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9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6A200624-5886-4FA4-AD63-37FE9772D0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FBB7742-892A-4FD6-BA11-98D54BE478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B0E64C8-BABE-4788-8CE2-D9BA18CD03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629FDA-8352-4BE8-B7ED-020A2E443D2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41681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0CCE8D8-9AC4-4038-B1A2-E850F7F2D523}"/>
              </a:ext>
            </a:extLst>
          </p:cNvPr>
          <p:cNvGrpSpPr/>
          <p:nvPr/>
        </p:nvGrpSpPr>
        <p:grpSpPr>
          <a:xfrm>
            <a:off x="4303135" y="901700"/>
            <a:ext cx="1317966" cy="2620040"/>
            <a:chOff x="3856442" y="564917"/>
            <a:chExt cx="2055134" cy="4085486"/>
          </a:xfrm>
        </p:grpSpPr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9ADBE349-39BA-4A8A-8A6D-2986AD511607}"/>
                </a:ext>
              </a:extLst>
            </p:cNvPr>
            <p:cNvGrpSpPr/>
            <p:nvPr/>
          </p:nvGrpSpPr>
          <p:grpSpPr>
            <a:xfrm>
              <a:off x="3856442" y="564917"/>
              <a:ext cx="2055134" cy="4085486"/>
              <a:chOff x="5442946" y="1677132"/>
              <a:chExt cx="2055134" cy="4085486"/>
            </a:xfrm>
          </p:grpSpPr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FE5DB3D3-19A8-4690-82E8-DD33D7253963}"/>
                  </a:ext>
                </a:extLst>
              </p:cNvPr>
              <p:cNvGrpSpPr/>
              <p:nvPr/>
            </p:nvGrpSpPr>
            <p:grpSpPr>
              <a:xfrm rot="5400000">
                <a:off x="7050082" y="4770992"/>
                <a:ext cx="425773" cy="190440"/>
                <a:chOff x="554831" y="5303965"/>
                <a:chExt cx="1061359" cy="474726"/>
              </a:xfrm>
            </p:grpSpPr>
            <p:sp>
              <p:nvSpPr>
                <p:cNvPr id="435" name="四角形: 上の 2 つの角を丸める 434">
                  <a:extLst>
                    <a:ext uri="{FF2B5EF4-FFF2-40B4-BE49-F238E27FC236}">
                      <a16:creationId xmlns:a16="http://schemas.microsoft.com/office/drawing/2014/main" id="{337AEE83-F474-42EC-A0D6-B3C54BA00EC4}"/>
                    </a:ext>
                  </a:extLst>
                </p:cNvPr>
                <p:cNvSpPr/>
                <p:nvPr/>
              </p:nvSpPr>
              <p:spPr>
                <a:xfrm rot="16200000">
                  <a:off x="1060766" y="5237777"/>
                  <a:ext cx="106314" cy="51968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6" name="四角形: 上の 2 つの角を丸める 435">
                  <a:extLst>
                    <a:ext uri="{FF2B5EF4-FFF2-40B4-BE49-F238E27FC236}">
                      <a16:creationId xmlns:a16="http://schemas.microsoft.com/office/drawing/2014/main" id="{6819AAFB-44C8-4294-9AE3-3EE81C83F849}"/>
                    </a:ext>
                  </a:extLst>
                </p:cNvPr>
                <p:cNvSpPr/>
                <p:nvPr/>
              </p:nvSpPr>
              <p:spPr>
                <a:xfrm rot="16200000">
                  <a:off x="1128677" y="5129385"/>
                  <a:ext cx="106314" cy="65550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7" name="四角形: 上の 2 つの角を丸める 436">
                  <a:extLst>
                    <a:ext uri="{FF2B5EF4-FFF2-40B4-BE49-F238E27FC236}">
                      <a16:creationId xmlns:a16="http://schemas.microsoft.com/office/drawing/2014/main" id="{BCD05C54-3503-4670-A855-D72F7AB71E2E}"/>
                    </a:ext>
                  </a:extLst>
                </p:cNvPr>
                <p:cNvSpPr/>
                <p:nvPr/>
              </p:nvSpPr>
              <p:spPr>
                <a:xfrm rot="16200000">
                  <a:off x="1181978" y="5026077"/>
                  <a:ext cx="106314" cy="7621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A74E6210-F403-463C-8E16-263446EC87DC}"/>
                    </a:ext>
                  </a:extLst>
                </p:cNvPr>
                <p:cNvSpPr/>
                <p:nvPr/>
              </p:nvSpPr>
              <p:spPr>
                <a:xfrm rot="16200000">
                  <a:off x="815330" y="5043466"/>
                  <a:ext cx="474726" cy="995723"/>
                </a:xfrm>
                <a:custGeom>
                  <a:avLst/>
                  <a:gdLst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3713 w 474726"/>
                    <a:gd name="connsiteY8" fmla="*/ 474833 h 995723"/>
                    <a:gd name="connsiteX9" fmla="*/ 351561 w 474726"/>
                    <a:gd name="connsiteY9" fmla="*/ 458626 h 995723"/>
                    <a:gd name="connsiteX10" fmla="*/ 286596 w 474726"/>
                    <a:gd name="connsiteY10" fmla="*/ 393143 h 995723"/>
                    <a:gd name="connsiteX11" fmla="*/ 221631 w 474726"/>
                    <a:gd name="connsiteY11" fmla="*/ 458626 h 995723"/>
                    <a:gd name="connsiteX12" fmla="*/ 219479 w 474726"/>
                    <a:gd name="connsiteY12" fmla="*/ 474833 h 995723"/>
                    <a:gd name="connsiteX13" fmla="*/ 215228 w 474726"/>
                    <a:gd name="connsiteY13" fmla="*/ 474833 h 995723"/>
                    <a:gd name="connsiteX14" fmla="*/ 165178 w 474726"/>
                    <a:gd name="connsiteY14" fmla="*/ 695322 h 995723"/>
                    <a:gd name="connsiteX15" fmla="*/ 65126 w 474726"/>
                    <a:gd name="connsiteY15" fmla="*/ 758355 h 995723"/>
                    <a:gd name="connsiteX16" fmla="*/ 2092 w 474726"/>
                    <a:gd name="connsiteY16" fmla="*/ 658303 h 995723"/>
                    <a:gd name="connsiteX17" fmla="*/ 58928 w 474726"/>
                    <a:gd name="connsiteY17" fmla="*/ 407922 h 995723"/>
                    <a:gd name="connsiteX18" fmla="*/ 58928 w 474726"/>
                    <a:gd name="connsiteY18" fmla="*/ 207899 h 995723"/>
                    <a:gd name="connsiteX19" fmla="*/ 266827 w 474726"/>
                    <a:gd name="connsiteY19" fmla="*/ 0 h 995723"/>
                    <a:gd name="connsiteX20" fmla="*/ 474726 w 474726"/>
                    <a:gd name="connsiteY20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1561 w 474726"/>
                    <a:gd name="connsiteY8" fmla="*/ 458626 h 995723"/>
                    <a:gd name="connsiteX9" fmla="*/ 286596 w 474726"/>
                    <a:gd name="connsiteY9" fmla="*/ 393143 h 995723"/>
                    <a:gd name="connsiteX10" fmla="*/ 221631 w 474726"/>
                    <a:gd name="connsiteY10" fmla="*/ 458626 h 995723"/>
                    <a:gd name="connsiteX11" fmla="*/ 219479 w 474726"/>
                    <a:gd name="connsiteY11" fmla="*/ 474833 h 995723"/>
                    <a:gd name="connsiteX12" fmla="*/ 215228 w 474726"/>
                    <a:gd name="connsiteY12" fmla="*/ 474833 h 995723"/>
                    <a:gd name="connsiteX13" fmla="*/ 165178 w 474726"/>
                    <a:gd name="connsiteY13" fmla="*/ 695322 h 995723"/>
                    <a:gd name="connsiteX14" fmla="*/ 65126 w 474726"/>
                    <a:gd name="connsiteY14" fmla="*/ 758355 h 995723"/>
                    <a:gd name="connsiteX15" fmla="*/ 2092 w 474726"/>
                    <a:gd name="connsiteY15" fmla="*/ 658303 h 995723"/>
                    <a:gd name="connsiteX16" fmla="*/ 58928 w 474726"/>
                    <a:gd name="connsiteY16" fmla="*/ 407922 h 995723"/>
                    <a:gd name="connsiteX17" fmla="*/ 58928 w 474726"/>
                    <a:gd name="connsiteY17" fmla="*/ 207899 h 995723"/>
                    <a:gd name="connsiteX18" fmla="*/ 266827 w 474726"/>
                    <a:gd name="connsiteY18" fmla="*/ 0 h 995723"/>
                    <a:gd name="connsiteX19" fmla="*/ 474726 w 474726"/>
                    <a:gd name="connsiteY19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215228 w 474726"/>
                    <a:gd name="connsiteY11" fmla="*/ 474833 h 995723"/>
                    <a:gd name="connsiteX12" fmla="*/ 165178 w 474726"/>
                    <a:gd name="connsiteY12" fmla="*/ 695322 h 995723"/>
                    <a:gd name="connsiteX13" fmla="*/ 65126 w 474726"/>
                    <a:gd name="connsiteY13" fmla="*/ 758355 h 995723"/>
                    <a:gd name="connsiteX14" fmla="*/ 2092 w 474726"/>
                    <a:gd name="connsiteY14" fmla="*/ 658303 h 995723"/>
                    <a:gd name="connsiteX15" fmla="*/ 58928 w 474726"/>
                    <a:gd name="connsiteY15" fmla="*/ 407922 h 995723"/>
                    <a:gd name="connsiteX16" fmla="*/ 58928 w 474726"/>
                    <a:gd name="connsiteY16" fmla="*/ 207899 h 995723"/>
                    <a:gd name="connsiteX17" fmla="*/ 266827 w 474726"/>
                    <a:gd name="connsiteY17" fmla="*/ 0 h 995723"/>
                    <a:gd name="connsiteX18" fmla="*/ 474726 w 474726"/>
                    <a:gd name="connsiteY18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165178 w 474726"/>
                    <a:gd name="connsiteY11" fmla="*/ 695322 h 995723"/>
                    <a:gd name="connsiteX12" fmla="*/ 65126 w 474726"/>
                    <a:gd name="connsiteY12" fmla="*/ 758355 h 995723"/>
                    <a:gd name="connsiteX13" fmla="*/ 2092 w 474726"/>
                    <a:gd name="connsiteY13" fmla="*/ 658303 h 995723"/>
                    <a:gd name="connsiteX14" fmla="*/ 58928 w 474726"/>
                    <a:gd name="connsiteY14" fmla="*/ 407922 h 995723"/>
                    <a:gd name="connsiteX15" fmla="*/ 58928 w 474726"/>
                    <a:gd name="connsiteY15" fmla="*/ 207899 h 995723"/>
                    <a:gd name="connsiteX16" fmla="*/ 266827 w 474726"/>
                    <a:gd name="connsiteY16" fmla="*/ 0 h 995723"/>
                    <a:gd name="connsiteX17" fmla="*/ 474726 w 474726"/>
                    <a:gd name="connsiteY17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165178 w 474726"/>
                    <a:gd name="connsiteY10" fmla="*/ 695322 h 995723"/>
                    <a:gd name="connsiteX11" fmla="*/ 65126 w 474726"/>
                    <a:gd name="connsiteY11" fmla="*/ 758355 h 995723"/>
                    <a:gd name="connsiteX12" fmla="*/ 2092 w 474726"/>
                    <a:gd name="connsiteY12" fmla="*/ 658303 h 995723"/>
                    <a:gd name="connsiteX13" fmla="*/ 58928 w 474726"/>
                    <a:gd name="connsiteY13" fmla="*/ 407922 h 995723"/>
                    <a:gd name="connsiteX14" fmla="*/ 58928 w 474726"/>
                    <a:gd name="connsiteY14" fmla="*/ 207899 h 995723"/>
                    <a:gd name="connsiteX15" fmla="*/ 266827 w 474726"/>
                    <a:gd name="connsiteY15" fmla="*/ 0 h 995723"/>
                    <a:gd name="connsiteX16" fmla="*/ 474726 w 474726"/>
                    <a:gd name="connsiteY16" fmla="*/ 207899 h 995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74726" h="995723">
                      <a:moveTo>
                        <a:pt x="474726" y="207899"/>
                      </a:moveTo>
                      <a:lnTo>
                        <a:pt x="474726" y="474833"/>
                      </a:lnTo>
                      <a:lnTo>
                        <a:pt x="474720" y="474833"/>
                      </a:lnTo>
                      <a:lnTo>
                        <a:pt x="474720" y="936655"/>
                      </a:lnTo>
                      <a:cubicBezTo>
                        <a:pt x="474720" y="969277"/>
                        <a:pt x="448274" y="995723"/>
                        <a:pt x="415652" y="995723"/>
                      </a:cubicBezTo>
                      <a:lnTo>
                        <a:pt x="415653" y="995722"/>
                      </a:lnTo>
                      <a:cubicBezTo>
                        <a:pt x="383031" y="995722"/>
                        <a:pt x="356585" y="969276"/>
                        <a:pt x="356585" y="936654"/>
                      </a:cubicBezTo>
                      <a:cubicBezTo>
                        <a:pt x="354910" y="777311"/>
                        <a:pt x="353236" y="617969"/>
                        <a:pt x="351561" y="458626"/>
                      </a:cubicBezTo>
                      <a:cubicBezTo>
                        <a:pt x="340857" y="420144"/>
                        <a:pt x="315800" y="393143"/>
                        <a:pt x="286596" y="393143"/>
                      </a:cubicBezTo>
                      <a:cubicBezTo>
                        <a:pt x="257391" y="393143"/>
                        <a:pt x="232334" y="420144"/>
                        <a:pt x="221631" y="458626"/>
                      </a:cubicBezTo>
                      <a:lnTo>
                        <a:pt x="165178" y="695322"/>
                      </a:lnTo>
                      <a:cubicBezTo>
                        <a:pt x="154955" y="740357"/>
                        <a:pt x="110160" y="768578"/>
                        <a:pt x="65126" y="758355"/>
                      </a:cubicBezTo>
                      <a:cubicBezTo>
                        <a:pt x="20091" y="748132"/>
                        <a:pt x="-8130" y="703337"/>
                        <a:pt x="2092" y="658303"/>
                      </a:cubicBezTo>
                      <a:lnTo>
                        <a:pt x="58928" y="407922"/>
                      </a:lnTo>
                      <a:lnTo>
                        <a:pt x="58928" y="207899"/>
                      </a:lnTo>
                      <a:cubicBezTo>
                        <a:pt x="58928" y="93080"/>
                        <a:pt x="152008" y="0"/>
                        <a:pt x="266827" y="0"/>
                      </a:cubicBezTo>
                      <a:cubicBezTo>
                        <a:pt x="381646" y="0"/>
                        <a:pt x="474726" y="93080"/>
                        <a:pt x="474726" y="20789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0E287A06-0438-4B12-8E7A-F9D892D3781C}"/>
                  </a:ext>
                </a:extLst>
              </p:cNvPr>
              <p:cNvSpPr/>
              <p:nvPr/>
            </p:nvSpPr>
            <p:spPr>
              <a:xfrm>
                <a:off x="6033121" y="5499230"/>
                <a:ext cx="536748" cy="263388"/>
              </a:xfrm>
              <a:custGeom>
                <a:avLst/>
                <a:gdLst>
                  <a:gd name="connsiteX0" fmla="*/ 159883 w 817772"/>
                  <a:gd name="connsiteY0" fmla="*/ 0 h 319765"/>
                  <a:gd name="connsiteX1" fmla="*/ 657890 w 817772"/>
                  <a:gd name="connsiteY1" fmla="*/ 0 h 319765"/>
                  <a:gd name="connsiteX2" fmla="*/ 817773 w 817772"/>
                  <a:gd name="connsiteY2" fmla="*/ 159883 h 319765"/>
                  <a:gd name="connsiteX3" fmla="*/ 817772 w 817772"/>
                  <a:gd name="connsiteY3" fmla="*/ 279283 h 319765"/>
                  <a:gd name="connsiteX4" fmla="*/ 777290 w 817772"/>
                  <a:gd name="connsiteY4" fmla="*/ 319765 h 319765"/>
                  <a:gd name="connsiteX5" fmla="*/ 40482 w 817772"/>
                  <a:gd name="connsiteY5" fmla="*/ 319765 h 319765"/>
                  <a:gd name="connsiteX6" fmla="*/ 0 w 817772"/>
                  <a:gd name="connsiteY6" fmla="*/ 279283 h 319765"/>
                  <a:gd name="connsiteX7" fmla="*/ 0 w 817772"/>
                  <a:gd name="connsiteY7" fmla="*/ 159883 h 319765"/>
                  <a:gd name="connsiteX8" fmla="*/ 159883 w 817772"/>
                  <a:gd name="connsiteY8" fmla="*/ 0 h 319765"/>
                  <a:gd name="connsiteX0" fmla="*/ 0 w 817773"/>
                  <a:gd name="connsiteY0" fmla="*/ 159883 h 319765"/>
                  <a:gd name="connsiteX1" fmla="*/ 657890 w 817773"/>
                  <a:gd name="connsiteY1" fmla="*/ 0 h 319765"/>
                  <a:gd name="connsiteX2" fmla="*/ 817773 w 817773"/>
                  <a:gd name="connsiteY2" fmla="*/ 159883 h 319765"/>
                  <a:gd name="connsiteX3" fmla="*/ 817772 w 817773"/>
                  <a:gd name="connsiteY3" fmla="*/ 279283 h 319765"/>
                  <a:gd name="connsiteX4" fmla="*/ 777290 w 817773"/>
                  <a:gd name="connsiteY4" fmla="*/ 319765 h 319765"/>
                  <a:gd name="connsiteX5" fmla="*/ 40482 w 817773"/>
                  <a:gd name="connsiteY5" fmla="*/ 319765 h 319765"/>
                  <a:gd name="connsiteX6" fmla="*/ 0 w 817773"/>
                  <a:gd name="connsiteY6" fmla="*/ 279283 h 319765"/>
                  <a:gd name="connsiteX7" fmla="*/ 0 w 817773"/>
                  <a:gd name="connsiteY7" fmla="*/ 159883 h 319765"/>
                  <a:gd name="connsiteX0" fmla="*/ 0 w 819179"/>
                  <a:gd name="connsiteY0" fmla="*/ 159883 h 319765"/>
                  <a:gd name="connsiteX1" fmla="*/ 657890 w 819179"/>
                  <a:gd name="connsiteY1" fmla="*/ 0 h 319765"/>
                  <a:gd name="connsiteX2" fmla="*/ 810628 w 819179"/>
                  <a:gd name="connsiteY2" fmla="*/ 96282 h 319765"/>
                  <a:gd name="connsiteX3" fmla="*/ 817772 w 819179"/>
                  <a:gd name="connsiteY3" fmla="*/ 279283 h 319765"/>
                  <a:gd name="connsiteX4" fmla="*/ 777290 w 819179"/>
                  <a:gd name="connsiteY4" fmla="*/ 319765 h 319765"/>
                  <a:gd name="connsiteX5" fmla="*/ 40482 w 819179"/>
                  <a:gd name="connsiteY5" fmla="*/ 319765 h 319765"/>
                  <a:gd name="connsiteX6" fmla="*/ 0 w 819179"/>
                  <a:gd name="connsiteY6" fmla="*/ 279283 h 319765"/>
                  <a:gd name="connsiteX7" fmla="*/ 0 w 819179"/>
                  <a:gd name="connsiteY7" fmla="*/ 159883 h 319765"/>
                  <a:gd name="connsiteX0" fmla="*/ 0 w 820771"/>
                  <a:gd name="connsiteY0" fmla="*/ 159883 h 319765"/>
                  <a:gd name="connsiteX1" fmla="*/ 657890 w 820771"/>
                  <a:gd name="connsiteY1" fmla="*/ 0 h 319765"/>
                  <a:gd name="connsiteX2" fmla="*/ 817772 w 820771"/>
                  <a:gd name="connsiteY2" fmla="*/ 96282 h 319765"/>
                  <a:gd name="connsiteX3" fmla="*/ 817772 w 820771"/>
                  <a:gd name="connsiteY3" fmla="*/ 279283 h 319765"/>
                  <a:gd name="connsiteX4" fmla="*/ 777290 w 820771"/>
                  <a:gd name="connsiteY4" fmla="*/ 319765 h 319765"/>
                  <a:gd name="connsiteX5" fmla="*/ 40482 w 820771"/>
                  <a:gd name="connsiteY5" fmla="*/ 319765 h 319765"/>
                  <a:gd name="connsiteX6" fmla="*/ 0 w 820771"/>
                  <a:gd name="connsiteY6" fmla="*/ 279283 h 319765"/>
                  <a:gd name="connsiteX7" fmla="*/ 0 w 820771"/>
                  <a:gd name="connsiteY7" fmla="*/ 159883 h 319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0771" h="319765">
                    <a:moveTo>
                      <a:pt x="0" y="159883"/>
                    </a:moveTo>
                    <a:cubicBezTo>
                      <a:pt x="109648" y="113336"/>
                      <a:pt x="521595" y="0"/>
                      <a:pt x="657890" y="0"/>
                    </a:cubicBezTo>
                    <a:cubicBezTo>
                      <a:pt x="746191" y="0"/>
                      <a:pt x="817772" y="7981"/>
                      <a:pt x="817772" y="96282"/>
                    </a:cubicBezTo>
                    <a:cubicBezTo>
                      <a:pt x="817772" y="136082"/>
                      <a:pt x="824519" y="242036"/>
                      <a:pt x="817772" y="279283"/>
                    </a:cubicBezTo>
                    <a:cubicBezTo>
                      <a:pt x="811025" y="316530"/>
                      <a:pt x="799648" y="319765"/>
                      <a:pt x="777290" y="319765"/>
                    </a:cubicBezTo>
                    <a:lnTo>
                      <a:pt x="40482" y="319765"/>
                    </a:lnTo>
                    <a:cubicBezTo>
                      <a:pt x="18124" y="319765"/>
                      <a:pt x="0" y="301641"/>
                      <a:pt x="0" y="279283"/>
                    </a:cubicBezTo>
                    <a:lnTo>
                      <a:pt x="0" y="15988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上の 2 つの角を丸める 145">
                <a:extLst>
                  <a:ext uri="{FF2B5EF4-FFF2-40B4-BE49-F238E27FC236}">
                    <a16:creationId xmlns:a16="http://schemas.microsoft.com/office/drawing/2014/main" id="{D517EF83-CB76-45CF-A899-3BF20BCA7E72}"/>
                  </a:ext>
                </a:extLst>
              </p:cNvPr>
              <p:cNvSpPr/>
              <p:nvPr/>
            </p:nvSpPr>
            <p:spPr>
              <a:xfrm flipH="1">
                <a:off x="6613639" y="5499230"/>
                <a:ext cx="536748" cy="263388"/>
              </a:xfrm>
              <a:custGeom>
                <a:avLst/>
                <a:gdLst>
                  <a:gd name="connsiteX0" fmla="*/ 159883 w 817772"/>
                  <a:gd name="connsiteY0" fmla="*/ 0 h 319765"/>
                  <a:gd name="connsiteX1" fmla="*/ 657890 w 817772"/>
                  <a:gd name="connsiteY1" fmla="*/ 0 h 319765"/>
                  <a:gd name="connsiteX2" fmla="*/ 817773 w 817772"/>
                  <a:gd name="connsiteY2" fmla="*/ 159883 h 319765"/>
                  <a:gd name="connsiteX3" fmla="*/ 817772 w 817772"/>
                  <a:gd name="connsiteY3" fmla="*/ 279283 h 319765"/>
                  <a:gd name="connsiteX4" fmla="*/ 777290 w 817772"/>
                  <a:gd name="connsiteY4" fmla="*/ 319765 h 319765"/>
                  <a:gd name="connsiteX5" fmla="*/ 40482 w 817772"/>
                  <a:gd name="connsiteY5" fmla="*/ 319765 h 319765"/>
                  <a:gd name="connsiteX6" fmla="*/ 0 w 817772"/>
                  <a:gd name="connsiteY6" fmla="*/ 279283 h 319765"/>
                  <a:gd name="connsiteX7" fmla="*/ 0 w 817772"/>
                  <a:gd name="connsiteY7" fmla="*/ 159883 h 319765"/>
                  <a:gd name="connsiteX8" fmla="*/ 159883 w 817772"/>
                  <a:gd name="connsiteY8" fmla="*/ 0 h 319765"/>
                  <a:gd name="connsiteX0" fmla="*/ 0 w 817773"/>
                  <a:gd name="connsiteY0" fmla="*/ 159883 h 319765"/>
                  <a:gd name="connsiteX1" fmla="*/ 657890 w 817773"/>
                  <a:gd name="connsiteY1" fmla="*/ 0 h 319765"/>
                  <a:gd name="connsiteX2" fmla="*/ 817773 w 817773"/>
                  <a:gd name="connsiteY2" fmla="*/ 159883 h 319765"/>
                  <a:gd name="connsiteX3" fmla="*/ 817772 w 817773"/>
                  <a:gd name="connsiteY3" fmla="*/ 279283 h 319765"/>
                  <a:gd name="connsiteX4" fmla="*/ 777290 w 817773"/>
                  <a:gd name="connsiteY4" fmla="*/ 319765 h 319765"/>
                  <a:gd name="connsiteX5" fmla="*/ 40482 w 817773"/>
                  <a:gd name="connsiteY5" fmla="*/ 319765 h 319765"/>
                  <a:gd name="connsiteX6" fmla="*/ 0 w 817773"/>
                  <a:gd name="connsiteY6" fmla="*/ 279283 h 319765"/>
                  <a:gd name="connsiteX7" fmla="*/ 0 w 817773"/>
                  <a:gd name="connsiteY7" fmla="*/ 159883 h 319765"/>
                  <a:gd name="connsiteX0" fmla="*/ 0 w 819179"/>
                  <a:gd name="connsiteY0" fmla="*/ 159883 h 319765"/>
                  <a:gd name="connsiteX1" fmla="*/ 657890 w 819179"/>
                  <a:gd name="connsiteY1" fmla="*/ 0 h 319765"/>
                  <a:gd name="connsiteX2" fmla="*/ 810628 w 819179"/>
                  <a:gd name="connsiteY2" fmla="*/ 96282 h 319765"/>
                  <a:gd name="connsiteX3" fmla="*/ 817772 w 819179"/>
                  <a:gd name="connsiteY3" fmla="*/ 279283 h 319765"/>
                  <a:gd name="connsiteX4" fmla="*/ 777290 w 819179"/>
                  <a:gd name="connsiteY4" fmla="*/ 319765 h 319765"/>
                  <a:gd name="connsiteX5" fmla="*/ 40482 w 819179"/>
                  <a:gd name="connsiteY5" fmla="*/ 319765 h 319765"/>
                  <a:gd name="connsiteX6" fmla="*/ 0 w 819179"/>
                  <a:gd name="connsiteY6" fmla="*/ 279283 h 319765"/>
                  <a:gd name="connsiteX7" fmla="*/ 0 w 819179"/>
                  <a:gd name="connsiteY7" fmla="*/ 159883 h 319765"/>
                  <a:gd name="connsiteX0" fmla="*/ 0 w 820771"/>
                  <a:gd name="connsiteY0" fmla="*/ 159883 h 319765"/>
                  <a:gd name="connsiteX1" fmla="*/ 657890 w 820771"/>
                  <a:gd name="connsiteY1" fmla="*/ 0 h 319765"/>
                  <a:gd name="connsiteX2" fmla="*/ 817772 w 820771"/>
                  <a:gd name="connsiteY2" fmla="*/ 96282 h 319765"/>
                  <a:gd name="connsiteX3" fmla="*/ 817772 w 820771"/>
                  <a:gd name="connsiteY3" fmla="*/ 279283 h 319765"/>
                  <a:gd name="connsiteX4" fmla="*/ 777290 w 820771"/>
                  <a:gd name="connsiteY4" fmla="*/ 319765 h 319765"/>
                  <a:gd name="connsiteX5" fmla="*/ 40482 w 820771"/>
                  <a:gd name="connsiteY5" fmla="*/ 319765 h 319765"/>
                  <a:gd name="connsiteX6" fmla="*/ 0 w 820771"/>
                  <a:gd name="connsiteY6" fmla="*/ 279283 h 319765"/>
                  <a:gd name="connsiteX7" fmla="*/ 0 w 820771"/>
                  <a:gd name="connsiteY7" fmla="*/ 159883 h 319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0771" h="319765">
                    <a:moveTo>
                      <a:pt x="0" y="159883"/>
                    </a:moveTo>
                    <a:cubicBezTo>
                      <a:pt x="109648" y="113336"/>
                      <a:pt x="521595" y="0"/>
                      <a:pt x="657890" y="0"/>
                    </a:cubicBezTo>
                    <a:cubicBezTo>
                      <a:pt x="746191" y="0"/>
                      <a:pt x="817772" y="7981"/>
                      <a:pt x="817772" y="96282"/>
                    </a:cubicBezTo>
                    <a:cubicBezTo>
                      <a:pt x="817772" y="136082"/>
                      <a:pt x="824519" y="242036"/>
                      <a:pt x="817772" y="279283"/>
                    </a:cubicBezTo>
                    <a:cubicBezTo>
                      <a:pt x="811025" y="316530"/>
                      <a:pt x="799648" y="319765"/>
                      <a:pt x="777290" y="319765"/>
                    </a:cubicBezTo>
                    <a:lnTo>
                      <a:pt x="40482" y="319765"/>
                    </a:lnTo>
                    <a:cubicBezTo>
                      <a:pt x="18124" y="319765"/>
                      <a:pt x="0" y="301641"/>
                      <a:pt x="0" y="279283"/>
                    </a:cubicBezTo>
                    <a:lnTo>
                      <a:pt x="0" y="15988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B27ED9B9-CE84-4EF8-8D92-657424C5D3D5}"/>
                  </a:ext>
                </a:extLst>
              </p:cNvPr>
              <p:cNvSpPr/>
              <p:nvPr/>
            </p:nvSpPr>
            <p:spPr>
              <a:xfrm>
                <a:off x="6056862" y="4705451"/>
                <a:ext cx="511059" cy="839689"/>
              </a:xfrm>
              <a:custGeom>
                <a:avLst/>
                <a:gdLst>
                  <a:gd name="connsiteX0" fmla="*/ 0 w 511059"/>
                  <a:gd name="connsiteY0" fmla="*/ 0 h 839689"/>
                  <a:gd name="connsiteX1" fmla="*/ 511059 w 511059"/>
                  <a:gd name="connsiteY1" fmla="*/ 0 h 839689"/>
                  <a:gd name="connsiteX2" fmla="*/ 511059 w 511059"/>
                  <a:gd name="connsiteY2" fmla="*/ 839689 h 839689"/>
                  <a:gd name="connsiteX3" fmla="*/ 205993 w 511059"/>
                  <a:gd name="connsiteY3" fmla="*/ 839689 h 839689"/>
                  <a:gd name="connsiteX4" fmla="*/ 0 w 511059"/>
                  <a:gd name="connsiteY4" fmla="*/ 0 h 839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059" h="839689">
                    <a:moveTo>
                      <a:pt x="0" y="0"/>
                    </a:moveTo>
                    <a:lnTo>
                      <a:pt x="511059" y="0"/>
                    </a:lnTo>
                    <a:lnTo>
                      <a:pt x="511059" y="839689"/>
                    </a:lnTo>
                    <a:lnTo>
                      <a:pt x="205993" y="8396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246E4733-D933-4023-A6E4-2A9145F4B688}"/>
                  </a:ext>
                </a:extLst>
              </p:cNvPr>
              <p:cNvSpPr/>
              <p:nvPr/>
            </p:nvSpPr>
            <p:spPr>
              <a:xfrm>
                <a:off x="6613639" y="4705451"/>
                <a:ext cx="511060" cy="839689"/>
              </a:xfrm>
              <a:custGeom>
                <a:avLst/>
                <a:gdLst>
                  <a:gd name="connsiteX0" fmla="*/ 0 w 511060"/>
                  <a:gd name="connsiteY0" fmla="*/ 0 h 839689"/>
                  <a:gd name="connsiteX1" fmla="*/ 511060 w 511060"/>
                  <a:gd name="connsiteY1" fmla="*/ 0 h 839689"/>
                  <a:gd name="connsiteX2" fmla="*/ 305067 w 511060"/>
                  <a:gd name="connsiteY2" fmla="*/ 839689 h 839689"/>
                  <a:gd name="connsiteX3" fmla="*/ 0 w 511060"/>
                  <a:gd name="connsiteY3" fmla="*/ 839689 h 839689"/>
                  <a:gd name="connsiteX4" fmla="*/ 0 w 511060"/>
                  <a:gd name="connsiteY4" fmla="*/ 0 h 839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060" h="839689">
                    <a:moveTo>
                      <a:pt x="0" y="0"/>
                    </a:moveTo>
                    <a:lnTo>
                      <a:pt x="511060" y="0"/>
                    </a:lnTo>
                    <a:lnTo>
                      <a:pt x="305067" y="839689"/>
                    </a:lnTo>
                    <a:lnTo>
                      <a:pt x="0" y="8396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上の 2 つの角を丸める 171">
                <a:extLst>
                  <a:ext uri="{FF2B5EF4-FFF2-40B4-BE49-F238E27FC236}">
                    <a16:creationId xmlns:a16="http://schemas.microsoft.com/office/drawing/2014/main" id="{71500C84-C790-4191-A23F-32E167BDE693}"/>
                  </a:ext>
                </a:extLst>
              </p:cNvPr>
              <p:cNvSpPr/>
              <p:nvPr/>
            </p:nvSpPr>
            <p:spPr>
              <a:xfrm>
                <a:off x="5993190" y="3564015"/>
                <a:ext cx="1170130" cy="838916"/>
              </a:xfrm>
              <a:prstGeom prst="round2SameRect">
                <a:avLst>
                  <a:gd name="adj1" fmla="val 38272"/>
                  <a:gd name="adj2" fmla="val 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831531EB-C5FF-4369-BA6E-7DBBB0A0033D}"/>
                  </a:ext>
                </a:extLst>
              </p:cNvPr>
              <p:cNvSpPr/>
              <p:nvPr/>
            </p:nvSpPr>
            <p:spPr>
              <a:xfrm>
                <a:off x="5955610" y="4402930"/>
                <a:ext cx="1245290" cy="465523"/>
              </a:xfrm>
              <a:custGeom>
                <a:avLst/>
                <a:gdLst>
                  <a:gd name="connsiteX0" fmla="*/ 40201 w 1245290"/>
                  <a:gd name="connsiteY0" fmla="*/ 0 h 413546"/>
                  <a:gd name="connsiteX1" fmla="*/ 1205089 w 1245290"/>
                  <a:gd name="connsiteY1" fmla="*/ 0 h 413546"/>
                  <a:gd name="connsiteX2" fmla="*/ 1245290 w 1245290"/>
                  <a:gd name="connsiteY2" fmla="*/ 413546 h 413546"/>
                  <a:gd name="connsiteX3" fmla="*/ 661318 w 1245290"/>
                  <a:gd name="connsiteY3" fmla="*/ 413546 h 413546"/>
                  <a:gd name="connsiteX4" fmla="*/ 631505 w 1245290"/>
                  <a:gd name="connsiteY4" fmla="*/ 330565 h 413546"/>
                  <a:gd name="connsiteX5" fmla="*/ 613785 w 1245290"/>
                  <a:gd name="connsiteY5" fmla="*/ 330565 h 413546"/>
                  <a:gd name="connsiteX6" fmla="*/ 583972 w 1245290"/>
                  <a:gd name="connsiteY6" fmla="*/ 413546 h 413546"/>
                  <a:gd name="connsiteX7" fmla="*/ 0 w 1245290"/>
                  <a:gd name="connsiteY7" fmla="*/ 413546 h 413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45290" h="413546">
                    <a:moveTo>
                      <a:pt x="40201" y="0"/>
                    </a:moveTo>
                    <a:lnTo>
                      <a:pt x="1205089" y="0"/>
                    </a:lnTo>
                    <a:lnTo>
                      <a:pt x="1245290" y="413546"/>
                    </a:lnTo>
                    <a:lnTo>
                      <a:pt x="661318" y="413546"/>
                    </a:lnTo>
                    <a:lnTo>
                      <a:pt x="631505" y="330565"/>
                    </a:lnTo>
                    <a:lnTo>
                      <a:pt x="613785" y="330565"/>
                    </a:lnTo>
                    <a:lnTo>
                      <a:pt x="583972" y="413546"/>
                    </a:lnTo>
                    <a:lnTo>
                      <a:pt x="0" y="413546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45C1759B-4049-457B-9430-82F0BAD016C3}"/>
                  </a:ext>
                </a:extLst>
              </p:cNvPr>
              <p:cNvSpPr/>
              <p:nvPr/>
            </p:nvSpPr>
            <p:spPr>
              <a:xfrm>
                <a:off x="5981803" y="4381083"/>
                <a:ext cx="1192904" cy="11906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角を丸くする 174">
                <a:extLst>
                  <a:ext uri="{FF2B5EF4-FFF2-40B4-BE49-F238E27FC236}">
                    <a16:creationId xmlns:a16="http://schemas.microsoft.com/office/drawing/2014/main" id="{97E64C19-6336-471D-8794-528618CA8C91}"/>
                  </a:ext>
                </a:extLst>
              </p:cNvPr>
              <p:cNvSpPr/>
              <p:nvPr/>
            </p:nvSpPr>
            <p:spPr>
              <a:xfrm>
                <a:off x="6436622" y="4369177"/>
                <a:ext cx="283266" cy="142874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四角形: 上の 2 つの角を丸める 181">
                <a:extLst>
                  <a:ext uri="{FF2B5EF4-FFF2-40B4-BE49-F238E27FC236}">
                    <a16:creationId xmlns:a16="http://schemas.microsoft.com/office/drawing/2014/main" id="{64BC5CFA-2A75-495F-9D5A-C7A9325A4874}"/>
                  </a:ext>
                </a:extLst>
              </p:cNvPr>
              <p:cNvSpPr/>
              <p:nvPr/>
            </p:nvSpPr>
            <p:spPr>
              <a:xfrm>
                <a:off x="6796109" y="4030399"/>
                <a:ext cx="293166" cy="208667"/>
              </a:xfrm>
              <a:prstGeom prst="round2SameRect">
                <a:avLst>
                  <a:gd name="adj1" fmla="val 0"/>
                  <a:gd name="adj2" fmla="val 20981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上の 2 つの角を丸める 182">
                <a:extLst>
                  <a:ext uri="{FF2B5EF4-FFF2-40B4-BE49-F238E27FC236}">
                    <a16:creationId xmlns:a16="http://schemas.microsoft.com/office/drawing/2014/main" id="{F8388290-90E0-4B09-9EEA-62B7321234AA}"/>
                  </a:ext>
                </a:extLst>
              </p:cNvPr>
              <p:cNvSpPr/>
              <p:nvPr/>
            </p:nvSpPr>
            <p:spPr>
              <a:xfrm>
                <a:off x="6062436" y="4030399"/>
                <a:ext cx="293166" cy="208667"/>
              </a:xfrm>
              <a:prstGeom prst="round2SameRect">
                <a:avLst>
                  <a:gd name="adj1" fmla="val 0"/>
                  <a:gd name="adj2" fmla="val 20981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A38364E3-5EF3-470E-8D9A-0D145A133CFB}"/>
                  </a:ext>
                </a:extLst>
              </p:cNvPr>
              <p:cNvSpPr/>
              <p:nvPr/>
            </p:nvSpPr>
            <p:spPr>
              <a:xfrm>
                <a:off x="6523583" y="4111045"/>
                <a:ext cx="134392" cy="1343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5AB16150-B832-4450-BEFA-1A79EB4D0029}"/>
                  </a:ext>
                </a:extLst>
              </p:cNvPr>
              <p:cNvSpPr/>
              <p:nvPr/>
            </p:nvSpPr>
            <p:spPr>
              <a:xfrm>
                <a:off x="6523583" y="4567828"/>
                <a:ext cx="134392" cy="1343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ローチャート: 手作業 203">
                <a:extLst>
                  <a:ext uri="{FF2B5EF4-FFF2-40B4-BE49-F238E27FC236}">
                    <a16:creationId xmlns:a16="http://schemas.microsoft.com/office/drawing/2014/main" id="{79721BCF-6EFC-461E-8255-745EA7523FFB}"/>
                  </a:ext>
                </a:extLst>
              </p:cNvPr>
              <p:cNvSpPr/>
              <p:nvPr/>
            </p:nvSpPr>
            <p:spPr>
              <a:xfrm rot="9900000">
                <a:off x="7074290" y="3788443"/>
                <a:ext cx="250916" cy="949713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770"/>
                  <a:gd name="connsiteX1" fmla="*/ 10000 w 10000"/>
                  <a:gd name="connsiteY1" fmla="*/ 0 h 10770"/>
                  <a:gd name="connsiteX2" fmla="*/ 8000 w 10000"/>
                  <a:gd name="connsiteY2" fmla="*/ 10000 h 10770"/>
                  <a:gd name="connsiteX3" fmla="*/ 4734 w 10000"/>
                  <a:gd name="connsiteY3" fmla="*/ 10770 h 10770"/>
                  <a:gd name="connsiteX4" fmla="*/ 2000 w 10000"/>
                  <a:gd name="connsiteY4" fmla="*/ 10000 h 10770"/>
                  <a:gd name="connsiteX5" fmla="*/ 0 w 10000"/>
                  <a:gd name="connsiteY5" fmla="*/ 0 h 10770"/>
                  <a:gd name="connsiteX0" fmla="*/ 4734 w 10000"/>
                  <a:gd name="connsiteY0" fmla="*/ 10770 h 11834"/>
                  <a:gd name="connsiteX1" fmla="*/ 2000 w 10000"/>
                  <a:gd name="connsiteY1" fmla="*/ 10000 h 11834"/>
                  <a:gd name="connsiteX2" fmla="*/ 0 w 10000"/>
                  <a:gd name="connsiteY2" fmla="*/ 0 h 11834"/>
                  <a:gd name="connsiteX3" fmla="*/ 10000 w 10000"/>
                  <a:gd name="connsiteY3" fmla="*/ 0 h 11834"/>
                  <a:gd name="connsiteX4" fmla="*/ 8000 w 10000"/>
                  <a:gd name="connsiteY4" fmla="*/ 10000 h 11834"/>
                  <a:gd name="connsiteX5" fmla="*/ 8378 w 10000"/>
                  <a:gd name="connsiteY5" fmla="*/ 11834 h 11834"/>
                  <a:gd name="connsiteX0" fmla="*/ 2000 w 10000"/>
                  <a:gd name="connsiteY0" fmla="*/ 10000 h 11834"/>
                  <a:gd name="connsiteX1" fmla="*/ 0 w 10000"/>
                  <a:gd name="connsiteY1" fmla="*/ 0 h 11834"/>
                  <a:gd name="connsiteX2" fmla="*/ 10000 w 10000"/>
                  <a:gd name="connsiteY2" fmla="*/ 0 h 11834"/>
                  <a:gd name="connsiteX3" fmla="*/ 8000 w 10000"/>
                  <a:gd name="connsiteY3" fmla="*/ 10000 h 11834"/>
                  <a:gd name="connsiteX4" fmla="*/ 8378 w 10000"/>
                  <a:gd name="connsiteY4" fmla="*/ 11834 h 11834"/>
                  <a:gd name="connsiteX0" fmla="*/ 200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2000" y="10000"/>
                    </a:moveTo>
                    <a:lnTo>
                      <a:pt x="0" y="0"/>
                    </a:lnTo>
                    <a:lnTo>
                      <a:pt x="10000" y="0"/>
                    </a:lnTo>
                    <a:lnTo>
                      <a:pt x="8000" y="1000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8D8AB3B2-869E-4D1A-BBB3-84254A5C59D6}"/>
                  </a:ext>
                </a:extLst>
              </p:cNvPr>
              <p:cNvGrpSpPr/>
              <p:nvPr/>
            </p:nvGrpSpPr>
            <p:grpSpPr>
              <a:xfrm>
                <a:off x="6136481" y="3548063"/>
                <a:ext cx="900722" cy="490537"/>
                <a:chOff x="6136481" y="3548063"/>
                <a:chExt cx="900722" cy="490537"/>
              </a:xfrm>
            </p:grpSpPr>
            <p:sp>
              <p:nvSpPr>
                <p:cNvPr id="216" name="台形 215">
                  <a:extLst>
                    <a:ext uri="{FF2B5EF4-FFF2-40B4-BE49-F238E27FC236}">
                      <a16:creationId xmlns:a16="http://schemas.microsoft.com/office/drawing/2014/main" id="{210D73B1-9443-4445-9BC3-47FE7562EC3F}"/>
                    </a:ext>
                  </a:extLst>
                </p:cNvPr>
                <p:cNvSpPr/>
                <p:nvPr/>
              </p:nvSpPr>
              <p:spPr>
                <a:xfrm rot="10800000">
                  <a:off x="6303250" y="3564014"/>
                  <a:ext cx="575062" cy="474585"/>
                </a:xfrm>
                <a:prstGeom prst="trapezoid">
                  <a:avLst>
                    <a:gd name="adj" fmla="val 57241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CD439B74-3C63-48A2-BBA9-DEA758017DE4}"/>
                    </a:ext>
                  </a:extLst>
                </p:cNvPr>
                <p:cNvSpPr/>
                <p:nvPr/>
              </p:nvSpPr>
              <p:spPr>
                <a:xfrm rot="10800000">
                  <a:off x="6516115" y="3672604"/>
                  <a:ext cx="149329" cy="361157"/>
                </a:xfrm>
                <a:custGeom>
                  <a:avLst/>
                  <a:gdLst>
                    <a:gd name="connsiteX0" fmla="*/ 103561 w 149329"/>
                    <a:gd name="connsiteY0" fmla="*/ 365996 h 365996"/>
                    <a:gd name="connsiteX1" fmla="*/ 45767 w 149329"/>
                    <a:gd name="connsiteY1" fmla="*/ 365996 h 365996"/>
                    <a:gd name="connsiteX2" fmla="*/ 0 w 149329"/>
                    <a:gd name="connsiteY2" fmla="*/ 102707 h 365996"/>
                    <a:gd name="connsiteX3" fmla="*/ 58790 w 149329"/>
                    <a:gd name="connsiteY3" fmla="*/ 0 h 365996"/>
                    <a:gd name="connsiteX4" fmla="*/ 90538 w 149329"/>
                    <a:gd name="connsiteY4" fmla="*/ 0 h 365996"/>
                    <a:gd name="connsiteX5" fmla="*/ 149329 w 149329"/>
                    <a:gd name="connsiteY5" fmla="*/ 102707 h 365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329" h="365996">
                      <a:moveTo>
                        <a:pt x="103561" y="365996"/>
                      </a:moveTo>
                      <a:lnTo>
                        <a:pt x="45767" y="365996"/>
                      </a:lnTo>
                      <a:lnTo>
                        <a:pt x="0" y="102707"/>
                      </a:lnTo>
                      <a:lnTo>
                        <a:pt x="58790" y="0"/>
                      </a:lnTo>
                      <a:lnTo>
                        <a:pt x="90538" y="0"/>
                      </a:lnTo>
                      <a:lnTo>
                        <a:pt x="149329" y="10270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台形 217">
                  <a:extLst>
                    <a:ext uri="{FF2B5EF4-FFF2-40B4-BE49-F238E27FC236}">
                      <a16:creationId xmlns:a16="http://schemas.microsoft.com/office/drawing/2014/main" id="{564F9576-5E57-42D9-A9B2-A93E5E941F85}"/>
                    </a:ext>
                  </a:extLst>
                </p:cNvPr>
                <p:cNvSpPr/>
                <p:nvPr/>
              </p:nvSpPr>
              <p:spPr>
                <a:xfrm rot="10800000">
                  <a:off x="6487915" y="3559175"/>
                  <a:ext cx="205732" cy="169786"/>
                </a:xfrm>
                <a:prstGeom prst="trapezoid">
                  <a:avLst>
                    <a:gd name="adj" fmla="val 35954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229D3674-BF6C-4DD7-8E87-58F197064F82}"/>
                    </a:ext>
                  </a:extLst>
                </p:cNvPr>
                <p:cNvSpPr/>
                <p:nvPr/>
              </p:nvSpPr>
              <p:spPr>
                <a:xfrm rot="10800000">
                  <a:off x="6303250" y="3559176"/>
                  <a:ext cx="575062" cy="202053"/>
                </a:xfrm>
                <a:custGeom>
                  <a:avLst/>
                  <a:gdLst>
                    <a:gd name="connsiteX0" fmla="*/ 575062 w 575062"/>
                    <a:gd name="connsiteY0" fmla="*/ 202053 h 202053"/>
                    <a:gd name="connsiteX1" fmla="*/ 0 w 575062"/>
                    <a:gd name="connsiteY1" fmla="*/ 202053 h 202053"/>
                    <a:gd name="connsiteX2" fmla="*/ 115658 w 575062"/>
                    <a:gd name="connsiteY2" fmla="*/ 0 h 202053"/>
                    <a:gd name="connsiteX3" fmla="*/ 278005 w 575062"/>
                    <a:gd name="connsiteY3" fmla="*/ 197992 h 202053"/>
                    <a:gd name="connsiteX4" fmla="*/ 297057 w 575062"/>
                    <a:gd name="connsiteY4" fmla="*/ 197992 h 202053"/>
                    <a:gd name="connsiteX5" fmla="*/ 459405 w 575062"/>
                    <a:gd name="connsiteY5" fmla="*/ 0 h 202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5062" h="202053">
                      <a:moveTo>
                        <a:pt x="575062" y="202053"/>
                      </a:moveTo>
                      <a:lnTo>
                        <a:pt x="0" y="202053"/>
                      </a:lnTo>
                      <a:lnTo>
                        <a:pt x="115658" y="0"/>
                      </a:lnTo>
                      <a:lnTo>
                        <a:pt x="278005" y="197992"/>
                      </a:lnTo>
                      <a:lnTo>
                        <a:pt x="297057" y="197992"/>
                      </a:lnTo>
                      <a:lnTo>
                        <a:pt x="459405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A47F6488-E471-4AF5-964D-79220A323A17}"/>
                    </a:ext>
                  </a:extLst>
                </p:cNvPr>
                <p:cNvSpPr/>
                <p:nvPr/>
              </p:nvSpPr>
              <p:spPr>
                <a:xfrm>
                  <a:off x="6136481" y="3548063"/>
                  <a:ext cx="442913" cy="490537"/>
                </a:xfrm>
                <a:custGeom>
                  <a:avLst/>
                  <a:gdLst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  <a:gd name="connsiteX0" fmla="*/ 442913 w 442913"/>
                    <a:gd name="connsiteY0" fmla="*/ 491116 h 491116"/>
                    <a:gd name="connsiteX1" fmla="*/ 178594 w 442913"/>
                    <a:gd name="connsiteY1" fmla="*/ 579 h 491116"/>
                    <a:gd name="connsiteX2" fmla="*/ 0 w 442913"/>
                    <a:gd name="connsiteY2" fmla="*/ 55347 h 491116"/>
                    <a:gd name="connsiteX3" fmla="*/ 33338 w 442913"/>
                    <a:gd name="connsiteY3" fmla="*/ 310141 h 491116"/>
                    <a:gd name="connsiteX4" fmla="*/ 152400 w 442913"/>
                    <a:gd name="connsiteY4" fmla="*/ 281566 h 491116"/>
                    <a:gd name="connsiteX5" fmla="*/ 114300 w 442913"/>
                    <a:gd name="connsiteY5" fmla="*/ 374435 h 491116"/>
                    <a:gd name="connsiteX6" fmla="*/ 442913 w 442913"/>
                    <a:gd name="connsiteY6" fmla="*/ 491116 h 491116"/>
                    <a:gd name="connsiteX0" fmla="*/ 442913 w 442913"/>
                    <a:gd name="connsiteY0" fmla="*/ 490806 h 490806"/>
                    <a:gd name="connsiteX1" fmla="*/ 178594 w 442913"/>
                    <a:gd name="connsiteY1" fmla="*/ 269 h 490806"/>
                    <a:gd name="connsiteX2" fmla="*/ 0 w 442913"/>
                    <a:gd name="connsiteY2" fmla="*/ 55037 h 490806"/>
                    <a:gd name="connsiteX3" fmla="*/ 33338 w 442913"/>
                    <a:gd name="connsiteY3" fmla="*/ 309831 h 490806"/>
                    <a:gd name="connsiteX4" fmla="*/ 152400 w 442913"/>
                    <a:gd name="connsiteY4" fmla="*/ 281256 h 490806"/>
                    <a:gd name="connsiteX5" fmla="*/ 114300 w 442913"/>
                    <a:gd name="connsiteY5" fmla="*/ 374125 h 490806"/>
                    <a:gd name="connsiteX6" fmla="*/ 442913 w 442913"/>
                    <a:gd name="connsiteY6" fmla="*/ 490806 h 490806"/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2913" h="490537">
                      <a:moveTo>
                        <a:pt x="442913" y="490537"/>
                      </a:moveTo>
                      <a:lnTo>
                        <a:pt x="178594" y="0"/>
                      </a:lnTo>
                      <a:cubicBezTo>
                        <a:pt x="126206" y="3969"/>
                        <a:pt x="45243" y="22224"/>
                        <a:pt x="0" y="54768"/>
                      </a:cubicBezTo>
                      <a:lnTo>
                        <a:pt x="33338" y="309562"/>
                      </a:lnTo>
                      <a:lnTo>
                        <a:pt x="152400" y="280987"/>
                      </a:lnTo>
                      <a:lnTo>
                        <a:pt x="114300" y="373856"/>
                      </a:lnTo>
                      <a:lnTo>
                        <a:pt x="442913" y="49053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585BE8D4-8283-40DF-8A48-35BEE0643BF1}"/>
                    </a:ext>
                  </a:extLst>
                </p:cNvPr>
                <p:cNvSpPr/>
                <p:nvPr/>
              </p:nvSpPr>
              <p:spPr>
                <a:xfrm flipH="1">
                  <a:off x="6594290" y="3548063"/>
                  <a:ext cx="442913" cy="490537"/>
                </a:xfrm>
                <a:custGeom>
                  <a:avLst/>
                  <a:gdLst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  <a:gd name="connsiteX0" fmla="*/ 442913 w 442913"/>
                    <a:gd name="connsiteY0" fmla="*/ 491116 h 491116"/>
                    <a:gd name="connsiteX1" fmla="*/ 178594 w 442913"/>
                    <a:gd name="connsiteY1" fmla="*/ 579 h 491116"/>
                    <a:gd name="connsiteX2" fmla="*/ 0 w 442913"/>
                    <a:gd name="connsiteY2" fmla="*/ 55347 h 491116"/>
                    <a:gd name="connsiteX3" fmla="*/ 33338 w 442913"/>
                    <a:gd name="connsiteY3" fmla="*/ 310141 h 491116"/>
                    <a:gd name="connsiteX4" fmla="*/ 152400 w 442913"/>
                    <a:gd name="connsiteY4" fmla="*/ 281566 h 491116"/>
                    <a:gd name="connsiteX5" fmla="*/ 114300 w 442913"/>
                    <a:gd name="connsiteY5" fmla="*/ 374435 h 491116"/>
                    <a:gd name="connsiteX6" fmla="*/ 442913 w 442913"/>
                    <a:gd name="connsiteY6" fmla="*/ 491116 h 491116"/>
                    <a:gd name="connsiteX0" fmla="*/ 442913 w 442913"/>
                    <a:gd name="connsiteY0" fmla="*/ 490806 h 490806"/>
                    <a:gd name="connsiteX1" fmla="*/ 178594 w 442913"/>
                    <a:gd name="connsiteY1" fmla="*/ 269 h 490806"/>
                    <a:gd name="connsiteX2" fmla="*/ 0 w 442913"/>
                    <a:gd name="connsiteY2" fmla="*/ 55037 h 490806"/>
                    <a:gd name="connsiteX3" fmla="*/ 33338 w 442913"/>
                    <a:gd name="connsiteY3" fmla="*/ 309831 h 490806"/>
                    <a:gd name="connsiteX4" fmla="*/ 152400 w 442913"/>
                    <a:gd name="connsiteY4" fmla="*/ 281256 h 490806"/>
                    <a:gd name="connsiteX5" fmla="*/ 114300 w 442913"/>
                    <a:gd name="connsiteY5" fmla="*/ 374125 h 490806"/>
                    <a:gd name="connsiteX6" fmla="*/ 442913 w 442913"/>
                    <a:gd name="connsiteY6" fmla="*/ 490806 h 490806"/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2913" h="490537">
                      <a:moveTo>
                        <a:pt x="442913" y="490537"/>
                      </a:moveTo>
                      <a:lnTo>
                        <a:pt x="178594" y="0"/>
                      </a:lnTo>
                      <a:cubicBezTo>
                        <a:pt x="126206" y="3969"/>
                        <a:pt x="45243" y="22224"/>
                        <a:pt x="0" y="54768"/>
                      </a:cubicBezTo>
                      <a:lnTo>
                        <a:pt x="33338" y="309562"/>
                      </a:lnTo>
                      <a:lnTo>
                        <a:pt x="152400" y="280987"/>
                      </a:lnTo>
                      <a:lnTo>
                        <a:pt x="114300" y="373856"/>
                      </a:lnTo>
                      <a:lnTo>
                        <a:pt x="442913" y="49053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2ED5259E-AFF8-48BA-BAC9-EB72EA9C817D}"/>
                  </a:ext>
                </a:extLst>
              </p:cNvPr>
              <p:cNvGrpSpPr/>
              <p:nvPr/>
            </p:nvGrpSpPr>
            <p:grpSpPr>
              <a:xfrm>
                <a:off x="5747832" y="2085884"/>
                <a:ext cx="1685894" cy="1537228"/>
                <a:chOff x="639816" y="4442138"/>
                <a:chExt cx="1685894" cy="1537228"/>
              </a:xfrm>
            </p:grpSpPr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75788DB2-49C9-4D80-A91E-D3719DC8D85B}"/>
                    </a:ext>
                  </a:extLst>
                </p:cNvPr>
                <p:cNvSpPr/>
                <p:nvPr/>
              </p:nvSpPr>
              <p:spPr bwMode="auto">
                <a:xfrm>
                  <a:off x="698227" y="4442138"/>
                  <a:ext cx="1570894" cy="151796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C4D62902-F908-4641-8D8B-9872F54B607D}"/>
                    </a:ext>
                  </a:extLst>
                </p:cNvPr>
                <p:cNvSpPr/>
                <p:nvPr/>
              </p:nvSpPr>
              <p:spPr bwMode="auto">
                <a:xfrm rot="20700000">
                  <a:off x="648995" y="5186803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A0D44ACA-4F76-4F3C-B9D7-121DE5572453}"/>
                    </a:ext>
                  </a:extLst>
                </p:cNvPr>
                <p:cNvSpPr/>
                <p:nvPr/>
              </p:nvSpPr>
              <p:spPr bwMode="auto">
                <a:xfrm rot="20700000">
                  <a:off x="720487" y="5277352"/>
                  <a:ext cx="211275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15C7C9BF-20D1-4031-906F-2C0D5B3D87C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971451" y="5186802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97BF26CE-808A-433D-8785-36FFC5772F1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42942" y="5277351"/>
                  <a:ext cx="211275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F90C07B7-A3FF-44C0-BCBB-E58375BC42E2}"/>
                    </a:ext>
                  </a:extLst>
                </p:cNvPr>
                <p:cNvSpPr/>
                <p:nvPr/>
              </p:nvSpPr>
              <p:spPr bwMode="auto">
                <a:xfrm>
                  <a:off x="798956" y="4617812"/>
                  <a:ext cx="1361554" cy="1361554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月 265">
                  <a:extLst>
                    <a:ext uri="{FF2B5EF4-FFF2-40B4-BE49-F238E27FC236}">
                      <a16:creationId xmlns:a16="http://schemas.microsoft.com/office/drawing/2014/main" id="{2D69FB6A-ECAD-4C67-A44B-1BD84066C36D}"/>
                    </a:ext>
                  </a:extLst>
                </p:cNvPr>
                <p:cNvSpPr/>
                <p:nvPr/>
              </p:nvSpPr>
              <p:spPr bwMode="auto">
                <a:xfrm rot="2700000">
                  <a:off x="909281" y="4380437"/>
                  <a:ext cx="332131" cy="871062"/>
                </a:xfrm>
                <a:prstGeom prst="moon">
                  <a:avLst>
                    <a:gd name="adj" fmla="val 5852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月 266">
                  <a:extLst>
                    <a:ext uri="{FF2B5EF4-FFF2-40B4-BE49-F238E27FC236}">
                      <a16:creationId xmlns:a16="http://schemas.microsoft.com/office/drawing/2014/main" id="{79726018-20DB-40DB-960F-DDBD06E01BDF}"/>
                    </a:ext>
                  </a:extLst>
                </p:cNvPr>
                <p:cNvSpPr/>
                <p:nvPr/>
              </p:nvSpPr>
              <p:spPr bwMode="auto">
                <a:xfrm rot="2700000">
                  <a:off x="1068503" y="4398847"/>
                  <a:ext cx="332131" cy="849494"/>
                </a:xfrm>
                <a:prstGeom prst="moon">
                  <a:avLst>
                    <a:gd name="adj" fmla="val 5852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角丸四角形 156">
                  <a:extLst>
                    <a:ext uri="{FF2B5EF4-FFF2-40B4-BE49-F238E27FC236}">
                      <a16:creationId xmlns:a16="http://schemas.microsoft.com/office/drawing/2014/main" id="{E1FBA058-656F-4F59-8849-F5784E07575A}"/>
                    </a:ext>
                  </a:extLst>
                </p:cNvPr>
                <p:cNvSpPr/>
                <p:nvPr/>
              </p:nvSpPr>
              <p:spPr bwMode="auto">
                <a:xfrm>
                  <a:off x="1070310" y="5155734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角丸四角形 157">
                  <a:extLst>
                    <a:ext uri="{FF2B5EF4-FFF2-40B4-BE49-F238E27FC236}">
                      <a16:creationId xmlns:a16="http://schemas.microsoft.com/office/drawing/2014/main" id="{1B498808-5759-4DA6-B532-B039B9ABF50F}"/>
                    </a:ext>
                  </a:extLst>
                </p:cNvPr>
                <p:cNvSpPr/>
                <p:nvPr/>
              </p:nvSpPr>
              <p:spPr bwMode="auto">
                <a:xfrm>
                  <a:off x="1749864" y="5155734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月 270">
                  <a:extLst>
                    <a:ext uri="{FF2B5EF4-FFF2-40B4-BE49-F238E27FC236}">
                      <a16:creationId xmlns:a16="http://schemas.microsoft.com/office/drawing/2014/main" id="{5DA5267C-F043-4445-9AEF-2D851AF8420E}"/>
                    </a:ext>
                  </a:extLst>
                </p:cNvPr>
                <p:cNvSpPr/>
                <p:nvPr/>
              </p:nvSpPr>
              <p:spPr bwMode="auto">
                <a:xfrm rot="6300000">
                  <a:off x="1085898" y="4912295"/>
                  <a:ext cx="99694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月 271">
                  <a:extLst>
                    <a:ext uri="{FF2B5EF4-FFF2-40B4-BE49-F238E27FC236}">
                      <a16:creationId xmlns:a16="http://schemas.microsoft.com/office/drawing/2014/main" id="{6E6F568F-E027-4755-93D7-907CCE3AFF9A}"/>
                    </a:ext>
                  </a:extLst>
                </p:cNvPr>
                <p:cNvSpPr/>
                <p:nvPr/>
              </p:nvSpPr>
              <p:spPr bwMode="auto">
                <a:xfrm rot="4500000">
                  <a:off x="1760665" y="4912296"/>
                  <a:ext cx="9969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ひし形 16">
                  <a:extLst>
                    <a:ext uri="{FF2B5EF4-FFF2-40B4-BE49-F238E27FC236}">
                      <a16:creationId xmlns:a16="http://schemas.microsoft.com/office/drawing/2014/main" id="{69CACBFD-8075-47EF-8ED4-D86046405670}"/>
                    </a:ext>
                  </a:extLst>
                </p:cNvPr>
                <p:cNvSpPr/>
                <p:nvPr/>
              </p:nvSpPr>
              <p:spPr bwMode="auto">
                <a:xfrm>
                  <a:off x="1383425" y="5555117"/>
                  <a:ext cx="184313" cy="65004"/>
                </a:xfrm>
                <a:custGeom>
                  <a:avLst/>
                  <a:gdLst>
                    <a:gd name="connsiteX0" fmla="*/ 0 w 270030"/>
                    <a:gd name="connsiteY0" fmla="*/ 45005 h 90010"/>
                    <a:gd name="connsiteX1" fmla="*/ 135015 w 270030"/>
                    <a:gd name="connsiteY1" fmla="*/ 0 h 90010"/>
                    <a:gd name="connsiteX2" fmla="*/ 270030 w 270030"/>
                    <a:gd name="connsiteY2" fmla="*/ 45005 h 90010"/>
                    <a:gd name="connsiteX3" fmla="*/ 135015 w 270030"/>
                    <a:gd name="connsiteY3" fmla="*/ 90010 h 90010"/>
                    <a:gd name="connsiteX4" fmla="*/ 0 w 270030"/>
                    <a:gd name="connsiteY4" fmla="*/ 45005 h 90010"/>
                    <a:gd name="connsiteX0" fmla="*/ 0 w 270030"/>
                    <a:gd name="connsiteY0" fmla="*/ 45005 h 90011"/>
                    <a:gd name="connsiteX1" fmla="*/ 135015 w 270030"/>
                    <a:gd name="connsiteY1" fmla="*/ 0 h 90011"/>
                    <a:gd name="connsiteX2" fmla="*/ 270030 w 270030"/>
                    <a:gd name="connsiteY2" fmla="*/ 45005 h 90011"/>
                    <a:gd name="connsiteX3" fmla="*/ 135015 w 270030"/>
                    <a:gd name="connsiteY3" fmla="*/ 90010 h 90011"/>
                    <a:gd name="connsiteX4" fmla="*/ 0 w 270030"/>
                    <a:gd name="connsiteY4" fmla="*/ 45005 h 90011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030" h="90014">
                      <a:moveTo>
                        <a:pt x="0" y="45005"/>
                      </a:moveTo>
                      <a:lnTo>
                        <a:pt x="135015" y="0"/>
                      </a:lnTo>
                      <a:lnTo>
                        <a:pt x="270030" y="45005"/>
                      </a:lnTo>
                      <a:cubicBezTo>
                        <a:pt x="228100" y="86163"/>
                        <a:pt x="220660" y="89772"/>
                        <a:pt x="135015" y="90010"/>
                      </a:cubicBezTo>
                      <a:cubicBezTo>
                        <a:pt x="49370" y="90248"/>
                        <a:pt x="45005" y="80350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" name="月 273">
                  <a:extLst>
                    <a:ext uri="{FF2B5EF4-FFF2-40B4-BE49-F238E27FC236}">
                      <a16:creationId xmlns:a16="http://schemas.microsoft.com/office/drawing/2014/main" id="{CF5B6162-F28A-44F0-A0F2-EE6C38CD4DBB}"/>
                    </a:ext>
                  </a:extLst>
                </p:cNvPr>
                <p:cNvSpPr/>
                <p:nvPr/>
              </p:nvSpPr>
              <p:spPr bwMode="auto">
                <a:xfrm rot="5400000">
                  <a:off x="1453283" y="5631505"/>
                  <a:ext cx="65615" cy="27662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BDB119EF-030B-431B-BE57-1159BEB30DC2}"/>
                  </a:ext>
                </a:extLst>
              </p:cNvPr>
              <p:cNvGrpSpPr/>
              <p:nvPr/>
            </p:nvGrpSpPr>
            <p:grpSpPr>
              <a:xfrm>
                <a:off x="5658432" y="1677132"/>
                <a:ext cx="1839648" cy="971840"/>
                <a:chOff x="5437906" y="836688"/>
                <a:chExt cx="2280700" cy="1204836"/>
              </a:xfrm>
            </p:grpSpPr>
            <p:sp>
              <p:nvSpPr>
                <p:cNvPr id="336" name="楕円 8">
                  <a:extLst>
                    <a:ext uri="{FF2B5EF4-FFF2-40B4-BE49-F238E27FC236}">
                      <a16:creationId xmlns:a16="http://schemas.microsoft.com/office/drawing/2014/main" id="{C02A7DFA-2B27-4303-9ACF-DD87D83AFD21}"/>
                    </a:ext>
                  </a:extLst>
                </p:cNvPr>
                <p:cNvSpPr/>
                <p:nvPr/>
              </p:nvSpPr>
              <p:spPr>
                <a:xfrm>
                  <a:off x="5437906" y="836688"/>
                  <a:ext cx="2280700" cy="1162627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0F0A27D5-A615-42FA-949D-BD66401EC789}"/>
                    </a:ext>
                  </a:extLst>
                </p:cNvPr>
                <p:cNvSpPr/>
                <p:nvPr/>
              </p:nvSpPr>
              <p:spPr>
                <a:xfrm>
                  <a:off x="5590752" y="1579411"/>
                  <a:ext cx="1960745" cy="277964"/>
                </a:xfrm>
                <a:custGeom>
                  <a:avLst/>
                  <a:gdLst>
                    <a:gd name="connsiteX0" fmla="*/ 952406 w 1960745"/>
                    <a:gd name="connsiteY0" fmla="*/ 0 h 284698"/>
                    <a:gd name="connsiteX1" fmla="*/ 1828213 w 1960745"/>
                    <a:gd name="connsiteY1" fmla="*/ 143121 h 284698"/>
                    <a:gd name="connsiteX2" fmla="*/ 1960745 w 1960745"/>
                    <a:gd name="connsiteY2" fmla="*/ 196194 h 284698"/>
                    <a:gd name="connsiteX3" fmla="*/ 1933101 w 1960745"/>
                    <a:gd name="connsiteY3" fmla="*/ 217918 h 284698"/>
                    <a:gd name="connsiteX4" fmla="*/ 1803931 w 1960745"/>
                    <a:gd name="connsiteY4" fmla="*/ 284698 h 284698"/>
                    <a:gd name="connsiteX5" fmla="*/ 1731079 w 1960745"/>
                    <a:gd name="connsiteY5" fmla="*/ 260347 h 284698"/>
                    <a:gd name="connsiteX6" fmla="*/ 952406 w 1960745"/>
                    <a:gd name="connsiteY6" fmla="*/ 151872 h 284698"/>
                    <a:gd name="connsiteX7" fmla="*/ 191448 w 1960745"/>
                    <a:gd name="connsiteY7" fmla="*/ 260347 h 284698"/>
                    <a:gd name="connsiteX8" fmla="*/ 151291 w 1960745"/>
                    <a:gd name="connsiteY8" fmla="*/ 274467 h 284698"/>
                    <a:gd name="connsiteX9" fmla="*/ 41909 w 1960745"/>
                    <a:gd name="connsiteY9" fmla="*/ 217918 h 284698"/>
                    <a:gd name="connsiteX10" fmla="*/ 0 w 1960745"/>
                    <a:gd name="connsiteY10" fmla="*/ 184983 h 284698"/>
                    <a:gd name="connsiteX11" fmla="*/ 98811 w 1960745"/>
                    <a:gd name="connsiteY11" fmla="*/ 143121 h 284698"/>
                    <a:gd name="connsiteX12" fmla="*/ 952406 w 1960745"/>
                    <a:gd name="connsiteY12" fmla="*/ 0 h 28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60745" h="284698">
                      <a:moveTo>
                        <a:pt x="952406" y="0"/>
                      </a:moveTo>
                      <a:cubicBezTo>
                        <a:pt x="1272711" y="0"/>
                        <a:pt x="1575210" y="57313"/>
                        <a:pt x="1828213" y="143121"/>
                      </a:cubicBezTo>
                      <a:lnTo>
                        <a:pt x="1960745" y="196194"/>
                      </a:lnTo>
                      <a:lnTo>
                        <a:pt x="1933101" y="217918"/>
                      </a:lnTo>
                      <a:lnTo>
                        <a:pt x="1803931" y="284698"/>
                      </a:lnTo>
                      <a:lnTo>
                        <a:pt x="1731079" y="260347"/>
                      </a:lnTo>
                      <a:cubicBezTo>
                        <a:pt x="1499307" y="194244"/>
                        <a:pt x="1232673" y="151872"/>
                        <a:pt x="952406" y="151872"/>
                      </a:cubicBezTo>
                      <a:cubicBezTo>
                        <a:pt x="672140" y="151872"/>
                        <a:pt x="413064" y="194244"/>
                        <a:pt x="191448" y="260347"/>
                      </a:cubicBezTo>
                      <a:lnTo>
                        <a:pt x="151291" y="274467"/>
                      </a:lnTo>
                      <a:lnTo>
                        <a:pt x="41909" y="217918"/>
                      </a:lnTo>
                      <a:lnTo>
                        <a:pt x="0" y="184983"/>
                      </a:lnTo>
                      <a:lnTo>
                        <a:pt x="98811" y="143121"/>
                      </a:lnTo>
                      <a:cubicBezTo>
                        <a:pt x="339475" y="57313"/>
                        <a:pt x="632102" y="0"/>
                        <a:pt x="952406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9" name="楕円 8">
                  <a:extLst>
                    <a:ext uri="{FF2B5EF4-FFF2-40B4-BE49-F238E27FC236}">
                      <a16:creationId xmlns:a16="http://schemas.microsoft.com/office/drawing/2014/main" id="{70F5C589-3AEB-416A-AAC6-DF87AC39DC68}"/>
                    </a:ext>
                  </a:extLst>
                </p:cNvPr>
                <p:cNvSpPr/>
                <p:nvPr/>
              </p:nvSpPr>
              <p:spPr>
                <a:xfrm flipV="1">
                  <a:off x="5555562" y="1721759"/>
                  <a:ext cx="2045388" cy="319765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310DED97-B60C-4467-A05B-F5AAC62756CE}"/>
                  </a:ext>
                </a:extLst>
              </p:cNvPr>
              <p:cNvGrpSpPr/>
              <p:nvPr/>
            </p:nvGrpSpPr>
            <p:grpSpPr>
              <a:xfrm rot="19800000">
                <a:off x="5764913" y="2401480"/>
                <a:ext cx="816635" cy="345163"/>
                <a:chOff x="403783" y="5496551"/>
                <a:chExt cx="1038517" cy="438945"/>
              </a:xfrm>
            </p:grpSpPr>
            <p:sp>
              <p:nvSpPr>
                <p:cNvPr id="479" name="四角形: 上の 2 つの角を丸める 478">
                  <a:extLst>
                    <a:ext uri="{FF2B5EF4-FFF2-40B4-BE49-F238E27FC236}">
                      <a16:creationId xmlns:a16="http://schemas.microsoft.com/office/drawing/2014/main" id="{94B2869F-8F9D-4756-B4E6-E1906A7BC9AA}"/>
                    </a:ext>
                  </a:extLst>
                </p:cNvPr>
                <p:cNvSpPr/>
                <p:nvPr/>
              </p:nvSpPr>
              <p:spPr>
                <a:xfrm rot="16200000">
                  <a:off x="495111" y="5405223"/>
                  <a:ext cx="372362" cy="555018"/>
                </a:xfrm>
                <a:prstGeom prst="round2SameRect">
                  <a:avLst>
                    <a:gd name="adj1" fmla="val 50000"/>
                    <a:gd name="adj2" fmla="val 4052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0" name="四角形: 上の 2 つの角を丸める 443">
                  <a:extLst>
                    <a:ext uri="{FF2B5EF4-FFF2-40B4-BE49-F238E27FC236}">
                      <a16:creationId xmlns:a16="http://schemas.microsoft.com/office/drawing/2014/main" id="{2ED419E7-99BA-4AF7-ACD2-C26A796BA459}"/>
                    </a:ext>
                  </a:extLst>
                </p:cNvPr>
                <p:cNvSpPr/>
                <p:nvPr/>
              </p:nvSpPr>
              <p:spPr>
                <a:xfrm rot="17435303">
                  <a:off x="994435" y="5688042"/>
                  <a:ext cx="152972" cy="341936"/>
                </a:xfrm>
                <a:custGeom>
                  <a:avLst/>
                  <a:gdLst>
                    <a:gd name="connsiteX0" fmla="*/ 0 w 167234"/>
                    <a:gd name="connsiteY0" fmla="*/ 0 h 373815"/>
                    <a:gd name="connsiteX1" fmla="*/ 167234 w 167234"/>
                    <a:gd name="connsiteY1" fmla="*/ 0 h 373815"/>
                    <a:gd name="connsiteX2" fmla="*/ 167234 w 167234"/>
                    <a:gd name="connsiteY2" fmla="*/ 0 h 373815"/>
                    <a:gd name="connsiteX3" fmla="*/ 167234 w 167234"/>
                    <a:gd name="connsiteY3" fmla="*/ 290198 h 373815"/>
                    <a:gd name="connsiteX4" fmla="*/ 83617 w 167234"/>
                    <a:gd name="connsiteY4" fmla="*/ 373815 h 373815"/>
                    <a:gd name="connsiteX5" fmla="*/ 83617 w 167234"/>
                    <a:gd name="connsiteY5" fmla="*/ 373815 h 373815"/>
                    <a:gd name="connsiteX6" fmla="*/ 0 w 167234"/>
                    <a:gd name="connsiteY6" fmla="*/ 290198 h 373815"/>
                    <a:gd name="connsiteX7" fmla="*/ 0 w 167234"/>
                    <a:gd name="connsiteY7" fmla="*/ 0 h 373815"/>
                    <a:gd name="connsiteX8" fmla="*/ 0 w 167234"/>
                    <a:gd name="connsiteY8" fmla="*/ 0 h 373815"/>
                    <a:gd name="connsiteX0" fmla="*/ 0 w 167234"/>
                    <a:gd name="connsiteY0" fmla="*/ 97774 h 471589"/>
                    <a:gd name="connsiteX1" fmla="*/ 114834 w 167234"/>
                    <a:gd name="connsiteY1" fmla="*/ 0 h 471589"/>
                    <a:gd name="connsiteX2" fmla="*/ 167234 w 167234"/>
                    <a:gd name="connsiteY2" fmla="*/ 97774 h 471589"/>
                    <a:gd name="connsiteX3" fmla="*/ 167234 w 167234"/>
                    <a:gd name="connsiteY3" fmla="*/ 97774 h 471589"/>
                    <a:gd name="connsiteX4" fmla="*/ 167234 w 167234"/>
                    <a:gd name="connsiteY4" fmla="*/ 387972 h 471589"/>
                    <a:gd name="connsiteX5" fmla="*/ 83617 w 167234"/>
                    <a:gd name="connsiteY5" fmla="*/ 471589 h 471589"/>
                    <a:gd name="connsiteX6" fmla="*/ 83617 w 167234"/>
                    <a:gd name="connsiteY6" fmla="*/ 471589 h 471589"/>
                    <a:gd name="connsiteX7" fmla="*/ 0 w 167234"/>
                    <a:gd name="connsiteY7" fmla="*/ 387972 h 471589"/>
                    <a:gd name="connsiteX8" fmla="*/ 0 w 167234"/>
                    <a:gd name="connsiteY8" fmla="*/ 97774 h 471589"/>
                    <a:gd name="connsiteX9" fmla="*/ 0 w 167234"/>
                    <a:gd name="connsiteY9" fmla="*/ 97774 h 471589"/>
                    <a:gd name="connsiteX0" fmla="*/ 114834 w 206274"/>
                    <a:gd name="connsiteY0" fmla="*/ 0 h 471589"/>
                    <a:gd name="connsiteX1" fmla="*/ 167234 w 206274"/>
                    <a:gd name="connsiteY1" fmla="*/ 97774 h 471589"/>
                    <a:gd name="connsiteX2" fmla="*/ 167234 w 206274"/>
                    <a:gd name="connsiteY2" fmla="*/ 97774 h 471589"/>
                    <a:gd name="connsiteX3" fmla="*/ 167234 w 206274"/>
                    <a:gd name="connsiteY3" fmla="*/ 387972 h 471589"/>
                    <a:gd name="connsiteX4" fmla="*/ 83617 w 206274"/>
                    <a:gd name="connsiteY4" fmla="*/ 471589 h 471589"/>
                    <a:gd name="connsiteX5" fmla="*/ 83617 w 206274"/>
                    <a:gd name="connsiteY5" fmla="*/ 471589 h 471589"/>
                    <a:gd name="connsiteX6" fmla="*/ 0 w 206274"/>
                    <a:gd name="connsiteY6" fmla="*/ 387972 h 471589"/>
                    <a:gd name="connsiteX7" fmla="*/ 0 w 206274"/>
                    <a:gd name="connsiteY7" fmla="*/ 97774 h 471589"/>
                    <a:gd name="connsiteX8" fmla="*/ 0 w 206274"/>
                    <a:gd name="connsiteY8" fmla="*/ 97774 h 471589"/>
                    <a:gd name="connsiteX9" fmla="*/ 206274 w 206274"/>
                    <a:gd name="connsiteY9" fmla="*/ 91440 h 471589"/>
                    <a:gd name="connsiteX0" fmla="*/ 167234 w 206274"/>
                    <a:gd name="connsiteY0" fmla="*/ 45078 h 418893"/>
                    <a:gd name="connsiteX1" fmla="*/ 167234 w 206274"/>
                    <a:gd name="connsiteY1" fmla="*/ 45078 h 418893"/>
                    <a:gd name="connsiteX2" fmla="*/ 167234 w 206274"/>
                    <a:gd name="connsiteY2" fmla="*/ 335276 h 418893"/>
                    <a:gd name="connsiteX3" fmla="*/ 83617 w 206274"/>
                    <a:gd name="connsiteY3" fmla="*/ 418893 h 418893"/>
                    <a:gd name="connsiteX4" fmla="*/ 83617 w 206274"/>
                    <a:gd name="connsiteY4" fmla="*/ 418893 h 418893"/>
                    <a:gd name="connsiteX5" fmla="*/ 0 w 206274"/>
                    <a:gd name="connsiteY5" fmla="*/ 335276 h 418893"/>
                    <a:gd name="connsiteX6" fmla="*/ 0 w 206274"/>
                    <a:gd name="connsiteY6" fmla="*/ 45078 h 418893"/>
                    <a:gd name="connsiteX7" fmla="*/ 0 w 206274"/>
                    <a:gd name="connsiteY7" fmla="*/ 45078 h 418893"/>
                    <a:gd name="connsiteX8" fmla="*/ 206274 w 206274"/>
                    <a:gd name="connsiteY8" fmla="*/ 38744 h 418893"/>
                    <a:gd name="connsiteX0" fmla="*/ 167234 w 167234"/>
                    <a:gd name="connsiteY0" fmla="*/ 0 h 373815"/>
                    <a:gd name="connsiteX1" fmla="*/ 167234 w 167234"/>
                    <a:gd name="connsiteY1" fmla="*/ 0 h 373815"/>
                    <a:gd name="connsiteX2" fmla="*/ 167234 w 167234"/>
                    <a:gd name="connsiteY2" fmla="*/ 290198 h 373815"/>
                    <a:gd name="connsiteX3" fmla="*/ 83617 w 167234"/>
                    <a:gd name="connsiteY3" fmla="*/ 373815 h 373815"/>
                    <a:gd name="connsiteX4" fmla="*/ 83617 w 167234"/>
                    <a:gd name="connsiteY4" fmla="*/ 373815 h 373815"/>
                    <a:gd name="connsiteX5" fmla="*/ 0 w 167234"/>
                    <a:gd name="connsiteY5" fmla="*/ 290198 h 373815"/>
                    <a:gd name="connsiteX6" fmla="*/ 0 w 167234"/>
                    <a:gd name="connsiteY6" fmla="*/ 0 h 373815"/>
                    <a:gd name="connsiteX7" fmla="*/ 0 w 167234"/>
                    <a:gd name="connsiteY7" fmla="*/ 0 h 373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7234" h="373815">
                      <a:moveTo>
                        <a:pt x="167234" y="0"/>
                      </a:moveTo>
                      <a:lnTo>
                        <a:pt x="167234" y="0"/>
                      </a:lnTo>
                      <a:lnTo>
                        <a:pt x="167234" y="290198"/>
                      </a:lnTo>
                      <a:cubicBezTo>
                        <a:pt x="167234" y="336378"/>
                        <a:pt x="129797" y="373815"/>
                        <a:pt x="83617" y="373815"/>
                      </a:cubicBezTo>
                      <a:lnTo>
                        <a:pt x="83617" y="373815"/>
                      </a:lnTo>
                      <a:cubicBezTo>
                        <a:pt x="37437" y="373815"/>
                        <a:pt x="0" y="336378"/>
                        <a:pt x="0" y="290198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1" name="四角形: 上の 2 つの角を丸める 442">
                  <a:extLst>
                    <a:ext uri="{FF2B5EF4-FFF2-40B4-BE49-F238E27FC236}">
                      <a16:creationId xmlns:a16="http://schemas.microsoft.com/office/drawing/2014/main" id="{DAF609B7-3173-421C-ABAA-A8CCC043C4EB}"/>
                    </a:ext>
                  </a:extLst>
                </p:cNvPr>
                <p:cNvSpPr/>
                <p:nvPr/>
              </p:nvSpPr>
              <p:spPr>
                <a:xfrm rot="16200000">
                  <a:off x="1114985" y="5439260"/>
                  <a:ext cx="102620" cy="473433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2" name="四角形: 上の 2 つの角を丸める 442">
                  <a:extLst>
                    <a:ext uri="{FF2B5EF4-FFF2-40B4-BE49-F238E27FC236}">
                      <a16:creationId xmlns:a16="http://schemas.microsoft.com/office/drawing/2014/main" id="{811E67DB-7B5C-4DF5-A15A-F57F1785FB21}"/>
                    </a:ext>
                  </a:extLst>
                </p:cNvPr>
                <p:cNvSpPr/>
                <p:nvPr/>
              </p:nvSpPr>
              <p:spPr>
                <a:xfrm rot="16200000">
                  <a:off x="1123260" y="5368627"/>
                  <a:ext cx="113670" cy="524410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3" name="四角形: 上の 2 つの角を丸める 442">
                  <a:extLst>
                    <a:ext uri="{FF2B5EF4-FFF2-40B4-BE49-F238E27FC236}">
                      <a16:creationId xmlns:a16="http://schemas.microsoft.com/office/drawing/2014/main" id="{D609965C-2AD7-47E7-9163-9CB3830816B6}"/>
                    </a:ext>
                  </a:extLst>
                </p:cNvPr>
                <p:cNvSpPr/>
                <p:nvPr/>
              </p:nvSpPr>
              <p:spPr>
                <a:xfrm rot="16200000">
                  <a:off x="1089048" y="5316699"/>
                  <a:ext cx="118795" cy="548054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4" name="四角形: 上の 2 つの角を丸める 442">
                  <a:extLst>
                    <a:ext uri="{FF2B5EF4-FFF2-40B4-BE49-F238E27FC236}">
                      <a16:creationId xmlns:a16="http://schemas.microsoft.com/office/drawing/2014/main" id="{2551ECE9-F844-47C8-9E78-C841DD989368}"/>
                    </a:ext>
                  </a:extLst>
                </p:cNvPr>
                <p:cNvSpPr/>
                <p:nvPr/>
              </p:nvSpPr>
              <p:spPr>
                <a:xfrm rot="16200000">
                  <a:off x="1031278" y="5304477"/>
                  <a:ext cx="106313" cy="490469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5" name="月 484">
                  <a:extLst>
                    <a:ext uri="{FF2B5EF4-FFF2-40B4-BE49-F238E27FC236}">
                      <a16:creationId xmlns:a16="http://schemas.microsoft.com/office/drawing/2014/main" id="{E9E2F3E4-A0E8-4B2B-B11F-9DB1D49311B4}"/>
                    </a:ext>
                  </a:extLst>
                </p:cNvPr>
                <p:cNvSpPr/>
                <p:nvPr/>
              </p:nvSpPr>
              <p:spPr>
                <a:xfrm rot="6300000">
                  <a:off x="770023" y="5599785"/>
                  <a:ext cx="45719" cy="211397"/>
                </a:xfrm>
                <a:prstGeom prst="moon">
                  <a:avLst/>
                </a:prstGeom>
                <a:solidFill>
                  <a:srgbClr val="FF99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99BE0C0B-8784-4AA5-A9CA-3DA14181C22F}"/>
                  </a:ext>
                </a:extLst>
              </p:cNvPr>
              <p:cNvSpPr/>
              <p:nvPr/>
            </p:nvSpPr>
            <p:spPr>
              <a:xfrm rot="13239861">
                <a:off x="5442946" y="2840342"/>
                <a:ext cx="912484" cy="826383"/>
              </a:xfrm>
              <a:custGeom>
                <a:avLst/>
                <a:gdLst>
                  <a:gd name="connsiteX0" fmla="*/ 955320 w 955320"/>
                  <a:gd name="connsiteY0" fmla="*/ 788745 h 788745"/>
                  <a:gd name="connsiteX1" fmla="*/ 610988 w 955320"/>
                  <a:gd name="connsiteY1" fmla="*/ 788745 h 788745"/>
                  <a:gd name="connsiteX2" fmla="*/ 670312 w 955320"/>
                  <a:gd name="connsiteY2" fmla="*/ 256787 h 788745"/>
                  <a:gd name="connsiteX3" fmla="*/ 0 w 955320"/>
                  <a:gd name="connsiteY3" fmla="*/ 169784 h 788745"/>
                  <a:gd name="connsiteX4" fmla="*/ 12872 w 955320"/>
                  <a:gd name="connsiteY4" fmla="*/ 0 h 788745"/>
                  <a:gd name="connsiteX5" fmla="*/ 710679 w 955320"/>
                  <a:gd name="connsiteY5" fmla="*/ 15542 h 788745"/>
                  <a:gd name="connsiteX6" fmla="*/ 710581 w 955320"/>
                  <a:gd name="connsiteY6" fmla="*/ 16839 h 788745"/>
                  <a:gd name="connsiteX7" fmla="*/ 869237 w 955320"/>
                  <a:gd name="connsiteY7" fmla="*/ 16839 h 788745"/>
                  <a:gd name="connsiteX0" fmla="*/ 955320 w 955320"/>
                  <a:gd name="connsiteY0" fmla="*/ 828893 h 828893"/>
                  <a:gd name="connsiteX1" fmla="*/ 610988 w 955320"/>
                  <a:gd name="connsiteY1" fmla="*/ 828893 h 828893"/>
                  <a:gd name="connsiteX2" fmla="*/ 670312 w 955320"/>
                  <a:gd name="connsiteY2" fmla="*/ 296935 h 828893"/>
                  <a:gd name="connsiteX3" fmla="*/ 0 w 955320"/>
                  <a:gd name="connsiteY3" fmla="*/ 209932 h 828893"/>
                  <a:gd name="connsiteX4" fmla="*/ 12872 w 955320"/>
                  <a:gd name="connsiteY4" fmla="*/ 40148 h 828893"/>
                  <a:gd name="connsiteX5" fmla="*/ 710679 w 955320"/>
                  <a:gd name="connsiteY5" fmla="*/ 55690 h 828893"/>
                  <a:gd name="connsiteX6" fmla="*/ 869237 w 955320"/>
                  <a:gd name="connsiteY6" fmla="*/ 56987 h 828893"/>
                  <a:gd name="connsiteX7" fmla="*/ 955320 w 955320"/>
                  <a:gd name="connsiteY7" fmla="*/ 828893 h 828893"/>
                  <a:gd name="connsiteX0" fmla="*/ 955320 w 955320"/>
                  <a:gd name="connsiteY0" fmla="*/ 788745 h 788745"/>
                  <a:gd name="connsiteX1" fmla="*/ 610988 w 955320"/>
                  <a:gd name="connsiteY1" fmla="*/ 788745 h 788745"/>
                  <a:gd name="connsiteX2" fmla="*/ 670312 w 955320"/>
                  <a:gd name="connsiteY2" fmla="*/ 256787 h 788745"/>
                  <a:gd name="connsiteX3" fmla="*/ 0 w 955320"/>
                  <a:gd name="connsiteY3" fmla="*/ 169784 h 788745"/>
                  <a:gd name="connsiteX4" fmla="*/ 12872 w 955320"/>
                  <a:gd name="connsiteY4" fmla="*/ 0 h 788745"/>
                  <a:gd name="connsiteX5" fmla="*/ 869237 w 955320"/>
                  <a:gd name="connsiteY5" fmla="*/ 16839 h 788745"/>
                  <a:gd name="connsiteX6" fmla="*/ 955320 w 955320"/>
                  <a:gd name="connsiteY6" fmla="*/ 788745 h 788745"/>
                  <a:gd name="connsiteX0" fmla="*/ 942448 w 942448"/>
                  <a:gd name="connsiteY0" fmla="*/ 788745 h 788745"/>
                  <a:gd name="connsiteX1" fmla="*/ 598116 w 942448"/>
                  <a:gd name="connsiteY1" fmla="*/ 788745 h 788745"/>
                  <a:gd name="connsiteX2" fmla="*/ 657440 w 942448"/>
                  <a:gd name="connsiteY2" fmla="*/ 256787 h 788745"/>
                  <a:gd name="connsiteX3" fmla="*/ 46722 w 942448"/>
                  <a:gd name="connsiteY3" fmla="*/ 185560 h 788745"/>
                  <a:gd name="connsiteX4" fmla="*/ 0 w 942448"/>
                  <a:gd name="connsiteY4" fmla="*/ 0 h 788745"/>
                  <a:gd name="connsiteX5" fmla="*/ 856365 w 942448"/>
                  <a:gd name="connsiteY5" fmla="*/ 16839 h 788745"/>
                  <a:gd name="connsiteX6" fmla="*/ 942448 w 942448"/>
                  <a:gd name="connsiteY6" fmla="*/ 788745 h 788745"/>
                  <a:gd name="connsiteX0" fmla="*/ 951402 w 951402"/>
                  <a:gd name="connsiteY0" fmla="*/ 789424 h 789424"/>
                  <a:gd name="connsiteX1" fmla="*/ 607070 w 951402"/>
                  <a:gd name="connsiteY1" fmla="*/ 789424 h 789424"/>
                  <a:gd name="connsiteX2" fmla="*/ 666394 w 951402"/>
                  <a:gd name="connsiteY2" fmla="*/ 257466 h 789424"/>
                  <a:gd name="connsiteX3" fmla="*/ 55676 w 951402"/>
                  <a:gd name="connsiteY3" fmla="*/ 186239 h 789424"/>
                  <a:gd name="connsiteX4" fmla="*/ 0 w 951402"/>
                  <a:gd name="connsiteY4" fmla="*/ 0 h 789424"/>
                  <a:gd name="connsiteX5" fmla="*/ 865319 w 951402"/>
                  <a:gd name="connsiteY5" fmla="*/ 17518 h 789424"/>
                  <a:gd name="connsiteX6" fmla="*/ 951402 w 951402"/>
                  <a:gd name="connsiteY6" fmla="*/ 789424 h 789424"/>
                  <a:gd name="connsiteX0" fmla="*/ 978098 w 978098"/>
                  <a:gd name="connsiteY0" fmla="*/ 789424 h 789424"/>
                  <a:gd name="connsiteX1" fmla="*/ 633766 w 978098"/>
                  <a:gd name="connsiteY1" fmla="*/ 789424 h 789424"/>
                  <a:gd name="connsiteX2" fmla="*/ 693090 w 978098"/>
                  <a:gd name="connsiteY2" fmla="*/ 257466 h 789424"/>
                  <a:gd name="connsiteX3" fmla="*/ 82372 w 978098"/>
                  <a:gd name="connsiteY3" fmla="*/ 186239 h 789424"/>
                  <a:gd name="connsiteX4" fmla="*/ 0 w 978098"/>
                  <a:gd name="connsiteY4" fmla="*/ 102530 h 789424"/>
                  <a:gd name="connsiteX5" fmla="*/ 26696 w 978098"/>
                  <a:gd name="connsiteY5" fmla="*/ 0 h 789424"/>
                  <a:gd name="connsiteX6" fmla="*/ 892015 w 978098"/>
                  <a:gd name="connsiteY6" fmla="*/ 17518 h 789424"/>
                  <a:gd name="connsiteX7" fmla="*/ 978098 w 978098"/>
                  <a:gd name="connsiteY7" fmla="*/ 789424 h 789424"/>
                  <a:gd name="connsiteX0" fmla="*/ 0 w 978098"/>
                  <a:gd name="connsiteY0" fmla="*/ 102530 h 789424"/>
                  <a:gd name="connsiteX1" fmla="*/ 26696 w 978098"/>
                  <a:gd name="connsiteY1" fmla="*/ 0 h 789424"/>
                  <a:gd name="connsiteX2" fmla="*/ 892015 w 978098"/>
                  <a:gd name="connsiteY2" fmla="*/ 17518 h 789424"/>
                  <a:gd name="connsiteX3" fmla="*/ 978098 w 978098"/>
                  <a:gd name="connsiteY3" fmla="*/ 789424 h 789424"/>
                  <a:gd name="connsiteX4" fmla="*/ 633766 w 978098"/>
                  <a:gd name="connsiteY4" fmla="*/ 789424 h 789424"/>
                  <a:gd name="connsiteX5" fmla="*/ 693090 w 978098"/>
                  <a:gd name="connsiteY5" fmla="*/ 257466 h 789424"/>
                  <a:gd name="connsiteX6" fmla="*/ 82372 w 978098"/>
                  <a:gd name="connsiteY6" fmla="*/ 186239 h 789424"/>
                  <a:gd name="connsiteX7" fmla="*/ 91440 w 978098"/>
                  <a:gd name="connsiteY7" fmla="*/ 193970 h 789424"/>
                  <a:gd name="connsiteX0" fmla="*/ 0 w 951402"/>
                  <a:gd name="connsiteY0" fmla="*/ 0 h 789424"/>
                  <a:gd name="connsiteX1" fmla="*/ 865319 w 951402"/>
                  <a:gd name="connsiteY1" fmla="*/ 1751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666394 w 951402"/>
                  <a:gd name="connsiteY4" fmla="*/ 257466 h 789424"/>
                  <a:gd name="connsiteX5" fmla="*/ 55676 w 951402"/>
                  <a:gd name="connsiteY5" fmla="*/ 186239 h 789424"/>
                  <a:gd name="connsiteX6" fmla="*/ 64744 w 951402"/>
                  <a:gd name="connsiteY6" fmla="*/ 193970 h 789424"/>
                  <a:gd name="connsiteX0" fmla="*/ 80438 w 1031840"/>
                  <a:gd name="connsiteY0" fmla="*/ 0 h 789424"/>
                  <a:gd name="connsiteX1" fmla="*/ 945757 w 1031840"/>
                  <a:gd name="connsiteY1" fmla="*/ 17518 h 789424"/>
                  <a:gd name="connsiteX2" fmla="*/ 1031840 w 1031840"/>
                  <a:gd name="connsiteY2" fmla="*/ 789424 h 789424"/>
                  <a:gd name="connsiteX3" fmla="*/ 687508 w 1031840"/>
                  <a:gd name="connsiteY3" fmla="*/ 789424 h 789424"/>
                  <a:gd name="connsiteX4" fmla="*/ 746832 w 1031840"/>
                  <a:gd name="connsiteY4" fmla="*/ 257466 h 789424"/>
                  <a:gd name="connsiteX5" fmla="*/ 136114 w 1031840"/>
                  <a:gd name="connsiteY5" fmla="*/ 186239 h 789424"/>
                  <a:gd name="connsiteX6" fmla="*/ 20901 w 1031840"/>
                  <a:gd name="connsiteY6" fmla="*/ 229578 h 789424"/>
                  <a:gd name="connsiteX0" fmla="*/ 0 w 951402"/>
                  <a:gd name="connsiteY0" fmla="*/ 0 h 789424"/>
                  <a:gd name="connsiteX1" fmla="*/ 865319 w 951402"/>
                  <a:gd name="connsiteY1" fmla="*/ 1751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666394 w 951402"/>
                  <a:gd name="connsiteY4" fmla="*/ 257466 h 789424"/>
                  <a:gd name="connsiteX5" fmla="*/ 55676 w 951402"/>
                  <a:gd name="connsiteY5" fmla="*/ 186239 h 789424"/>
                  <a:gd name="connsiteX0" fmla="*/ 0 w 951402"/>
                  <a:gd name="connsiteY0" fmla="*/ 0 h 789424"/>
                  <a:gd name="connsiteX1" fmla="*/ 865319 w 951402"/>
                  <a:gd name="connsiteY1" fmla="*/ 1751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619552 w 951402"/>
                  <a:gd name="connsiteY4" fmla="*/ 251663 h 789424"/>
                  <a:gd name="connsiteX5" fmla="*/ 55676 w 951402"/>
                  <a:gd name="connsiteY5" fmla="*/ 186239 h 789424"/>
                  <a:gd name="connsiteX0" fmla="*/ 0 w 951402"/>
                  <a:gd name="connsiteY0" fmla="*/ 0 h 789424"/>
                  <a:gd name="connsiteX1" fmla="*/ 816441 w 951402"/>
                  <a:gd name="connsiteY1" fmla="*/ 3857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619552 w 951402"/>
                  <a:gd name="connsiteY4" fmla="*/ 251663 h 789424"/>
                  <a:gd name="connsiteX5" fmla="*/ 55676 w 951402"/>
                  <a:gd name="connsiteY5" fmla="*/ 186239 h 789424"/>
                  <a:gd name="connsiteX0" fmla="*/ 0 w 951402"/>
                  <a:gd name="connsiteY0" fmla="*/ 0 h 789424"/>
                  <a:gd name="connsiteX1" fmla="*/ 816441 w 951402"/>
                  <a:gd name="connsiteY1" fmla="*/ 3857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597506 w 951402"/>
                  <a:gd name="connsiteY4" fmla="*/ 245489 h 789424"/>
                  <a:gd name="connsiteX5" fmla="*/ 55676 w 951402"/>
                  <a:gd name="connsiteY5" fmla="*/ 186239 h 789424"/>
                  <a:gd name="connsiteX0" fmla="*/ 0 w 951402"/>
                  <a:gd name="connsiteY0" fmla="*/ 0 h 789424"/>
                  <a:gd name="connsiteX1" fmla="*/ 816441 w 951402"/>
                  <a:gd name="connsiteY1" fmla="*/ 3857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597506 w 951402"/>
                  <a:gd name="connsiteY4" fmla="*/ 245489 h 789424"/>
                  <a:gd name="connsiteX5" fmla="*/ 62253 w 951402"/>
                  <a:gd name="connsiteY5" fmla="*/ 218259 h 789424"/>
                  <a:gd name="connsiteX0" fmla="*/ 0 w 936548"/>
                  <a:gd name="connsiteY0" fmla="*/ 3075 h 750846"/>
                  <a:gd name="connsiteX1" fmla="*/ 801587 w 936548"/>
                  <a:gd name="connsiteY1" fmla="*/ 0 h 750846"/>
                  <a:gd name="connsiteX2" fmla="*/ 936548 w 936548"/>
                  <a:gd name="connsiteY2" fmla="*/ 750846 h 750846"/>
                  <a:gd name="connsiteX3" fmla="*/ 592216 w 936548"/>
                  <a:gd name="connsiteY3" fmla="*/ 750846 h 750846"/>
                  <a:gd name="connsiteX4" fmla="*/ 582652 w 936548"/>
                  <a:gd name="connsiteY4" fmla="*/ 206911 h 750846"/>
                  <a:gd name="connsiteX5" fmla="*/ 47399 w 936548"/>
                  <a:gd name="connsiteY5" fmla="*/ 179681 h 750846"/>
                  <a:gd name="connsiteX0" fmla="*/ 0 w 936548"/>
                  <a:gd name="connsiteY0" fmla="*/ 17526 h 765297"/>
                  <a:gd name="connsiteX1" fmla="*/ 789173 w 936548"/>
                  <a:gd name="connsiteY1" fmla="*/ 0 h 765297"/>
                  <a:gd name="connsiteX2" fmla="*/ 936548 w 936548"/>
                  <a:gd name="connsiteY2" fmla="*/ 765297 h 765297"/>
                  <a:gd name="connsiteX3" fmla="*/ 592216 w 936548"/>
                  <a:gd name="connsiteY3" fmla="*/ 765297 h 765297"/>
                  <a:gd name="connsiteX4" fmla="*/ 582652 w 936548"/>
                  <a:gd name="connsiteY4" fmla="*/ 221362 h 765297"/>
                  <a:gd name="connsiteX5" fmla="*/ 47399 w 936548"/>
                  <a:gd name="connsiteY5" fmla="*/ 194132 h 765297"/>
                  <a:gd name="connsiteX0" fmla="*/ 0 w 936548"/>
                  <a:gd name="connsiteY0" fmla="*/ 17526 h 765297"/>
                  <a:gd name="connsiteX1" fmla="*/ 789173 w 936548"/>
                  <a:gd name="connsiteY1" fmla="*/ 0 h 765297"/>
                  <a:gd name="connsiteX2" fmla="*/ 936548 w 936548"/>
                  <a:gd name="connsiteY2" fmla="*/ 765297 h 765297"/>
                  <a:gd name="connsiteX3" fmla="*/ 592216 w 936548"/>
                  <a:gd name="connsiteY3" fmla="*/ 765297 h 765297"/>
                  <a:gd name="connsiteX4" fmla="*/ 503613 w 936548"/>
                  <a:gd name="connsiteY4" fmla="*/ 217059 h 765297"/>
                  <a:gd name="connsiteX5" fmla="*/ 47399 w 936548"/>
                  <a:gd name="connsiteY5" fmla="*/ 194132 h 765297"/>
                  <a:gd name="connsiteX0" fmla="*/ 0 w 936548"/>
                  <a:gd name="connsiteY0" fmla="*/ 54597 h 802368"/>
                  <a:gd name="connsiteX1" fmla="*/ 678845 w 936548"/>
                  <a:gd name="connsiteY1" fmla="*/ 0 h 802368"/>
                  <a:gd name="connsiteX2" fmla="*/ 936548 w 936548"/>
                  <a:gd name="connsiteY2" fmla="*/ 802368 h 802368"/>
                  <a:gd name="connsiteX3" fmla="*/ 592216 w 936548"/>
                  <a:gd name="connsiteY3" fmla="*/ 802368 h 802368"/>
                  <a:gd name="connsiteX4" fmla="*/ 503613 w 936548"/>
                  <a:gd name="connsiteY4" fmla="*/ 254130 h 802368"/>
                  <a:gd name="connsiteX5" fmla="*/ 47399 w 936548"/>
                  <a:gd name="connsiteY5" fmla="*/ 231203 h 802368"/>
                  <a:gd name="connsiteX0" fmla="*/ 0 w 936548"/>
                  <a:gd name="connsiteY0" fmla="*/ 54597 h 802368"/>
                  <a:gd name="connsiteX1" fmla="*/ 678845 w 936548"/>
                  <a:gd name="connsiteY1" fmla="*/ 0 h 802368"/>
                  <a:gd name="connsiteX2" fmla="*/ 936548 w 936548"/>
                  <a:gd name="connsiteY2" fmla="*/ 802368 h 802368"/>
                  <a:gd name="connsiteX3" fmla="*/ 592216 w 936548"/>
                  <a:gd name="connsiteY3" fmla="*/ 802368 h 802368"/>
                  <a:gd name="connsiteX4" fmla="*/ 503613 w 936548"/>
                  <a:gd name="connsiteY4" fmla="*/ 254130 h 802368"/>
                  <a:gd name="connsiteX5" fmla="*/ 52309 w 936548"/>
                  <a:gd name="connsiteY5" fmla="*/ 233263 h 802368"/>
                  <a:gd name="connsiteX0" fmla="*/ 0 w 912484"/>
                  <a:gd name="connsiteY0" fmla="*/ 54597 h 802368"/>
                  <a:gd name="connsiteX1" fmla="*/ 678845 w 912484"/>
                  <a:gd name="connsiteY1" fmla="*/ 0 h 802368"/>
                  <a:gd name="connsiteX2" fmla="*/ 912484 w 912484"/>
                  <a:gd name="connsiteY2" fmla="*/ 763394 h 802368"/>
                  <a:gd name="connsiteX3" fmla="*/ 592216 w 912484"/>
                  <a:gd name="connsiteY3" fmla="*/ 802368 h 802368"/>
                  <a:gd name="connsiteX4" fmla="*/ 503613 w 912484"/>
                  <a:gd name="connsiteY4" fmla="*/ 254130 h 802368"/>
                  <a:gd name="connsiteX5" fmla="*/ 52309 w 912484"/>
                  <a:gd name="connsiteY5" fmla="*/ 233263 h 802368"/>
                  <a:gd name="connsiteX0" fmla="*/ 0 w 912484"/>
                  <a:gd name="connsiteY0" fmla="*/ 54597 h 826383"/>
                  <a:gd name="connsiteX1" fmla="*/ 678845 w 912484"/>
                  <a:gd name="connsiteY1" fmla="*/ 0 h 826383"/>
                  <a:gd name="connsiteX2" fmla="*/ 912484 w 912484"/>
                  <a:gd name="connsiteY2" fmla="*/ 763394 h 826383"/>
                  <a:gd name="connsiteX3" fmla="*/ 597150 w 912484"/>
                  <a:gd name="connsiteY3" fmla="*/ 826383 h 826383"/>
                  <a:gd name="connsiteX4" fmla="*/ 503613 w 912484"/>
                  <a:gd name="connsiteY4" fmla="*/ 254130 h 826383"/>
                  <a:gd name="connsiteX5" fmla="*/ 52309 w 912484"/>
                  <a:gd name="connsiteY5" fmla="*/ 233263 h 826383"/>
                  <a:gd name="connsiteX0" fmla="*/ 0 w 912484"/>
                  <a:gd name="connsiteY0" fmla="*/ 54597 h 826383"/>
                  <a:gd name="connsiteX1" fmla="*/ 678845 w 912484"/>
                  <a:gd name="connsiteY1" fmla="*/ 0 h 826383"/>
                  <a:gd name="connsiteX2" fmla="*/ 912484 w 912484"/>
                  <a:gd name="connsiteY2" fmla="*/ 763394 h 826383"/>
                  <a:gd name="connsiteX3" fmla="*/ 597150 w 912484"/>
                  <a:gd name="connsiteY3" fmla="*/ 826383 h 826383"/>
                  <a:gd name="connsiteX4" fmla="*/ 503613 w 912484"/>
                  <a:gd name="connsiteY4" fmla="*/ 254130 h 826383"/>
                  <a:gd name="connsiteX5" fmla="*/ 49206 w 912484"/>
                  <a:gd name="connsiteY5" fmla="*/ 229651 h 826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2484" h="826383">
                    <a:moveTo>
                      <a:pt x="0" y="54597"/>
                    </a:moveTo>
                    <a:lnTo>
                      <a:pt x="678845" y="0"/>
                    </a:lnTo>
                    <a:lnTo>
                      <a:pt x="912484" y="763394"/>
                    </a:lnTo>
                    <a:lnTo>
                      <a:pt x="597150" y="826383"/>
                    </a:lnTo>
                    <a:lnTo>
                      <a:pt x="503613" y="254130"/>
                    </a:lnTo>
                    <a:lnTo>
                      <a:pt x="49206" y="229651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C448337B-C376-4E6E-BC8A-EFCE66CC031A}"/>
                </a:ext>
              </a:extLst>
            </p:cNvPr>
            <p:cNvGrpSpPr/>
            <p:nvPr/>
          </p:nvGrpSpPr>
          <p:grpSpPr>
            <a:xfrm>
              <a:off x="4841579" y="761665"/>
              <a:ext cx="341040" cy="316670"/>
              <a:chOff x="5834795" y="1979615"/>
              <a:chExt cx="295216" cy="274121"/>
            </a:xfrm>
          </p:grpSpPr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2C83ABF8-6631-4DE5-B77F-C12ADE7AB935}"/>
                  </a:ext>
                </a:extLst>
              </p:cNvPr>
              <p:cNvSpPr/>
              <p:nvPr/>
            </p:nvSpPr>
            <p:spPr>
              <a:xfrm>
                <a:off x="5834795" y="1991728"/>
                <a:ext cx="295216" cy="2620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2BF1E793-1097-448A-8BC6-A1B997C836CB}"/>
                  </a:ext>
                </a:extLst>
              </p:cNvPr>
              <p:cNvSpPr/>
              <p:nvPr/>
            </p:nvSpPr>
            <p:spPr>
              <a:xfrm>
                <a:off x="5894047" y="1979615"/>
                <a:ext cx="176714" cy="17671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76" name="グループ化 1075">
            <a:extLst>
              <a:ext uri="{FF2B5EF4-FFF2-40B4-BE49-F238E27FC236}">
                <a16:creationId xmlns:a16="http://schemas.microsoft.com/office/drawing/2014/main" id="{0798EDA6-0630-45D5-B730-3299161C66DE}"/>
              </a:ext>
            </a:extLst>
          </p:cNvPr>
          <p:cNvGrpSpPr/>
          <p:nvPr/>
        </p:nvGrpSpPr>
        <p:grpSpPr>
          <a:xfrm>
            <a:off x="1364676" y="901700"/>
            <a:ext cx="1438036" cy="2620040"/>
            <a:chOff x="6591467" y="1677132"/>
            <a:chExt cx="2242361" cy="4085486"/>
          </a:xfrm>
        </p:grpSpPr>
        <p:sp>
          <p:nvSpPr>
            <p:cNvPr id="743" name="四角形: 上の 2 つの角を丸める 145">
              <a:extLst>
                <a:ext uri="{FF2B5EF4-FFF2-40B4-BE49-F238E27FC236}">
                  <a16:creationId xmlns:a16="http://schemas.microsoft.com/office/drawing/2014/main" id="{D6F472C6-8483-4EA1-904F-E92AEFD04684}"/>
                </a:ext>
              </a:extLst>
            </p:cNvPr>
            <p:cNvSpPr/>
            <p:nvPr/>
          </p:nvSpPr>
          <p:spPr>
            <a:xfrm>
              <a:off x="6966156" y="5499230"/>
              <a:ext cx="536748" cy="263388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4" name="四角形: 上の 2 つの角を丸める 145">
              <a:extLst>
                <a:ext uri="{FF2B5EF4-FFF2-40B4-BE49-F238E27FC236}">
                  <a16:creationId xmlns:a16="http://schemas.microsoft.com/office/drawing/2014/main" id="{D8B71449-18E9-464D-A00E-D1ECFADDBE4E}"/>
                </a:ext>
              </a:extLst>
            </p:cNvPr>
            <p:cNvSpPr/>
            <p:nvPr/>
          </p:nvSpPr>
          <p:spPr>
            <a:xfrm flipH="1">
              <a:off x="7546674" y="5499230"/>
              <a:ext cx="536748" cy="263388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フリーフォーム: 図形 744">
              <a:extLst>
                <a:ext uri="{FF2B5EF4-FFF2-40B4-BE49-F238E27FC236}">
                  <a16:creationId xmlns:a16="http://schemas.microsoft.com/office/drawing/2014/main" id="{1A3CC511-E3FC-4C40-B094-69AB133A998C}"/>
                </a:ext>
              </a:extLst>
            </p:cNvPr>
            <p:cNvSpPr/>
            <p:nvPr/>
          </p:nvSpPr>
          <p:spPr>
            <a:xfrm>
              <a:off x="6989897" y="4705451"/>
              <a:ext cx="511059" cy="839689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フリーフォーム: 図形 745">
              <a:extLst>
                <a:ext uri="{FF2B5EF4-FFF2-40B4-BE49-F238E27FC236}">
                  <a16:creationId xmlns:a16="http://schemas.microsoft.com/office/drawing/2014/main" id="{F17936E3-1E05-4843-83EB-51625687AF21}"/>
                </a:ext>
              </a:extLst>
            </p:cNvPr>
            <p:cNvSpPr/>
            <p:nvPr/>
          </p:nvSpPr>
          <p:spPr>
            <a:xfrm>
              <a:off x="7546674" y="4705451"/>
              <a:ext cx="511060" cy="839689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四角形: 上の 2 つの角を丸める 746">
              <a:extLst>
                <a:ext uri="{FF2B5EF4-FFF2-40B4-BE49-F238E27FC236}">
                  <a16:creationId xmlns:a16="http://schemas.microsoft.com/office/drawing/2014/main" id="{95709C37-14F1-4AD8-98E9-B9E561A3AC40}"/>
                </a:ext>
              </a:extLst>
            </p:cNvPr>
            <p:cNvSpPr/>
            <p:nvPr/>
          </p:nvSpPr>
          <p:spPr>
            <a:xfrm>
              <a:off x="6926225" y="3564015"/>
              <a:ext cx="1170130" cy="838916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8" name="フリーフォーム: 図形 747">
              <a:extLst>
                <a:ext uri="{FF2B5EF4-FFF2-40B4-BE49-F238E27FC236}">
                  <a16:creationId xmlns:a16="http://schemas.microsoft.com/office/drawing/2014/main" id="{81346F12-F332-41E8-9611-D20071F596D4}"/>
                </a:ext>
              </a:extLst>
            </p:cNvPr>
            <p:cNvSpPr/>
            <p:nvPr/>
          </p:nvSpPr>
          <p:spPr>
            <a:xfrm>
              <a:off x="6888645" y="4402930"/>
              <a:ext cx="1245290" cy="465523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9" name="正方形/長方形 748">
              <a:extLst>
                <a:ext uri="{FF2B5EF4-FFF2-40B4-BE49-F238E27FC236}">
                  <a16:creationId xmlns:a16="http://schemas.microsoft.com/office/drawing/2014/main" id="{AE5A4463-200D-45D7-8D0C-FD69F5AF8D9B}"/>
                </a:ext>
              </a:extLst>
            </p:cNvPr>
            <p:cNvSpPr/>
            <p:nvPr/>
          </p:nvSpPr>
          <p:spPr>
            <a:xfrm>
              <a:off x="6914838" y="4381083"/>
              <a:ext cx="1192904" cy="119062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0" name="四角形: 角を丸くする 749">
              <a:extLst>
                <a:ext uri="{FF2B5EF4-FFF2-40B4-BE49-F238E27FC236}">
                  <a16:creationId xmlns:a16="http://schemas.microsoft.com/office/drawing/2014/main" id="{0D56F2C6-91BA-4E4A-BE4E-19F432F947DF}"/>
                </a:ext>
              </a:extLst>
            </p:cNvPr>
            <p:cNvSpPr/>
            <p:nvPr/>
          </p:nvSpPr>
          <p:spPr>
            <a:xfrm>
              <a:off x="7369657" y="4369177"/>
              <a:ext cx="283266" cy="14287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四角形: 上の 2 つの角を丸める 750">
              <a:extLst>
                <a:ext uri="{FF2B5EF4-FFF2-40B4-BE49-F238E27FC236}">
                  <a16:creationId xmlns:a16="http://schemas.microsoft.com/office/drawing/2014/main" id="{1A476511-3103-4325-82E6-1A4B7D6B135E}"/>
                </a:ext>
              </a:extLst>
            </p:cNvPr>
            <p:cNvSpPr/>
            <p:nvPr/>
          </p:nvSpPr>
          <p:spPr>
            <a:xfrm>
              <a:off x="7729144" y="4030399"/>
              <a:ext cx="293166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四角形: 上の 2 つの角を丸める 751">
              <a:extLst>
                <a:ext uri="{FF2B5EF4-FFF2-40B4-BE49-F238E27FC236}">
                  <a16:creationId xmlns:a16="http://schemas.microsoft.com/office/drawing/2014/main" id="{54413B09-9EC6-4014-92D5-021C9796E65A}"/>
                </a:ext>
              </a:extLst>
            </p:cNvPr>
            <p:cNvSpPr/>
            <p:nvPr/>
          </p:nvSpPr>
          <p:spPr>
            <a:xfrm>
              <a:off x="6995471" y="4030399"/>
              <a:ext cx="293166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3" name="楕円 752">
              <a:extLst>
                <a:ext uri="{FF2B5EF4-FFF2-40B4-BE49-F238E27FC236}">
                  <a16:creationId xmlns:a16="http://schemas.microsoft.com/office/drawing/2014/main" id="{16F94D01-ADA9-4AE4-A972-B0CAA03F904E}"/>
                </a:ext>
              </a:extLst>
            </p:cNvPr>
            <p:cNvSpPr/>
            <p:nvPr/>
          </p:nvSpPr>
          <p:spPr>
            <a:xfrm>
              <a:off x="7456618" y="4111045"/>
              <a:ext cx="134392" cy="134392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4" name="楕円 753">
              <a:extLst>
                <a:ext uri="{FF2B5EF4-FFF2-40B4-BE49-F238E27FC236}">
                  <a16:creationId xmlns:a16="http://schemas.microsoft.com/office/drawing/2014/main" id="{8E105D92-F0EA-4A63-80E9-2BDE5963B1B4}"/>
                </a:ext>
              </a:extLst>
            </p:cNvPr>
            <p:cNvSpPr/>
            <p:nvPr/>
          </p:nvSpPr>
          <p:spPr>
            <a:xfrm>
              <a:off x="7456618" y="4567828"/>
              <a:ext cx="134392" cy="134392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EA35FC47-463A-4A04-A564-33912A38A309}"/>
                </a:ext>
              </a:extLst>
            </p:cNvPr>
            <p:cNvGrpSpPr/>
            <p:nvPr/>
          </p:nvGrpSpPr>
          <p:grpSpPr>
            <a:xfrm>
              <a:off x="7069516" y="3548063"/>
              <a:ext cx="900722" cy="490537"/>
              <a:chOff x="6136481" y="3548063"/>
              <a:chExt cx="900722" cy="490537"/>
            </a:xfrm>
          </p:grpSpPr>
          <p:sp>
            <p:nvSpPr>
              <p:cNvPr id="785" name="台形 784">
                <a:extLst>
                  <a:ext uri="{FF2B5EF4-FFF2-40B4-BE49-F238E27FC236}">
                    <a16:creationId xmlns:a16="http://schemas.microsoft.com/office/drawing/2014/main" id="{1F396C2C-20C9-43FE-A978-65666CD0EFFC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7D160AC9-6718-4601-93BA-71055A178733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台形 786">
                <a:extLst>
                  <a:ext uri="{FF2B5EF4-FFF2-40B4-BE49-F238E27FC236}">
                    <a16:creationId xmlns:a16="http://schemas.microsoft.com/office/drawing/2014/main" id="{0FCBB8B6-D038-4144-86DB-6926B8C8B480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9FFDE787-A246-4CB6-9CDB-88E4124BC6CE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B720072F-3932-4A5B-84B2-88CB8C89F1B5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B18F21F5-0D0C-49B7-BA6E-F123FBF4D570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7" name="グループ化 756">
              <a:extLst>
                <a:ext uri="{FF2B5EF4-FFF2-40B4-BE49-F238E27FC236}">
                  <a16:creationId xmlns:a16="http://schemas.microsoft.com/office/drawing/2014/main" id="{AEFC3BF0-CC99-4E11-9D59-6B672199E16D}"/>
                </a:ext>
              </a:extLst>
            </p:cNvPr>
            <p:cNvGrpSpPr/>
            <p:nvPr/>
          </p:nvGrpSpPr>
          <p:grpSpPr>
            <a:xfrm>
              <a:off x="6680867" y="2085884"/>
              <a:ext cx="1685894" cy="1537228"/>
              <a:chOff x="639816" y="4442138"/>
              <a:chExt cx="1685894" cy="1537228"/>
            </a:xfrm>
          </p:grpSpPr>
          <p:sp>
            <p:nvSpPr>
              <p:cNvPr id="771" name="楕円 770">
                <a:extLst>
                  <a:ext uri="{FF2B5EF4-FFF2-40B4-BE49-F238E27FC236}">
                    <a16:creationId xmlns:a16="http://schemas.microsoft.com/office/drawing/2014/main" id="{93633E28-61BD-486F-98E0-AEB4002D8D93}"/>
                  </a:ext>
                </a:extLst>
              </p:cNvPr>
              <p:cNvSpPr/>
              <p:nvPr/>
            </p:nvSpPr>
            <p:spPr bwMode="auto">
              <a:xfrm>
                <a:off x="698227" y="4442138"/>
                <a:ext cx="1570894" cy="151796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4566F7A5-FDAD-4A8F-A213-535B6CB4E6CD}"/>
                  </a:ext>
                </a:extLst>
              </p:cNvPr>
              <p:cNvSpPr/>
              <p:nvPr/>
            </p:nvSpPr>
            <p:spPr bwMode="auto">
              <a:xfrm rot="20700000">
                <a:off x="648995" y="5186803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AEF3D849-B935-457E-8830-3BC5877FAB62}"/>
                  </a:ext>
                </a:extLst>
              </p:cNvPr>
              <p:cNvSpPr/>
              <p:nvPr/>
            </p:nvSpPr>
            <p:spPr bwMode="auto">
              <a:xfrm rot="20700000">
                <a:off x="720487" y="5277352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F89DB555-E533-4F1F-BBFC-0267C976DD80}"/>
                  </a:ext>
                </a:extLst>
              </p:cNvPr>
              <p:cNvSpPr/>
              <p:nvPr/>
            </p:nvSpPr>
            <p:spPr bwMode="auto">
              <a:xfrm rot="900000" flipH="1">
                <a:off x="1971451" y="5186802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楕円 774">
                <a:extLst>
                  <a:ext uri="{FF2B5EF4-FFF2-40B4-BE49-F238E27FC236}">
                    <a16:creationId xmlns:a16="http://schemas.microsoft.com/office/drawing/2014/main" id="{69226C0D-84B5-479E-B8B8-8165FE71B380}"/>
                  </a:ext>
                </a:extLst>
              </p:cNvPr>
              <p:cNvSpPr/>
              <p:nvPr/>
            </p:nvSpPr>
            <p:spPr bwMode="auto">
              <a:xfrm rot="900000" flipH="1">
                <a:off x="2042942" y="5277351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楕円 775">
                <a:extLst>
                  <a:ext uri="{FF2B5EF4-FFF2-40B4-BE49-F238E27FC236}">
                    <a16:creationId xmlns:a16="http://schemas.microsoft.com/office/drawing/2014/main" id="{315D0B14-041C-434F-9B47-0FC944D34D57}"/>
                  </a:ext>
                </a:extLst>
              </p:cNvPr>
              <p:cNvSpPr/>
              <p:nvPr/>
            </p:nvSpPr>
            <p:spPr bwMode="auto">
              <a:xfrm>
                <a:off x="798956" y="4617812"/>
                <a:ext cx="1361554" cy="1361554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月 776">
                <a:extLst>
                  <a:ext uri="{FF2B5EF4-FFF2-40B4-BE49-F238E27FC236}">
                    <a16:creationId xmlns:a16="http://schemas.microsoft.com/office/drawing/2014/main" id="{C051EC20-F5A9-4085-BD4E-508DB286209A}"/>
                  </a:ext>
                </a:extLst>
              </p:cNvPr>
              <p:cNvSpPr/>
              <p:nvPr/>
            </p:nvSpPr>
            <p:spPr bwMode="auto">
              <a:xfrm rot="2700000">
                <a:off x="909281" y="4380437"/>
                <a:ext cx="332131" cy="871062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月 777">
                <a:extLst>
                  <a:ext uri="{FF2B5EF4-FFF2-40B4-BE49-F238E27FC236}">
                    <a16:creationId xmlns:a16="http://schemas.microsoft.com/office/drawing/2014/main" id="{2E9B5F3E-B539-4A93-8D41-BB1F9B43E106}"/>
                  </a:ext>
                </a:extLst>
              </p:cNvPr>
              <p:cNvSpPr/>
              <p:nvPr/>
            </p:nvSpPr>
            <p:spPr bwMode="auto">
              <a:xfrm rot="2700000">
                <a:off x="1068503" y="4398847"/>
                <a:ext cx="332131" cy="849494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角丸四角形 156">
                <a:extLst>
                  <a:ext uri="{FF2B5EF4-FFF2-40B4-BE49-F238E27FC236}">
                    <a16:creationId xmlns:a16="http://schemas.microsoft.com/office/drawing/2014/main" id="{7071AAB0-4F81-42AE-B23F-64B417BBC297}"/>
                  </a:ext>
                </a:extLst>
              </p:cNvPr>
              <p:cNvSpPr/>
              <p:nvPr/>
            </p:nvSpPr>
            <p:spPr bwMode="auto">
              <a:xfrm>
                <a:off x="1070310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角丸四角形 157">
                <a:extLst>
                  <a:ext uri="{FF2B5EF4-FFF2-40B4-BE49-F238E27FC236}">
                    <a16:creationId xmlns:a16="http://schemas.microsoft.com/office/drawing/2014/main" id="{A5D1B3BD-4F30-43EC-8FCC-C373FC7F1FAD}"/>
                  </a:ext>
                </a:extLst>
              </p:cNvPr>
              <p:cNvSpPr/>
              <p:nvPr/>
            </p:nvSpPr>
            <p:spPr bwMode="auto">
              <a:xfrm>
                <a:off x="1749864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月 780">
                <a:extLst>
                  <a:ext uri="{FF2B5EF4-FFF2-40B4-BE49-F238E27FC236}">
                    <a16:creationId xmlns:a16="http://schemas.microsoft.com/office/drawing/2014/main" id="{225B0201-32BC-4AC8-9709-FDA02C4B6772}"/>
                  </a:ext>
                </a:extLst>
              </p:cNvPr>
              <p:cNvSpPr/>
              <p:nvPr/>
            </p:nvSpPr>
            <p:spPr bwMode="auto">
              <a:xfrm rot="6300000">
                <a:off x="1085898" y="4912295"/>
                <a:ext cx="99694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月 781">
                <a:extLst>
                  <a:ext uri="{FF2B5EF4-FFF2-40B4-BE49-F238E27FC236}">
                    <a16:creationId xmlns:a16="http://schemas.microsoft.com/office/drawing/2014/main" id="{BE127AFA-0254-4518-93F3-63F384FA1D9B}"/>
                  </a:ext>
                </a:extLst>
              </p:cNvPr>
              <p:cNvSpPr/>
              <p:nvPr/>
            </p:nvSpPr>
            <p:spPr bwMode="auto">
              <a:xfrm rot="4500000">
                <a:off x="1760665" y="4912296"/>
                <a:ext cx="9969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ひし形 16">
                <a:extLst>
                  <a:ext uri="{FF2B5EF4-FFF2-40B4-BE49-F238E27FC236}">
                    <a16:creationId xmlns:a16="http://schemas.microsoft.com/office/drawing/2014/main" id="{ABB35EF5-F430-4931-8AB8-327024F740B4}"/>
                  </a:ext>
                </a:extLst>
              </p:cNvPr>
              <p:cNvSpPr/>
              <p:nvPr/>
            </p:nvSpPr>
            <p:spPr bwMode="auto">
              <a:xfrm>
                <a:off x="1383425" y="5555117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4" name="月 783">
                <a:extLst>
                  <a:ext uri="{FF2B5EF4-FFF2-40B4-BE49-F238E27FC236}">
                    <a16:creationId xmlns:a16="http://schemas.microsoft.com/office/drawing/2014/main" id="{8BBB3379-C6F2-4617-A89C-F31CF1C2FBC6}"/>
                  </a:ext>
                </a:extLst>
              </p:cNvPr>
              <p:cNvSpPr/>
              <p:nvPr/>
            </p:nvSpPr>
            <p:spPr bwMode="auto">
              <a:xfrm rot="5400000">
                <a:off x="1453283" y="5631505"/>
                <a:ext cx="65615" cy="27662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8" name="グループ化 757">
              <a:extLst>
                <a:ext uri="{FF2B5EF4-FFF2-40B4-BE49-F238E27FC236}">
                  <a16:creationId xmlns:a16="http://schemas.microsoft.com/office/drawing/2014/main" id="{1F72343A-1672-492B-8161-6F29D5C82659}"/>
                </a:ext>
              </a:extLst>
            </p:cNvPr>
            <p:cNvGrpSpPr/>
            <p:nvPr/>
          </p:nvGrpSpPr>
          <p:grpSpPr>
            <a:xfrm>
              <a:off x="6591467" y="1677132"/>
              <a:ext cx="1839648" cy="971840"/>
              <a:chOff x="5437906" y="836688"/>
              <a:chExt cx="2280700" cy="1204836"/>
            </a:xfrm>
          </p:grpSpPr>
          <p:sp>
            <p:nvSpPr>
              <p:cNvPr id="768" name="楕円 8">
                <a:extLst>
                  <a:ext uri="{FF2B5EF4-FFF2-40B4-BE49-F238E27FC236}">
                    <a16:creationId xmlns:a16="http://schemas.microsoft.com/office/drawing/2014/main" id="{E2C416E8-EF5E-4EB5-A7E0-18141B4B71AC}"/>
                  </a:ext>
                </a:extLst>
              </p:cNvPr>
              <p:cNvSpPr/>
              <p:nvPr/>
            </p:nvSpPr>
            <p:spPr>
              <a:xfrm>
                <a:off x="5437906" y="836688"/>
                <a:ext cx="2280700" cy="1162627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064D7B45-7A09-4CF7-8228-23C9C92CB03C}"/>
                  </a:ext>
                </a:extLst>
              </p:cNvPr>
              <p:cNvSpPr/>
              <p:nvPr/>
            </p:nvSpPr>
            <p:spPr>
              <a:xfrm>
                <a:off x="5590752" y="1579411"/>
                <a:ext cx="1960745" cy="277964"/>
              </a:xfrm>
              <a:custGeom>
                <a:avLst/>
                <a:gdLst>
                  <a:gd name="connsiteX0" fmla="*/ 952406 w 1960745"/>
                  <a:gd name="connsiteY0" fmla="*/ 0 h 284698"/>
                  <a:gd name="connsiteX1" fmla="*/ 1828213 w 1960745"/>
                  <a:gd name="connsiteY1" fmla="*/ 143121 h 284698"/>
                  <a:gd name="connsiteX2" fmla="*/ 1960745 w 1960745"/>
                  <a:gd name="connsiteY2" fmla="*/ 196194 h 284698"/>
                  <a:gd name="connsiteX3" fmla="*/ 1933101 w 1960745"/>
                  <a:gd name="connsiteY3" fmla="*/ 217918 h 284698"/>
                  <a:gd name="connsiteX4" fmla="*/ 1803931 w 1960745"/>
                  <a:gd name="connsiteY4" fmla="*/ 284698 h 284698"/>
                  <a:gd name="connsiteX5" fmla="*/ 1731079 w 1960745"/>
                  <a:gd name="connsiteY5" fmla="*/ 260347 h 284698"/>
                  <a:gd name="connsiteX6" fmla="*/ 952406 w 1960745"/>
                  <a:gd name="connsiteY6" fmla="*/ 151872 h 284698"/>
                  <a:gd name="connsiteX7" fmla="*/ 191448 w 1960745"/>
                  <a:gd name="connsiteY7" fmla="*/ 260347 h 284698"/>
                  <a:gd name="connsiteX8" fmla="*/ 151291 w 1960745"/>
                  <a:gd name="connsiteY8" fmla="*/ 274467 h 284698"/>
                  <a:gd name="connsiteX9" fmla="*/ 41909 w 1960745"/>
                  <a:gd name="connsiteY9" fmla="*/ 217918 h 284698"/>
                  <a:gd name="connsiteX10" fmla="*/ 0 w 1960745"/>
                  <a:gd name="connsiteY10" fmla="*/ 184983 h 284698"/>
                  <a:gd name="connsiteX11" fmla="*/ 98811 w 1960745"/>
                  <a:gd name="connsiteY11" fmla="*/ 143121 h 284698"/>
                  <a:gd name="connsiteX12" fmla="*/ 952406 w 1960745"/>
                  <a:gd name="connsiteY12" fmla="*/ 0 h 284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60745" h="284698">
                    <a:moveTo>
                      <a:pt x="952406" y="0"/>
                    </a:moveTo>
                    <a:cubicBezTo>
                      <a:pt x="1272711" y="0"/>
                      <a:pt x="1575210" y="57313"/>
                      <a:pt x="1828213" y="143121"/>
                    </a:cubicBezTo>
                    <a:lnTo>
                      <a:pt x="1960745" y="196194"/>
                    </a:lnTo>
                    <a:lnTo>
                      <a:pt x="1933101" y="217918"/>
                    </a:lnTo>
                    <a:lnTo>
                      <a:pt x="1803931" y="284698"/>
                    </a:lnTo>
                    <a:lnTo>
                      <a:pt x="1731079" y="260347"/>
                    </a:lnTo>
                    <a:cubicBezTo>
                      <a:pt x="1499307" y="194244"/>
                      <a:pt x="1232673" y="151872"/>
                      <a:pt x="952406" y="151872"/>
                    </a:cubicBezTo>
                    <a:cubicBezTo>
                      <a:pt x="672140" y="151872"/>
                      <a:pt x="413064" y="194244"/>
                      <a:pt x="191448" y="260347"/>
                    </a:cubicBezTo>
                    <a:lnTo>
                      <a:pt x="151291" y="274467"/>
                    </a:lnTo>
                    <a:lnTo>
                      <a:pt x="41909" y="217918"/>
                    </a:lnTo>
                    <a:lnTo>
                      <a:pt x="0" y="184983"/>
                    </a:lnTo>
                    <a:lnTo>
                      <a:pt x="98811" y="143121"/>
                    </a:lnTo>
                    <a:cubicBezTo>
                      <a:pt x="339475" y="57313"/>
                      <a:pt x="632102" y="0"/>
                      <a:pt x="952406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0" name="楕円 8">
                <a:extLst>
                  <a:ext uri="{FF2B5EF4-FFF2-40B4-BE49-F238E27FC236}">
                    <a16:creationId xmlns:a16="http://schemas.microsoft.com/office/drawing/2014/main" id="{DB436224-8DF6-4976-A5E3-CE6A72E30EE0}"/>
                  </a:ext>
                </a:extLst>
              </p:cNvPr>
              <p:cNvSpPr/>
              <p:nvPr/>
            </p:nvSpPr>
            <p:spPr>
              <a:xfrm flipV="1">
                <a:off x="5555562" y="1721759"/>
                <a:ext cx="2045388" cy="319765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796" name="フリーフォーム: 図形 795">
              <a:extLst>
                <a:ext uri="{FF2B5EF4-FFF2-40B4-BE49-F238E27FC236}">
                  <a16:creationId xmlns:a16="http://schemas.microsoft.com/office/drawing/2014/main" id="{3762568C-A9EB-4C7B-B0F3-A13C7DE5ABB8}"/>
                </a:ext>
              </a:extLst>
            </p:cNvPr>
            <p:cNvSpPr/>
            <p:nvPr/>
          </p:nvSpPr>
          <p:spPr>
            <a:xfrm>
              <a:off x="7361118" y="1887873"/>
              <a:ext cx="341040" cy="302677"/>
            </a:xfrm>
            <a:custGeom>
              <a:avLst/>
              <a:gdLst>
                <a:gd name="connsiteX0" fmla="*/ 237113 w 295216"/>
                <a:gd name="connsiteY0" fmla="*/ 0 h 262008"/>
                <a:gd name="connsiteX1" fmla="*/ 251983 w 295216"/>
                <a:gd name="connsiteY1" fmla="*/ 10025 h 262008"/>
                <a:gd name="connsiteX2" fmla="*/ 295216 w 295216"/>
                <a:gd name="connsiteY2" fmla="*/ 114400 h 262008"/>
                <a:gd name="connsiteX3" fmla="*/ 147608 w 295216"/>
                <a:gd name="connsiteY3" fmla="*/ 262008 h 262008"/>
                <a:gd name="connsiteX4" fmla="*/ 0 w 295216"/>
                <a:gd name="connsiteY4" fmla="*/ 114400 h 262008"/>
                <a:gd name="connsiteX5" fmla="*/ 43234 w 295216"/>
                <a:gd name="connsiteY5" fmla="*/ 10025 h 262008"/>
                <a:gd name="connsiteX6" fmla="*/ 58104 w 295216"/>
                <a:gd name="connsiteY6" fmla="*/ 0 h 262008"/>
                <a:gd name="connsiteX7" fmla="*/ 45133 w 295216"/>
                <a:gd name="connsiteY7" fmla="*/ 22037 h 262008"/>
                <a:gd name="connsiteX8" fmla="*/ 36393 w 295216"/>
                <a:gd name="connsiteY8" fmla="*/ 71625 h 262008"/>
                <a:gd name="connsiteX9" fmla="*/ 147608 w 295216"/>
                <a:gd name="connsiteY9" fmla="*/ 199022 h 262008"/>
                <a:gd name="connsiteX10" fmla="*/ 258823 w 295216"/>
                <a:gd name="connsiteY10" fmla="*/ 71625 h 262008"/>
                <a:gd name="connsiteX11" fmla="*/ 250083 w 295216"/>
                <a:gd name="connsiteY11" fmla="*/ 22037 h 262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16" h="262008">
                  <a:moveTo>
                    <a:pt x="237113" y="0"/>
                  </a:moveTo>
                  <a:lnTo>
                    <a:pt x="251983" y="10025"/>
                  </a:lnTo>
                  <a:cubicBezTo>
                    <a:pt x="278695" y="36737"/>
                    <a:pt x="295216" y="73639"/>
                    <a:pt x="295216" y="114400"/>
                  </a:cubicBezTo>
                  <a:cubicBezTo>
                    <a:pt x="295216" y="195922"/>
                    <a:pt x="229130" y="262008"/>
                    <a:pt x="147608" y="262008"/>
                  </a:cubicBezTo>
                  <a:cubicBezTo>
                    <a:pt x="66086" y="262008"/>
                    <a:pt x="0" y="195922"/>
                    <a:pt x="0" y="114400"/>
                  </a:cubicBezTo>
                  <a:cubicBezTo>
                    <a:pt x="0" y="73639"/>
                    <a:pt x="16522" y="36737"/>
                    <a:pt x="43234" y="10025"/>
                  </a:cubicBezTo>
                  <a:lnTo>
                    <a:pt x="58104" y="0"/>
                  </a:lnTo>
                  <a:lnTo>
                    <a:pt x="45133" y="22037"/>
                  </a:lnTo>
                  <a:cubicBezTo>
                    <a:pt x="39505" y="37278"/>
                    <a:pt x="36393" y="54035"/>
                    <a:pt x="36393" y="71625"/>
                  </a:cubicBezTo>
                  <a:cubicBezTo>
                    <a:pt x="36393" y="141984"/>
                    <a:pt x="86186" y="199022"/>
                    <a:pt x="147608" y="199022"/>
                  </a:cubicBezTo>
                  <a:cubicBezTo>
                    <a:pt x="209030" y="199022"/>
                    <a:pt x="258823" y="141984"/>
                    <a:pt x="258823" y="71625"/>
                  </a:cubicBezTo>
                  <a:cubicBezTo>
                    <a:pt x="258823" y="54035"/>
                    <a:pt x="255711" y="37278"/>
                    <a:pt x="250083" y="2203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7" name="楕円 796">
              <a:extLst>
                <a:ext uri="{FF2B5EF4-FFF2-40B4-BE49-F238E27FC236}">
                  <a16:creationId xmlns:a16="http://schemas.microsoft.com/office/drawing/2014/main" id="{C8558008-F364-4646-86D0-D1581B31430F}"/>
                </a:ext>
              </a:extLst>
            </p:cNvPr>
            <p:cNvSpPr/>
            <p:nvPr/>
          </p:nvSpPr>
          <p:spPr>
            <a:xfrm>
              <a:off x="7429567" y="1873880"/>
              <a:ext cx="204144" cy="204141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8" name="フローチャート: 手作業 203">
              <a:extLst>
                <a:ext uri="{FF2B5EF4-FFF2-40B4-BE49-F238E27FC236}">
                  <a16:creationId xmlns:a16="http://schemas.microsoft.com/office/drawing/2014/main" id="{184F3835-1273-4C34-B707-D50C46514346}"/>
                </a:ext>
              </a:extLst>
            </p:cNvPr>
            <p:cNvSpPr/>
            <p:nvPr/>
          </p:nvSpPr>
          <p:spPr>
            <a:xfrm rot="4162878">
              <a:off x="8102279" y="3448297"/>
              <a:ext cx="353665" cy="495130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99" name="グループ化 798">
              <a:extLst>
                <a:ext uri="{FF2B5EF4-FFF2-40B4-BE49-F238E27FC236}">
                  <a16:creationId xmlns:a16="http://schemas.microsoft.com/office/drawing/2014/main" id="{280B3CF7-B2DC-47C5-BFCE-A434E88B81D6}"/>
                </a:ext>
              </a:extLst>
            </p:cNvPr>
            <p:cNvGrpSpPr/>
            <p:nvPr/>
          </p:nvGrpSpPr>
          <p:grpSpPr>
            <a:xfrm flipH="1">
              <a:off x="7785355" y="3297227"/>
              <a:ext cx="1048473" cy="522749"/>
              <a:chOff x="1538286" y="3344653"/>
              <a:chExt cx="1658580" cy="759597"/>
            </a:xfrm>
          </p:grpSpPr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5FD8E741-E277-41B3-A3BF-453FE1395586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01" name="四角形: 上の 2 つの角を丸める 800">
                <a:extLst>
                  <a:ext uri="{FF2B5EF4-FFF2-40B4-BE49-F238E27FC236}">
                    <a16:creationId xmlns:a16="http://schemas.microsoft.com/office/drawing/2014/main" id="{0C6C95CF-4D13-49C4-BB44-0DC1C8B82479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02" name="四角形: 上の 2 つの角を丸める 801">
                <a:extLst>
                  <a:ext uri="{FF2B5EF4-FFF2-40B4-BE49-F238E27FC236}">
                    <a16:creationId xmlns:a16="http://schemas.microsoft.com/office/drawing/2014/main" id="{690D007D-A6D3-4CE4-9040-42C77858E8CA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03" name="四角形: 上の 2 つの角を丸める 802">
                <a:extLst>
                  <a:ext uri="{FF2B5EF4-FFF2-40B4-BE49-F238E27FC236}">
                    <a16:creationId xmlns:a16="http://schemas.microsoft.com/office/drawing/2014/main" id="{D5E356C5-C53C-40D7-A966-FE490AEF148C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04" name="四角形: 上の 2 つの角を丸める 803">
                <a:extLst>
                  <a:ext uri="{FF2B5EF4-FFF2-40B4-BE49-F238E27FC236}">
                    <a16:creationId xmlns:a16="http://schemas.microsoft.com/office/drawing/2014/main" id="{877C9759-AEDD-458C-93AC-2F2857813D9B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816" name="グループ化 815">
              <a:extLst>
                <a:ext uri="{FF2B5EF4-FFF2-40B4-BE49-F238E27FC236}">
                  <a16:creationId xmlns:a16="http://schemas.microsoft.com/office/drawing/2014/main" id="{5F413E75-26E5-4C1F-963A-B0ECB7BAED6C}"/>
                </a:ext>
              </a:extLst>
            </p:cNvPr>
            <p:cNvGrpSpPr/>
            <p:nvPr/>
          </p:nvGrpSpPr>
          <p:grpSpPr>
            <a:xfrm>
              <a:off x="7276488" y="3403484"/>
              <a:ext cx="550497" cy="654989"/>
              <a:chOff x="3128121" y="2539151"/>
              <a:chExt cx="1402829" cy="1669107"/>
            </a:xfrm>
          </p:grpSpPr>
          <p:sp>
            <p:nvSpPr>
              <p:cNvPr id="817" name="四角形: 上の 2 つの角を丸める 816">
                <a:extLst>
                  <a:ext uri="{FF2B5EF4-FFF2-40B4-BE49-F238E27FC236}">
                    <a16:creationId xmlns:a16="http://schemas.microsoft.com/office/drawing/2014/main" id="{A3FC15E9-FFCB-4AF1-B961-1EEB21D4FD1E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18" name="四角形: 上の 2 つの角を丸める 817">
                <a:extLst>
                  <a:ext uri="{FF2B5EF4-FFF2-40B4-BE49-F238E27FC236}">
                    <a16:creationId xmlns:a16="http://schemas.microsoft.com/office/drawing/2014/main" id="{813E9D8B-9753-4B97-829F-18C4A10F286C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819" name="グループ化 818">
                <a:extLst>
                  <a:ext uri="{FF2B5EF4-FFF2-40B4-BE49-F238E27FC236}">
                    <a16:creationId xmlns:a16="http://schemas.microsoft.com/office/drawing/2014/main" id="{6175F48E-6EA3-4662-AC2F-E8EB592ED8AD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821" name="グループ化 820">
                  <a:extLst>
                    <a:ext uri="{FF2B5EF4-FFF2-40B4-BE49-F238E27FC236}">
                      <a16:creationId xmlns:a16="http://schemas.microsoft.com/office/drawing/2014/main" id="{AD9A081A-3342-42CC-8743-F13BD0081913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823" name="フローチャート: 手作業 822">
                    <a:extLst>
                      <a:ext uri="{FF2B5EF4-FFF2-40B4-BE49-F238E27FC236}">
                        <a16:creationId xmlns:a16="http://schemas.microsoft.com/office/drawing/2014/main" id="{1F47ADAE-40B5-47F7-8754-E47D7C79C70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4" name="四角形: 角を丸くする 823">
                    <a:extLst>
                      <a:ext uri="{FF2B5EF4-FFF2-40B4-BE49-F238E27FC236}">
                        <a16:creationId xmlns:a16="http://schemas.microsoft.com/office/drawing/2014/main" id="{876BB60E-7516-4DF6-A30B-D0A178DE0090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5" name="フリーフォーム: 図形 824">
                    <a:extLst>
                      <a:ext uri="{FF2B5EF4-FFF2-40B4-BE49-F238E27FC236}">
                        <a16:creationId xmlns:a16="http://schemas.microsoft.com/office/drawing/2014/main" id="{F540461D-E2E1-4685-AECB-E2048A39EEC4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6F404FE9-E7A0-4B12-AD6F-F9C8CB0109B4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60B01737-F375-45DC-A5BB-52C4ACE7F6C4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826" name="台形 691">
              <a:extLst>
                <a:ext uri="{FF2B5EF4-FFF2-40B4-BE49-F238E27FC236}">
                  <a16:creationId xmlns:a16="http://schemas.microsoft.com/office/drawing/2014/main" id="{D3C1A8D4-6453-4B6D-BDF1-D81482110C29}"/>
                </a:ext>
              </a:extLst>
            </p:cNvPr>
            <p:cNvSpPr/>
            <p:nvPr/>
          </p:nvSpPr>
          <p:spPr>
            <a:xfrm rot="1978833">
              <a:off x="6820430" y="3807366"/>
              <a:ext cx="305341" cy="382901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341" h="382901">
                  <a:moveTo>
                    <a:pt x="305341" y="123017"/>
                  </a:moveTo>
                  <a:lnTo>
                    <a:pt x="251929" y="382901"/>
                  </a:lnTo>
                  <a:lnTo>
                    <a:pt x="62487" y="382901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7" name="台形 826">
              <a:extLst>
                <a:ext uri="{FF2B5EF4-FFF2-40B4-BE49-F238E27FC236}">
                  <a16:creationId xmlns:a16="http://schemas.microsoft.com/office/drawing/2014/main" id="{41D2947B-3D25-43EE-93FB-99A3E763ADCF}"/>
                </a:ext>
              </a:extLst>
            </p:cNvPr>
            <p:cNvSpPr/>
            <p:nvPr/>
          </p:nvSpPr>
          <p:spPr>
            <a:xfrm rot="14400028">
              <a:off x="6905688" y="3744077"/>
              <a:ext cx="381293" cy="613595"/>
            </a:xfrm>
            <a:prstGeom prst="trapezoid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E9FC111-E83F-46A1-9794-54DE55CAD2A6}"/>
              </a:ext>
            </a:extLst>
          </p:cNvPr>
          <p:cNvGrpSpPr/>
          <p:nvPr/>
        </p:nvGrpSpPr>
        <p:grpSpPr>
          <a:xfrm>
            <a:off x="7348117" y="901700"/>
            <a:ext cx="1179774" cy="2620040"/>
            <a:chOff x="6751628" y="564917"/>
            <a:chExt cx="1839648" cy="4085486"/>
          </a:xfrm>
        </p:grpSpPr>
        <p:sp>
          <p:nvSpPr>
            <p:cNvPr id="1151" name="フリーフォーム: 図形 1150">
              <a:extLst>
                <a:ext uri="{FF2B5EF4-FFF2-40B4-BE49-F238E27FC236}">
                  <a16:creationId xmlns:a16="http://schemas.microsoft.com/office/drawing/2014/main" id="{F642460A-8C60-4A1B-868D-9B99001F15FD}"/>
                </a:ext>
              </a:extLst>
            </p:cNvPr>
            <p:cNvSpPr/>
            <p:nvPr/>
          </p:nvSpPr>
          <p:spPr>
            <a:xfrm rot="18017731" flipH="1">
              <a:off x="6799476" y="2729951"/>
              <a:ext cx="809149" cy="780066"/>
            </a:xfrm>
            <a:custGeom>
              <a:avLst/>
              <a:gdLst>
                <a:gd name="connsiteX0" fmla="*/ 955320 w 955320"/>
                <a:gd name="connsiteY0" fmla="*/ 788745 h 788745"/>
                <a:gd name="connsiteX1" fmla="*/ 610988 w 955320"/>
                <a:gd name="connsiteY1" fmla="*/ 788745 h 788745"/>
                <a:gd name="connsiteX2" fmla="*/ 670312 w 955320"/>
                <a:gd name="connsiteY2" fmla="*/ 256787 h 788745"/>
                <a:gd name="connsiteX3" fmla="*/ 0 w 955320"/>
                <a:gd name="connsiteY3" fmla="*/ 169784 h 788745"/>
                <a:gd name="connsiteX4" fmla="*/ 12872 w 955320"/>
                <a:gd name="connsiteY4" fmla="*/ 0 h 788745"/>
                <a:gd name="connsiteX5" fmla="*/ 710679 w 955320"/>
                <a:gd name="connsiteY5" fmla="*/ 15542 h 788745"/>
                <a:gd name="connsiteX6" fmla="*/ 710581 w 955320"/>
                <a:gd name="connsiteY6" fmla="*/ 16839 h 788745"/>
                <a:gd name="connsiteX7" fmla="*/ 869237 w 955320"/>
                <a:gd name="connsiteY7" fmla="*/ 16839 h 788745"/>
                <a:gd name="connsiteX0" fmla="*/ 955320 w 955320"/>
                <a:gd name="connsiteY0" fmla="*/ 828893 h 828893"/>
                <a:gd name="connsiteX1" fmla="*/ 610988 w 955320"/>
                <a:gd name="connsiteY1" fmla="*/ 828893 h 828893"/>
                <a:gd name="connsiteX2" fmla="*/ 670312 w 955320"/>
                <a:gd name="connsiteY2" fmla="*/ 296935 h 828893"/>
                <a:gd name="connsiteX3" fmla="*/ 0 w 955320"/>
                <a:gd name="connsiteY3" fmla="*/ 209932 h 828893"/>
                <a:gd name="connsiteX4" fmla="*/ 12872 w 955320"/>
                <a:gd name="connsiteY4" fmla="*/ 40148 h 828893"/>
                <a:gd name="connsiteX5" fmla="*/ 710679 w 955320"/>
                <a:gd name="connsiteY5" fmla="*/ 55690 h 828893"/>
                <a:gd name="connsiteX6" fmla="*/ 869237 w 955320"/>
                <a:gd name="connsiteY6" fmla="*/ 56987 h 828893"/>
                <a:gd name="connsiteX7" fmla="*/ 955320 w 955320"/>
                <a:gd name="connsiteY7" fmla="*/ 828893 h 828893"/>
                <a:gd name="connsiteX0" fmla="*/ 955320 w 955320"/>
                <a:gd name="connsiteY0" fmla="*/ 788745 h 788745"/>
                <a:gd name="connsiteX1" fmla="*/ 610988 w 955320"/>
                <a:gd name="connsiteY1" fmla="*/ 788745 h 788745"/>
                <a:gd name="connsiteX2" fmla="*/ 670312 w 955320"/>
                <a:gd name="connsiteY2" fmla="*/ 256787 h 788745"/>
                <a:gd name="connsiteX3" fmla="*/ 0 w 955320"/>
                <a:gd name="connsiteY3" fmla="*/ 169784 h 788745"/>
                <a:gd name="connsiteX4" fmla="*/ 12872 w 955320"/>
                <a:gd name="connsiteY4" fmla="*/ 0 h 788745"/>
                <a:gd name="connsiteX5" fmla="*/ 869237 w 955320"/>
                <a:gd name="connsiteY5" fmla="*/ 16839 h 788745"/>
                <a:gd name="connsiteX6" fmla="*/ 955320 w 955320"/>
                <a:gd name="connsiteY6" fmla="*/ 788745 h 788745"/>
                <a:gd name="connsiteX0" fmla="*/ 942448 w 942448"/>
                <a:gd name="connsiteY0" fmla="*/ 788745 h 788745"/>
                <a:gd name="connsiteX1" fmla="*/ 598116 w 942448"/>
                <a:gd name="connsiteY1" fmla="*/ 788745 h 788745"/>
                <a:gd name="connsiteX2" fmla="*/ 657440 w 942448"/>
                <a:gd name="connsiteY2" fmla="*/ 256787 h 788745"/>
                <a:gd name="connsiteX3" fmla="*/ 46722 w 942448"/>
                <a:gd name="connsiteY3" fmla="*/ 185560 h 788745"/>
                <a:gd name="connsiteX4" fmla="*/ 0 w 942448"/>
                <a:gd name="connsiteY4" fmla="*/ 0 h 788745"/>
                <a:gd name="connsiteX5" fmla="*/ 856365 w 942448"/>
                <a:gd name="connsiteY5" fmla="*/ 16839 h 788745"/>
                <a:gd name="connsiteX6" fmla="*/ 942448 w 942448"/>
                <a:gd name="connsiteY6" fmla="*/ 788745 h 788745"/>
                <a:gd name="connsiteX0" fmla="*/ 951402 w 951402"/>
                <a:gd name="connsiteY0" fmla="*/ 789424 h 789424"/>
                <a:gd name="connsiteX1" fmla="*/ 607070 w 951402"/>
                <a:gd name="connsiteY1" fmla="*/ 789424 h 789424"/>
                <a:gd name="connsiteX2" fmla="*/ 666394 w 951402"/>
                <a:gd name="connsiteY2" fmla="*/ 257466 h 789424"/>
                <a:gd name="connsiteX3" fmla="*/ 55676 w 951402"/>
                <a:gd name="connsiteY3" fmla="*/ 186239 h 789424"/>
                <a:gd name="connsiteX4" fmla="*/ 0 w 951402"/>
                <a:gd name="connsiteY4" fmla="*/ 0 h 789424"/>
                <a:gd name="connsiteX5" fmla="*/ 865319 w 951402"/>
                <a:gd name="connsiteY5" fmla="*/ 17518 h 789424"/>
                <a:gd name="connsiteX6" fmla="*/ 951402 w 951402"/>
                <a:gd name="connsiteY6" fmla="*/ 789424 h 789424"/>
                <a:gd name="connsiteX0" fmla="*/ 978098 w 978098"/>
                <a:gd name="connsiteY0" fmla="*/ 789424 h 789424"/>
                <a:gd name="connsiteX1" fmla="*/ 633766 w 978098"/>
                <a:gd name="connsiteY1" fmla="*/ 789424 h 789424"/>
                <a:gd name="connsiteX2" fmla="*/ 693090 w 978098"/>
                <a:gd name="connsiteY2" fmla="*/ 257466 h 789424"/>
                <a:gd name="connsiteX3" fmla="*/ 82372 w 978098"/>
                <a:gd name="connsiteY3" fmla="*/ 186239 h 789424"/>
                <a:gd name="connsiteX4" fmla="*/ 0 w 978098"/>
                <a:gd name="connsiteY4" fmla="*/ 102530 h 789424"/>
                <a:gd name="connsiteX5" fmla="*/ 26696 w 978098"/>
                <a:gd name="connsiteY5" fmla="*/ 0 h 789424"/>
                <a:gd name="connsiteX6" fmla="*/ 892015 w 978098"/>
                <a:gd name="connsiteY6" fmla="*/ 17518 h 789424"/>
                <a:gd name="connsiteX7" fmla="*/ 978098 w 978098"/>
                <a:gd name="connsiteY7" fmla="*/ 789424 h 789424"/>
                <a:gd name="connsiteX0" fmla="*/ 0 w 978098"/>
                <a:gd name="connsiteY0" fmla="*/ 102530 h 789424"/>
                <a:gd name="connsiteX1" fmla="*/ 26696 w 978098"/>
                <a:gd name="connsiteY1" fmla="*/ 0 h 789424"/>
                <a:gd name="connsiteX2" fmla="*/ 892015 w 978098"/>
                <a:gd name="connsiteY2" fmla="*/ 17518 h 789424"/>
                <a:gd name="connsiteX3" fmla="*/ 978098 w 978098"/>
                <a:gd name="connsiteY3" fmla="*/ 789424 h 789424"/>
                <a:gd name="connsiteX4" fmla="*/ 633766 w 978098"/>
                <a:gd name="connsiteY4" fmla="*/ 789424 h 789424"/>
                <a:gd name="connsiteX5" fmla="*/ 693090 w 978098"/>
                <a:gd name="connsiteY5" fmla="*/ 257466 h 789424"/>
                <a:gd name="connsiteX6" fmla="*/ 82372 w 978098"/>
                <a:gd name="connsiteY6" fmla="*/ 186239 h 789424"/>
                <a:gd name="connsiteX7" fmla="*/ 91440 w 978098"/>
                <a:gd name="connsiteY7" fmla="*/ 193970 h 789424"/>
                <a:gd name="connsiteX0" fmla="*/ 0 w 951402"/>
                <a:gd name="connsiteY0" fmla="*/ 0 h 789424"/>
                <a:gd name="connsiteX1" fmla="*/ 865319 w 951402"/>
                <a:gd name="connsiteY1" fmla="*/ 1751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666394 w 951402"/>
                <a:gd name="connsiteY4" fmla="*/ 257466 h 789424"/>
                <a:gd name="connsiteX5" fmla="*/ 55676 w 951402"/>
                <a:gd name="connsiteY5" fmla="*/ 186239 h 789424"/>
                <a:gd name="connsiteX6" fmla="*/ 64744 w 951402"/>
                <a:gd name="connsiteY6" fmla="*/ 193970 h 789424"/>
                <a:gd name="connsiteX0" fmla="*/ 80438 w 1031840"/>
                <a:gd name="connsiteY0" fmla="*/ 0 h 789424"/>
                <a:gd name="connsiteX1" fmla="*/ 945757 w 1031840"/>
                <a:gd name="connsiteY1" fmla="*/ 17518 h 789424"/>
                <a:gd name="connsiteX2" fmla="*/ 1031840 w 1031840"/>
                <a:gd name="connsiteY2" fmla="*/ 789424 h 789424"/>
                <a:gd name="connsiteX3" fmla="*/ 687508 w 1031840"/>
                <a:gd name="connsiteY3" fmla="*/ 789424 h 789424"/>
                <a:gd name="connsiteX4" fmla="*/ 746832 w 1031840"/>
                <a:gd name="connsiteY4" fmla="*/ 257466 h 789424"/>
                <a:gd name="connsiteX5" fmla="*/ 136114 w 1031840"/>
                <a:gd name="connsiteY5" fmla="*/ 186239 h 789424"/>
                <a:gd name="connsiteX6" fmla="*/ 20901 w 1031840"/>
                <a:gd name="connsiteY6" fmla="*/ 229578 h 789424"/>
                <a:gd name="connsiteX0" fmla="*/ 0 w 951402"/>
                <a:gd name="connsiteY0" fmla="*/ 0 h 789424"/>
                <a:gd name="connsiteX1" fmla="*/ 865319 w 951402"/>
                <a:gd name="connsiteY1" fmla="*/ 1751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666394 w 951402"/>
                <a:gd name="connsiteY4" fmla="*/ 257466 h 789424"/>
                <a:gd name="connsiteX5" fmla="*/ 55676 w 951402"/>
                <a:gd name="connsiteY5" fmla="*/ 186239 h 789424"/>
                <a:gd name="connsiteX0" fmla="*/ 0 w 951402"/>
                <a:gd name="connsiteY0" fmla="*/ 0 h 789424"/>
                <a:gd name="connsiteX1" fmla="*/ 865319 w 951402"/>
                <a:gd name="connsiteY1" fmla="*/ 1751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619552 w 951402"/>
                <a:gd name="connsiteY4" fmla="*/ 251663 h 789424"/>
                <a:gd name="connsiteX5" fmla="*/ 55676 w 951402"/>
                <a:gd name="connsiteY5" fmla="*/ 186239 h 789424"/>
                <a:gd name="connsiteX0" fmla="*/ 0 w 951402"/>
                <a:gd name="connsiteY0" fmla="*/ 0 h 789424"/>
                <a:gd name="connsiteX1" fmla="*/ 816441 w 951402"/>
                <a:gd name="connsiteY1" fmla="*/ 3857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619552 w 951402"/>
                <a:gd name="connsiteY4" fmla="*/ 251663 h 789424"/>
                <a:gd name="connsiteX5" fmla="*/ 55676 w 951402"/>
                <a:gd name="connsiteY5" fmla="*/ 186239 h 789424"/>
                <a:gd name="connsiteX0" fmla="*/ 0 w 951402"/>
                <a:gd name="connsiteY0" fmla="*/ 0 h 789424"/>
                <a:gd name="connsiteX1" fmla="*/ 816441 w 951402"/>
                <a:gd name="connsiteY1" fmla="*/ 3857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597506 w 951402"/>
                <a:gd name="connsiteY4" fmla="*/ 245489 h 789424"/>
                <a:gd name="connsiteX5" fmla="*/ 55676 w 951402"/>
                <a:gd name="connsiteY5" fmla="*/ 186239 h 789424"/>
                <a:gd name="connsiteX0" fmla="*/ 0 w 951402"/>
                <a:gd name="connsiteY0" fmla="*/ 0 h 789424"/>
                <a:gd name="connsiteX1" fmla="*/ 816441 w 951402"/>
                <a:gd name="connsiteY1" fmla="*/ 3857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597506 w 951402"/>
                <a:gd name="connsiteY4" fmla="*/ 245489 h 789424"/>
                <a:gd name="connsiteX5" fmla="*/ 62253 w 951402"/>
                <a:gd name="connsiteY5" fmla="*/ 218259 h 789424"/>
                <a:gd name="connsiteX0" fmla="*/ 0 w 936548"/>
                <a:gd name="connsiteY0" fmla="*/ 3075 h 750846"/>
                <a:gd name="connsiteX1" fmla="*/ 801587 w 936548"/>
                <a:gd name="connsiteY1" fmla="*/ 0 h 750846"/>
                <a:gd name="connsiteX2" fmla="*/ 936548 w 936548"/>
                <a:gd name="connsiteY2" fmla="*/ 750846 h 750846"/>
                <a:gd name="connsiteX3" fmla="*/ 592216 w 936548"/>
                <a:gd name="connsiteY3" fmla="*/ 750846 h 750846"/>
                <a:gd name="connsiteX4" fmla="*/ 582652 w 936548"/>
                <a:gd name="connsiteY4" fmla="*/ 206911 h 750846"/>
                <a:gd name="connsiteX5" fmla="*/ 47399 w 936548"/>
                <a:gd name="connsiteY5" fmla="*/ 179681 h 750846"/>
                <a:gd name="connsiteX0" fmla="*/ 0 w 936548"/>
                <a:gd name="connsiteY0" fmla="*/ 17526 h 765297"/>
                <a:gd name="connsiteX1" fmla="*/ 789173 w 936548"/>
                <a:gd name="connsiteY1" fmla="*/ 0 h 765297"/>
                <a:gd name="connsiteX2" fmla="*/ 936548 w 936548"/>
                <a:gd name="connsiteY2" fmla="*/ 765297 h 765297"/>
                <a:gd name="connsiteX3" fmla="*/ 592216 w 936548"/>
                <a:gd name="connsiteY3" fmla="*/ 765297 h 765297"/>
                <a:gd name="connsiteX4" fmla="*/ 582652 w 936548"/>
                <a:gd name="connsiteY4" fmla="*/ 221362 h 765297"/>
                <a:gd name="connsiteX5" fmla="*/ 47399 w 936548"/>
                <a:gd name="connsiteY5" fmla="*/ 194132 h 765297"/>
                <a:gd name="connsiteX0" fmla="*/ 0 w 936548"/>
                <a:gd name="connsiteY0" fmla="*/ 17526 h 765297"/>
                <a:gd name="connsiteX1" fmla="*/ 789173 w 936548"/>
                <a:gd name="connsiteY1" fmla="*/ 0 h 765297"/>
                <a:gd name="connsiteX2" fmla="*/ 936548 w 936548"/>
                <a:gd name="connsiteY2" fmla="*/ 765297 h 765297"/>
                <a:gd name="connsiteX3" fmla="*/ 592216 w 936548"/>
                <a:gd name="connsiteY3" fmla="*/ 765297 h 765297"/>
                <a:gd name="connsiteX4" fmla="*/ 503613 w 936548"/>
                <a:gd name="connsiteY4" fmla="*/ 217059 h 765297"/>
                <a:gd name="connsiteX5" fmla="*/ 47399 w 936548"/>
                <a:gd name="connsiteY5" fmla="*/ 194132 h 765297"/>
                <a:gd name="connsiteX0" fmla="*/ 0 w 936548"/>
                <a:gd name="connsiteY0" fmla="*/ 54597 h 802368"/>
                <a:gd name="connsiteX1" fmla="*/ 678845 w 936548"/>
                <a:gd name="connsiteY1" fmla="*/ 0 h 802368"/>
                <a:gd name="connsiteX2" fmla="*/ 936548 w 936548"/>
                <a:gd name="connsiteY2" fmla="*/ 802368 h 802368"/>
                <a:gd name="connsiteX3" fmla="*/ 592216 w 936548"/>
                <a:gd name="connsiteY3" fmla="*/ 802368 h 802368"/>
                <a:gd name="connsiteX4" fmla="*/ 503613 w 936548"/>
                <a:gd name="connsiteY4" fmla="*/ 254130 h 802368"/>
                <a:gd name="connsiteX5" fmla="*/ 47399 w 936548"/>
                <a:gd name="connsiteY5" fmla="*/ 231203 h 802368"/>
                <a:gd name="connsiteX0" fmla="*/ 0 w 936548"/>
                <a:gd name="connsiteY0" fmla="*/ 54597 h 802368"/>
                <a:gd name="connsiteX1" fmla="*/ 678845 w 936548"/>
                <a:gd name="connsiteY1" fmla="*/ 0 h 802368"/>
                <a:gd name="connsiteX2" fmla="*/ 936548 w 936548"/>
                <a:gd name="connsiteY2" fmla="*/ 802368 h 802368"/>
                <a:gd name="connsiteX3" fmla="*/ 592216 w 936548"/>
                <a:gd name="connsiteY3" fmla="*/ 802368 h 802368"/>
                <a:gd name="connsiteX4" fmla="*/ 503613 w 936548"/>
                <a:gd name="connsiteY4" fmla="*/ 254130 h 802368"/>
                <a:gd name="connsiteX5" fmla="*/ 52309 w 936548"/>
                <a:gd name="connsiteY5" fmla="*/ 233263 h 802368"/>
                <a:gd name="connsiteX0" fmla="*/ 0 w 912484"/>
                <a:gd name="connsiteY0" fmla="*/ 54597 h 802368"/>
                <a:gd name="connsiteX1" fmla="*/ 678845 w 912484"/>
                <a:gd name="connsiteY1" fmla="*/ 0 h 802368"/>
                <a:gd name="connsiteX2" fmla="*/ 912484 w 912484"/>
                <a:gd name="connsiteY2" fmla="*/ 763394 h 802368"/>
                <a:gd name="connsiteX3" fmla="*/ 592216 w 912484"/>
                <a:gd name="connsiteY3" fmla="*/ 802368 h 802368"/>
                <a:gd name="connsiteX4" fmla="*/ 503613 w 912484"/>
                <a:gd name="connsiteY4" fmla="*/ 254130 h 802368"/>
                <a:gd name="connsiteX5" fmla="*/ 52309 w 912484"/>
                <a:gd name="connsiteY5" fmla="*/ 233263 h 802368"/>
                <a:gd name="connsiteX0" fmla="*/ 0 w 912484"/>
                <a:gd name="connsiteY0" fmla="*/ 54597 h 826383"/>
                <a:gd name="connsiteX1" fmla="*/ 678845 w 912484"/>
                <a:gd name="connsiteY1" fmla="*/ 0 h 826383"/>
                <a:gd name="connsiteX2" fmla="*/ 912484 w 912484"/>
                <a:gd name="connsiteY2" fmla="*/ 763394 h 826383"/>
                <a:gd name="connsiteX3" fmla="*/ 597150 w 912484"/>
                <a:gd name="connsiteY3" fmla="*/ 826383 h 826383"/>
                <a:gd name="connsiteX4" fmla="*/ 503613 w 912484"/>
                <a:gd name="connsiteY4" fmla="*/ 254130 h 826383"/>
                <a:gd name="connsiteX5" fmla="*/ 52309 w 912484"/>
                <a:gd name="connsiteY5" fmla="*/ 233263 h 826383"/>
                <a:gd name="connsiteX0" fmla="*/ 0 w 912484"/>
                <a:gd name="connsiteY0" fmla="*/ 54597 h 826383"/>
                <a:gd name="connsiteX1" fmla="*/ 678845 w 912484"/>
                <a:gd name="connsiteY1" fmla="*/ 0 h 826383"/>
                <a:gd name="connsiteX2" fmla="*/ 912484 w 912484"/>
                <a:gd name="connsiteY2" fmla="*/ 763394 h 826383"/>
                <a:gd name="connsiteX3" fmla="*/ 597150 w 912484"/>
                <a:gd name="connsiteY3" fmla="*/ 826383 h 826383"/>
                <a:gd name="connsiteX4" fmla="*/ 503613 w 912484"/>
                <a:gd name="connsiteY4" fmla="*/ 254130 h 826383"/>
                <a:gd name="connsiteX5" fmla="*/ 49206 w 912484"/>
                <a:gd name="connsiteY5" fmla="*/ 229651 h 826383"/>
                <a:gd name="connsiteX0" fmla="*/ 0 w 912484"/>
                <a:gd name="connsiteY0" fmla="*/ 54597 h 826383"/>
                <a:gd name="connsiteX1" fmla="*/ 678845 w 912484"/>
                <a:gd name="connsiteY1" fmla="*/ 0 h 826383"/>
                <a:gd name="connsiteX2" fmla="*/ 912484 w 912484"/>
                <a:gd name="connsiteY2" fmla="*/ 763394 h 826383"/>
                <a:gd name="connsiteX3" fmla="*/ 597150 w 912484"/>
                <a:gd name="connsiteY3" fmla="*/ 826383 h 826383"/>
                <a:gd name="connsiteX4" fmla="*/ 520431 w 912484"/>
                <a:gd name="connsiteY4" fmla="*/ 225345 h 826383"/>
                <a:gd name="connsiteX5" fmla="*/ 49206 w 912484"/>
                <a:gd name="connsiteY5" fmla="*/ 229651 h 826383"/>
                <a:gd name="connsiteX0" fmla="*/ 0 w 912484"/>
                <a:gd name="connsiteY0" fmla="*/ 54597 h 836133"/>
                <a:gd name="connsiteX1" fmla="*/ 678845 w 912484"/>
                <a:gd name="connsiteY1" fmla="*/ 0 h 836133"/>
                <a:gd name="connsiteX2" fmla="*/ 912484 w 912484"/>
                <a:gd name="connsiteY2" fmla="*/ 763394 h 836133"/>
                <a:gd name="connsiteX3" fmla="*/ 566633 w 912484"/>
                <a:gd name="connsiteY3" fmla="*/ 836133 h 836133"/>
                <a:gd name="connsiteX4" fmla="*/ 520431 w 912484"/>
                <a:gd name="connsiteY4" fmla="*/ 225345 h 836133"/>
                <a:gd name="connsiteX5" fmla="*/ 49206 w 912484"/>
                <a:gd name="connsiteY5" fmla="*/ 229651 h 836133"/>
                <a:gd name="connsiteX0" fmla="*/ 0 w 803953"/>
                <a:gd name="connsiteY0" fmla="*/ 54597 h 836133"/>
                <a:gd name="connsiteX1" fmla="*/ 678845 w 803953"/>
                <a:gd name="connsiteY1" fmla="*/ 0 h 836133"/>
                <a:gd name="connsiteX2" fmla="*/ 803953 w 803953"/>
                <a:gd name="connsiteY2" fmla="*/ 807543 h 836133"/>
                <a:gd name="connsiteX3" fmla="*/ 566633 w 803953"/>
                <a:gd name="connsiteY3" fmla="*/ 836133 h 836133"/>
                <a:gd name="connsiteX4" fmla="*/ 520431 w 803953"/>
                <a:gd name="connsiteY4" fmla="*/ 225345 h 836133"/>
                <a:gd name="connsiteX5" fmla="*/ 49206 w 803953"/>
                <a:gd name="connsiteY5" fmla="*/ 229651 h 836133"/>
                <a:gd name="connsiteX0" fmla="*/ 0 w 803953"/>
                <a:gd name="connsiteY0" fmla="*/ 54597 h 836133"/>
                <a:gd name="connsiteX1" fmla="*/ 678845 w 803953"/>
                <a:gd name="connsiteY1" fmla="*/ 0 h 836133"/>
                <a:gd name="connsiteX2" fmla="*/ 803953 w 803953"/>
                <a:gd name="connsiteY2" fmla="*/ 807543 h 836133"/>
                <a:gd name="connsiteX3" fmla="*/ 566633 w 803953"/>
                <a:gd name="connsiteY3" fmla="*/ 836133 h 836133"/>
                <a:gd name="connsiteX4" fmla="*/ 490260 w 803953"/>
                <a:gd name="connsiteY4" fmla="*/ 229781 h 836133"/>
                <a:gd name="connsiteX5" fmla="*/ 49206 w 803953"/>
                <a:gd name="connsiteY5" fmla="*/ 229651 h 836133"/>
                <a:gd name="connsiteX0" fmla="*/ 0 w 803953"/>
                <a:gd name="connsiteY0" fmla="*/ 54597 h 807543"/>
                <a:gd name="connsiteX1" fmla="*/ 678845 w 803953"/>
                <a:gd name="connsiteY1" fmla="*/ 0 h 807543"/>
                <a:gd name="connsiteX2" fmla="*/ 803953 w 803953"/>
                <a:gd name="connsiteY2" fmla="*/ 807543 h 807543"/>
                <a:gd name="connsiteX3" fmla="*/ 525373 w 803953"/>
                <a:gd name="connsiteY3" fmla="*/ 765143 h 807543"/>
                <a:gd name="connsiteX4" fmla="*/ 490260 w 803953"/>
                <a:gd name="connsiteY4" fmla="*/ 229781 h 807543"/>
                <a:gd name="connsiteX5" fmla="*/ 49206 w 803953"/>
                <a:gd name="connsiteY5" fmla="*/ 229651 h 807543"/>
                <a:gd name="connsiteX0" fmla="*/ 0 w 809149"/>
                <a:gd name="connsiteY0" fmla="*/ 54597 h 765143"/>
                <a:gd name="connsiteX1" fmla="*/ 678845 w 809149"/>
                <a:gd name="connsiteY1" fmla="*/ 0 h 765143"/>
                <a:gd name="connsiteX2" fmla="*/ 809149 w 809149"/>
                <a:gd name="connsiteY2" fmla="*/ 727842 h 765143"/>
                <a:gd name="connsiteX3" fmla="*/ 525373 w 809149"/>
                <a:gd name="connsiteY3" fmla="*/ 765143 h 765143"/>
                <a:gd name="connsiteX4" fmla="*/ 490260 w 809149"/>
                <a:gd name="connsiteY4" fmla="*/ 229781 h 765143"/>
                <a:gd name="connsiteX5" fmla="*/ 49206 w 809149"/>
                <a:gd name="connsiteY5" fmla="*/ 229651 h 765143"/>
                <a:gd name="connsiteX0" fmla="*/ 0 w 809149"/>
                <a:gd name="connsiteY0" fmla="*/ 69520 h 780066"/>
                <a:gd name="connsiteX1" fmla="*/ 662743 w 809149"/>
                <a:gd name="connsiteY1" fmla="*/ 0 h 780066"/>
                <a:gd name="connsiteX2" fmla="*/ 809149 w 809149"/>
                <a:gd name="connsiteY2" fmla="*/ 742765 h 780066"/>
                <a:gd name="connsiteX3" fmla="*/ 525373 w 809149"/>
                <a:gd name="connsiteY3" fmla="*/ 780066 h 780066"/>
                <a:gd name="connsiteX4" fmla="*/ 490260 w 809149"/>
                <a:gd name="connsiteY4" fmla="*/ 244704 h 780066"/>
                <a:gd name="connsiteX5" fmla="*/ 49206 w 809149"/>
                <a:gd name="connsiteY5" fmla="*/ 244574 h 780066"/>
                <a:gd name="connsiteX0" fmla="*/ 0 w 809149"/>
                <a:gd name="connsiteY0" fmla="*/ 69520 h 780066"/>
                <a:gd name="connsiteX1" fmla="*/ 662743 w 809149"/>
                <a:gd name="connsiteY1" fmla="*/ 0 h 780066"/>
                <a:gd name="connsiteX2" fmla="*/ 809149 w 809149"/>
                <a:gd name="connsiteY2" fmla="*/ 742765 h 780066"/>
                <a:gd name="connsiteX3" fmla="*/ 525373 w 809149"/>
                <a:gd name="connsiteY3" fmla="*/ 780066 h 780066"/>
                <a:gd name="connsiteX4" fmla="*/ 497467 w 809149"/>
                <a:gd name="connsiteY4" fmla="*/ 232368 h 780066"/>
                <a:gd name="connsiteX5" fmla="*/ 49206 w 809149"/>
                <a:gd name="connsiteY5" fmla="*/ 244574 h 780066"/>
                <a:gd name="connsiteX0" fmla="*/ 0 w 809149"/>
                <a:gd name="connsiteY0" fmla="*/ 69520 h 780066"/>
                <a:gd name="connsiteX1" fmla="*/ 662743 w 809149"/>
                <a:gd name="connsiteY1" fmla="*/ 0 h 780066"/>
                <a:gd name="connsiteX2" fmla="*/ 809149 w 809149"/>
                <a:gd name="connsiteY2" fmla="*/ 742765 h 780066"/>
                <a:gd name="connsiteX3" fmla="*/ 525373 w 809149"/>
                <a:gd name="connsiteY3" fmla="*/ 780066 h 780066"/>
                <a:gd name="connsiteX4" fmla="*/ 497467 w 809149"/>
                <a:gd name="connsiteY4" fmla="*/ 232368 h 780066"/>
                <a:gd name="connsiteX5" fmla="*/ 54704 w 809149"/>
                <a:gd name="connsiteY5" fmla="*/ 225724 h 78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9149" h="780066">
                  <a:moveTo>
                    <a:pt x="0" y="69520"/>
                  </a:moveTo>
                  <a:lnTo>
                    <a:pt x="662743" y="0"/>
                  </a:lnTo>
                  <a:lnTo>
                    <a:pt x="809149" y="742765"/>
                  </a:lnTo>
                  <a:lnTo>
                    <a:pt x="525373" y="780066"/>
                  </a:lnTo>
                  <a:lnTo>
                    <a:pt x="497467" y="232368"/>
                  </a:lnTo>
                  <a:lnTo>
                    <a:pt x="54704" y="225724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50" name="フリーフォーム: 図形 1149">
              <a:extLst>
                <a:ext uri="{FF2B5EF4-FFF2-40B4-BE49-F238E27FC236}">
                  <a16:creationId xmlns:a16="http://schemas.microsoft.com/office/drawing/2014/main" id="{186F0377-840C-42AC-BDE7-5DCF31768E96}"/>
                </a:ext>
              </a:extLst>
            </p:cNvPr>
            <p:cNvSpPr/>
            <p:nvPr/>
          </p:nvSpPr>
          <p:spPr>
            <a:xfrm rot="3582269">
              <a:off x="7734276" y="2729951"/>
              <a:ext cx="809149" cy="780066"/>
            </a:xfrm>
            <a:custGeom>
              <a:avLst/>
              <a:gdLst>
                <a:gd name="connsiteX0" fmla="*/ 955320 w 955320"/>
                <a:gd name="connsiteY0" fmla="*/ 788745 h 788745"/>
                <a:gd name="connsiteX1" fmla="*/ 610988 w 955320"/>
                <a:gd name="connsiteY1" fmla="*/ 788745 h 788745"/>
                <a:gd name="connsiteX2" fmla="*/ 670312 w 955320"/>
                <a:gd name="connsiteY2" fmla="*/ 256787 h 788745"/>
                <a:gd name="connsiteX3" fmla="*/ 0 w 955320"/>
                <a:gd name="connsiteY3" fmla="*/ 169784 h 788745"/>
                <a:gd name="connsiteX4" fmla="*/ 12872 w 955320"/>
                <a:gd name="connsiteY4" fmla="*/ 0 h 788745"/>
                <a:gd name="connsiteX5" fmla="*/ 710679 w 955320"/>
                <a:gd name="connsiteY5" fmla="*/ 15542 h 788745"/>
                <a:gd name="connsiteX6" fmla="*/ 710581 w 955320"/>
                <a:gd name="connsiteY6" fmla="*/ 16839 h 788745"/>
                <a:gd name="connsiteX7" fmla="*/ 869237 w 955320"/>
                <a:gd name="connsiteY7" fmla="*/ 16839 h 788745"/>
                <a:gd name="connsiteX0" fmla="*/ 955320 w 955320"/>
                <a:gd name="connsiteY0" fmla="*/ 828893 h 828893"/>
                <a:gd name="connsiteX1" fmla="*/ 610988 w 955320"/>
                <a:gd name="connsiteY1" fmla="*/ 828893 h 828893"/>
                <a:gd name="connsiteX2" fmla="*/ 670312 w 955320"/>
                <a:gd name="connsiteY2" fmla="*/ 296935 h 828893"/>
                <a:gd name="connsiteX3" fmla="*/ 0 w 955320"/>
                <a:gd name="connsiteY3" fmla="*/ 209932 h 828893"/>
                <a:gd name="connsiteX4" fmla="*/ 12872 w 955320"/>
                <a:gd name="connsiteY4" fmla="*/ 40148 h 828893"/>
                <a:gd name="connsiteX5" fmla="*/ 710679 w 955320"/>
                <a:gd name="connsiteY5" fmla="*/ 55690 h 828893"/>
                <a:gd name="connsiteX6" fmla="*/ 869237 w 955320"/>
                <a:gd name="connsiteY6" fmla="*/ 56987 h 828893"/>
                <a:gd name="connsiteX7" fmla="*/ 955320 w 955320"/>
                <a:gd name="connsiteY7" fmla="*/ 828893 h 828893"/>
                <a:gd name="connsiteX0" fmla="*/ 955320 w 955320"/>
                <a:gd name="connsiteY0" fmla="*/ 788745 h 788745"/>
                <a:gd name="connsiteX1" fmla="*/ 610988 w 955320"/>
                <a:gd name="connsiteY1" fmla="*/ 788745 h 788745"/>
                <a:gd name="connsiteX2" fmla="*/ 670312 w 955320"/>
                <a:gd name="connsiteY2" fmla="*/ 256787 h 788745"/>
                <a:gd name="connsiteX3" fmla="*/ 0 w 955320"/>
                <a:gd name="connsiteY3" fmla="*/ 169784 h 788745"/>
                <a:gd name="connsiteX4" fmla="*/ 12872 w 955320"/>
                <a:gd name="connsiteY4" fmla="*/ 0 h 788745"/>
                <a:gd name="connsiteX5" fmla="*/ 869237 w 955320"/>
                <a:gd name="connsiteY5" fmla="*/ 16839 h 788745"/>
                <a:gd name="connsiteX6" fmla="*/ 955320 w 955320"/>
                <a:gd name="connsiteY6" fmla="*/ 788745 h 788745"/>
                <a:gd name="connsiteX0" fmla="*/ 942448 w 942448"/>
                <a:gd name="connsiteY0" fmla="*/ 788745 h 788745"/>
                <a:gd name="connsiteX1" fmla="*/ 598116 w 942448"/>
                <a:gd name="connsiteY1" fmla="*/ 788745 h 788745"/>
                <a:gd name="connsiteX2" fmla="*/ 657440 w 942448"/>
                <a:gd name="connsiteY2" fmla="*/ 256787 h 788745"/>
                <a:gd name="connsiteX3" fmla="*/ 46722 w 942448"/>
                <a:gd name="connsiteY3" fmla="*/ 185560 h 788745"/>
                <a:gd name="connsiteX4" fmla="*/ 0 w 942448"/>
                <a:gd name="connsiteY4" fmla="*/ 0 h 788745"/>
                <a:gd name="connsiteX5" fmla="*/ 856365 w 942448"/>
                <a:gd name="connsiteY5" fmla="*/ 16839 h 788745"/>
                <a:gd name="connsiteX6" fmla="*/ 942448 w 942448"/>
                <a:gd name="connsiteY6" fmla="*/ 788745 h 788745"/>
                <a:gd name="connsiteX0" fmla="*/ 951402 w 951402"/>
                <a:gd name="connsiteY0" fmla="*/ 789424 h 789424"/>
                <a:gd name="connsiteX1" fmla="*/ 607070 w 951402"/>
                <a:gd name="connsiteY1" fmla="*/ 789424 h 789424"/>
                <a:gd name="connsiteX2" fmla="*/ 666394 w 951402"/>
                <a:gd name="connsiteY2" fmla="*/ 257466 h 789424"/>
                <a:gd name="connsiteX3" fmla="*/ 55676 w 951402"/>
                <a:gd name="connsiteY3" fmla="*/ 186239 h 789424"/>
                <a:gd name="connsiteX4" fmla="*/ 0 w 951402"/>
                <a:gd name="connsiteY4" fmla="*/ 0 h 789424"/>
                <a:gd name="connsiteX5" fmla="*/ 865319 w 951402"/>
                <a:gd name="connsiteY5" fmla="*/ 17518 h 789424"/>
                <a:gd name="connsiteX6" fmla="*/ 951402 w 951402"/>
                <a:gd name="connsiteY6" fmla="*/ 789424 h 789424"/>
                <a:gd name="connsiteX0" fmla="*/ 978098 w 978098"/>
                <a:gd name="connsiteY0" fmla="*/ 789424 h 789424"/>
                <a:gd name="connsiteX1" fmla="*/ 633766 w 978098"/>
                <a:gd name="connsiteY1" fmla="*/ 789424 h 789424"/>
                <a:gd name="connsiteX2" fmla="*/ 693090 w 978098"/>
                <a:gd name="connsiteY2" fmla="*/ 257466 h 789424"/>
                <a:gd name="connsiteX3" fmla="*/ 82372 w 978098"/>
                <a:gd name="connsiteY3" fmla="*/ 186239 h 789424"/>
                <a:gd name="connsiteX4" fmla="*/ 0 w 978098"/>
                <a:gd name="connsiteY4" fmla="*/ 102530 h 789424"/>
                <a:gd name="connsiteX5" fmla="*/ 26696 w 978098"/>
                <a:gd name="connsiteY5" fmla="*/ 0 h 789424"/>
                <a:gd name="connsiteX6" fmla="*/ 892015 w 978098"/>
                <a:gd name="connsiteY6" fmla="*/ 17518 h 789424"/>
                <a:gd name="connsiteX7" fmla="*/ 978098 w 978098"/>
                <a:gd name="connsiteY7" fmla="*/ 789424 h 789424"/>
                <a:gd name="connsiteX0" fmla="*/ 0 w 978098"/>
                <a:gd name="connsiteY0" fmla="*/ 102530 h 789424"/>
                <a:gd name="connsiteX1" fmla="*/ 26696 w 978098"/>
                <a:gd name="connsiteY1" fmla="*/ 0 h 789424"/>
                <a:gd name="connsiteX2" fmla="*/ 892015 w 978098"/>
                <a:gd name="connsiteY2" fmla="*/ 17518 h 789424"/>
                <a:gd name="connsiteX3" fmla="*/ 978098 w 978098"/>
                <a:gd name="connsiteY3" fmla="*/ 789424 h 789424"/>
                <a:gd name="connsiteX4" fmla="*/ 633766 w 978098"/>
                <a:gd name="connsiteY4" fmla="*/ 789424 h 789424"/>
                <a:gd name="connsiteX5" fmla="*/ 693090 w 978098"/>
                <a:gd name="connsiteY5" fmla="*/ 257466 h 789424"/>
                <a:gd name="connsiteX6" fmla="*/ 82372 w 978098"/>
                <a:gd name="connsiteY6" fmla="*/ 186239 h 789424"/>
                <a:gd name="connsiteX7" fmla="*/ 91440 w 978098"/>
                <a:gd name="connsiteY7" fmla="*/ 193970 h 789424"/>
                <a:gd name="connsiteX0" fmla="*/ 0 w 951402"/>
                <a:gd name="connsiteY0" fmla="*/ 0 h 789424"/>
                <a:gd name="connsiteX1" fmla="*/ 865319 w 951402"/>
                <a:gd name="connsiteY1" fmla="*/ 1751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666394 w 951402"/>
                <a:gd name="connsiteY4" fmla="*/ 257466 h 789424"/>
                <a:gd name="connsiteX5" fmla="*/ 55676 w 951402"/>
                <a:gd name="connsiteY5" fmla="*/ 186239 h 789424"/>
                <a:gd name="connsiteX6" fmla="*/ 64744 w 951402"/>
                <a:gd name="connsiteY6" fmla="*/ 193970 h 789424"/>
                <a:gd name="connsiteX0" fmla="*/ 80438 w 1031840"/>
                <a:gd name="connsiteY0" fmla="*/ 0 h 789424"/>
                <a:gd name="connsiteX1" fmla="*/ 945757 w 1031840"/>
                <a:gd name="connsiteY1" fmla="*/ 17518 h 789424"/>
                <a:gd name="connsiteX2" fmla="*/ 1031840 w 1031840"/>
                <a:gd name="connsiteY2" fmla="*/ 789424 h 789424"/>
                <a:gd name="connsiteX3" fmla="*/ 687508 w 1031840"/>
                <a:gd name="connsiteY3" fmla="*/ 789424 h 789424"/>
                <a:gd name="connsiteX4" fmla="*/ 746832 w 1031840"/>
                <a:gd name="connsiteY4" fmla="*/ 257466 h 789424"/>
                <a:gd name="connsiteX5" fmla="*/ 136114 w 1031840"/>
                <a:gd name="connsiteY5" fmla="*/ 186239 h 789424"/>
                <a:gd name="connsiteX6" fmla="*/ 20901 w 1031840"/>
                <a:gd name="connsiteY6" fmla="*/ 229578 h 789424"/>
                <a:gd name="connsiteX0" fmla="*/ 0 w 951402"/>
                <a:gd name="connsiteY0" fmla="*/ 0 h 789424"/>
                <a:gd name="connsiteX1" fmla="*/ 865319 w 951402"/>
                <a:gd name="connsiteY1" fmla="*/ 1751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666394 w 951402"/>
                <a:gd name="connsiteY4" fmla="*/ 257466 h 789424"/>
                <a:gd name="connsiteX5" fmla="*/ 55676 w 951402"/>
                <a:gd name="connsiteY5" fmla="*/ 186239 h 789424"/>
                <a:gd name="connsiteX0" fmla="*/ 0 w 951402"/>
                <a:gd name="connsiteY0" fmla="*/ 0 h 789424"/>
                <a:gd name="connsiteX1" fmla="*/ 865319 w 951402"/>
                <a:gd name="connsiteY1" fmla="*/ 1751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619552 w 951402"/>
                <a:gd name="connsiteY4" fmla="*/ 251663 h 789424"/>
                <a:gd name="connsiteX5" fmla="*/ 55676 w 951402"/>
                <a:gd name="connsiteY5" fmla="*/ 186239 h 789424"/>
                <a:gd name="connsiteX0" fmla="*/ 0 w 951402"/>
                <a:gd name="connsiteY0" fmla="*/ 0 h 789424"/>
                <a:gd name="connsiteX1" fmla="*/ 816441 w 951402"/>
                <a:gd name="connsiteY1" fmla="*/ 3857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619552 w 951402"/>
                <a:gd name="connsiteY4" fmla="*/ 251663 h 789424"/>
                <a:gd name="connsiteX5" fmla="*/ 55676 w 951402"/>
                <a:gd name="connsiteY5" fmla="*/ 186239 h 789424"/>
                <a:gd name="connsiteX0" fmla="*/ 0 w 951402"/>
                <a:gd name="connsiteY0" fmla="*/ 0 h 789424"/>
                <a:gd name="connsiteX1" fmla="*/ 816441 w 951402"/>
                <a:gd name="connsiteY1" fmla="*/ 3857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597506 w 951402"/>
                <a:gd name="connsiteY4" fmla="*/ 245489 h 789424"/>
                <a:gd name="connsiteX5" fmla="*/ 55676 w 951402"/>
                <a:gd name="connsiteY5" fmla="*/ 186239 h 789424"/>
                <a:gd name="connsiteX0" fmla="*/ 0 w 951402"/>
                <a:gd name="connsiteY0" fmla="*/ 0 h 789424"/>
                <a:gd name="connsiteX1" fmla="*/ 816441 w 951402"/>
                <a:gd name="connsiteY1" fmla="*/ 3857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597506 w 951402"/>
                <a:gd name="connsiteY4" fmla="*/ 245489 h 789424"/>
                <a:gd name="connsiteX5" fmla="*/ 62253 w 951402"/>
                <a:gd name="connsiteY5" fmla="*/ 218259 h 789424"/>
                <a:gd name="connsiteX0" fmla="*/ 0 w 936548"/>
                <a:gd name="connsiteY0" fmla="*/ 3075 h 750846"/>
                <a:gd name="connsiteX1" fmla="*/ 801587 w 936548"/>
                <a:gd name="connsiteY1" fmla="*/ 0 h 750846"/>
                <a:gd name="connsiteX2" fmla="*/ 936548 w 936548"/>
                <a:gd name="connsiteY2" fmla="*/ 750846 h 750846"/>
                <a:gd name="connsiteX3" fmla="*/ 592216 w 936548"/>
                <a:gd name="connsiteY3" fmla="*/ 750846 h 750846"/>
                <a:gd name="connsiteX4" fmla="*/ 582652 w 936548"/>
                <a:gd name="connsiteY4" fmla="*/ 206911 h 750846"/>
                <a:gd name="connsiteX5" fmla="*/ 47399 w 936548"/>
                <a:gd name="connsiteY5" fmla="*/ 179681 h 750846"/>
                <a:gd name="connsiteX0" fmla="*/ 0 w 936548"/>
                <a:gd name="connsiteY0" fmla="*/ 17526 h 765297"/>
                <a:gd name="connsiteX1" fmla="*/ 789173 w 936548"/>
                <a:gd name="connsiteY1" fmla="*/ 0 h 765297"/>
                <a:gd name="connsiteX2" fmla="*/ 936548 w 936548"/>
                <a:gd name="connsiteY2" fmla="*/ 765297 h 765297"/>
                <a:gd name="connsiteX3" fmla="*/ 592216 w 936548"/>
                <a:gd name="connsiteY3" fmla="*/ 765297 h 765297"/>
                <a:gd name="connsiteX4" fmla="*/ 582652 w 936548"/>
                <a:gd name="connsiteY4" fmla="*/ 221362 h 765297"/>
                <a:gd name="connsiteX5" fmla="*/ 47399 w 936548"/>
                <a:gd name="connsiteY5" fmla="*/ 194132 h 765297"/>
                <a:gd name="connsiteX0" fmla="*/ 0 w 936548"/>
                <a:gd name="connsiteY0" fmla="*/ 17526 h 765297"/>
                <a:gd name="connsiteX1" fmla="*/ 789173 w 936548"/>
                <a:gd name="connsiteY1" fmla="*/ 0 h 765297"/>
                <a:gd name="connsiteX2" fmla="*/ 936548 w 936548"/>
                <a:gd name="connsiteY2" fmla="*/ 765297 h 765297"/>
                <a:gd name="connsiteX3" fmla="*/ 592216 w 936548"/>
                <a:gd name="connsiteY3" fmla="*/ 765297 h 765297"/>
                <a:gd name="connsiteX4" fmla="*/ 503613 w 936548"/>
                <a:gd name="connsiteY4" fmla="*/ 217059 h 765297"/>
                <a:gd name="connsiteX5" fmla="*/ 47399 w 936548"/>
                <a:gd name="connsiteY5" fmla="*/ 194132 h 765297"/>
                <a:gd name="connsiteX0" fmla="*/ 0 w 936548"/>
                <a:gd name="connsiteY0" fmla="*/ 54597 h 802368"/>
                <a:gd name="connsiteX1" fmla="*/ 678845 w 936548"/>
                <a:gd name="connsiteY1" fmla="*/ 0 h 802368"/>
                <a:gd name="connsiteX2" fmla="*/ 936548 w 936548"/>
                <a:gd name="connsiteY2" fmla="*/ 802368 h 802368"/>
                <a:gd name="connsiteX3" fmla="*/ 592216 w 936548"/>
                <a:gd name="connsiteY3" fmla="*/ 802368 h 802368"/>
                <a:gd name="connsiteX4" fmla="*/ 503613 w 936548"/>
                <a:gd name="connsiteY4" fmla="*/ 254130 h 802368"/>
                <a:gd name="connsiteX5" fmla="*/ 47399 w 936548"/>
                <a:gd name="connsiteY5" fmla="*/ 231203 h 802368"/>
                <a:gd name="connsiteX0" fmla="*/ 0 w 936548"/>
                <a:gd name="connsiteY0" fmla="*/ 54597 h 802368"/>
                <a:gd name="connsiteX1" fmla="*/ 678845 w 936548"/>
                <a:gd name="connsiteY1" fmla="*/ 0 h 802368"/>
                <a:gd name="connsiteX2" fmla="*/ 936548 w 936548"/>
                <a:gd name="connsiteY2" fmla="*/ 802368 h 802368"/>
                <a:gd name="connsiteX3" fmla="*/ 592216 w 936548"/>
                <a:gd name="connsiteY3" fmla="*/ 802368 h 802368"/>
                <a:gd name="connsiteX4" fmla="*/ 503613 w 936548"/>
                <a:gd name="connsiteY4" fmla="*/ 254130 h 802368"/>
                <a:gd name="connsiteX5" fmla="*/ 52309 w 936548"/>
                <a:gd name="connsiteY5" fmla="*/ 233263 h 802368"/>
                <a:gd name="connsiteX0" fmla="*/ 0 w 912484"/>
                <a:gd name="connsiteY0" fmla="*/ 54597 h 802368"/>
                <a:gd name="connsiteX1" fmla="*/ 678845 w 912484"/>
                <a:gd name="connsiteY1" fmla="*/ 0 h 802368"/>
                <a:gd name="connsiteX2" fmla="*/ 912484 w 912484"/>
                <a:gd name="connsiteY2" fmla="*/ 763394 h 802368"/>
                <a:gd name="connsiteX3" fmla="*/ 592216 w 912484"/>
                <a:gd name="connsiteY3" fmla="*/ 802368 h 802368"/>
                <a:gd name="connsiteX4" fmla="*/ 503613 w 912484"/>
                <a:gd name="connsiteY4" fmla="*/ 254130 h 802368"/>
                <a:gd name="connsiteX5" fmla="*/ 52309 w 912484"/>
                <a:gd name="connsiteY5" fmla="*/ 233263 h 802368"/>
                <a:gd name="connsiteX0" fmla="*/ 0 w 912484"/>
                <a:gd name="connsiteY0" fmla="*/ 54597 h 826383"/>
                <a:gd name="connsiteX1" fmla="*/ 678845 w 912484"/>
                <a:gd name="connsiteY1" fmla="*/ 0 h 826383"/>
                <a:gd name="connsiteX2" fmla="*/ 912484 w 912484"/>
                <a:gd name="connsiteY2" fmla="*/ 763394 h 826383"/>
                <a:gd name="connsiteX3" fmla="*/ 597150 w 912484"/>
                <a:gd name="connsiteY3" fmla="*/ 826383 h 826383"/>
                <a:gd name="connsiteX4" fmla="*/ 503613 w 912484"/>
                <a:gd name="connsiteY4" fmla="*/ 254130 h 826383"/>
                <a:gd name="connsiteX5" fmla="*/ 52309 w 912484"/>
                <a:gd name="connsiteY5" fmla="*/ 233263 h 826383"/>
                <a:gd name="connsiteX0" fmla="*/ 0 w 912484"/>
                <a:gd name="connsiteY0" fmla="*/ 54597 h 826383"/>
                <a:gd name="connsiteX1" fmla="*/ 678845 w 912484"/>
                <a:gd name="connsiteY1" fmla="*/ 0 h 826383"/>
                <a:gd name="connsiteX2" fmla="*/ 912484 w 912484"/>
                <a:gd name="connsiteY2" fmla="*/ 763394 h 826383"/>
                <a:gd name="connsiteX3" fmla="*/ 597150 w 912484"/>
                <a:gd name="connsiteY3" fmla="*/ 826383 h 826383"/>
                <a:gd name="connsiteX4" fmla="*/ 503613 w 912484"/>
                <a:gd name="connsiteY4" fmla="*/ 254130 h 826383"/>
                <a:gd name="connsiteX5" fmla="*/ 49206 w 912484"/>
                <a:gd name="connsiteY5" fmla="*/ 229651 h 826383"/>
                <a:gd name="connsiteX0" fmla="*/ 0 w 912484"/>
                <a:gd name="connsiteY0" fmla="*/ 54597 h 826383"/>
                <a:gd name="connsiteX1" fmla="*/ 678845 w 912484"/>
                <a:gd name="connsiteY1" fmla="*/ 0 h 826383"/>
                <a:gd name="connsiteX2" fmla="*/ 912484 w 912484"/>
                <a:gd name="connsiteY2" fmla="*/ 763394 h 826383"/>
                <a:gd name="connsiteX3" fmla="*/ 597150 w 912484"/>
                <a:gd name="connsiteY3" fmla="*/ 826383 h 826383"/>
                <a:gd name="connsiteX4" fmla="*/ 520431 w 912484"/>
                <a:gd name="connsiteY4" fmla="*/ 225345 h 826383"/>
                <a:gd name="connsiteX5" fmla="*/ 49206 w 912484"/>
                <a:gd name="connsiteY5" fmla="*/ 229651 h 826383"/>
                <a:gd name="connsiteX0" fmla="*/ 0 w 912484"/>
                <a:gd name="connsiteY0" fmla="*/ 54597 h 836133"/>
                <a:gd name="connsiteX1" fmla="*/ 678845 w 912484"/>
                <a:gd name="connsiteY1" fmla="*/ 0 h 836133"/>
                <a:gd name="connsiteX2" fmla="*/ 912484 w 912484"/>
                <a:gd name="connsiteY2" fmla="*/ 763394 h 836133"/>
                <a:gd name="connsiteX3" fmla="*/ 566633 w 912484"/>
                <a:gd name="connsiteY3" fmla="*/ 836133 h 836133"/>
                <a:gd name="connsiteX4" fmla="*/ 520431 w 912484"/>
                <a:gd name="connsiteY4" fmla="*/ 225345 h 836133"/>
                <a:gd name="connsiteX5" fmla="*/ 49206 w 912484"/>
                <a:gd name="connsiteY5" fmla="*/ 229651 h 836133"/>
                <a:gd name="connsiteX0" fmla="*/ 0 w 803953"/>
                <a:gd name="connsiteY0" fmla="*/ 54597 h 836133"/>
                <a:gd name="connsiteX1" fmla="*/ 678845 w 803953"/>
                <a:gd name="connsiteY1" fmla="*/ 0 h 836133"/>
                <a:gd name="connsiteX2" fmla="*/ 803953 w 803953"/>
                <a:gd name="connsiteY2" fmla="*/ 807543 h 836133"/>
                <a:gd name="connsiteX3" fmla="*/ 566633 w 803953"/>
                <a:gd name="connsiteY3" fmla="*/ 836133 h 836133"/>
                <a:gd name="connsiteX4" fmla="*/ 520431 w 803953"/>
                <a:gd name="connsiteY4" fmla="*/ 225345 h 836133"/>
                <a:gd name="connsiteX5" fmla="*/ 49206 w 803953"/>
                <a:gd name="connsiteY5" fmla="*/ 229651 h 836133"/>
                <a:gd name="connsiteX0" fmla="*/ 0 w 803953"/>
                <a:gd name="connsiteY0" fmla="*/ 54597 h 836133"/>
                <a:gd name="connsiteX1" fmla="*/ 678845 w 803953"/>
                <a:gd name="connsiteY1" fmla="*/ 0 h 836133"/>
                <a:gd name="connsiteX2" fmla="*/ 803953 w 803953"/>
                <a:gd name="connsiteY2" fmla="*/ 807543 h 836133"/>
                <a:gd name="connsiteX3" fmla="*/ 566633 w 803953"/>
                <a:gd name="connsiteY3" fmla="*/ 836133 h 836133"/>
                <a:gd name="connsiteX4" fmla="*/ 490260 w 803953"/>
                <a:gd name="connsiteY4" fmla="*/ 229781 h 836133"/>
                <a:gd name="connsiteX5" fmla="*/ 49206 w 803953"/>
                <a:gd name="connsiteY5" fmla="*/ 229651 h 836133"/>
                <a:gd name="connsiteX0" fmla="*/ 0 w 803953"/>
                <a:gd name="connsiteY0" fmla="*/ 54597 h 807543"/>
                <a:gd name="connsiteX1" fmla="*/ 678845 w 803953"/>
                <a:gd name="connsiteY1" fmla="*/ 0 h 807543"/>
                <a:gd name="connsiteX2" fmla="*/ 803953 w 803953"/>
                <a:gd name="connsiteY2" fmla="*/ 807543 h 807543"/>
                <a:gd name="connsiteX3" fmla="*/ 525373 w 803953"/>
                <a:gd name="connsiteY3" fmla="*/ 765143 h 807543"/>
                <a:gd name="connsiteX4" fmla="*/ 490260 w 803953"/>
                <a:gd name="connsiteY4" fmla="*/ 229781 h 807543"/>
                <a:gd name="connsiteX5" fmla="*/ 49206 w 803953"/>
                <a:gd name="connsiteY5" fmla="*/ 229651 h 807543"/>
                <a:gd name="connsiteX0" fmla="*/ 0 w 809149"/>
                <a:gd name="connsiteY0" fmla="*/ 54597 h 765143"/>
                <a:gd name="connsiteX1" fmla="*/ 678845 w 809149"/>
                <a:gd name="connsiteY1" fmla="*/ 0 h 765143"/>
                <a:gd name="connsiteX2" fmla="*/ 809149 w 809149"/>
                <a:gd name="connsiteY2" fmla="*/ 727842 h 765143"/>
                <a:gd name="connsiteX3" fmla="*/ 525373 w 809149"/>
                <a:gd name="connsiteY3" fmla="*/ 765143 h 765143"/>
                <a:gd name="connsiteX4" fmla="*/ 490260 w 809149"/>
                <a:gd name="connsiteY4" fmla="*/ 229781 h 765143"/>
                <a:gd name="connsiteX5" fmla="*/ 49206 w 809149"/>
                <a:gd name="connsiteY5" fmla="*/ 229651 h 765143"/>
                <a:gd name="connsiteX0" fmla="*/ 0 w 809149"/>
                <a:gd name="connsiteY0" fmla="*/ 69520 h 780066"/>
                <a:gd name="connsiteX1" fmla="*/ 662743 w 809149"/>
                <a:gd name="connsiteY1" fmla="*/ 0 h 780066"/>
                <a:gd name="connsiteX2" fmla="*/ 809149 w 809149"/>
                <a:gd name="connsiteY2" fmla="*/ 742765 h 780066"/>
                <a:gd name="connsiteX3" fmla="*/ 525373 w 809149"/>
                <a:gd name="connsiteY3" fmla="*/ 780066 h 780066"/>
                <a:gd name="connsiteX4" fmla="*/ 490260 w 809149"/>
                <a:gd name="connsiteY4" fmla="*/ 244704 h 780066"/>
                <a:gd name="connsiteX5" fmla="*/ 49206 w 809149"/>
                <a:gd name="connsiteY5" fmla="*/ 244574 h 780066"/>
                <a:gd name="connsiteX0" fmla="*/ 0 w 809149"/>
                <a:gd name="connsiteY0" fmla="*/ 69520 h 780066"/>
                <a:gd name="connsiteX1" fmla="*/ 662743 w 809149"/>
                <a:gd name="connsiteY1" fmla="*/ 0 h 780066"/>
                <a:gd name="connsiteX2" fmla="*/ 809149 w 809149"/>
                <a:gd name="connsiteY2" fmla="*/ 742765 h 780066"/>
                <a:gd name="connsiteX3" fmla="*/ 525373 w 809149"/>
                <a:gd name="connsiteY3" fmla="*/ 780066 h 780066"/>
                <a:gd name="connsiteX4" fmla="*/ 497467 w 809149"/>
                <a:gd name="connsiteY4" fmla="*/ 232368 h 780066"/>
                <a:gd name="connsiteX5" fmla="*/ 49206 w 809149"/>
                <a:gd name="connsiteY5" fmla="*/ 244574 h 780066"/>
                <a:gd name="connsiteX0" fmla="*/ 0 w 809149"/>
                <a:gd name="connsiteY0" fmla="*/ 69520 h 780066"/>
                <a:gd name="connsiteX1" fmla="*/ 662743 w 809149"/>
                <a:gd name="connsiteY1" fmla="*/ 0 h 780066"/>
                <a:gd name="connsiteX2" fmla="*/ 809149 w 809149"/>
                <a:gd name="connsiteY2" fmla="*/ 742765 h 780066"/>
                <a:gd name="connsiteX3" fmla="*/ 525373 w 809149"/>
                <a:gd name="connsiteY3" fmla="*/ 780066 h 780066"/>
                <a:gd name="connsiteX4" fmla="*/ 497467 w 809149"/>
                <a:gd name="connsiteY4" fmla="*/ 232368 h 780066"/>
                <a:gd name="connsiteX5" fmla="*/ 54704 w 809149"/>
                <a:gd name="connsiteY5" fmla="*/ 225724 h 78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9149" h="780066">
                  <a:moveTo>
                    <a:pt x="0" y="69520"/>
                  </a:moveTo>
                  <a:lnTo>
                    <a:pt x="662743" y="0"/>
                  </a:lnTo>
                  <a:lnTo>
                    <a:pt x="809149" y="742765"/>
                  </a:lnTo>
                  <a:lnTo>
                    <a:pt x="525373" y="780066"/>
                  </a:lnTo>
                  <a:lnTo>
                    <a:pt x="497467" y="232368"/>
                  </a:lnTo>
                  <a:lnTo>
                    <a:pt x="54704" y="225724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0" name="四角形: 上の 2 つの角を丸める 145">
              <a:extLst>
                <a:ext uri="{FF2B5EF4-FFF2-40B4-BE49-F238E27FC236}">
                  <a16:creationId xmlns:a16="http://schemas.microsoft.com/office/drawing/2014/main" id="{60DD2718-1FC5-40B9-AFE2-BE303B9D3C7C}"/>
                </a:ext>
              </a:extLst>
            </p:cNvPr>
            <p:cNvSpPr/>
            <p:nvPr/>
          </p:nvSpPr>
          <p:spPr>
            <a:xfrm>
              <a:off x="7126317" y="4387015"/>
              <a:ext cx="536748" cy="263388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四角形: 上の 2 つの角を丸める 145">
              <a:extLst>
                <a:ext uri="{FF2B5EF4-FFF2-40B4-BE49-F238E27FC236}">
                  <a16:creationId xmlns:a16="http://schemas.microsoft.com/office/drawing/2014/main" id="{2CE60F6F-6662-4AF5-8818-7880FA64519F}"/>
                </a:ext>
              </a:extLst>
            </p:cNvPr>
            <p:cNvSpPr/>
            <p:nvPr/>
          </p:nvSpPr>
          <p:spPr>
            <a:xfrm flipH="1">
              <a:off x="7706835" y="4387015"/>
              <a:ext cx="536748" cy="263388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フリーフォーム: 図形 1081">
              <a:extLst>
                <a:ext uri="{FF2B5EF4-FFF2-40B4-BE49-F238E27FC236}">
                  <a16:creationId xmlns:a16="http://schemas.microsoft.com/office/drawing/2014/main" id="{14E98D54-F617-4FB8-AB83-D8BDD760EF88}"/>
                </a:ext>
              </a:extLst>
            </p:cNvPr>
            <p:cNvSpPr/>
            <p:nvPr/>
          </p:nvSpPr>
          <p:spPr>
            <a:xfrm>
              <a:off x="7150058" y="3593236"/>
              <a:ext cx="511059" cy="839689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フリーフォーム: 図形 1082">
              <a:extLst>
                <a:ext uri="{FF2B5EF4-FFF2-40B4-BE49-F238E27FC236}">
                  <a16:creationId xmlns:a16="http://schemas.microsoft.com/office/drawing/2014/main" id="{F845A7B4-E790-441C-998D-D5B5D3117823}"/>
                </a:ext>
              </a:extLst>
            </p:cNvPr>
            <p:cNvSpPr/>
            <p:nvPr/>
          </p:nvSpPr>
          <p:spPr>
            <a:xfrm>
              <a:off x="7706835" y="3593236"/>
              <a:ext cx="511060" cy="839689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四角形: 上の 2 つの角を丸める 1083">
              <a:extLst>
                <a:ext uri="{FF2B5EF4-FFF2-40B4-BE49-F238E27FC236}">
                  <a16:creationId xmlns:a16="http://schemas.microsoft.com/office/drawing/2014/main" id="{E460367A-BB6C-4589-95CB-DB605749F67D}"/>
                </a:ext>
              </a:extLst>
            </p:cNvPr>
            <p:cNvSpPr/>
            <p:nvPr/>
          </p:nvSpPr>
          <p:spPr>
            <a:xfrm>
              <a:off x="7086386" y="2451800"/>
              <a:ext cx="1170130" cy="838916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5" name="フリーフォーム: 図形 1084">
              <a:extLst>
                <a:ext uri="{FF2B5EF4-FFF2-40B4-BE49-F238E27FC236}">
                  <a16:creationId xmlns:a16="http://schemas.microsoft.com/office/drawing/2014/main" id="{B33B0FC5-0986-4E93-8478-FBC57B825C2D}"/>
                </a:ext>
              </a:extLst>
            </p:cNvPr>
            <p:cNvSpPr/>
            <p:nvPr/>
          </p:nvSpPr>
          <p:spPr>
            <a:xfrm>
              <a:off x="7048806" y="3290715"/>
              <a:ext cx="1245290" cy="465523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6" name="正方形/長方形 1085">
              <a:extLst>
                <a:ext uri="{FF2B5EF4-FFF2-40B4-BE49-F238E27FC236}">
                  <a16:creationId xmlns:a16="http://schemas.microsoft.com/office/drawing/2014/main" id="{1171ECA3-9AC3-488B-8A09-5D88F247F4DC}"/>
                </a:ext>
              </a:extLst>
            </p:cNvPr>
            <p:cNvSpPr/>
            <p:nvPr/>
          </p:nvSpPr>
          <p:spPr>
            <a:xfrm>
              <a:off x="7074999" y="3268868"/>
              <a:ext cx="1192904" cy="119062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四角形: 角を丸くする 1086">
              <a:extLst>
                <a:ext uri="{FF2B5EF4-FFF2-40B4-BE49-F238E27FC236}">
                  <a16:creationId xmlns:a16="http://schemas.microsoft.com/office/drawing/2014/main" id="{3C79E689-E523-4161-A67B-389CEECA660B}"/>
                </a:ext>
              </a:extLst>
            </p:cNvPr>
            <p:cNvSpPr/>
            <p:nvPr/>
          </p:nvSpPr>
          <p:spPr>
            <a:xfrm>
              <a:off x="7529818" y="3256962"/>
              <a:ext cx="283266" cy="14287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四角形: 上の 2 つの角を丸める 1087">
              <a:extLst>
                <a:ext uri="{FF2B5EF4-FFF2-40B4-BE49-F238E27FC236}">
                  <a16:creationId xmlns:a16="http://schemas.microsoft.com/office/drawing/2014/main" id="{3ED312DE-978B-4914-B44A-FC65ACEBC5D6}"/>
                </a:ext>
              </a:extLst>
            </p:cNvPr>
            <p:cNvSpPr/>
            <p:nvPr/>
          </p:nvSpPr>
          <p:spPr>
            <a:xfrm>
              <a:off x="7889305" y="2918184"/>
              <a:ext cx="293166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四角形: 上の 2 つの角を丸める 1088">
              <a:extLst>
                <a:ext uri="{FF2B5EF4-FFF2-40B4-BE49-F238E27FC236}">
                  <a16:creationId xmlns:a16="http://schemas.microsoft.com/office/drawing/2014/main" id="{6ED7E19E-B93D-4F43-AB7B-B50072797223}"/>
                </a:ext>
              </a:extLst>
            </p:cNvPr>
            <p:cNvSpPr/>
            <p:nvPr/>
          </p:nvSpPr>
          <p:spPr>
            <a:xfrm>
              <a:off x="7155632" y="2918184"/>
              <a:ext cx="293166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楕円 1089">
              <a:extLst>
                <a:ext uri="{FF2B5EF4-FFF2-40B4-BE49-F238E27FC236}">
                  <a16:creationId xmlns:a16="http://schemas.microsoft.com/office/drawing/2014/main" id="{EA8B388F-C566-4EC3-B799-23362AF9E922}"/>
                </a:ext>
              </a:extLst>
            </p:cNvPr>
            <p:cNvSpPr/>
            <p:nvPr/>
          </p:nvSpPr>
          <p:spPr>
            <a:xfrm>
              <a:off x="7616779" y="2998830"/>
              <a:ext cx="134392" cy="134392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楕円 1090">
              <a:extLst>
                <a:ext uri="{FF2B5EF4-FFF2-40B4-BE49-F238E27FC236}">
                  <a16:creationId xmlns:a16="http://schemas.microsoft.com/office/drawing/2014/main" id="{505132E9-245E-4D1B-8B70-C0DC2E36FC9A}"/>
                </a:ext>
              </a:extLst>
            </p:cNvPr>
            <p:cNvSpPr/>
            <p:nvPr/>
          </p:nvSpPr>
          <p:spPr>
            <a:xfrm>
              <a:off x="7616779" y="3455613"/>
              <a:ext cx="134392" cy="134392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3" name="グループ化 1092">
              <a:extLst>
                <a:ext uri="{FF2B5EF4-FFF2-40B4-BE49-F238E27FC236}">
                  <a16:creationId xmlns:a16="http://schemas.microsoft.com/office/drawing/2014/main" id="{758CB7C8-5698-4DCC-878F-5EC7164CBA2D}"/>
                </a:ext>
              </a:extLst>
            </p:cNvPr>
            <p:cNvGrpSpPr/>
            <p:nvPr/>
          </p:nvGrpSpPr>
          <p:grpSpPr>
            <a:xfrm>
              <a:off x="7229677" y="2435848"/>
              <a:ext cx="900722" cy="490537"/>
              <a:chOff x="6136481" y="3548063"/>
              <a:chExt cx="900722" cy="490537"/>
            </a:xfrm>
          </p:grpSpPr>
          <p:sp>
            <p:nvSpPr>
              <p:cNvPr id="1122" name="台形 1121">
                <a:extLst>
                  <a:ext uri="{FF2B5EF4-FFF2-40B4-BE49-F238E27FC236}">
                    <a16:creationId xmlns:a16="http://schemas.microsoft.com/office/drawing/2014/main" id="{A8BC068A-C7BF-4F26-ADA6-DE9B59F05F3D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BAE15F6B-E553-4DA7-A982-A18219254481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台形 1123">
                <a:extLst>
                  <a:ext uri="{FF2B5EF4-FFF2-40B4-BE49-F238E27FC236}">
                    <a16:creationId xmlns:a16="http://schemas.microsoft.com/office/drawing/2014/main" id="{F36B0EA9-BA28-4E27-83A8-6DA63636E8FD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0F409CAB-D371-4EA2-A081-F498356C3186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0797A8AD-345B-493F-8731-7C8DF9893C9B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BCA540F9-A0E3-4E05-8169-4CE26E2721D1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4" name="グループ化 1093">
              <a:extLst>
                <a:ext uri="{FF2B5EF4-FFF2-40B4-BE49-F238E27FC236}">
                  <a16:creationId xmlns:a16="http://schemas.microsoft.com/office/drawing/2014/main" id="{357557C0-615E-46EB-8006-7A1E74300501}"/>
                </a:ext>
              </a:extLst>
            </p:cNvPr>
            <p:cNvGrpSpPr/>
            <p:nvPr/>
          </p:nvGrpSpPr>
          <p:grpSpPr>
            <a:xfrm>
              <a:off x="6841028" y="973669"/>
              <a:ext cx="1685894" cy="1537228"/>
              <a:chOff x="639816" y="4442138"/>
              <a:chExt cx="1685894" cy="1537228"/>
            </a:xfrm>
          </p:grpSpPr>
          <p:sp>
            <p:nvSpPr>
              <p:cNvPr id="1108" name="楕円 1107">
                <a:extLst>
                  <a:ext uri="{FF2B5EF4-FFF2-40B4-BE49-F238E27FC236}">
                    <a16:creationId xmlns:a16="http://schemas.microsoft.com/office/drawing/2014/main" id="{8CA7DEF9-A757-4A4B-B702-639D09167425}"/>
                  </a:ext>
                </a:extLst>
              </p:cNvPr>
              <p:cNvSpPr/>
              <p:nvPr/>
            </p:nvSpPr>
            <p:spPr bwMode="auto">
              <a:xfrm>
                <a:off x="698227" y="4442138"/>
                <a:ext cx="1570894" cy="151796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楕円 1108">
                <a:extLst>
                  <a:ext uri="{FF2B5EF4-FFF2-40B4-BE49-F238E27FC236}">
                    <a16:creationId xmlns:a16="http://schemas.microsoft.com/office/drawing/2014/main" id="{CFB98810-3642-4D4B-9B57-43AF98D79810}"/>
                  </a:ext>
                </a:extLst>
              </p:cNvPr>
              <p:cNvSpPr/>
              <p:nvPr/>
            </p:nvSpPr>
            <p:spPr bwMode="auto">
              <a:xfrm rot="20700000">
                <a:off x="648995" y="5186803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楕円 1109">
                <a:extLst>
                  <a:ext uri="{FF2B5EF4-FFF2-40B4-BE49-F238E27FC236}">
                    <a16:creationId xmlns:a16="http://schemas.microsoft.com/office/drawing/2014/main" id="{BF6DCE46-DD53-4CAC-A884-C7CED25FE8EB}"/>
                  </a:ext>
                </a:extLst>
              </p:cNvPr>
              <p:cNvSpPr/>
              <p:nvPr/>
            </p:nvSpPr>
            <p:spPr bwMode="auto">
              <a:xfrm rot="20700000">
                <a:off x="720487" y="5277352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楕円 1110">
                <a:extLst>
                  <a:ext uri="{FF2B5EF4-FFF2-40B4-BE49-F238E27FC236}">
                    <a16:creationId xmlns:a16="http://schemas.microsoft.com/office/drawing/2014/main" id="{5680AD80-04E2-448F-8B26-6AB6EEBC1D20}"/>
                  </a:ext>
                </a:extLst>
              </p:cNvPr>
              <p:cNvSpPr/>
              <p:nvPr/>
            </p:nvSpPr>
            <p:spPr bwMode="auto">
              <a:xfrm rot="900000" flipH="1">
                <a:off x="1971451" y="5186802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楕円 1111">
                <a:extLst>
                  <a:ext uri="{FF2B5EF4-FFF2-40B4-BE49-F238E27FC236}">
                    <a16:creationId xmlns:a16="http://schemas.microsoft.com/office/drawing/2014/main" id="{B000D39D-CE86-4770-B2DD-527703B0FD61}"/>
                  </a:ext>
                </a:extLst>
              </p:cNvPr>
              <p:cNvSpPr/>
              <p:nvPr/>
            </p:nvSpPr>
            <p:spPr bwMode="auto">
              <a:xfrm rot="900000" flipH="1">
                <a:off x="2042942" y="5277351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楕円 1112">
                <a:extLst>
                  <a:ext uri="{FF2B5EF4-FFF2-40B4-BE49-F238E27FC236}">
                    <a16:creationId xmlns:a16="http://schemas.microsoft.com/office/drawing/2014/main" id="{C57A1B19-D392-4A0E-961F-CAEA39F0C857}"/>
                  </a:ext>
                </a:extLst>
              </p:cNvPr>
              <p:cNvSpPr/>
              <p:nvPr/>
            </p:nvSpPr>
            <p:spPr bwMode="auto">
              <a:xfrm>
                <a:off x="798956" y="4617812"/>
                <a:ext cx="1361554" cy="1361554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月 1113">
                <a:extLst>
                  <a:ext uri="{FF2B5EF4-FFF2-40B4-BE49-F238E27FC236}">
                    <a16:creationId xmlns:a16="http://schemas.microsoft.com/office/drawing/2014/main" id="{2D6C70C9-7E91-4103-8B77-210A1F931F23}"/>
                  </a:ext>
                </a:extLst>
              </p:cNvPr>
              <p:cNvSpPr/>
              <p:nvPr/>
            </p:nvSpPr>
            <p:spPr bwMode="auto">
              <a:xfrm rot="2700000">
                <a:off x="909281" y="4380437"/>
                <a:ext cx="332131" cy="871062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月 1114">
                <a:extLst>
                  <a:ext uri="{FF2B5EF4-FFF2-40B4-BE49-F238E27FC236}">
                    <a16:creationId xmlns:a16="http://schemas.microsoft.com/office/drawing/2014/main" id="{0AE5DF0E-563D-4C5C-BD01-A7AF7900B480}"/>
                  </a:ext>
                </a:extLst>
              </p:cNvPr>
              <p:cNvSpPr/>
              <p:nvPr/>
            </p:nvSpPr>
            <p:spPr bwMode="auto">
              <a:xfrm rot="2700000">
                <a:off x="1068503" y="4398847"/>
                <a:ext cx="332131" cy="849494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角丸四角形 156">
                <a:extLst>
                  <a:ext uri="{FF2B5EF4-FFF2-40B4-BE49-F238E27FC236}">
                    <a16:creationId xmlns:a16="http://schemas.microsoft.com/office/drawing/2014/main" id="{E289D908-7CB1-43E5-B081-88E0D4EBE180}"/>
                  </a:ext>
                </a:extLst>
              </p:cNvPr>
              <p:cNvSpPr/>
              <p:nvPr/>
            </p:nvSpPr>
            <p:spPr bwMode="auto">
              <a:xfrm>
                <a:off x="1070310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角丸四角形 157">
                <a:extLst>
                  <a:ext uri="{FF2B5EF4-FFF2-40B4-BE49-F238E27FC236}">
                    <a16:creationId xmlns:a16="http://schemas.microsoft.com/office/drawing/2014/main" id="{0970A381-9798-4F04-9498-F35AAB5926CC}"/>
                  </a:ext>
                </a:extLst>
              </p:cNvPr>
              <p:cNvSpPr/>
              <p:nvPr/>
            </p:nvSpPr>
            <p:spPr bwMode="auto">
              <a:xfrm>
                <a:off x="1749864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月 1117">
                <a:extLst>
                  <a:ext uri="{FF2B5EF4-FFF2-40B4-BE49-F238E27FC236}">
                    <a16:creationId xmlns:a16="http://schemas.microsoft.com/office/drawing/2014/main" id="{4A7EEE3A-B43A-4516-9D14-F117A3A15361}"/>
                  </a:ext>
                </a:extLst>
              </p:cNvPr>
              <p:cNvSpPr/>
              <p:nvPr/>
            </p:nvSpPr>
            <p:spPr bwMode="auto">
              <a:xfrm rot="5400000">
                <a:off x="1085898" y="4912295"/>
                <a:ext cx="99694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月 1118">
                <a:extLst>
                  <a:ext uri="{FF2B5EF4-FFF2-40B4-BE49-F238E27FC236}">
                    <a16:creationId xmlns:a16="http://schemas.microsoft.com/office/drawing/2014/main" id="{16DA9003-6F0F-4E6B-978C-CE6DA174A92D}"/>
                  </a:ext>
                </a:extLst>
              </p:cNvPr>
              <p:cNvSpPr/>
              <p:nvPr/>
            </p:nvSpPr>
            <p:spPr bwMode="auto">
              <a:xfrm rot="5400000">
                <a:off x="1760665" y="4912296"/>
                <a:ext cx="9969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ひし形 16">
                <a:extLst>
                  <a:ext uri="{FF2B5EF4-FFF2-40B4-BE49-F238E27FC236}">
                    <a16:creationId xmlns:a16="http://schemas.microsoft.com/office/drawing/2014/main" id="{F878C45B-0EDE-485E-A5D9-97BA998C9CE3}"/>
                  </a:ext>
                </a:extLst>
              </p:cNvPr>
              <p:cNvSpPr/>
              <p:nvPr/>
            </p:nvSpPr>
            <p:spPr bwMode="auto">
              <a:xfrm>
                <a:off x="1383425" y="5555117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1" name="月 1120">
                <a:extLst>
                  <a:ext uri="{FF2B5EF4-FFF2-40B4-BE49-F238E27FC236}">
                    <a16:creationId xmlns:a16="http://schemas.microsoft.com/office/drawing/2014/main" id="{CDEDCF55-1BD1-46DC-A3FF-9DBCDD464986}"/>
                  </a:ext>
                </a:extLst>
              </p:cNvPr>
              <p:cNvSpPr/>
              <p:nvPr/>
            </p:nvSpPr>
            <p:spPr bwMode="auto">
              <a:xfrm rot="16200000">
                <a:off x="1453283" y="5631505"/>
                <a:ext cx="65615" cy="27662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5" name="グループ化 1094">
              <a:extLst>
                <a:ext uri="{FF2B5EF4-FFF2-40B4-BE49-F238E27FC236}">
                  <a16:creationId xmlns:a16="http://schemas.microsoft.com/office/drawing/2014/main" id="{77975F6B-33BD-4339-AAFD-0CC28E90D0BD}"/>
                </a:ext>
              </a:extLst>
            </p:cNvPr>
            <p:cNvGrpSpPr/>
            <p:nvPr/>
          </p:nvGrpSpPr>
          <p:grpSpPr>
            <a:xfrm>
              <a:off x="6751628" y="564917"/>
              <a:ext cx="1839648" cy="971840"/>
              <a:chOff x="5437906" y="836688"/>
              <a:chExt cx="2280700" cy="1204836"/>
            </a:xfrm>
          </p:grpSpPr>
          <p:sp>
            <p:nvSpPr>
              <p:cNvPr id="1105" name="楕円 8">
                <a:extLst>
                  <a:ext uri="{FF2B5EF4-FFF2-40B4-BE49-F238E27FC236}">
                    <a16:creationId xmlns:a16="http://schemas.microsoft.com/office/drawing/2014/main" id="{B0B450AA-FB1F-444C-B3B8-2D3F5B1E1155}"/>
                  </a:ext>
                </a:extLst>
              </p:cNvPr>
              <p:cNvSpPr/>
              <p:nvPr/>
            </p:nvSpPr>
            <p:spPr>
              <a:xfrm>
                <a:off x="5437906" y="836688"/>
                <a:ext cx="2280700" cy="1162627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5EDE72F1-901A-43E8-907B-57EFD655F003}"/>
                  </a:ext>
                </a:extLst>
              </p:cNvPr>
              <p:cNvSpPr/>
              <p:nvPr/>
            </p:nvSpPr>
            <p:spPr>
              <a:xfrm>
                <a:off x="5590752" y="1579411"/>
                <a:ext cx="1960745" cy="277964"/>
              </a:xfrm>
              <a:custGeom>
                <a:avLst/>
                <a:gdLst>
                  <a:gd name="connsiteX0" fmla="*/ 952406 w 1960745"/>
                  <a:gd name="connsiteY0" fmla="*/ 0 h 284698"/>
                  <a:gd name="connsiteX1" fmla="*/ 1828213 w 1960745"/>
                  <a:gd name="connsiteY1" fmla="*/ 143121 h 284698"/>
                  <a:gd name="connsiteX2" fmla="*/ 1960745 w 1960745"/>
                  <a:gd name="connsiteY2" fmla="*/ 196194 h 284698"/>
                  <a:gd name="connsiteX3" fmla="*/ 1933101 w 1960745"/>
                  <a:gd name="connsiteY3" fmla="*/ 217918 h 284698"/>
                  <a:gd name="connsiteX4" fmla="*/ 1803931 w 1960745"/>
                  <a:gd name="connsiteY4" fmla="*/ 284698 h 284698"/>
                  <a:gd name="connsiteX5" fmla="*/ 1731079 w 1960745"/>
                  <a:gd name="connsiteY5" fmla="*/ 260347 h 284698"/>
                  <a:gd name="connsiteX6" fmla="*/ 952406 w 1960745"/>
                  <a:gd name="connsiteY6" fmla="*/ 151872 h 284698"/>
                  <a:gd name="connsiteX7" fmla="*/ 191448 w 1960745"/>
                  <a:gd name="connsiteY7" fmla="*/ 260347 h 284698"/>
                  <a:gd name="connsiteX8" fmla="*/ 151291 w 1960745"/>
                  <a:gd name="connsiteY8" fmla="*/ 274467 h 284698"/>
                  <a:gd name="connsiteX9" fmla="*/ 41909 w 1960745"/>
                  <a:gd name="connsiteY9" fmla="*/ 217918 h 284698"/>
                  <a:gd name="connsiteX10" fmla="*/ 0 w 1960745"/>
                  <a:gd name="connsiteY10" fmla="*/ 184983 h 284698"/>
                  <a:gd name="connsiteX11" fmla="*/ 98811 w 1960745"/>
                  <a:gd name="connsiteY11" fmla="*/ 143121 h 284698"/>
                  <a:gd name="connsiteX12" fmla="*/ 952406 w 1960745"/>
                  <a:gd name="connsiteY12" fmla="*/ 0 h 284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60745" h="284698">
                    <a:moveTo>
                      <a:pt x="952406" y="0"/>
                    </a:moveTo>
                    <a:cubicBezTo>
                      <a:pt x="1272711" y="0"/>
                      <a:pt x="1575210" y="57313"/>
                      <a:pt x="1828213" y="143121"/>
                    </a:cubicBezTo>
                    <a:lnTo>
                      <a:pt x="1960745" y="196194"/>
                    </a:lnTo>
                    <a:lnTo>
                      <a:pt x="1933101" y="217918"/>
                    </a:lnTo>
                    <a:lnTo>
                      <a:pt x="1803931" y="284698"/>
                    </a:lnTo>
                    <a:lnTo>
                      <a:pt x="1731079" y="260347"/>
                    </a:lnTo>
                    <a:cubicBezTo>
                      <a:pt x="1499307" y="194244"/>
                      <a:pt x="1232673" y="151872"/>
                      <a:pt x="952406" y="151872"/>
                    </a:cubicBezTo>
                    <a:cubicBezTo>
                      <a:pt x="672140" y="151872"/>
                      <a:pt x="413064" y="194244"/>
                      <a:pt x="191448" y="260347"/>
                    </a:cubicBezTo>
                    <a:lnTo>
                      <a:pt x="151291" y="274467"/>
                    </a:lnTo>
                    <a:lnTo>
                      <a:pt x="41909" y="217918"/>
                    </a:lnTo>
                    <a:lnTo>
                      <a:pt x="0" y="184983"/>
                    </a:lnTo>
                    <a:lnTo>
                      <a:pt x="98811" y="143121"/>
                    </a:lnTo>
                    <a:cubicBezTo>
                      <a:pt x="339475" y="57313"/>
                      <a:pt x="632102" y="0"/>
                      <a:pt x="952406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7" name="楕円 8">
                <a:extLst>
                  <a:ext uri="{FF2B5EF4-FFF2-40B4-BE49-F238E27FC236}">
                    <a16:creationId xmlns:a16="http://schemas.microsoft.com/office/drawing/2014/main" id="{02773CDA-4497-42F3-932C-EF18C19CCD5F}"/>
                  </a:ext>
                </a:extLst>
              </p:cNvPr>
              <p:cNvSpPr/>
              <p:nvPr/>
            </p:nvSpPr>
            <p:spPr>
              <a:xfrm flipV="1">
                <a:off x="5555562" y="1721759"/>
                <a:ext cx="2045388" cy="319765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32" name="グループ化 1131">
              <a:extLst>
                <a:ext uri="{FF2B5EF4-FFF2-40B4-BE49-F238E27FC236}">
                  <a16:creationId xmlns:a16="http://schemas.microsoft.com/office/drawing/2014/main" id="{D26815A0-72AA-4E5A-9C33-0DF2088A67ED}"/>
                </a:ext>
              </a:extLst>
            </p:cNvPr>
            <p:cNvGrpSpPr/>
            <p:nvPr/>
          </p:nvGrpSpPr>
          <p:grpSpPr>
            <a:xfrm>
              <a:off x="7521279" y="761665"/>
              <a:ext cx="341040" cy="316670"/>
              <a:chOff x="5834795" y="1979615"/>
              <a:chExt cx="295216" cy="274121"/>
            </a:xfrm>
          </p:grpSpPr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7F0FA635-52B8-4B98-B124-5E6900F664B8}"/>
                  </a:ext>
                </a:extLst>
              </p:cNvPr>
              <p:cNvSpPr/>
              <p:nvPr/>
            </p:nvSpPr>
            <p:spPr>
              <a:xfrm>
                <a:off x="5834795" y="1991728"/>
                <a:ext cx="295216" cy="2620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楕円 1133">
                <a:extLst>
                  <a:ext uri="{FF2B5EF4-FFF2-40B4-BE49-F238E27FC236}">
                    <a16:creationId xmlns:a16="http://schemas.microsoft.com/office/drawing/2014/main" id="{15E1C8D6-E2D5-4EF4-A817-FAD10635E953}"/>
                  </a:ext>
                </a:extLst>
              </p:cNvPr>
              <p:cNvSpPr/>
              <p:nvPr/>
            </p:nvSpPr>
            <p:spPr>
              <a:xfrm>
                <a:off x="5894047" y="1979615"/>
                <a:ext cx="176714" cy="17671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44641C0-BFCF-4218-83D7-C7644B819AD0}"/>
              </a:ext>
            </a:extLst>
          </p:cNvPr>
          <p:cNvGrpSpPr/>
          <p:nvPr/>
        </p:nvGrpSpPr>
        <p:grpSpPr>
          <a:xfrm>
            <a:off x="1349483" y="3750752"/>
            <a:ext cx="1468422" cy="2658156"/>
            <a:chOff x="1823431" y="1313071"/>
            <a:chExt cx="2289742" cy="4144921"/>
          </a:xfrm>
        </p:grpSpPr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3D8FE0B2-DD51-4590-B9A2-CA7502361220}"/>
                </a:ext>
              </a:extLst>
            </p:cNvPr>
            <p:cNvGrpSpPr/>
            <p:nvPr/>
          </p:nvGrpSpPr>
          <p:grpSpPr>
            <a:xfrm>
              <a:off x="2151990" y="3189213"/>
              <a:ext cx="1184774" cy="2268779"/>
              <a:chOff x="3962617" y="3171826"/>
              <a:chExt cx="1184774" cy="2268779"/>
            </a:xfrm>
          </p:grpSpPr>
          <p:sp>
            <p:nvSpPr>
              <p:cNvPr id="363" name="四角形: 上の 2 つの角を丸める 145">
                <a:extLst>
                  <a:ext uri="{FF2B5EF4-FFF2-40B4-BE49-F238E27FC236}">
                    <a16:creationId xmlns:a16="http://schemas.microsoft.com/office/drawing/2014/main" id="{1C2F3A47-260D-4E5B-AD14-09D5D0F2EC68}"/>
                  </a:ext>
                </a:extLst>
              </p:cNvPr>
              <p:cNvSpPr/>
              <p:nvPr/>
            </p:nvSpPr>
            <p:spPr>
              <a:xfrm>
                <a:off x="3997542" y="5177217"/>
                <a:ext cx="536748" cy="263388"/>
              </a:xfrm>
              <a:custGeom>
                <a:avLst/>
                <a:gdLst>
                  <a:gd name="connsiteX0" fmla="*/ 159883 w 817772"/>
                  <a:gd name="connsiteY0" fmla="*/ 0 h 319765"/>
                  <a:gd name="connsiteX1" fmla="*/ 657890 w 817772"/>
                  <a:gd name="connsiteY1" fmla="*/ 0 h 319765"/>
                  <a:gd name="connsiteX2" fmla="*/ 817773 w 817772"/>
                  <a:gd name="connsiteY2" fmla="*/ 159883 h 319765"/>
                  <a:gd name="connsiteX3" fmla="*/ 817772 w 817772"/>
                  <a:gd name="connsiteY3" fmla="*/ 279283 h 319765"/>
                  <a:gd name="connsiteX4" fmla="*/ 777290 w 817772"/>
                  <a:gd name="connsiteY4" fmla="*/ 319765 h 319765"/>
                  <a:gd name="connsiteX5" fmla="*/ 40482 w 817772"/>
                  <a:gd name="connsiteY5" fmla="*/ 319765 h 319765"/>
                  <a:gd name="connsiteX6" fmla="*/ 0 w 817772"/>
                  <a:gd name="connsiteY6" fmla="*/ 279283 h 319765"/>
                  <a:gd name="connsiteX7" fmla="*/ 0 w 817772"/>
                  <a:gd name="connsiteY7" fmla="*/ 159883 h 319765"/>
                  <a:gd name="connsiteX8" fmla="*/ 159883 w 817772"/>
                  <a:gd name="connsiteY8" fmla="*/ 0 h 319765"/>
                  <a:gd name="connsiteX0" fmla="*/ 0 w 817773"/>
                  <a:gd name="connsiteY0" fmla="*/ 159883 h 319765"/>
                  <a:gd name="connsiteX1" fmla="*/ 657890 w 817773"/>
                  <a:gd name="connsiteY1" fmla="*/ 0 h 319765"/>
                  <a:gd name="connsiteX2" fmla="*/ 817773 w 817773"/>
                  <a:gd name="connsiteY2" fmla="*/ 159883 h 319765"/>
                  <a:gd name="connsiteX3" fmla="*/ 817772 w 817773"/>
                  <a:gd name="connsiteY3" fmla="*/ 279283 h 319765"/>
                  <a:gd name="connsiteX4" fmla="*/ 777290 w 817773"/>
                  <a:gd name="connsiteY4" fmla="*/ 319765 h 319765"/>
                  <a:gd name="connsiteX5" fmla="*/ 40482 w 817773"/>
                  <a:gd name="connsiteY5" fmla="*/ 319765 h 319765"/>
                  <a:gd name="connsiteX6" fmla="*/ 0 w 817773"/>
                  <a:gd name="connsiteY6" fmla="*/ 279283 h 319765"/>
                  <a:gd name="connsiteX7" fmla="*/ 0 w 817773"/>
                  <a:gd name="connsiteY7" fmla="*/ 159883 h 319765"/>
                  <a:gd name="connsiteX0" fmla="*/ 0 w 819179"/>
                  <a:gd name="connsiteY0" fmla="*/ 159883 h 319765"/>
                  <a:gd name="connsiteX1" fmla="*/ 657890 w 819179"/>
                  <a:gd name="connsiteY1" fmla="*/ 0 h 319765"/>
                  <a:gd name="connsiteX2" fmla="*/ 810628 w 819179"/>
                  <a:gd name="connsiteY2" fmla="*/ 96282 h 319765"/>
                  <a:gd name="connsiteX3" fmla="*/ 817772 w 819179"/>
                  <a:gd name="connsiteY3" fmla="*/ 279283 h 319765"/>
                  <a:gd name="connsiteX4" fmla="*/ 777290 w 819179"/>
                  <a:gd name="connsiteY4" fmla="*/ 319765 h 319765"/>
                  <a:gd name="connsiteX5" fmla="*/ 40482 w 819179"/>
                  <a:gd name="connsiteY5" fmla="*/ 319765 h 319765"/>
                  <a:gd name="connsiteX6" fmla="*/ 0 w 819179"/>
                  <a:gd name="connsiteY6" fmla="*/ 279283 h 319765"/>
                  <a:gd name="connsiteX7" fmla="*/ 0 w 819179"/>
                  <a:gd name="connsiteY7" fmla="*/ 159883 h 319765"/>
                  <a:gd name="connsiteX0" fmla="*/ 0 w 820771"/>
                  <a:gd name="connsiteY0" fmla="*/ 159883 h 319765"/>
                  <a:gd name="connsiteX1" fmla="*/ 657890 w 820771"/>
                  <a:gd name="connsiteY1" fmla="*/ 0 h 319765"/>
                  <a:gd name="connsiteX2" fmla="*/ 817772 w 820771"/>
                  <a:gd name="connsiteY2" fmla="*/ 96282 h 319765"/>
                  <a:gd name="connsiteX3" fmla="*/ 817772 w 820771"/>
                  <a:gd name="connsiteY3" fmla="*/ 279283 h 319765"/>
                  <a:gd name="connsiteX4" fmla="*/ 777290 w 820771"/>
                  <a:gd name="connsiteY4" fmla="*/ 319765 h 319765"/>
                  <a:gd name="connsiteX5" fmla="*/ 40482 w 820771"/>
                  <a:gd name="connsiteY5" fmla="*/ 319765 h 319765"/>
                  <a:gd name="connsiteX6" fmla="*/ 0 w 820771"/>
                  <a:gd name="connsiteY6" fmla="*/ 279283 h 319765"/>
                  <a:gd name="connsiteX7" fmla="*/ 0 w 820771"/>
                  <a:gd name="connsiteY7" fmla="*/ 159883 h 319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0771" h="319765">
                    <a:moveTo>
                      <a:pt x="0" y="159883"/>
                    </a:moveTo>
                    <a:cubicBezTo>
                      <a:pt x="109648" y="113336"/>
                      <a:pt x="521595" y="0"/>
                      <a:pt x="657890" y="0"/>
                    </a:cubicBezTo>
                    <a:cubicBezTo>
                      <a:pt x="746191" y="0"/>
                      <a:pt x="817772" y="7981"/>
                      <a:pt x="817772" y="96282"/>
                    </a:cubicBezTo>
                    <a:cubicBezTo>
                      <a:pt x="817772" y="136082"/>
                      <a:pt x="824519" y="242036"/>
                      <a:pt x="817772" y="279283"/>
                    </a:cubicBezTo>
                    <a:cubicBezTo>
                      <a:pt x="811025" y="316530"/>
                      <a:pt x="799648" y="319765"/>
                      <a:pt x="777290" y="319765"/>
                    </a:cubicBezTo>
                    <a:lnTo>
                      <a:pt x="40482" y="319765"/>
                    </a:lnTo>
                    <a:cubicBezTo>
                      <a:pt x="18124" y="319765"/>
                      <a:pt x="0" y="301641"/>
                      <a:pt x="0" y="279283"/>
                    </a:cubicBezTo>
                    <a:lnTo>
                      <a:pt x="0" y="15988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四角形: 上の 2 つの角を丸める 145">
                <a:extLst>
                  <a:ext uri="{FF2B5EF4-FFF2-40B4-BE49-F238E27FC236}">
                    <a16:creationId xmlns:a16="http://schemas.microsoft.com/office/drawing/2014/main" id="{BB377C0C-C7A0-41B9-BF9F-5B524C37E682}"/>
                  </a:ext>
                </a:extLst>
              </p:cNvPr>
              <p:cNvSpPr/>
              <p:nvPr/>
            </p:nvSpPr>
            <p:spPr>
              <a:xfrm flipH="1">
                <a:off x="4568956" y="5177217"/>
                <a:ext cx="536748" cy="263388"/>
              </a:xfrm>
              <a:custGeom>
                <a:avLst/>
                <a:gdLst>
                  <a:gd name="connsiteX0" fmla="*/ 159883 w 817772"/>
                  <a:gd name="connsiteY0" fmla="*/ 0 h 319765"/>
                  <a:gd name="connsiteX1" fmla="*/ 657890 w 817772"/>
                  <a:gd name="connsiteY1" fmla="*/ 0 h 319765"/>
                  <a:gd name="connsiteX2" fmla="*/ 817773 w 817772"/>
                  <a:gd name="connsiteY2" fmla="*/ 159883 h 319765"/>
                  <a:gd name="connsiteX3" fmla="*/ 817772 w 817772"/>
                  <a:gd name="connsiteY3" fmla="*/ 279283 h 319765"/>
                  <a:gd name="connsiteX4" fmla="*/ 777290 w 817772"/>
                  <a:gd name="connsiteY4" fmla="*/ 319765 h 319765"/>
                  <a:gd name="connsiteX5" fmla="*/ 40482 w 817772"/>
                  <a:gd name="connsiteY5" fmla="*/ 319765 h 319765"/>
                  <a:gd name="connsiteX6" fmla="*/ 0 w 817772"/>
                  <a:gd name="connsiteY6" fmla="*/ 279283 h 319765"/>
                  <a:gd name="connsiteX7" fmla="*/ 0 w 817772"/>
                  <a:gd name="connsiteY7" fmla="*/ 159883 h 319765"/>
                  <a:gd name="connsiteX8" fmla="*/ 159883 w 817772"/>
                  <a:gd name="connsiteY8" fmla="*/ 0 h 319765"/>
                  <a:gd name="connsiteX0" fmla="*/ 0 w 817773"/>
                  <a:gd name="connsiteY0" fmla="*/ 159883 h 319765"/>
                  <a:gd name="connsiteX1" fmla="*/ 657890 w 817773"/>
                  <a:gd name="connsiteY1" fmla="*/ 0 h 319765"/>
                  <a:gd name="connsiteX2" fmla="*/ 817773 w 817773"/>
                  <a:gd name="connsiteY2" fmla="*/ 159883 h 319765"/>
                  <a:gd name="connsiteX3" fmla="*/ 817772 w 817773"/>
                  <a:gd name="connsiteY3" fmla="*/ 279283 h 319765"/>
                  <a:gd name="connsiteX4" fmla="*/ 777290 w 817773"/>
                  <a:gd name="connsiteY4" fmla="*/ 319765 h 319765"/>
                  <a:gd name="connsiteX5" fmla="*/ 40482 w 817773"/>
                  <a:gd name="connsiteY5" fmla="*/ 319765 h 319765"/>
                  <a:gd name="connsiteX6" fmla="*/ 0 w 817773"/>
                  <a:gd name="connsiteY6" fmla="*/ 279283 h 319765"/>
                  <a:gd name="connsiteX7" fmla="*/ 0 w 817773"/>
                  <a:gd name="connsiteY7" fmla="*/ 159883 h 319765"/>
                  <a:gd name="connsiteX0" fmla="*/ 0 w 819179"/>
                  <a:gd name="connsiteY0" fmla="*/ 159883 h 319765"/>
                  <a:gd name="connsiteX1" fmla="*/ 657890 w 819179"/>
                  <a:gd name="connsiteY1" fmla="*/ 0 h 319765"/>
                  <a:gd name="connsiteX2" fmla="*/ 810628 w 819179"/>
                  <a:gd name="connsiteY2" fmla="*/ 96282 h 319765"/>
                  <a:gd name="connsiteX3" fmla="*/ 817772 w 819179"/>
                  <a:gd name="connsiteY3" fmla="*/ 279283 h 319765"/>
                  <a:gd name="connsiteX4" fmla="*/ 777290 w 819179"/>
                  <a:gd name="connsiteY4" fmla="*/ 319765 h 319765"/>
                  <a:gd name="connsiteX5" fmla="*/ 40482 w 819179"/>
                  <a:gd name="connsiteY5" fmla="*/ 319765 h 319765"/>
                  <a:gd name="connsiteX6" fmla="*/ 0 w 819179"/>
                  <a:gd name="connsiteY6" fmla="*/ 279283 h 319765"/>
                  <a:gd name="connsiteX7" fmla="*/ 0 w 819179"/>
                  <a:gd name="connsiteY7" fmla="*/ 159883 h 319765"/>
                  <a:gd name="connsiteX0" fmla="*/ 0 w 820771"/>
                  <a:gd name="connsiteY0" fmla="*/ 159883 h 319765"/>
                  <a:gd name="connsiteX1" fmla="*/ 657890 w 820771"/>
                  <a:gd name="connsiteY1" fmla="*/ 0 h 319765"/>
                  <a:gd name="connsiteX2" fmla="*/ 817772 w 820771"/>
                  <a:gd name="connsiteY2" fmla="*/ 96282 h 319765"/>
                  <a:gd name="connsiteX3" fmla="*/ 817772 w 820771"/>
                  <a:gd name="connsiteY3" fmla="*/ 279283 h 319765"/>
                  <a:gd name="connsiteX4" fmla="*/ 777290 w 820771"/>
                  <a:gd name="connsiteY4" fmla="*/ 319765 h 319765"/>
                  <a:gd name="connsiteX5" fmla="*/ 40482 w 820771"/>
                  <a:gd name="connsiteY5" fmla="*/ 319765 h 319765"/>
                  <a:gd name="connsiteX6" fmla="*/ 0 w 820771"/>
                  <a:gd name="connsiteY6" fmla="*/ 279283 h 319765"/>
                  <a:gd name="connsiteX7" fmla="*/ 0 w 820771"/>
                  <a:gd name="connsiteY7" fmla="*/ 159883 h 319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0771" h="319765">
                    <a:moveTo>
                      <a:pt x="0" y="159883"/>
                    </a:moveTo>
                    <a:cubicBezTo>
                      <a:pt x="109648" y="113336"/>
                      <a:pt x="521595" y="0"/>
                      <a:pt x="657890" y="0"/>
                    </a:cubicBezTo>
                    <a:cubicBezTo>
                      <a:pt x="746191" y="0"/>
                      <a:pt x="817772" y="7981"/>
                      <a:pt x="817772" y="96282"/>
                    </a:cubicBezTo>
                    <a:cubicBezTo>
                      <a:pt x="817772" y="136082"/>
                      <a:pt x="824519" y="242036"/>
                      <a:pt x="817772" y="279283"/>
                    </a:cubicBezTo>
                    <a:cubicBezTo>
                      <a:pt x="811025" y="316530"/>
                      <a:pt x="799648" y="319765"/>
                      <a:pt x="777290" y="319765"/>
                    </a:cubicBezTo>
                    <a:lnTo>
                      <a:pt x="40482" y="319765"/>
                    </a:lnTo>
                    <a:cubicBezTo>
                      <a:pt x="18124" y="319765"/>
                      <a:pt x="0" y="301641"/>
                      <a:pt x="0" y="279283"/>
                    </a:cubicBezTo>
                    <a:lnTo>
                      <a:pt x="0" y="15988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EF3E4EBB-CD3D-4D29-B8C0-2E5AC513E904}"/>
                  </a:ext>
                </a:extLst>
              </p:cNvPr>
              <p:cNvSpPr/>
              <p:nvPr/>
            </p:nvSpPr>
            <p:spPr>
              <a:xfrm>
                <a:off x="4002011" y="4232284"/>
                <a:ext cx="1099438" cy="990843"/>
              </a:xfrm>
              <a:custGeom>
                <a:avLst/>
                <a:gdLst>
                  <a:gd name="connsiteX0" fmla="*/ 0 w 1099438"/>
                  <a:gd name="connsiteY0" fmla="*/ 0 h 990843"/>
                  <a:gd name="connsiteX1" fmla="*/ 1099438 w 1099438"/>
                  <a:gd name="connsiteY1" fmla="*/ 0 h 990843"/>
                  <a:gd name="connsiteX2" fmla="*/ 887349 w 1099438"/>
                  <a:gd name="connsiteY2" fmla="*/ 990843 h 990843"/>
                  <a:gd name="connsiteX3" fmla="*/ 573254 w 1099438"/>
                  <a:gd name="connsiteY3" fmla="*/ 990843 h 990843"/>
                  <a:gd name="connsiteX4" fmla="*/ 573254 w 1099438"/>
                  <a:gd name="connsiteY4" fmla="*/ 276261 h 990843"/>
                  <a:gd name="connsiteX5" fmla="*/ 526183 w 1099438"/>
                  <a:gd name="connsiteY5" fmla="*/ 276261 h 990843"/>
                  <a:gd name="connsiteX6" fmla="*/ 526183 w 1099438"/>
                  <a:gd name="connsiteY6" fmla="*/ 990843 h 990843"/>
                  <a:gd name="connsiteX7" fmla="*/ 212089 w 1099438"/>
                  <a:gd name="connsiteY7" fmla="*/ 990843 h 99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99438" h="990843">
                    <a:moveTo>
                      <a:pt x="0" y="0"/>
                    </a:moveTo>
                    <a:lnTo>
                      <a:pt x="1099438" y="0"/>
                    </a:lnTo>
                    <a:lnTo>
                      <a:pt x="887349" y="990843"/>
                    </a:lnTo>
                    <a:lnTo>
                      <a:pt x="573254" y="990843"/>
                    </a:lnTo>
                    <a:lnTo>
                      <a:pt x="573254" y="276261"/>
                    </a:lnTo>
                    <a:lnTo>
                      <a:pt x="526183" y="276261"/>
                    </a:lnTo>
                    <a:lnTo>
                      <a:pt x="526183" y="990843"/>
                    </a:lnTo>
                    <a:lnTo>
                      <a:pt x="212089" y="990843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正方形/長方形 365">
                <a:extLst>
                  <a:ext uri="{FF2B5EF4-FFF2-40B4-BE49-F238E27FC236}">
                    <a16:creationId xmlns:a16="http://schemas.microsoft.com/office/drawing/2014/main" id="{E18FBDC9-31A2-4780-932F-508A47469DD9}"/>
                  </a:ext>
                </a:extLst>
              </p:cNvPr>
              <p:cNvSpPr/>
              <p:nvPr/>
            </p:nvSpPr>
            <p:spPr>
              <a:xfrm>
                <a:off x="3997542" y="4104045"/>
                <a:ext cx="1114924" cy="11906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四角形: 角を丸くする 366">
                <a:extLst>
                  <a:ext uri="{FF2B5EF4-FFF2-40B4-BE49-F238E27FC236}">
                    <a16:creationId xmlns:a16="http://schemas.microsoft.com/office/drawing/2014/main" id="{0F2A65CA-2C95-430B-9DF5-2BDD0A7CEBB5}"/>
                  </a:ext>
                </a:extLst>
              </p:cNvPr>
              <p:cNvSpPr/>
              <p:nvPr/>
            </p:nvSpPr>
            <p:spPr>
              <a:xfrm>
                <a:off x="4413371" y="4092139"/>
                <a:ext cx="283266" cy="142874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3BE62DA8-C64D-4DE1-BCCB-6E58446294E6}"/>
                  </a:ext>
                </a:extLst>
              </p:cNvPr>
              <p:cNvGrpSpPr/>
              <p:nvPr/>
            </p:nvGrpSpPr>
            <p:grpSpPr>
              <a:xfrm>
                <a:off x="3962617" y="3171826"/>
                <a:ext cx="1184774" cy="970632"/>
                <a:chOff x="2736121" y="3260818"/>
                <a:chExt cx="1184774" cy="881639"/>
              </a:xfrm>
            </p:grpSpPr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435DF376-94D8-4E26-8C14-5D9DC9D18C7C}"/>
                    </a:ext>
                  </a:extLst>
                </p:cNvPr>
                <p:cNvSpPr/>
                <p:nvPr/>
              </p:nvSpPr>
              <p:spPr>
                <a:xfrm>
                  <a:off x="2736121" y="3260818"/>
                  <a:ext cx="1184774" cy="873050"/>
                </a:xfrm>
                <a:custGeom>
                  <a:avLst/>
                  <a:gdLst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838916 h 873050"/>
                    <a:gd name="connsiteX9" fmla="*/ 0 w 1184774"/>
                    <a:gd name="connsiteY9" fmla="*/ 321070 h 873050"/>
                    <a:gd name="connsiteX10" fmla="*/ 321070 w 1184774"/>
                    <a:gd name="connsiteY10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321070 h 873050"/>
                    <a:gd name="connsiteX9" fmla="*/ 321070 w 1184774"/>
                    <a:gd name="connsiteY9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34925 w 1184774"/>
                    <a:gd name="connsiteY6" fmla="*/ 838916 h 873050"/>
                    <a:gd name="connsiteX7" fmla="*/ 0 w 1184774"/>
                    <a:gd name="connsiteY7" fmla="*/ 321070 h 873050"/>
                    <a:gd name="connsiteX8" fmla="*/ 321070 w 1184774"/>
                    <a:gd name="connsiteY8" fmla="*/ 0 h 87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84774" h="873050">
                      <a:moveTo>
                        <a:pt x="321070" y="0"/>
                      </a:moveTo>
                      <a:lnTo>
                        <a:pt x="863704" y="0"/>
                      </a:lnTo>
                      <a:cubicBezTo>
                        <a:pt x="1041026" y="0"/>
                        <a:pt x="1184774" y="143748"/>
                        <a:pt x="1184774" y="321070"/>
                      </a:cubicBezTo>
                      <a:lnTo>
                        <a:pt x="1149849" y="838916"/>
                      </a:lnTo>
                      <a:lnTo>
                        <a:pt x="1149849" y="873050"/>
                      </a:lnTo>
                      <a:lnTo>
                        <a:pt x="34925" y="873050"/>
                      </a:lnTo>
                      <a:lnTo>
                        <a:pt x="34925" y="838916"/>
                      </a:lnTo>
                      <a:lnTo>
                        <a:pt x="0" y="321070"/>
                      </a:lnTo>
                      <a:cubicBezTo>
                        <a:pt x="0" y="143748"/>
                        <a:pt x="143748" y="0"/>
                        <a:pt x="321070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0" name="矢印: 五方向 369">
                  <a:extLst>
                    <a:ext uri="{FF2B5EF4-FFF2-40B4-BE49-F238E27FC236}">
                      <a16:creationId xmlns:a16="http://schemas.microsoft.com/office/drawing/2014/main" id="{0DD88C03-72C4-4513-9C16-F74CBFFD725F}"/>
                    </a:ext>
                  </a:extLst>
                </p:cNvPr>
                <p:cNvSpPr/>
                <p:nvPr/>
              </p:nvSpPr>
              <p:spPr>
                <a:xfrm rot="5400000">
                  <a:off x="2932591" y="3445508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1" name="正方形/長方形 370">
                  <a:extLst>
                    <a:ext uri="{FF2B5EF4-FFF2-40B4-BE49-F238E27FC236}">
                      <a16:creationId xmlns:a16="http://schemas.microsoft.com/office/drawing/2014/main" id="{BA72C463-0C2E-44C7-AFB9-979325072590}"/>
                    </a:ext>
                  </a:extLst>
                </p:cNvPr>
                <p:cNvSpPr/>
                <p:nvPr/>
              </p:nvSpPr>
              <p:spPr>
                <a:xfrm>
                  <a:off x="3254133" y="3269407"/>
                  <a:ext cx="147171" cy="873050"/>
                </a:xfrm>
                <a:prstGeom prst="rect">
                  <a:avLst/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2" name="矢印: 五方向 371">
                  <a:extLst>
                    <a:ext uri="{FF2B5EF4-FFF2-40B4-BE49-F238E27FC236}">
                      <a16:creationId xmlns:a16="http://schemas.microsoft.com/office/drawing/2014/main" id="{4A471766-39EF-4734-BD29-58D861FA73E5}"/>
                    </a:ext>
                  </a:extLst>
                </p:cNvPr>
                <p:cNvSpPr/>
                <p:nvPr/>
              </p:nvSpPr>
              <p:spPr>
                <a:xfrm rot="5400000">
                  <a:off x="3597773" y="3445510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7E1F1A02-90F8-48F3-8BA4-7730D155C730}"/>
                    </a:ext>
                  </a:extLst>
                </p:cNvPr>
                <p:cNvGrpSpPr/>
                <p:nvPr/>
              </p:nvGrpSpPr>
              <p:grpSpPr>
                <a:xfrm>
                  <a:off x="3013634" y="3265331"/>
                  <a:ext cx="615115" cy="262692"/>
                  <a:chOff x="4922950" y="4555385"/>
                  <a:chExt cx="733111" cy="441452"/>
                </a:xfrm>
              </p:grpSpPr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6984AEEE-D1C2-4163-9D30-0926E101672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22950" y="4555386"/>
                    <a:ext cx="733111" cy="441451"/>
                  </a:xfrm>
                  <a:custGeom>
                    <a:avLst/>
                    <a:gdLst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690917 w 733111"/>
                      <a:gd name="connsiteY8" fmla="*/ 425019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703489 w 733111"/>
                      <a:gd name="connsiteY8" fmla="*/ 441451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0 w 733111"/>
                      <a:gd name="connsiteY2" fmla="*/ 36611 h 441451"/>
                      <a:gd name="connsiteX3" fmla="*/ 216745 w 733111"/>
                      <a:gd name="connsiteY3" fmla="*/ 194737 h 441451"/>
                      <a:gd name="connsiteX4" fmla="*/ 365737 w 733111"/>
                      <a:gd name="connsiteY4" fmla="*/ 0 h 441451"/>
                      <a:gd name="connsiteX5" fmla="*/ 515315 w 733111"/>
                      <a:gd name="connsiteY5" fmla="*/ 195503 h 441451"/>
                      <a:gd name="connsiteX6" fmla="*/ 733111 w 733111"/>
                      <a:gd name="connsiteY6" fmla="*/ 36610 h 441451"/>
                      <a:gd name="connsiteX7" fmla="*/ 703489 w 733111"/>
                      <a:gd name="connsiteY7" fmla="*/ 441451 h 441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33111" h="441451">
                        <a:moveTo>
                          <a:pt x="703489" y="441451"/>
                        </a:moveTo>
                        <a:lnTo>
                          <a:pt x="27985" y="441451"/>
                        </a:lnTo>
                        <a:lnTo>
                          <a:pt x="0" y="36611"/>
                        </a:lnTo>
                        <a:lnTo>
                          <a:pt x="216745" y="194737"/>
                        </a:lnTo>
                        <a:lnTo>
                          <a:pt x="365737" y="0"/>
                        </a:lnTo>
                        <a:lnTo>
                          <a:pt x="515315" y="195503"/>
                        </a:lnTo>
                        <a:lnTo>
                          <a:pt x="733111" y="36610"/>
                        </a:lnTo>
                        <a:lnTo>
                          <a:pt x="703489" y="441451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75" name="二等辺三角形 374">
                    <a:extLst>
                      <a:ext uri="{FF2B5EF4-FFF2-40B4-BE49-F238E27FC236}">
                        <a16:creationId xmlns:a16="http://schemas.microsoft.com/office/drawing/2014/main" id="{479D3FF7-7433-4DDC-9E75-8DE48F3C6A7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95446" y="4555385"/>
                    <a:ext cx="397614" cy="441451"/>
                  </a:xfrm>
                  <a:prstGeom prst="triangl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54FAA558-CBD9-45F2-B5CA-8A4CC245A1E1}"/>
                </a:ext>
              </a:extLst>
            </p:cNvPr>
            <p:cNvGrpSpPr/>
            <p:nvPr/>
          </p:nvGrpSpPr>
          <p:grpSpPr>
            <a:xfrm>
              <a:off x="1912831" y="1721823"/>
              <a:ext cx="1685894" cy="1537228"/>
              <a:chOff x="639816" y="4442138"/>
              <a:chExt cx="1685894" cy="1537228"/>
            </a:xfrm>
          </p:grpSpPr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C7FE61D2-7800-47C9-84E3-50B63E33A9E3}"/>
                  </a:ext>
                </a:extLst>
              </p:cNvPr>
              <p:cNvSpPr/>
              <p:nvPr/>
            </p:nvSpPr>
            <p:spPr bwMode="auto">
              <a:xfrm>
                <a:off x="698227" y="4442138"/>
                <a:ext cx="1570894" cy="151796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401D5EBF-0ADE-4671-A78E-5112940DC6FA}"/>
                  </a:ext>
                </a:extLst>
              </p:cNvPr>
              <p:cNvSpPr/>
              <p:nvPr/>
            </p:nvSpPr>
            <p:spPr bwMode="auto">
              <a:xfrm rot="20700000">
                <a:off x="648995" y="5186803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1339E21C-717B-4DBC-BDE8-EE0BD7DFE804}"/>
                  </a:ext>
                </a:extLst>
              </p:cNvPr>
              <p:cNvSpPr/>
              <p:nvPr/>
            </p:nvSpPr>
            <p:spPr bwMode="auto">
              <a:xfrm rot="20700000">
                <a:off x="720487" y="5277352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35CA4EE9-8FD7-4004-80BD-4CB800D153E3}"/>
                  </a:ext>
                </a:extLst>
              </p:cNvPr>
              <p:cNvSpPr/>
              <p:nvPr/>
            </p:nvSpPr>
            <p:spPr bwMode="auto">
              <a:xfrm rot="900000" flipH="1">
                <a:off x="1971451" y="5186802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23C3A6C2-070D-4A71-83BD-03CB8C084005}"/>
                  </a:ext>
                </a:extLst>
              </p:cNvPr>
              <p:cNvSpPr/>
              <p:nvPr/>
            </p:nvSpPr>
            <p:spPr bwMode="auto">
              <a:xfrm rot="900000" flipH="1">
                <a:off x="2042942" y="5277351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BDC445B5-1F98-464F-9FEA-9E464BCEA0CE}"/>
                  </a:ext>
                </a:extLst>
              </p:cNvPr>
              <p:cNvSpPr/>
              <p:nvPr/>
            </p:nvSpPr>
            <p:spPr bwMode="auto">
              <a:xfrm>
                <a:off x="798956" y="4617812"/>
                <a:ext cx="1361554" cy="1361554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月 382">
                <a:extLst>
                  <a:ext uri="{FF2B5EF4-FFF2-40B4-BE49-F238E27FC236}">
                    <a16:creationId xmlns:a16="http://schemas.microsoft.com/office/drawing/2014/main" id="{3F243A97-08F1-4931-B587-5B0A78634C11}"/>
                  </a:ext>
                </a:extLst>
              </p:cNvPr>
              <p:cNvSpPr/>
              <p:nvPr/>
            </p:nvSpPr>
            <p:spPr bwMode="auto">
              <a:xfrm rot="2700000">
                <a:off x="909281" y="4380437"/>
                <a:ext cx="332131" cy="871062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月 383">
                <a:extLst>
                  <a:ext uri="{FF2B5EF4-FFF2-40B4-BE49-F238E27FC236}">
                    <a16:creationId xmlns:a16="http://schemas.microsoft.com/office/drawing/2014/main" id="{A79ABE8F-5295-4E51-9788-00364AB08C1B}"/>
                  </a:ext>
                </a:extLst>
              </p:cNvPr>
              <p:cNvSpPr/>
              <p:nvPr/>
            </p:nvSpPr>
            <p:spPr bwMode="auto">
              <a:xfrm rot="2700000">
                <a:off x="1068503" y="4398847"/>
                <a:ext cx="332131" cy="849494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角丸四角形 156">
                <a:extLst>
                  <a:ext uri="{FF2B5EF4-FFF2-40B4-BE49-F238E27FC236}">
                    <a16:creationId xmlns:a16="http://schemas.microsoft.com/office/drawing/2014/main" id="{5A95224D-9A22-45E6-AE69-2E5879DC3392}"/>
                  </a:ext>
                </a:extLst>
              </p:cNvPr>
              <p:cNvSpPr/>
              <p:nvPr/>
            </p:nvSpPr>
            <p:spPr bwMode="auto">
              <a:xfrm>
                <a:off x="1070310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角丸四角形 157">
                <a:extLst>
                  <a:ext uri="{FF2B5EF4-FFF2-40B4-BE49-F238E27FC236}">
                    <a16:creationId xmlns:a16="http://schemas.microsoft.com/office/drawing/2014/main" id="{4BFECF0A-06E7-4458-8060-F577E7BDF8A0}"/>
                  </a:ext>
                </a:extLst>
              </p:cNvPr>
              <p:cNvSpPr/>
              <p:nvPr/>
            </p:nvSpPr>
            <p:spPr bwMode="auto">
              <a:xfrm>
                <a:off x="1749864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月 386">
                <a:extLst>
                  <a:ext uri="{FF2B5EF4-FFF2-40B4-BE49-F238E27FC236}">
                    <a16:creationId xmlns:a16="http://schemas.microsoft.com/office/drawing/2014/main" id="{57A91216-A9E7-41D6-8577-ECC385E4DB5A}"/>
                  </a:ext>
                </a:extLst>
              </p:cNvPr>
              <p:cNvSpPr/>
              <p:nvPr/>
            </p:nvSpPr>
            <p:spPr bwMode="auto">
              <a:xfrm rot="6300000">
                <a:off x="1085898" y="4912295"/>
                <a:ext cx="99694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月 387">
                <a:extLst>
                  <a:ext uri="{FF2B5EF4-FFF2-40B4-BE49-F238E27FC236}">
                    <a16:creationId xmlns:a16="http://schemas.microsoft.com/office/drawing/2014/main" id="{89435D64-3B27-4DD4-8EE8-57239FEF9D03}"/>
                  </a:ext>
                </a:extLst>
              </p:cNvPr>
              <p:cNvSpPr/>
              <p:nvPr/>
            </p:nvSpPr>
            <p:spPr bwMode="auto">
              <a:xfrm rot="4500000">
                <a:off x="1760665" y="4912296"/>
                <a:ext cx="9969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ひし形 16">
                <a:extLst>
                  <a:ext uri="{FF2B5EF4-FFF2-40B4-BE49-F238E27FC236}">
                    <a16:creationId xmlns:a16="http://schemas.microsoft.com/office/drawing/2014/main" id="{D95ED2F5-EB14-4A00-9C77-39447083F569}"/>
                  </a:ext>
                </a:extLst>
              </p:cNvPr>
              <p:cNvSpPr/>
              <p:nvPr/>
            </p:nvSpPr>
            <p:spPr bwMode="auto">
              <a:xfrm>
                <a:off x="1383425" y="5555117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月 389">
                <a:extLst>
                  <a:ext uri="{FF2B5EF4-FFF2-40B4-BE49-F238E27FC236}">
                    <a16:creationId xmlns:a16="http://schemas.microsoft.com/office/drawing/2014/main" id="{B41E9035-A9EB-4455-B456-A134B2C6A6B9}"/>
                  </a:ext>
                </a:extLst>
              </p:cNvPr>
              <p:cNvSpPr/>
              <p:nvPr/>
            </p:nvSpPr>
            <p:spPr bwMode="auto">
              <a:xfrm rot="5400000">
                <a:off x="1453283" y="5631505"/>
                <a:ext cx="65615" cy="27662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8BAFAF28-8571-439F-A83B-1A515E37F538}"/>
                </a:ext>
              </a:extLst>
            </p:cNvPr>
            <p:cNvGrpSpPr/>
            <p:nvPr/>
          </p:nvGrpSpPr>
          <p:grpSpPr>
            <a:xfrm>
              <a:off x="1823431" y="1313071"/>
              <a:ext cx="1839648" cy="971840"/>
              <a:chOff x="5437906" y="836688"/>
              <a:chExt cx="2280700" cy="1204836"/>
            </a:xfrm>
          </p:grpSpPr>
          <p:sp>
            <p:nvSpPr>
              <p:cNvPr id="392" name="楕円 8">
                <a:extLst>
                  <a:ext uri="{FF2B5EF4-FFF2-40B4-BE49-F238E27FC236}">
                    <a16:creationId xmlns:a16="http://schemas.microsoft.com/office/drawing/2014/main" id="{D5C66D2B-FB1E-42EB-911B-258046994B30}"/>
                  </a:ext>
                </a:extLst>
              </p:cNvPr>
              <p:cNvSpPr/>
              <p:nvPr/>
            </p:nvSpPr>
            <p:spPr>
              <a:xfrm>
                <a:off x="5437906" y="836688"/>
                <a:ext cx="2280700" cy="1162627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632D322A-E3E4-466B-82C7-5CC1EBBFC8F8}"/>
                  </a:ext>
                </a:extLst>
              </p:cNvPr>
              <p:cNvSpPr/>
              <p:nvPr/>
            </p:nvSpPr>
            <p:spPr>
              <a:xfrm>
                <a:off x="5590752" y="1579411"/>
                <a:ext cx="1960745" cy="277964"/>
              </a:xfrm>
              <a:custGeom>
                <a:avLst/>
                <a:gdLst>
                  <a:gd name="connsiteX0" fmla="*/ 952406 w 1960745"/>
                  <a:gd name="connsiteY0" fmla="*/ 0 h 284698"/>
                  <a:gd name="connsiteX1" fmla="*/ 1828213 w 1960745"/>
                  <a:gd name="connsiteY1" fmla="*/ 143121 h 284698"/>
                  <a:gd name="connsiteX2" fmla="*/ 1960745 w 1960745"/>
                  <a:gd name="connsiteY2" fmla="*/ 196194 h 284698"/>
                  <a:gd name="connsiteX3" fmla="*/ 1933101 w 1960745"/>
                  <a:gd name="connsiteY3" fmla="*/ 217918 h 284698"/>
                  <a:gd name="connsiteX4" fmla="*/ 1803931 w 1960745"/>
                  <a:gd name="connsiteY4" fmla="*/ 284698 h 284698"/>
                  <a:gd name="connsiteX5" fmla="*/ 1731079 w 1960745"/>
                  <a:gd name="connsiteY5" fmla="*/ 260347 h 284698"/>
                  <a:gd name="connsiteX6" fmla="*/ 952406 w 1960745"/>
                  <a:gd name="connsiteY6" fmla="*/ 151872 h 284698"/>
                  <a:gd name="connsiteX7" fmla="*/ 191448 w 1960745"/>
                  <a:gd name="connsiteY7" fmla="*/ 260347 h 284698"/>
                  <a:gd name="connsiteX8" fmla="*/ 151291 w 1960745"/>
                  <a:gd name="connsiteY8" fmla="*/ 274467 h 284698"/>
                  <a:gd name="connsiteX9" fmla="*/ 41909 w 1960745"/>
                  <a:gd name="connsiteY9" fmla="*/ 217918 h 284698"/>
                  <a:gd name="connsiteX10" fmla="*/ 0 w 1960745"/>
                  <a:gd name="connsiteY10" fmla="*/ 184983 h 284698"/>
                  <a:gd name="connsiteX11" fmla="*/ 98811 w 1960745"/>
                  <a:gd name="connsiteY11" fmla="*/ 143121 h 284698"/>
                  <a:gd name="connsiteX12" fmla="*/ 952406 w 1960745"/>
                  <a:gd name="connsiteY12" fmla="*/ 0 h 284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60745" h="284698">
                    <a:moveTo>
                      <a:pt x="952406" y="0"/>
                    </a:moveTo>
                    <a:cubicBezTo>
                      <a:pt x="1272711" y="0"/>
                      <a:pt x="1575210" y="57313"/>
                      <a:pt x="1828213" y="143121"/>
                    </a:cubicBezTo>
                    <a:lnTo>
                      <a:pt x="1960745" y="196194"/>
                    </a:lnTo>
                    <a:lnTo>
                      <a:pt x="1933101" y="217918"/>
                    </a:lnTo>
                    <a:lnTo>
                      <a:pt x="1803931" y="284698"/>
                    </a:lnTo>
                    <a:lnTo>
                      <a:pt x="1731079" y="260347"/>
                    </a:lnTo>
                    <a:cubicBezTo>
                      <a:pt x="1499307" y="194244"/>
                      <a:pt x="1232673" y="151872"/>
                      <a:pt x="952406" y="151872"/>
                    </a:cubicBezTo>
                    <a:cubicBezTo>
                      <a:pt x="672140" y="151872"/>
                      <a:pt x="413064" y="194244"/>
                      <a:pt x="191448" y="260347"/>
                    </a:cubicBezTo>
                    <a:lnTo>
                      <a:pt x="151291" y="274467"/>
                    </a:lnTo>
                    <a:lnTo>
                      <a:pt x="41909" y="217918"/>
                    </a:lnTo>
                    <a:lnTo>
                      <a:pt x="0" y="184983"/>
                    </a:lnTo>
                    <a:lnTo>
                      <a:pt x="98811" y="143121"/>
                    </a:lnTo>
                    <a:cubicBezTo>
                      <a:pt x="339475" y="57313"/>
                      <a:pt x="632102" y="0"/>
                      <a:pt x="952406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4" name="楕円 8">
                <a:extLst>
                  <a:ext uri="{FF2B5EF4-FFF2-40B4-BE49-F238E27FC236}">
                    <a16:creationId xmlns:a16="http://schemas.microsoft.com/office/drawing/2014/main" id="{D204FEC9-F03D-4BC0-864F-A9ECEE69A6E1}"/>
                  </a:ext>
                </a:extLst>
              </p:cNvPr>
              <p:cNvSpPr/>
              <p:nvPr/>
            </p:nvSpPr>
            <p:spPr>
              <a:xfrm flipV="1">
                <a:off x="5555562" y="1721759"/>
                <a:ext cx="2045388" cy="319765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A8895FF6-1488-48CD-BF6C-3CA41FE12745}"/>
                </a:ext>
              </a:extLst>
            </p:cNvPr>
            <p:cNvSpPr/>
            <p:nvPr/>
          </p:nvSpPr>
          <p:spPr>
            <a:xfrm>
              <a:off x="2593082" y="1523812"/>
              <a:ext cx="341040" cy="302677"/>
            </a:xfrm>
            <a:custGeom>
              <a:avLst/>
              <a:gdLst>
                <a:gd name="connsiteX0" fmla="*/ 237113 w 295216"/>
                <a:gd name="connsiteY0" fmla="*/ 0 h 262008"/>
                <a:gd name="connsiteX1" fmla="*/ 251983 w 295216"/>
                <a:gd name="connsiteY1" fmla="*/ 10025 h 262008"/>
                <a:gd name="connsiteX2" fmla="*/ 295216 w 295216"/>
                <a:gd name="connsiteY2" fmla="*/ 114400 h 262008"/>
                <a:gd name="connsiteX3" fmla="*/ 147608 w 295216"/>
                <a:gd name="connsiteY3" fmla="*/ 262008 h 262008"/>
                <a:gd name="connsiteX4" fmla="*/ 0 w 295216"/>
                <a:gd name="connsiteY4" fmla="*/ 114400 h 262008"/>
                <a:gd name="connsiteX5" fmla="*/ 43234 w 295216"/>
                <a:gd name="connsiteY5" fmla="*/ 10025 h 262008"/>
                <a:gd name="connsiteX6" fmla="*/ 58104 w 295216"/>
                <a:gd name="connsiteY6" fmla="*/ 0 h 262008"/>
                <a:gd name="connsiteX7" fmla="*/ 45133 w 295216"/>
                <a:gd name="connsiteY7" fmla="*/ 22037 h 262008"/>
                <a:gd name="connsiteX8" fmla="*/ 36393 w 295216"/>
                <a:gd name="connsiteY8" fmla="*/ 71625 h 262008"/>
                <a:gd name="connsiteX9" fmla="*/ 147608 w 295216"/>
                <a:gd name="connsiteY9" fmla="*/ 199022 h 262008"/>
                <a:gd name="connsiteX10" fmla="*/ 258823 w 295216"/>
                <a:gd name="connsiteY10" fmla="*/ 71625 h 262008"/>
                <a:gd name="connsiteX11" fmla="*/ 250083 w 295216"/>
                <a:gd name="connsiteY11" fmla="*/ 22037 h 262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16" h="262008">
                  <a:moveTo>
                    <a:pt x="237113" y="0"/>
                  </a:moveTo>
                  <a:lnTo>
                    <a:pt x="251983" y="10025"/>
                  </a:lnTo>
                  <a:cubicBezTo>
                    <a:pt x="278695" y="36737"/>
                    <a:pt x="295216" y="73639"/>
                    <a:pt x="295216" y="114400"/>
                  </a:cubicBezTo>
                  <a:cubicBezTo>
                    <a:pt x="295216" y="195922"/>
                    <a:pt x="229130" y="262008"/>
                    <a:pt x="147608" y="262008"/>
                  </a:cubicBezTo>
                  <a:cubicBezTo>
                    <a:pt x="66086" y="262008"/>
                    <a:pt x="0" y="195922"/>
                    <a:pt x="0" y="114400"/>
                  </a:cubicBezTo>
                  <a:cubicBezTo>
                    <a:pt x="0" y="73639"/>
                    <a:pt x="16522" y="36737"/>
                    <a:pt x="43234" y="10025"/>
                  </a:cubicBezTo>
                  <a:lnTo>
                    <a:pt x="58104" y="0"/>
                  </a:lnTo>
                  <a:lnTo>
                    <a:pt x="45133" y="22037"/>
                  </a:lnTo>
                  <a:cubicBezTo>
                    <a:pt x="39505" y="37278"/>
                    <a:pt x="36393" y="54035"/>
                    <a:pt x="36393" y="71625"/>
                  </a:cubicBezTo>
                  <a:cubicBezTo>
                    <a:pt x="36393" y="141984"/>
                    <a:pt x="86186" y="199022"/>
                    <a:pt x="147608" y="199022"/>
                  </a:cubicBezTo>
                  <a:cubicBezTo>
                    <a:pt x="209030" y="199022"/>
                    <a:pt x="258823" y="141984"/>
                    <a:pt x="258823" y="71625"/>
                  </a:cubicBezTo>
                  <a:cubicBezTo>
                    <a:pt x="258823" y="54035"/>
                    <a:pt x="255711" y="37278"/>
                    <a:pt x="250083" y="2203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711CE912-105F-4E9A-9042-9DE7319F9D36}"/>
                </a:ext>
              </a:extLst>
            </p:cNvPr>
            <p:cNvSpPr/>
            <p:nvPr/>
          </p:nvSpPr>
          <p:spPr>
            <a:xfrm>
              <a:off x="2661531" y="1509819"/>
              <a:ext cx="204144" cy="204141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EEC5EE31-1708-4D47-B817-EDEB89133B95}"/>
                </a:ext>
              </a:extLst>
            </p:cNvPr>
            <p:cNvGrpSpPr/>
            <p:nvPr/>
          </p:nvGrpSpPr>
          <p:grpSpPr>
            <a:xfrm>
              <a:off x="2640949" y="3039422"/>
              <a:ext cx="300063" cy="433930"/>
              <a:chOff x="3465766" y="2539151"/>
              <a:chExt cx="764650" cy="1105784"/>
            </a:xfrm>
          </p:grpSpPr>
          <p:sp>
            <p:nvSpPr>
              <p:cNvPr id="398" name="四角形: 上の 2 つの角を丸める 397">
                <a:extLst>
                  <a:ext uri="{FF2B5EF4-FFF2-40B4-BE49-F238E27FC236}">
                    <a16:creationId xmlns:a16="http://schemas.microsoft.com/office/drawing/2014/main" id="{8AADB782-B130-419D-AF08-2C184B5AF978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9" name="四角形: 上の 2 つの角を丸める 398">
                <a:extLst>
                  <a:ext uri="{FF2B5EF4-FFF2-40B4-BE49-F238E27FC236}">
                    <a16:creationId xmlns:a16="http://schemas.microsoft.com/office/drawing/2014/main" id="{BFEDDF54-8B3C-4134-AC85-C23A5F98DB35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FE75BFC1-455C-4E70-AD21-77DC02FA2D62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401" name="グループ化 400">
                  <a:extLst>
                    <a:ext uri="{FF2B5EF4-FFF2-40B4-BE49-F238E27FC236}">
                      <a16:creationId xmlns:a16="http://schemas.microsoft.com/office/drawing/2014/main" id="{3317EEE2-765C-4452-A2C1-84F0D405EA3C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403" name="フローチャート: 手作業 402">
                    <a:extLst>
                      <a:ext uri="{FF2B5EF4-FFF2-40B4-BE49-F238E27FC236}">
                        <a16:creationId xmlns:a16="http://schemas.microsoft.com/office/drawing/2014/main" id="{AA011160-B475-4141-81E0-944A6E5E100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四角形: 角を丸くする 403">
                    <a:extLst>
                      <a:ext uri="{FF2B5EF4-FFF2-40B4-BE49-F238E27FC236}">
                        <a16:creationId xmlns:a16="http://schemas.microsoft.com/office/drawing/2014/main" id="{181DFAE9-14EC-401B-8F8B-11090A61C09F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2E4B1C6C-29FC-4D97-99D9-5E45C25B346F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1FB4E3C1-9561-40A1-8367-5FAEF6D29FC1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06" name="台形 691">
              <a:extLst>
                <a:ext uri="{FF2B5EF4-FFF2-40B4-BE49-F238E27FC236}">
                  <a16:creationId xmlns:a16="http://schemas.microsoft.com/office/drawing/2014/main" id="{1D64F1CC-4DFF-4EC0-BAC9-9EF4B06DB68F}"/>
                </a:ext>
              </a:extLst>
            </p:cNvPr>
            <p:cNvSpPr/>
            <p:nvPr/>
          </p:nvSpPr>
          <p:spPr>
            <a:xfrm rot="1978833">
              <a:off x="2003811" y="3353143"/>
              <a:ext cx="319903" cy="479140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  <a:gd name="connsiteX0" fmla="*/ 305341 w 305341"/>
                <a:gd name="connsiteY0" fmla="*/ 123017 h 382901"/>
                <a:gd name="connsiteX1" fmla="*/ 301549 w 305341"/>
                <a:gd name="connsiteY1" fmla="*/ 376250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  <a:gd name="connsiteX0" fmla="*/ 305341 w 305341"/>
                <a:gd name="connsiteY0" fmla="*/ 123017 h 387766"/>
                <a:gd name="connsiteX1" fmla="*/ 301549 w 305341"/>
                <a:gd name="connsiteY1" fmla="*/ 376250 h 387766"/>
                <a:gd name="connsiteX2" fmla="*/ 28742 w 305341"/>
                <a:gd name="connsiteY2" fmla="*/ 387766 h 387766"/>
                <a:gd name="connsiteX3" fmla="*/ 0 w 305341"/>
                <a:gd name="connsiteY3" fmla="*/ 0 h 387766"/>
                <a:gd name="connsiteX0" fmla="*/ 305341 w 306031"/>
                <a:gd name="connsiteY0" fmla="*/ 123017 h 387766"/>
                <a:gd name="connsiteX1" fmla="*/ 306031 w 306031"/>
                <a:gd name="connsiteY1" fmla="*/ 387533 h 387766"/>
                <a:gd name="connsiteX2" fmla="*/ 28742 w 306031"/>
                <a:gd name="connsiteY2" fmla="*/ 387766 h 387766"/>
                <a:gd name="connsiteX3" fmla="*/ 0 w 306031"/>
                <a:gd name="connsiteY3" fmla="*/ 0 h 387766"/>
                <a:gd name="connsiteX0" fmla="*/ 348510 w 349200"/>
                <a:gd name="connsiteY0" fmla="*/ 123017 h 434430"/>
                <a:gd name="connsiteX1" fmla="*/ 349200 w 349200"/>
                <a:gd name="connsiteY1" fmla="*/ 387533 h 434430"/>
                <a:gd name="connsiteX2" fmla="*/ 0 w 349200"/>
                <a:gd name="connsiteY2" fmla="*/ 434430 h 434430"/>
                <a:gd name="connsiteX3" fmla="*/ 43169 w 349200"/>
                <a:gd name="connsiteY3" fmla="*/ 0 h 434430"/>
                <a:gd name="connsiteX0" fmla="*/ 369817 w 370507"/>
                <a:gd name="connsiteY0" fmla="*/ 123017 h 448257"/>
                <a:gd name="connsiteX1" fmla="*/ 370507 w 370507"/>
                <a:gd name="connsiteY1" fmla="*/ 387533 h 448257"/>
                <a:gd name="connsiteX2" fmla="*/ 0 w 370507"/>
                <a:gd name="connsiteY2" fmla="*/ 448257 h 448257"/>
                <a:gd name="connsiteX3" fmla="*/ 64476 w 370507"/>
                <a:gd name="connsiteY3" fmla="*/ 0 h 448257"/>
                <a:gd name="connsiteX0" fmla="*/ 369817 w 369817"/>
                <a:gd name="connsiteY0" fmla="*/ 123017 h 448257"/>
                <a:gd name="connsiteX1" fmla="*/ 319903 w 369817"/>
                <a:gd name="connsiteY1" fmla="*/ 420372 h 448257"/>
                <a:gd name="connsiteX2" fmla="*/ 0 w 369817"/>
                <a:gd name="connsiteY2" fmla="*/ 448257 h 448257"/>
                <a:gd name="connsiteX3" fmla="*/ 64476 w 369817"/>
                <a:gd name="connsiteY3" fmla="*/ 0 h 448257"/>
                <a:gd name="connsiteX0" fmla="*/ 306321 w 319903"/>
                <a:gd name="connsiteY0" fmla="*/ 130157 h 448257"/>
                <a:gd name="connsiteX1" fmla="*/ 319903 w 319903"/>
                <a:gd name="connsiteY1" fmla="*/ 420372 h 448257"/>
                <a:gd name="connsiteX2" fmla="*/ 0 w 319903"/>
                <a:gd name="connsiteY2" fmla="*/ 448257 h 448257"/>
                <a:gd name="connsiteX3" fmla="*/ 64476 w 319903"/>
                <a:gd name="connsiteY3" fmla="*/ 0 h 448257"/>
                <a:gd name="connsiteX0" fmla="*/ 306321 w 319903"/>
                <a:gd name="connsiteY0" fmla="*/ 170759 h 488859"/>
                <a:gd name="connsiteX1" fmla="*/ 319903 w 319903"/>
                <a:gd name="connsiteY1" fmla="*/ 460974 h 488859"/>
                <a:gd name="connsiteX2" fmla="*/ 0 w 319903"/>
                <a:gd name="connsiteY2" fmla="*/ 488859 h 488859"/>
                <a:gd name="connsiteX3" fmla="*/ 57053 w 319903"/>
                <a:gd name="connsiteY3" fmla="*/ 0 h 488859"/>
                <a:gd name="connsiteX0" fmla="*/ 306321 w 319903"/>
                <a:gd name="connsiteY0" fmla="*/ 180477 h 498577"/>
                <a:gd name="connsiteX1" fmla="*/ 319903 w 319903"/>
                <a:gd name="connsiteY1" fmla="*/ 470692 h 498577"/>
                <a:gd name="connsiteX2" fmla="*/ 0 w 319903"/>
                <a:gd name="connsiteY2" fmla="*/ 498577 h 498577"/>
                <a:gd name="connsiteX3" fmla="*/ 54531 w 319903"/>
                <a:gd name="connsiteY3" fmla="*/ 0 h 498577"/>
                <a:gd name="connsiteX0" fmla="*/ 306321 w 319903"/>
                <a:gd name="connsiteY0" fmla="*/ 180477 h 498577"/>
                <a:gd name="connsiteX1" fmla="*/ 319903 w 319903"/>
                <a:gd name="connsiteY1" fmla="*/ 470692 h 498577"/>
                <a:gd name="connsiteX2" fmla="*/ 0 w 319903"/>
                <a:gd name="connsiteY2" fmla="*/ 498577 h 498577"/>
                <a:gd name="connsiteX3" fmla="*/ 54531 w 319903"/>
                <a:gd name="connsiteY3" fmla="*/ 0 h 498577"/>
                <a:gd name="connsiteX0" fmla="*/ 306321 w 319903"/>
                <a:gd name="connsiteY0" fmla="*/ 161040 h 479140"/>
                <a:gd name="connsiteX1" fmla="*/ 319903 w 319903"/>
                <a:gd name="connsiteY1" fmla="*/ 451255 h 479140"/>
                <a:gd name="connsiteX2" fmla="*/ 0 w 319903"/>
                <a:gd name="connsiteY2" fmla="*/ 479140 h 479140"/>
                <a:gd name="connsiteX3" fmla="*/ 59574 w 319903"/>
                <a:gd name="connsiteY3" fmla="*/ 0 h 479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903" h="479140">
                  <a:moveTo>
                    <a:pt x="306321" y="161040"/>
                  </a:moveTo>
                  <a:lnTo>
                    <a:pt x="319903" y="451255"/>
                  </a:lnTo>
                  <a:lnTo>
                    <a:pt x="0" y="479140"/>
                  </a:lnTo>
                  <a:lnTo>
                    <a:pt x="59574" y="0"/>
                  </a:lnTo>
                </a:path>
              </a:pathLst>
            </a:custGeom>
            <a:solidFill>
              <a:srgbClr val="66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17FD0D29-BB43-4ABD-88F5-B87AA0A1F7D6}"/>
                </a:ext>
              </a:extLst>
            </p:cNvPr>
            <p:cNvSpPr/>
            <p:nvPr/>
          </p:nvSpPr>
          <p:spPr>
            <a:xfrm>
              <a:off x="1912450" y="3175053"/>
              <a:ext cx="1146498" cy="779425"/>
            </a:xfrm>
            <a:custGeom>
              <a:avLst/>
              <a:gdLst>
                <a:gd name="connsiteX0" fmla="*/ 999277 w 1146498"/>
                <a:gd name="connsiteY0" fmla="*/ 346 h 779425"/>
                <a:gd name="connsiteX1" fmla="*/ 1044484 w 1146498"/>
                <a:gd name="connsiteY1" fmla="*/ 22848 h 779425"/>
                <a:gd name="connsiteX2" fmla="*/ 1137080 w 1146498"/>
                <a:gd name="connsiteY2" fmla="*/ 183228 h 779425"/>
                <a:gd name="connsiteX3" fmla="*/ 1138919 w 1146498"/>
                <a:gd name="connsiteY3" fmla="*/ 185280 h 779425"/>
                <a:gd name="connsiteX4" fmla="*/ 1144677 w 1146498"/>
                <a:gd name="connsiteY4" fmla="*/ 197753 h 779425"/>
                <a:gd name="connsiteX5" fmla="*/ 1113537 w 1146498"/>
                <a:gd name="connsiteY5" fmla="*/ 254354 h 779425"/>
                <a:gd name="connsiteX6" fmla="*/ 1100877 w 1146498"/>
                <a:gd name="connsiteY6" fmla="*/ 258028 h 779425"/>
                <a:gd name="connsiteX7" fmla="*/ 1103853 w 1146498"/>
                <a:gd name="connsiteY7" fmla="*/ 266878 h 779425"/>
                <a:gd name="connsiteX8" fmla="*/ 1081351 w 1146498"/>
                <a:gd name="connsiteY8" fmla="*/ 312085 h 779425"/>
                <a:gd name="connsiteX9" fmla="*/ 1075514 w 1146498"/>
                <a:gd name="connsiteY9" fmla="*/ 315454 h 779425"/>
                <a:gd name="connsiteX10" fmla="*/ 1077660 w 1146498"/>
                <a:gd name="connsiteY10" fmla="*/ 321837 h 779425"/>
                <a:gd name="connsiteX11" fmla="*/ 1055158 w 1146498"/>
                <a:gd name="connsiteY11" fmla="*/ 367043 h 779425"/>
                <a:gd name="connsiteX12" fmla="*/ 1018949 w 1146498"/>
                <a:gd name="connsiteY12" fmla="*/ 387949 h 779425"/>
                <a:gd name="connsiteX13" fmla="*/ 1008887 w 1146498"/>
                <a:gd name="connsiteY13" fmla="*/ 407890 h 779425"/>
                <a:gd name="connsiteX14" fmla="*/ 788346 w 1146498"/>
                <a:gd name="connsiteY14" fmla="*/ 515123 h 779425"/>
                <a:gd name="connsiteX15" fmla="*/ 737336 w 1146498"/>
                <a:gd name="connsiteY15" fmla="*/ 495317 h 779425"/>
                <a:gd name="connsiteX16" fmla="*/ 727300 w 1146498"/>
                <a:gd name="connsiteY16" fmla="*/ 487407 h 779425"/>
                <a:gd name="connsiteX17" fmla="*/ 181418 w 1146498"/>
                <a:gd name="connsiteY17" fmla="*/ 765421 h 779425"/>
                <a:gd name="connsiteX18" fmla="*/ 177970 w 1146498"/>
                <a:gd name="connsiteY18" fmla="*/ 767398 h 779425"/>
                <a:gd name="connsiteX19" fmla="*/ 10411 w 1146498"/>
                <a:gd name="connsiteY19" fmla="*/ 709156 h 779425"/>
                <a:gd name="connsiteX20" fmla="*/ 77176 w 1146498"/>
                <a:gd name="connsiteY20" fmla="*/ 544807 h 779425"/>
                <a:gd name="connsiteX21" fmla="*/ 80937 w 1146498"/>
                <a:gd name="connsiteY21" fmla="*/ 543520 h 779425"/>
                <a:gd name="connsiteX22" fmla="*/ 623583 w 1146498"/>
                <a:gd name="connsiteY22" fmla="*/ 327195 h 779425"/>
                <a:gd name="connsiteX23" fmla="*/ 614310 w 1146498"/>
                <a:gd name="connsiteY23" fmla="*/ 300903 h 779425"/>
                <a:gd name="connsiteX24" fmla="*/ 596701 w 1146498"/>
                <a:gd name="connsiteY24" fmla="*/ 158406 h 779425"/>
                <a:gd name="connsiteX25" fmla="*/ 599363 w 1146498"/>
                <a:gd name="connsiteY25" fmla="*/ 138859 h 779425"/>
                <a:gd name="connsiteX26" fmla="*/ 599360 w 1146498"/>
                <a:gd name="connsiteY26" fmla="*/ 136954 h 779425"/>
                <a:gd name="connsiteX27" fmla="*/ 606886 w 1146498"/>
                <a:gd name="connsiteY27" fmla="*/ 101855 h 779425"/>
                <a:gd name="connsiteX28" fmla="*/ 617342 w 1146498"/>
                <a:gd name="connsiteY28" fmla="*/ 78777 h 779425"/>
                <a:gd name="connsiteX29" fmla="*/ 618006 w 1146498"/>
                <a:gd name="connsiteY29" fmla="*/ 75487 h 779425"/>
                <a:gd name="connsiteX30" fmla="*/ 620525 w 1146498"/>
                <a:gd name="connsiteY30" fmla="*/ 71751 h 779425"/>
                <a:gd name="connsiteX31" fmla="*/ 621866 w 1146498"/>
                <a:gd name="connsiteY31" fmla="*/ 68792 h 779425"/>
                <a:gd name="connsiteX32" fmla="*/ 622335 w 1146498"/>
                <a:gd name="connsiteY32" fmla="*/ 69068 h 779425"/>
                <a:gd name="connsiteX33" fmla="*/ 630330 w 1146498"/>
                <a:gd name="connsiteY33" fmla="*/ 57208 h 779425"/>
                <a:gd name="connsiteX34" fmla="*/ 670993 w 1146498"/>
                <a:gd name="connsiteY34" fmla="*/ 40365 h 779425"/>
                <a:gd name="connsiteX35" fmla="*/ 728500 w 1146498"/>
                <a:gd name="connsiteY35" fmla="*/ 97872 h 779425"/>
                <a:gd name="connsiteX36" fmla="*/ 718679 w 1146498"/>
                <a:gd name="connsiteY36" fmla="*/ 130024 h 779425"/>
                <a:gd name="connsiteX37" fmla="*/ 718021 w 1146498"/>
                <a:gd name="connsiteY37" fmla="*/ 130747 h 779425"/>
                <a:gd name="connsiteX38" fmla="*/ 712058 w 1146498"/>
                <a:gd name="connsiteY38" fmla="*/ 148808 h 779425"/>
                <a:gd name="connsiteX39" fmla="*/ 714635 w 1146498"/>
                <a:gd name="connsiteY39" fmla="*/ 172291 h 779425"/>
                <a:gd name="connsiteX40" fmla="*/ 746162 w 1146498"/>
                <a:gd name="connsiteY40" fmla="*/ 206019 h 779425"/>
                <a:gd name="connsiteX41" fmla="*/ 746045 w 1146498"/>
                <a:gd name="connsiteY41" fmla="*/ 206300 h 779425"/>
                <a:gd name="connsiteX42" fmla="*/ 772031 w 1146498"/>
                <a:gd name="connsiteY42" fmla="*/ 219593 h 779425"/>
                <a:gd name="connsiteX43" fmla="*/ 855919 w 1146498"/>
                <a:gd name="connsiteY43" fmla="*/ 231013 h 779425"/>
                <a:gd name="connsiteX44" fmla="*/ 890833 w 1146498"/>
                <a:gd name="connsiteY44" fmla="*/ 223852 h 779425"/>
                <a:gd name="connsiteX45" fmla="*/ 1031477 w 1146498"/>
                <a:gd name="connsiteY45" fmla="*/ 183038 h 779425"/>
                <a:gd name="connsiteX46" fmla="*/ 965364 w 1146498"/>
                <a:gd name="connsiteY46" fmla="*/ 68527 h 779425"/>
                <a:gd name="connsiteX47" fmla="*/ 982084 w 1146498"/>
                <a:gd name="connsiteY47" fmla="*/ 6127 h 779425"/>
                <a:gd name="connsiteX48" fmla="*/ 982084 w 1146498"/>
                <a:gd name="connsiteY48" fmla="*/ 6127 h 779425"/>
                <a:gd name="connsiteX49" fmla="*/ 999277 w 1146498"/>
                <a:gd name="connsiteY49" fmla="*/ 346 h 779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46498" h="779425">
                  <a:moveTo>
                    <a:pt x="999277" y="346"/>
                  </a:moveTo>
                  <a:cubicBezTo>
                    <a:pt x="1016944" y="-1846"/>
                    <a:pt x="1035023" y="6461"/>
                    <a:pt x="1044484" y="22848"/>
                  </a:cubicBezTo>
                  <a:lnTo>
                    <a:pt x="1137080" y="183228"/>
                  </a:lnTo>
                  <a:lnTo>
                    <a:pt x="1138919" y="185280"/>
                  </a:lnTo>
                  <a:cubicBezTo>
                    <a:pt x="1141396" y="189029"/>
                    <a:pt x="1143358" y="193210"/>
                    <a:pt x="1144677" y="197753"/>
                  </a:cubicBezTo>
                  <a:cubicBezTo>
                    <a:pt x="1151708" y="221982"/>
                    <a:pt x="1137766" y="247323"/>
                    <a:pt x="1113537" y="254354"/>
                  </a:cubicBezTo>
                  <a:lnTo>
                    <a:pt x="1100877" y="258028"/>
                  </a:lnTo>
                  <a:lnTo>
                    <a:pt x="1103853" y="266878"/>
                  </a:lnTo>
                  <a:cubicBezTo>
                    <a:pt x="1106045" y="284544"/>
                    <a:pt x="1097737" y="302624"/>
                    <a:pt x="1081351" y="312085"/>
                  </a:cubicBezTo>
                  <a:lnTo>
                    <a:pt x="1075514" y="315454"/>
                  </a:lnTo>
                  <a:lnTo>
                    <a:pt x="1077660" y="321837"/>
                  </a:lnTo>
                  <a:cubicBezTo>
                    <a:pt x="1079852" y="339503"/>
                    <a:pt x="1071545" y="357583"/>
                    <a:pt x="1055158" y="367043"/>
                  </a:cubicBezTo>
                  <a:lnTo>
                    <a:pt x="1018949" y="387949"/>
                  </a:lnTo>
                  <a:lnTo>
                    <a:pt x="1008887" y="407890"/>
                  </a:lnTo>
                  <a:cubicBezTo>
                    <a:pt x="960147" y="488460"/>
                    <a:pt x="873616" y="533970"/>
                    <a:pt x="788346" y="515123"/>
                  </a:cubicBezTo>
                  <a:cubicBezTo>
                    <a:pt x="770074" y="511084"/>
                    <a:pt x="752995" y="504341"/>
                    <a:pt x="737336" y="495317"/>
                  </a:cubicBezTo>
                  <a:lnTo>
                    <a:pt x="727300" y="487407"/>
                  </a:lnTo>
                  <a:lnTo>
                    <a:pt x="181418" y="765421"/>
                  </a:lnTo>
                  <a:lnTo>
                    <a:pt x="177970" y="767398"/>
                  </a:lnTo>
                  <a:cubicBezTo>
                    <a:pt x="113263" y="796699"/>
                    <a:pt x="38245" y="770623"/>
                    <a:pt x="10411" y="709156"/>
                  </a:cubicBezTo>
                  <a:cubicBezTo>
                    <a:pt x="-17422" y="647688"/>
                    <a:pt x="12469" y="574107"/>
                    <a:pt x="77176" y="544807"/>
                  </a:cubicBezTo>
                  <a:lnTo>
                    <a:pt x="80937" y="543520"/>
                  </a:lnTo>
                  <a:lnTo>
                    <a:pt x="623583" y="327195"/>
                  </a:lnTo>
                  <a:lnTo>
                    <a:pt x="614310" y="300903"/>
                  </a:lnTo>
                  <a:cubicBezTo>
                    <a:pt x="599609" y="246039"/>
                    <a:pt x="593868" y="194863"/>
                    <a:pt x="596701" y="158406"/>
                  </a:cubicBezTo>
                  <a:lnTo>
                    <a:pt x="599363" y="138859"/>
                  </a:lnTo>
                  <a:lnTo>
                    <a:pt x="599360" y="136954"/>
                  </a:lnTo>
                  <a:cubicBezTo>
                    <a:pt x="600611" y="125053"/>
                    <a:pt x="603127" y="113285"/>
                    <a:pt x="606886" y="101855"/>
                  </a:cubicBezTo>
                  <a:lnTo>
                    <a:pt x="617342" y="78777"/>
                  </a:lnTo>
                  <a:lnTo>
                    <a:pt x="618006" y="75487"/>
                  </a:lnTo>
                  <a:lnTo>
                    <a:pt x="620525" y="71751"/>
                  </a:lnTo>
                  <a:lnTo>
                    <a:pt x="621866" y="68792"/>
                  </a:lnTo>
                  <a:lnTo>
                    <a:pt x="622335" y="69068"/>
                  </a:lnTo>
                  <a:lnTo>
                    <a:pt x="630330" y="57208"/>
                  </a:lnTo>
                  <a:cubicBezTo>
                    <a:pt x="640737" y="46802"/>
                    <a:pt x="655113" y="40365"/>
                    <a:pt x="670993" y="40365"/>
                  </a:cubicBezTo>
                  <a:cubicBezTo>
                    <a:pt x="702753" y="40365"/>
                    <a:pt x="728500" y="66112"/>
                    <a:pt x="728500" y="97872"/>
                  </a:cubicBezTo>
                  <a:cubicBezTo>
                    <a:pt x="728500" y="109782"/>
                    <a:pt x="724879" y="120845"/>
                    <a:pt x="718679" y="130024"/>
                  </a:cubicBezTo>
                  <a:lnTo>
                    <a:pt x="718021" y="130747"/>
                  </a:lnTo>
                  <a:lnTo>
                    <a:pt x="712058" y="148808"/>
                  </a:lnTo>
                  <a:cubicBezTo>
                    <a:pt x="711234" y="156642"/>
                    <a:pt x="712074" y="164650"/>
                    <a:pt x="714635" y="172291"/>
                  </a:cubicBezTo>
                  <a:cubicBezTo>
                    <a:pt x="719758" y="187572"/>
                    <a:pt x="731260" y="199878"/>
                    <a:pt x="746162" y="206019"/>
                  </a:cubicBezTo>
                  <a:lnTo>
                    <a:pt x="746045" y="206300"/>
                  </a:lnTo>
                  <a:lnTo>
                    <a:pt x="772031" y="219593"/>
                  </a:lnTo>
                  <a:cubicBezTo>
                    <a:pt x="798552" y="229432"/>
                    <a:pt x="827733" y="233405"/>
                    <a:pt x="855919" y="231013"/>
                  </a:cubicBezTo>
                  <a:lnTo>
                    <a:pt x="890833" y="223852"/>
                  </a:lnTo>
                  <a:lnTo>
                    <a:pt x="1031477" y="183038"/>
                  </a:lnTo>
                  <a:lnTo>
                    <a:pt x="965364" y="68527"/>
                  </a:lnTo>
                  <a:cubicBezTo>
                    <a:pt x="952750" y="46678"/>
                    <a:pt x="960236" y="18741"/>
                    <a:pt x="982084" y="6127"/>
                  </a:cubicBezTo>
                  <a:lnTo>
                    <a:pt x="982084" y="6127"/>
                  </a:lnTo>
                  <a:cubicBezTo>
                    <a:pt x="987546" y="2974"/>
                    <a:pt x="993389" y="1077"/>
                    <a:pt x="999277" y="346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491C8568-B9F1-41C2-9FB0-DC76DF5AB829}"/>
                </a:ext>
              </a:extLst>
            </p:cNvPr>
            <p:cNvGrpSpPr/>
            <p:nvPr/>
          </p:nvGrpSpPr>
          <p:grpSpPr>
            <a:xfrm>
              <a:off x="2171486" y="3232970"/>
              <a:ext cx="260642" cy="106384"/>
              <a:chOff x="5278656" y="3107581"/>
              <a:chExt cx="354372" cy="144641"/>
            </a:xfrm>
          </p:grpSpPr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B8DAC625-871C-4385-9601-E3DFF1B670C5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2AAC9020-F6FD-4EE1-92D7-C1B9EBD46453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B06FC48B-8A77-49AC-AC67-4A8FC5BA0C20}"/>
                </a:ext>
              </a:extLst>
            </p:cNvPr>
            <p:cNvGrpSpPr/>
            <p:nvPr/>
          </p:nvGrpSpPr>
          <p:grpSpPr>
            <a:xfrm flipH="1">
              <a:off x="3044618" y="3232970"/>
              <a:ext cx="260642" cy="106384"/>
              <a:chOff x="5278656" y="3107581"/>
              <a:chExt cx="354372" cy="144641"/>
            </a:xfrm>
          </p:grpSpPr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B88A0868-1BAF-4CF6-931E-A61A7BAAC79A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07F99590-6549-41A1-A17F-4310CA402B01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38693F20-51A2-4895-9BB7-B9A851E5DCC0}"/>
                </a:ext>
              </a:extLst>
            </p:cNvPr>
            <p:cNvGrpSpPr/>
            <p:nvPr/>
          </p:nvGrpSpPr>
          <p:grpSpPr>
            <a:xfrm>
              <a:off x="3064700" y="3096731"/>
              <a:ext cx="1048473" cy="562820"/>
              <a:chOff x="3064700" y="3096731"/>
              <a:chExt cx="1048473" cy="562820"/>
            </a:xfrm>
          </p:grpSpPr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A6A35AC9-8B97-49B6-BF15-ED641AE9225D}"/>
                  </a:ext>
                </a:extLst>
              </p:cNvPr>
              <p:cNvSpPr/>
              <p:nvPr/>
            </p:nvSpPr>
            <p:spPr>
              <a:xfrm rot="797922">
                <a:off x="3292398" y="3266869"/>
                <a:ext cx="535820" cy="392682"/>
              </a:xfrm>
              <a:prstGeom prst="ellipse">
                <a:avLst/>
              </a:prstGeom>
              <a:solidFill>
                <a:srgbClr val="66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C3762F3C-1203-4B98-89C4-63C80B75FE19}"/>
                  </a:ext>
                </a:extLst>
              </p:cNvPr>
              <p:cNvSpPr/>
              <p:nvPr/>
            </p:nvSpPr>
            <p:spPr>
              <a:xfrm>
                <a:off x="3388783" y="3276103"/>
                <a:ext cx="456862" cy="351859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D95228C8-2288-43DB-B07E-958A48E31D25}"/>
                  </a:ext>
                </a:extLst>
              </p:cNvPr>
              <p:cNvGrpSpPr/>
              <p:nvPr/>
            </p:nvGrpSpPr>
            <p:grpSpPr>
              <a:xfrm flipH="1">
                <a:off x="3064700" y="3096731"/>
                <a:ext cx="1048473" cy="522749"/>
                <a:chOff x="1538286" y="3344653"/>
                <a:chExt cx="1658580" cy="759597"/>
              </a:xfrm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A664CE00-6DFF-4C7B-9379-3B60D8BE5435}"/>
                    </a:ext>
                  </a:extLst>
                </p:cNvPr>
                <p:cNvSpPr/>
                <p:nvPr/>
              </p:nvSpPr>
              <p:spPr>
                <a:xfrm>
                  <a:off x="1568454" y="3551297"/>
                  <a:ext cx="1628412" cy="552953"/>
                </a:xfrm>
                <a:custGeom>
                  <a:avLst/>
                  <a:gdLst>
                    <a:gd name="connsiteX0" fmla="*/ 1431672 w 1595658"/>
                    <a:gd name="connsiteY0" fmla="*/ 599 h 541864"/>
                    <a:gd name="connsiteX1" fmla="*/ 1595059 w 1595658"/>
                    <a:gd name="connsiteY1" fmla="*/ 137350 h 541864"/>
                    <a:gd name="connsiteX2" fmla="*/ 1458308 w 1595658"/>
                    <a:gd name="connsiteY2" fmla="*/ 300738 h 541864"/>
                    <a:gd name="connsiteX3" fmla="*/ 992413 w 1595658"/>
                    <a:gd name="connsiteY3" fmla="*/ 342083 h 541864"/>
                    <a:gd name="connsiteX4" fmla="*/ 988267 w 1595658"/>
                    <a:gd name="connsiteY4" fmla="*/ 345631 h 541864"/>
                    <a:gd name="connsiteX5" fmla="*/ 505203 w 1595658"/>
                    <a:gd name="connsiteY5" fmla="*/ 541770 h 541864"/>
                    <a:gd name="connsiteX6" fmla="*/ 0 w 1595658"/>
                    <a:gd name="connsiteY6" fmla="*/ 322614 h 541864"/>
                    <a:gd name="connsiteX7" fmla="*/ 10312 w 1595658"/>
                    <a:gd name="connsiteY7" fmla="*/ 176361 h 541864"/>
                    <a:gd name="connsiteX8" fmla="*/ 5810 w 1595658"/>
                    <a:gd name="connsiteY8" fmla="*/ 81050 h 541864"/>
                    <a:gd name="connsiteX9" fmla="*/ 712526 w 1595658"/>
                    <a:gd name="connsiteY9" fmla="*/ 81050 h 541864"/>
                    <a:gd name="connsiteX10" fmla="*/ 711062 w 1595658"/>
                    <a:gd name="connsiteY10" fmla="*/ 64551 h 541864"/>
                    <a:gd name="connsiteX0" fmla="*/ 1431672 w 1595658"/>
                    <a:gd name="connsiteY0" fmla="*/ 599 h 541864"/>
                    <a:gd name="connsiteX1" fmla="*/ 1595059 w 1595658"/>
                    <a:gd name="connsiteY1" fmla="*/ 137350 h 541864"/>
                    <a:gd name="connsiteX2" fmla="*/ 1458308 w 1595658"/>
                    <a:gd name="connsiteY2" fmla="*/ 300738 h 541864"/>
                    <a:gd name="connsiteX3" fmla="*/ 988267 w 1595658"/>
                    <a:gd name="connsiteY3" fmla="*/ 345631 h 541864"/>
                    <a:gd name="connsiteX4" fmla="*/ 505203 w 1595658"/>
                    <a:gd name="connsiteY4" fmla="*/ 541770 h 541864"/>
                    <a:gd name="connsiteX5" fmla="*/ 0 w 1595658"/>
                    <a:gd name="connsiteY5" fmla="*/ 322614 h 541864"/>
                    <a:gd name="connsiteX6" fmla="*/ 10312 w 1595658"/>
                    <a:gd name="connsiteY6" fmla="*/ 176361 h 541864"/>
                    <a:gd name="connsiteX7" fmla="*/ 5810 w 1595658"/>
                    <a:gd name="connsiteY7" fmla="*/ 81050 h 541864"/>
                    <a:gd name="connsiteX8" fmla="*/ 712526 w 1595658"/>
                    <a:gd name="connsiteY8" fmla="*/ 81050 h 541864"/>
                    <a:gd name="connsiteX9" fmla="*/ 711062 w 1595658"/>
                    <a:gd name="connsiteY9" fmla="*/ 64551 h 541864"/>
                    <a:gd name="connsiteX10" fmla="*/ 1431672 w 1595658"/>
                    <a:gd name="connsiteY10" fmla="*/ 599 h 541864"/>
                    <a:gd name="connsiteX0" fmla="*/ 1431672 w 1628800"/>
                    <a:gd name="connsiteY0" fmla="*/ 2064 h 543329"/>
                    <a:gd name="connsiteX1" fmla="*/ 1628397 w 1628800"/>
                    <a:gd name="connsiteY1" fmla="*/ 86428 h 543329"/>
                    <a:gd name="connsiteX2" fmla="*/ 1458308 w 1628800"/>
                    <a:gd name="connsiteY2" fmla="*/ 302203 h 543329"/>
                    <a:gd name="connsiteX3" fmla="*/ 988267 w 1628800"/>
                    <a:gd name="connsiteY3" fmla="*/ 347096 h 543329"/>
                    <a:gd name="connsiteX4" fmla="*/ 505203 w 1628800"/>
                    <a:gd name="connsiteY4" fmla="*/ 543235 h 543329"/>
                    <a:gd name="connsiteX5" fmla="*/ 0 w 1628800"/>
                    <a:gd name="connsiteY5" fmla="*/ 324079 h 543329"/>
                    <a:gd name="connsiteX6" fmla="*/ 10312 w 1628800"/>
                    <a:gd name="connsiteY6" fmla="*/ 177826 h 543329"/>
                    <a:gd name="connsiteX7" fmla="*/ 5810 w 1628800"/>
                    <a:gd name="connsiteY7" fmla="*/ 82515 h 543329"/>
                    <a:gd name="connsiteX8" fmla="*/ 712526 w 1628800"/>
                    <a:gd name="connsiteY8" fmla="*/ 82515 h 543329"/>
                    <a:gd name="connsiteX9" fmla="*/ 711062 w 1628800"/>
                    <a:gd name="connsiteY9" fmla="*/ 66016 h 543329"/>
                    <a:gd name="connsiteX10" fmla="*/ 1431672 w 1628800"/>
                    <a:gd name="connsiteY10" fmla="*/ 2064 h 543329"/>
                    <a:gd name="connsiteX0" fmla="*/ 1431672 w 1629011"/>
                    <a:gd name="connsiteY0" fmla="*/ 2064 h 543329"/>
                    <a:gd name="connsiteX1" fmla="*/ 1628397 w 1629011"/>
                    <a:gd name="connsiteY1" fmla="*/ 86428 h 543329"/>
                    <a:gd name="connsiteX2" fmla="*/ 1458308 w 1629011"/>
                    <a:gd name="connsiteY2" fmla="*/ 302203 h 543329"/>
                    <a:gd name="connsiteX3" fmla="*/ 988267 w 1629011"/>
                    <a:gd name="connsiteY3" fmla="*/ 347096 h 543329"/>
                    <a:gd name="connsiteX4" fmla="*/ 505203 w 1629011"/>
                    <a:gd name="connsiteY4" fmla="*/ 543235 h 543329"/>
                    <a:gd name="connsiteX5" fmla="*/ 0 w 1629011"/>
                    <a:gd name="connsiteY5" fmla="*/ 324079 h 543329"/>
                    <a:gd name="connsiteX6" fmla="*/ 10312 w 1629011"/>
                    <a:gd name="connsiteY6" fmla="*/ 177826 h 543329"/>
                    <a:gd name="connsiteX7" fmla="*/ 5810 w 1629011"/>
                    <a:gd name="connsiteY7" fmla="*/ 82515 h 543329"/>
                    <a:gd name="connsiteX8" fmla="*/ 712526 w 1629011"/>
                    <a:gd name="connsiteY8" fmla="*/ 82515 h 543329"/>
                    <a:gd name="connsiteX9" fmla="*/ 711062 w 1629011"/>
                    <a:gd name="connsiteY9" fmla="*/ 66016 h 543329"/>
                    <a:gd name="connsiteX10" fmla="*/ 1431672 w 1629011"/>
                    <a:gd name="connsiteY10" fmla="*/ 2064 h 543329"/>
                    <a:gd name="connsiteX0" fmla="*/ 1431672 w 1629011"/>
                    <a:gd name="connsiteY0" fmla="*/ 2064 h 543329"/>
                    <a:gd name="connsiteX1" fmla="*/ 1628397 w 1629011"/>
                    <a:gd name="connsiteY1" fmla="*/ 86428 h 543329"/>
                    <a:gd name="connsiteX2" fmla="*/ 1458308 w 1629011"/>
                    <a:gd name="connsiteY2" fmla="*/ 302203 h 543329"/>
                    <a:gd name="connsiteX3" fmla="*/ 988267 w 1629011"/>
                    <a:gd name="connsiteY3" fmla="*/ 347096 h 543329"/>
                    <a:gd name="connsiteX4" fmla="*/ 505203 w 1629011"/>
                    <a:gd name="connsiteY4" fmla="*/ 543235 h 543329"/>
                    <a:gd name="connsiteX5" fmla="*/ 0 w 1629011"/>
                    <a:gd name="connsiteY5" fmla="*/ 324079 h 543329"/>
                    <a:gd name="connsiteX6" fmla="*/ 10312 w 1629011"/>
                    <a:gd name="connsiteY6" fmla="*/ 177826 h 543329"/>
                    <a:gd name="connsiteX7" fmla="*/ 5810 w 1629011"/>
                    <a:gd name="connsiteY7" fmla="*/ 82515 h 543329"/>
                    <a:gd name="connsiteX8" fmla="*/ 712526 w 1629011"/>
                    <a:gd name="connsiteY8" fmla="*/ 82515 h 543329"/>
                    <a:gd name="connsiteX9" fmla="*/ 1431672 w 1629011"/>
                    <a:gd name="connsiteY9" fmla="*/ 2064 h 543329"/>
                    <a:gd name="connsiteX0" fmla="*/ 1431672 w 1629011"/>
                    <a:gd name="connsiteY0" fmla="*/ 2064 h 543329"/>
                    <a:gd name="connsiteX1" fmla="*/ 1628397 w 1629011"/>
                    <a:gd name="connsiteY1" fmla="*/ 86428 h 543329"/>
                    <a:gd name="connsiteX2" fmla="*/ 1458308 w 1629011"/>
                    <a:gd name="connsiteY2" fmla="*/ 302203 h 543329"/>
                    <a:gd name="connsiteX3" fmla="*/ 988267 w 1629011"/>
                    <a:gd name="connsiteY3" fmla="*/ 347096 h 543329"/>
                    <a:gd name="connsiteX4" fmla="*/ 505203 w 1629011"/>
                    <a:gd name="connsiteY4" fmla="*/ 543235 h 543329"/>
                    <a:gd name="connsiteX5" fmla="*/ 0 w 1629011"/>
                    <a:gd name="connsiteY5" fmla="*/ 324079 h 543329"/>
                    <a:gd name="connsiteX6" fmla="*/ 10312 w 1629011"/>
                    <a:gd name="connsiteY6" fmla="*/ 177826 h 543329"/>
                    <a:gd name="connsiteX7" fmla="*/ 5810 w 1629011"/>
                    <a:gd name="connsiteY7" fmla="*/ 82515 h 543329"/>
                    <a:gd name="connsiteX8" fmla="*/ 712526 w 1629011"/>
                    <a:gd name="connsiteY8" fmla="*/ 82515 h 543329"/>
                    <a:gd name="connsiteX9" fmla="*/ 1431672 w 1629011"/>
                    <a:gd name="connsiteY9" fmla="*/ 2064 h 543329"/>
                    <a:gd name="connsiteX0" fmla="*/ 1431672 w 1629011"/>
                    <a:gd name="connsiteY0" fmla="*/ 7647 h 548912"/>
                    <a:gd name="connsiteX1" fmla="*/ 1628397 w 1629011"/>
                    <a:gd name="connsiteY1" fmla="*/ 92011 h 548912"/>
                    <a:gd name="connsiteX2" fmla="*/ 1458308 w 1629011"/>
                    <a:gd name="connsiteY2" fmla="*/ 307786 h 548912"/>
                    <a:gd name="connsiteX3" fmla="*/ 988267 w 1629011"/>
                    <a:gd name="connsiteY3" fmla="*/ 352679 h 548912"/>
                    <a:gd name="connsiteX4" fmla="*/ 505203 w 1629011"/>
                    <a:gd name="connsiteY4" fmla="*/ 548818 h 548912"/>
                    <a:gd name="connsiteX5" fmla="*/ 0 w 1629011"/>
                    <a:gd name="connsiteY5" fmla="*/ 329662 h 548912"/>
                    <a:gd name="connsiteX6" fmla="*/ 10312 w 1629011"/>
                    <a:gd name="connsiteY6" fmla="*/ 183409 h 548912"/>
                    <a:gd name="connsiteX7" fmla="*/ 5810 w 1629011"/>
                    <a:gd name="connsiteY7" fmla="*/ 88098 h 548912"/>
                    <a:gd name="connsiteX8" fmla="*/ 712526 w 1629011"/>
                    <a:gd name="connsiteY8" fmla="*/ 88098 h 548912"/>
                    <a:gd name="connsiteX9" fmla="*/ 1431672 w 1629011"/>
                    <a:gd name="connsiteY9" fmla="*/ 7647 h 548912"/>
                    <a:gd name="connsiteX0" fmla="*/ 1431672 w 1629394"/>
                    <a:gd name="connsiteY0" fmla="*/ 4806 h 546071"/>
                    <a:gd name="connsiteX1" fmla="*/ 1628397 w 1629394"/>
                    <a:gd name="connsiteY1" fmla="*/ 89170 h 546071"/>
                    <a:gd name="connsiteX2" fmla="*/ 1351151 w 1629394"/>
                    <a:gd name="connsiteY2" fmla="*/ 307327 h 546071"/>
                    <a:gd name="connsiteX3" fmla="*/ 988267 w 1629394"/>
                    <a:gd name="connsiteY3" fmla="*/ 349838 h 546071"/>
                    <a:gd name="connsiteX4" fmla="*/ 505203 w 1629394"/>
                    <a:gd name="connsiteY4" fmla="*/ 545977 h 546071"/>
                    <a:gd name="connsiteX5" fmla="*/ 0 w 1629394"/>
                    <a:gd name="connsiteY5" fmla="*/ 326821 h 546071"/>
                    <a:gd name="connsiteX6" fmla="*/ 10312 w 1629394"/>
                    <a:gd name="connsiteY6" fmla="*/ 180568 h 546071"/>
                    <a:gd name="connsiteX7" fmla="*/ 5810 w 1629394"/>
                    <a:gd name="connsiteY7" fmla="*/ 85257 h 546071"/>
                    <a:gd name="connsiteX8" fmla="*/ 712526 w 1629394"/>
                    <a:gd name="connsiteY8" fmla="*/ 85257 h 546071"/>
                    <a:gd name="connsiteX9" fmla="*/ 1431672 w 1629394"/>
                    <a:gd name="connsiteY9" fmla="*/ 4806 h 546071"/>
                    <a:gd name="connsiteX0" fmla="*/ 1431672 w 1630122"/>
                    <a:gd name="connsiteY0" fmla="*/ 7758 h 549023"/>
                    <a:gd name="connsiteX1" fmla="*/ 1628397 w 1630122"/>
                    <a:gd name="connsiteY1" fmla="*/ 92122 h 549023"/>
                    <a:gd name="connsiteX2" fmla="*/ 1351151 w 1630122"/>
                    <a:gd name="connsiteY2" fmla="*/ 310279 h 549023"/>
                    <a:gd name="connsiteX3" fmla="*/ 988267 w 1630122"/>
                    <a:gd name="connsiteY3" fmla="*/ 352790 h 549023"/>
                    <a:gd name="connsiteX4" fmla="*/ 505203 w 1630122"/>
                    <a:gd name="connsiteY4" fmla="*/ 548929 h 549023"/>
                    <a:gd name="connsiteX5" fmla="*/ 0 w 1630122"/>
                    <a:gd name="connsiteY5" fmla="*/ 329773 h 549023"/>
                    <a:gd name="connsiteX6" fmla="*/ 10312 w 1630122"/>
                    <a:gd name="connsiteY6" fmla="*/ 183520 h 549023"/>
                    <a:gd name="connsiteX7" fmla="*/ 5810 w 1630122"/>
                    <a:gd name="connsiteY7" fmla="*/ 88209 h 549023"/>
                    <a:gd name="connsiteX8" fmla="*/ 712526 w 1630122"/>
                    <a:gd name="connsiteY8" fmla="*/ 88209 h 549023"/>
                    <a:gd name="connsiteX9" fmla="*/ 1431672 w 1630122"/>
                    <a:gd name="connsiteY9" fmla="*/ 7758 h 549023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5810 w 1628412"/>
                    <a:gd name="connsiteY6" fmla="*/ 91664 h 552478"/>
                    <a:gd name="connsiteX7" fmla="*/ 712526 w 1628412"/>
                    <a:gd name="connsiteY7" fmla="*/ 91664 h 552478"/>
                    <a:gd name="connsiteX8" fmla="*/ 1431672 w 1628412"/>
                    <a:gd name="connsiteY8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5810 w 1628412"/>
                    <a:gd name="connsiteY6" fmla="*/ 91664 h 552478"/>
                    <a:gd name="connsiteX7" fmla="*/ 712526 w 1628412"/>
                    <a:gd name="connsiteY7" fmla="*/ 91664 h 552478"/>
                    <a:gd name="connsiteX8" fmla="*/ 1431672 w 1628412"/>
                    <a:gd name="connsiteY8" fmla="*/ 11213 h 552478"/>
                    <a:gd name="connsiteX0" fmla="*/ 1431672 w 1628412"/>
                    <a:gd name="connsiteY0" fmla="*/ 11213 h 553027"/>
                    <a:gd name="connsiteX1" fmla="*/ 1628397 w 1628412"/>
                    <a:gd name="connsiteY1" fmla="*/ 95577 h 553027"/>
                    <a:gd name="connsiteX2" fmla="*/ 1351151 w 1628412"/>
                    <a:gd name="connsiteY2" fmla="*/ 313734 h 553027"/>
                    <a:gd name="connsiteX3" fmla="*/ 988267 w 1628412"/>
                    <a:gd name="connsiteY3" fmla="*/ 356245 h 553027"/>
                    <a:gd name="connsiteX4" fmla="*/ 505203 w 1628412"/>
                    <a:gd name="connsiteY4" fmla="*/ 552384 h 553027"/>
                    <a:gd name="connsiteX5" fmla="*/ 0 w 1628412"/>
                    <a:gd name="connsiteY5" fmla="*/ 287984 h 553027"/>
                    <a:gd name="connsiteX6" fmla="*/ 5810 w 1628412"/>
                    <a:gd name="connsiteY6" fmla="*/ 91664 h 553027"/>
                    <a:gd name="connsiteX7" fmla="*/ 712526 w 1628412"/>
                    <a:gd name="connsiteY7" fmla="*/ 91664 h 553027"/>
                    <a:gd name="connsiteX8" fmla="*/ 1431672 w 1628412"/>
                    <a:gd name="connsiteY8" fmla="*/ 11213 h 553027"/>
                    <a:gd name="connsiteX0" fmla="*/ 1431672 w 1628412"/>
                    <a:gd name="connsiteY0" fmla="*/ 11213 h 552953"/>
                    <a:gd name="connsiteX1" fmla="*/ 1628397 w 1628412"/>
                    <a:gd name="connsiteY1" fmla="*/ 95577 h 552953"/>
                    <a:gd name="connsiteX2" fmla="*/ 1351151 w 1628412"/>
                    <a:gd name="connsiteY2" fmla="*/ 313734 h 552953"/>
                    <a:gd name="connsiteX3" fmla="*/ 988267 w 1628412"/>
                    <a:gd name="connsiteY3" fmla="*/ 356245 h 552953"/>
                    <a:gd name="connsiteX4" fmla="*/ 505203 w 1628412"/>
                    <a:gd name="connsiteY4" fmla="*/ 552384 h 552953"/>
                    <a:gd name="connsiteX5" fmla="*/ 0 w 1628412"/>
                    <a:gd name="connsiteY5" fmla="*/ 287984 h 552953"/>
                    <a:gd name="connsiteX6" fmla="*/ 5810 w 1628412"/>
                    <a:gd name="connsiteY6" fmla="*/ 91664 h 552953"/>
                    <a:gd name="connsiteX7" fmla="*/ 712526 w 1628412"/>
                    <a:gd name="connsiteY7" fmla="*/ 91664 h 552953"/>
                    <a:gd name="connsiteX8" fmla="*/ 1431672 w 1628412"/>
                    <a:gd name="connsiteY8" fmla="*/ 11213 h 552953"/>
                    <a:gd name="connsiteX0" fmla="*/ 1431672 w 1628412"/>
                    <a:gd name="connsiteY0" fmla="*/ 11213 h 552953"/>
                    <a:gd name="connsiteX1" fmla="*/ 1628397 w 1628412"/>
                    <a:gd name="connsiteY1" fmla="*/ 95577 h 552953"/>
                    <a:gd name="connsiteX2" fmla="*/ 1351151 w 1628412"/>
                    <a:gd name="connsiteY2" fmla="*/ 313734 h 552953"/>
                    <a:gd name="connsiteX3" fmla="*/ 988267 w 1628412"/>
                    <a:gd name="connsiteY3" fmla="*/ 356245 h 552953"/>
                    <a:gd name="connsiteX4" fmla="*/ 505203 w 1628412"/>
                    <a:gd name="connsiteY4" fmla="*/ 552384 h 552953"/>
                    <a:gd name="connsiteX5" fmla="*/ 0 w 1628412"/>
                    <a:gd name="connsiteY5" fmla="*/ 287984 h 552953"/>
                    <a:gd name="connsiteX6" fmla="*/ 5810 w 1628412"/>
                    <a:gd name="connsiteY6" fmla="*/ 91664 h 552953"/>
                    <a:gd name="connsiteX7" fmla="*/ 712526 w 1628412"/>
                    <a:gd name="connsiteY7" fmla="*/ 91664 h 552953"/>
                    <a:gd name="connsiteX8" fmla="*/ 1431672 w 1628412"/>
                    <a:gd name="connsiteY8" fmla="*/ 11213 h 552953"/>
                    <a:gd name="connsiteX0" fmla="*/ 1431672 w 1628412"/>
                    <a:gd name="connsiteY0" fmla="*/ 11213 h 552953"/>
                    <a:gd name="connsiteX1" fmla="*/ 1628397 w 1628412"/>
                    <a:gd name="connsiteY1" fmla="*/ 95577 h 552953"/>
                    <a:gd name="connsiteX2" fmla="*/ 1351151 w 1628412"/>
                    <a:gd name="connsiteY2" fmla="*/ 313734 h 552953"/>
                    <a:gd name="connsiteX3" fmla="*/ 988267 w 1628412"/>
                    <a:gd name="connsiteY3" fmla="*/ 356245 h 552953"/>
                    <a:gd name="connsiteX4" fmla="*/ 505203 w 1628412"/>
                    <a:gd name="connsiteY4" fmla="*/ 552384 h 552953"/>
                    <a:gd name="connsiteX5" fmla="*/ 0 w 1628412"/>
                    <a:gd name="connsiteY5" fmla="*/ 287984 h 552953"/>
                    <a:gd name="connsiteX6" fmla="*/ 5810 w 1628412"/>
                    <a:gd name="connsiteY6" fmla="*/ 91664 h 552953"/>
                    <a:gd name="connsiteX7" fmla="*/ 712526 w 1628412"/>
                    <a:gd name="connsiteY7" fmla="*/ 91664 h 552953"/>
                    <a:gd name="connsiteX8" fmla="*/ 1431672 w 1628412"/>
                    <a:gd name="connsiteY8" fmla="*/ 11213 h 552953"/>
                    <a:gd name="connsiteX0" fmla="*/ 1431672 w 1628412"/>
                    <a:gd name="connsiteY0" fmla="*/ 11213 h 552953"/>
                    <a:gd name="connsiteX1" fmla="*/ 1628397 w 1628412"/>
                    <a:gd name="connsiteY1" fmla="*/ 95577 h 552953"/>
                    <a:gd name="connsiteX2" fmla="*/ 1351151 w 1628412"/>
                    <a:gd name="connsiteY2" fmla="*/ 313734 h 552953"/>
                    <a:gd name="connsiteX3" fmla="*/ 988267 w 1628412"/>
                    <a:gd name="connsiteY3" fmla="*/ 356245 h 552953"/>
                    <a:gd name="connsiteX4" fmla="*/ 505203 w 1628412"/>
                    <a:gd name="connsiteY4" fmla="*/ 552384 h 552953"/>
                    <a:gd name="connsiteX5" fmla="*/ 0 w 1628412"/>
                    <a:gd name="connsiteY5" fmla="*/ 287984 h 552953"/>
                    <a:gd name="connsiteX6" fmla="*/ 5810 w 1628412"/>
                    <a:gd name="connsiteY6" fmla="*/ 91664 h 552953"/>
                    <a:gd name="connsiteX7" fmla="*/ 712526 w 1628412"/>
                    <a:gd name="connsiteY7" fmla="*/ 91664 h 552953"/>
                    <a:gd name="connsiteX8" fmla="*/ 1431672 w 1628412"/>
                    <a:gd name="connsiteY8" fmla="*/ 11213 h 55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28412" h="552953">
                      <a:moveTo>
                        <a:pt x="1431672" y="11213"/>
                      </a:moveTo>
                      <a:cubicBezTo>
                        <a:pt x="1516934" y="-10431"/>
                        <a:pt x="1629911" y="-9612"/>
                        <a:pt x="1628397" y="95577"/>
                      </a:cubicBezTo>
                      <a:cubicBezTo>
                        <a:pt x="1626883" y="200766"/>
                        <a:pt x="1469749" y="313522"/>
                        <a:pt x="1351151" y="313734"/>
                      </a:cubicBezTo>
                      <a:cubicBezTo>
                        <a:pt x="1232553" y="313946"/>
                        <a:pt x="1090178" y="341281"/>
                        <a:pt x="988267" y="356245"/>
                      </a:cubicBezTo>
                      <a:cubicBezTo>
                        <a:pt x="932798" y="421379"/>
                        <a:pt x="848508" y="539949"/>
                        <a:pt x="505203" y="552384"/>
                      </a:cubicBezTo>
                      <a:cubicBezTo>
                        <a:pt x="161898" y="564819"/>
                        <a:pt x="30095" y="370317"/>
                        <a:pt x="0" y="287984"/>
                      </a:cubicBezTo>
                      <a:lnTo>
                        <a:pt x="5810" y="91664"/>
                      </a:lnTo>
                      <a:cubicBezTo>
                        <a:pt x="241382" y="91664"/>
                        <a:pt x="313268" y="99431"/>
                        <a:pt x="712526" y="91664"/>
                      </a:cubicBezTo>
                      <a:cubicBezTo>
                        <a:pt x="1111784" y="83897"/>
                        <a:pt x="1346410" y="32857"/>
                        <a:pt x="1431672" y="11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9" name="四角形: 上の 2 つの角を丸める 418">
                  <a:extLst>
                    <a:ext uri="{FF2B5EF4-FFF2-40B4-BE49-F238E27FC236}">
                      <a16:creationId xmlns:a16="http://schemas.microsoft.com/office/drawing/2014/main" id="{601BF00F-1711-4AB5-91EB-E9060F86F6F0}"/>
                    </a:ext>
                  </a:extLst>
                </p:cNvPr>
                <p:cNvSpPr/>
                <p:nvPr/>
              </p:nvSpPr>
              <p:spPr>
                <a:xfrm rot="5400000">
                  <a:off x="1817887" y="3575905"/>
                  <a:ext cx="490629" cy="231571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0" name="四角形: 上の 2 つの角を丸める 419">
                  <a:extLst>
                    <a:ext uri="{FF2B5EF4-FFF2-40B4-BE49-F238E27FC236}">
                      <a16:creationId xmlns:a16="http://schemas.microsoft.com/office/drawing/2014/main" id="{7A1C2E98-277E-4AC4-8A7C-54E8CF8E7B88}"/>
                    </a:ext>
                  </a:extLst>
                </p:cNvPr>
                <p:cNvSpPr/>
                <p:nvPr/>
              </p:nvSpPr>
              <p:spPr>
                <a:xfrm rot="5400000">
                  <a:off x="1594724" y="3583095"/>
                  <a:ext cx="476257" cy="231571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1" name="四角形: 上の 2 つの角を丸める 420">
                  <a:extLst>
                    <a:ext uri="{FF2B5EF4-FFF2-40B4-BE49-F238E27FC236}">
                      <a16:creationId xmlns:a16="http://schemas.microsoft.com/office/drawing/2014/main" id="{50D75D81-0D83-4348-8179-3B81EFA2E9B7}"/>
                    </a:ext>
                  </a:extLst>
                </p:cNvPr>
                <p:cNvSpPr/>
                <p:nvPr/>
              </p:nvSpPr>
              <p:spPr>
                <a:xfrm rot="5400000">
                  <a:off x="1416543" y="3614249"/>
                  <a:ext cx="422273" cy="17878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四角形: 上の 2 つの角を丸める 421">
                  <a:extLst>
                    <a:ext uri="{FF2B5EF4-FFF2-40B4-BE49-F238E27FC236}">
                      <a16:creationId xmlns:a16="http://schemas.microsoft.com/office/drawing/2014/main" id="{38B876A1-4672-4D5A-8CD4-8CE2AC34EEA8}"/>
                    </a:ext>
                  </a:extLst>
                </p:cNvPr>
                <p:cNvSpPr/>
                <p:nvPr/>
              </p:nvSpPr>
              <p:spPr>
                <a:xfrm rot="5400000">
                  <a:off x="2144787" y="3325317"/>
                  <a:ext cx="465078" cy="50375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F7F14A6-EEC8-475B-866C-78297590914E}"/>
              </a:ext>
            </a:extLst>
          </p:cNvPr>
          <p:cNvGrpSpPr/>
          <p:nvPr/>
        </p:nvGrpSpPr>
        <p:grpSpPr>
          <a:xfrm>
            <a:off x="4317389" y="3733520"/>
            <a:ext cx="1289458" cy="2658156"/>
            <a:chOff x="1652399" y="1313071"/>
            <a:chExt cx="2010680" cy="4144921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322E2CDD-D0BA-4C7E-A698-B0672220CBD7}"/>
                </a:ext>
              </a:extLst>
            </p:cNvPr>
            <p:cNvGrpSpPr/>
            <p:nvPr/>
          </p:nvGrpSpPr>
          <p:grpSpPr>
            <a:xfrm>
              <a:off x="3152559" y="3387404"/>
              <a:ext cx="335289" cy="1446825"/>
              <a:chOff x="7663599" y="3387404"/>
              <a:chExt cx="335289" cy="1446825"/>
            </a:xfrm>
          </p:grpSpPr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086365D4-FF81-4DA1-843A-628C9E2E336F}"/>
                  </a:ext>
                </a:extLst>
              </p:cNvPr>
              <p:cNvGrpSpPr/>
              <p:nvPr/>
            </p:nvGrpSpPr>
            <p:grpSpPr>
              <a:xfrm rot="5400000">
                <a:off x="7690781" y="4526123"/>
                <a:ext cx="425773" cy="190440"/>
                <a:chOff x="554831" y="5303965"/>
                <a:chExt cx="1061359" cy="474726"/>
              </a:xfrm>
            </p:grpSpPr>
            <p:sp>
              <p:nvSpPr>
                <p:cNvPr id="431" name="四角形: 上の 2 つの角を丸める 430">
                  <a:extLst>
                    <a:ext uri="{FF2B5EF4-FFF2-40B4-BE49-F238E27FC236}">
                      <a16:creationId xmlns:a16="http://schemas.microsoft.com/office/drawing/2014/main" id="{CEAD41E9-2867-4E5F-9121-E9593315B6FC}"/>
                    </a:ext>
                  </a:extLst>
                </p:cNvPr>
                <p:cNvSpPr/>
                <p:nvPr/>
              </p:nvSpPr>
              <p:spPr>
                <a:xfrm rot="16200000">
                  <a:off x="1060766" y="5237777"/>
                  <a:ext cx="106314" cy="51968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9" name="四角形: 上の 2 つの角を丸める 438">
                  <a:extLst>
                    <a:ext uri="{FF2B5EF4-FFF2-40B4-BE49-F238E27FC236}">
                      <a16:creationId xmlns:a16="http://schemas.microsoft.com/office/drawing/2014/main" id="{4699EB8F-7EDB-4DDA-9A8D-448EEC3D3F65}"/>
                    </a:ext>
                  </a:extLst>
                </p:cNvPr>
                <p:cNvSpPr/>
                <p:nvPr/>
              </p:nvSpPr>
              <p:spPr>
                <a:xfrm rot="16200000">
                  <a:off x="1128677" y="5129385"/>
                  <a:ext cx="106314" cy="65550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0" name="四角形: 上の 2 つの角を丸める 439">
                  <a:extLst>
                    <a:ext uri="{FF2B5EF4-FFF2-40B4-BE49-F238E27FC236}">
                      <a16:creationId xmlns:a16="http://schemas.microsoft.com/office/drawing/2014/main" id="{33CC8984-35E0-4FB3-AEB4-9ABFBF58D6EF}"/>
                    </a:ext>
                  </a:extLst>
                </p:cNvPr>
                <p:cNvSpPr/>
                <p:nvPr/>
              </p:nvSpPr>
              <p:spPr>
                <a:xfrm rot="16200000">
                  <a:off x="1181978" y="5026077"/>
                  <a:ext cx="106314" cy="7621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CD41C541-FC65-4CAE-8838-3E1008FDDA5D}"/>
                    </a:ext>
                  </a:extLst>
                </p:cNvPr>
                <p:cNvSpPr/>
                <p:nvPr/>
              </p:nvSpPr>
              <p:spPr>
                <a:xfrm rot="16200000">
                  <a:off x="815330" y="5043466"/>
                  <a:ext cx="474726" cy="995723"/>
                </a:xfrm>
                <a:custGeom>
                  <a:avLst/>
                  <a:gdLst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3713 w 474726"/>
                    <a:gd name="connsiteY8" fmla="*/ 474833 h 995723"/>
                    <a:gd name="connsiteX9" fmla="*/ 351561 w 474726"/>
                    <a:gd name="connsiteY9" fmla="*/ 458626 h 995723"/>
                    <a:gd name="connsiteX10" fmla="*/ 286596 w 474726"/>
                    <a:gd name="connsiteY10" fmla="*/ 393143 h 995723"/>
                    <a:gd name="connsiteX11" fmla="*/ 221631 w 474726"/>
                    <a:gd name="connsiteY11" fmla="*/ 458626 h 995723"/>
                    <a:gd name="connsiteX12" fmla="*/ 219479 w 474726"/>
                    <a:gd name="connsiteY12" fmla="*/ 474833 h 995723"/>
                    <a:gd name="connsiteX13" fmla="*/ 215228 w 474726"/>
                    <a:gd name="connsiteY13" fmla="*/ 474833 h 995723"/>
                    <a:gd name="connsiteX14" fmla="*/ 165178 w 474726"/>
                    <a:gd name="connsiteY14" fmla="*/ 695322 h 995723"/>
                    <a:gd name="connsiteX15" fmla="*/ 65126 w 474726"/>
                    <a:gd name="connsiteY15" fmla="*/ 758355 h 995723"/>
                    <a:gd name="connsiteX16" fmla="*/ 2092 w 474726"/>
                    <a:gd name="connsiteY16" fmla="*/ 658303 h 995723"/>
                    <a:gd name="connsiteX17" fmla="*/ 58928 w 474726"/>
                    <a:gd name="connsiteY17" fmla="*/ 407922 h 995723"/>
                    <a:gd name="connsiteX18" fmla="*/ 58928 w 474726"/>
                    <a:gd name="connsiteY18" fmla="*/ 207899 h 995723"/>
                    <a:gd name="connsiteX19" fmla="*/ 266827 w 474726"/>
                    <a:gd name="connsiteY19" fmla="*/ 0 h 995723"/>
                    <a:gd name="connsiteX20" fmla="*/ 474726 w 474726"/>
                    <a:gd name="connsiteY20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1561 w 474726"/>
                    <a:gd name="connsiteY8" fmla="*/ 458626 h 995723"/>
                    <a:gd name="connsiteX9" fmla="*/ 286596 w 474726"/>
                    <a:gd name="connsiteY9" fmla="*/ 393143 h 995723"/>
                    <a:gd name="connsiteX10" fmla="*/ 221631 w 474726"/>
                    <a:gd name="connsiteY10" fmla="*/ 458626 h 995723"/>
                    <a:gd name="connsiteX11" fmla="*/ 219479 w 474726"/>
                    <a:gd name="connsiteY11" fmla="*/ 474833 h 995723"/>
                    <a:gd name="connsiteX12" fmla="*/ 215228 w 474726"/>
                    <a:gd name="connsiteY12" fmla="*/ 474833 h 995723"/>
                    <a:gd name="connsiteX13" fmla="*/ 165178 w 474726"/>
                    <a:gd name="connsiteY13" fmla="*/ 695322 h 995723"/>
                    <a:gd name="connsiteX14" fmla="*/ 65126 w 474726"/>
                    <a:gd name="connsiteY14" fmla="*/ 758355 h 995723"/>
                    <a:gd name="connsiteX15" fmla="*/ 2092 w 474726"/>
                    <a:gd name="connsiteY15" fmla="*/ 658303 h 995723"/>
                    <a:gd name="connsiteX16" fmla="*/ 58928 w 474726"/>
                    <a:gd name="connsiteY16" fmla="*/ 407922 h 995723"/>
                    <a:gd name="connsiteX17" fmla="*/ 58928 w 474726"/>
                    <a:gd name="connsiteY17" fmla="*/ 207899 h 995723"/>
                    <a:gd name="connsiteX18" fmla="*/ 266827 w 474726"/>
                    <a:gd name="connsiteY18" fmla="*/ 0 h 995723"/>
                    <a:gd name="connsiteX19" fmla="*/ 474726 w 474726"/>
                    <a:gd name="connsiteY19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215228 w 474726"/>
                    <a:gd name="connsiteY11" fmla="*/ 474833 h 995723"/>
                    <a:gd name="connsiteX12" fmla="*/ 165178 w 474726"/>
                    <a:gd name="connsiteY12" fmla="*/ 695322 h 995723"/>
                    <a:gd name="connsiteX13" fmla="*/ 65126 w 474726"/>
                    <a:gd name="connsiteY13" fmla="*/ 758355 h 995723"/>
                    <a:gd name="connsiteX14" fmla="*/ 2092 w 474726"/>
                    <a:gd name="connsiteY14" fmla="*/ 658303 h 995723"/>
                    <a:gd name="connsiteX15" fmla="*/ 58928 w 474726"/>
                    <a:gd name="connsiteY15" fmla="*/ 407922 h 995723"/>
                    <a:gd name="connsiteX16" fmla="*/ 58928 w 474726"/>
                    <a:gd name="connsiteY16" fmla="*/ 207899 h 995723"/>
                    <a:gd name="connsiteX17" fmla="*/ 266827 w 474726"/>
                    <a:gd name="connsiteY17" fmla="*/ 0 h 995723"/>
                    <a:gd name="connsiteX18" fmla="*/ 474726 w 474726"/>
                    <a:gd name="connsiteY18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165178 w 474726"/>
                    <a:gd name="connsiteY11" fmla="*/ 695322 h 995723"/>
                    <a:gd name="connsiteX12" fmla="*/ 65126 w 474726"/>
                    <a:gd name="connsiteY12" fmla="*/ 758355 h 995723"/>
                    <a:gd name="connsiteX13" fmla="*/ 2092 w 474726"/>
                    <a:gd name="connsiteY13" fmla="*/ 658303 h 995723"/>
                    <a:gd name="connsiteX14" fmla="*/ 58928 w 474726"/>
                    <a:gd name="connsiteY14" fmla="*/ 407922 h 995723"/>
                    <a:gd name="connsiteX15" fmla="*/ 58928 w 474726"/>
                    <a:gd name="connsiteY15" fmla="*/ 207899 h 995723"/>
                    <a:gd name="connsiteX16" fmla="*/ 266827 w 474726"/>
                    <a:gd name="connsiteY16" fmla="*/ 0 h 995723"/>
                    <a:gd name="connsiteX17" fmla="*/ 474726 w 474726"/>
                    <a:gd name="connsiteY17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165178 w 474726"/>
                    <a:gd name="connsiteY10" fmla="*/ 695322 h 995723"/>
                    <a:gd name="connsiteX11" fmla="*/ 65126 w 474726"/>
                    <a:gd name="connsiteY11" fmla="*/ 758355 h 995723"/>
                    <a:gd name="connsiteX12" fmla="*/ 2092 w 474726"/>
                    <a:gd name="connsiteY12" fmla="*/ 658303 h 995723"/>
                    <a:gd name="connsiteX13" fmla="*/ 58928 w 474726"/>
                    <a:gd name="connsiteY13" fmla="*/ 407922 h 995723"/>
                    <a:gd name="connsiteX14" fmla="*/ 58928 w 474726"/>
                    <a:gd name="connsiteY14" fmla="*/ 207899 h 995723"/>
                    <a:gd name="connsiteX15" fmla="*/ 266827 w 474726"/>
                    <a:gd name="connsiteY15" fmla="*/ 0 h 995723"/>
                    <a:gd name="connsiteX16" fmla="*/ 474726 w 474726"/>
                    <a:gd name="connsiteY16" fmla="*/ 207899 h 995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74726" h="995723">
                      <a:moveTo>
                        <a:pt x="474726" y="207899"/>
                      </a:moveTo>
                      <a:lnTo>
                        <a:pt x="474726" y="474833"/>
                      </a:lnTo>
                      <a:lnTo>
                        <a:pt x="474720" y="474833"/>
                      </a:lnTo>
                      <a:lnTo>
                        <a:pt x="474720" y="936655"/>
                      </a:lnTo>
                      <a:cubicBezTo>
                        <a:pt x="474720" y="969277"/>
                        <a:pt x="448274" y="995723"/>
                        <a:pt x="415652" y="995723"/>
                      </a:cubicBezTo>
                      <a:lnTo>
                        <a:pt x="415653" y="995722"/>
                      </a:lnTo>
                      <a:cubicBezTo>
                        <a:pt x="383031" y="995722"/>
                        <a:pt x="356585" y="969276"/>
                        <a:pt x="356585" y="936654"/>
                      </a:cubicBezTo>
                      <a:cubicBezTo>
                        <a:pt x="354910" y="777311"/>
                        <a:pt x="353236" y="617969"/>
                        <a:pt x="351561" y="458626"/>
                      </a:cubicBezTo>
                      <a:cubicBezTo>
                        <a:pt x="340857" y="420144"/>
                        <a:pt x="315800" y="393143"/>
                        <a:pt x="286596" y="393143"/>
                      </a:cubicBezTo>
                      <a:cubicBezTo>
                        <a:pt x="257391" y="393143"/>
                        <a:pt x="232334" y="420144"/>
                        <a:pt x="221631" y="458626"/>
                      </a:cubicBezTo>
                      <a:lnTo>
                        <a:pt x="165178" y="695322"/>
                      </a:lnTo>
                      <a:cubicBezTo>
                        <a:pt x="154955" y="740357"/>
                        <a:pt x="110160" y="768578"/>
                        <a:pt x="65126" y="758355"/>
                      </a:cubicBezTo>
                      <a:cubicBezTo>
                        <a:pt x="20091" y="748132"/>
                        <a:pt x="-8130" y="703337"/>
                        <a:pt x="2092" y="658303"/>
                      </a:cubicBezTo>
                      <a:lnTo>
                        <a:pt x="58928" y="407922"/>
                      </a:lnTo>
                      <a:lnTo>
                        <a:pt x="58928" y="207899"/>
                      </a:lnTo>
                      <a:cubicBezTo>
                        <a:pt x="58928" y="93080"/>
                        <a:pt x="152008" y="0"/>
                        <a:pt x="266827" y="0"/>
                      </a:cubicBezTo>
                      <a:cubicBezTo>
                        <a:pt x="381646" y="0"/>
                        <a:pt x="474726" y="93080"/>
                        <a:pt x="474726" y="20789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67D4B066-5B95-4344-88F5-47E4E67908DE}"/>
                  </a:ext>
                </a:extLst>
              </p:cNvPr>
              <p:cNvSpPr/>
              <p:nvPr/>
            </p:nvSpPr>
            <p:spPr>
              <a:xfrm rot="10379192">
                <a:off x="7787430" y="3752462"/>
                <a:ext cx="169963" cy="724675"/>
              </a:xfrm>
              <a:custGeom>
                <a:avLst/>
                <a:gdLst>
                  <a:gd name="connsiteX0" fmla="*/ 69908 w 589296"/>
                  <a:gd name="connsiteY0" fmla="*/ 0 h 1587245"/>
                  <a:gd name="connsiteX1" fmla="*/ 519389 w 589296"/>
                  <a:gd name="connsiteY1" fmla="*/ 0 h 1587245"/>
                  <a:gd name="connsiteX2" fmla="*/ 588382 w 589296"/>
                  <a:gd name="connsiteY2" fmla="*/ 1308901 h 1587245"/>
                  <a:gd name="connsiteX3" fmla="*/ 589296 w 589296"/>
                  <a:gd name="connsiteY3" fmla="*/ 1317210 h 1587245"/>
                  <a:gd name="connsiteX4" fmla="*/ 294648 w 589296"/>
                  <a:gd name="connsiteY4" fmla="*/ 1587245 h 1587245"/>
                  <a:gd name="connsiteX5" fmla="*/ 0 w 589296"/>
                  <a:gd name="connsiteY5" fmla="*/ 1317210 h 1587245"/>
                  <a:gd name="connsiteX6" fmla="*/ 914 w 589296"/>
                  <a:gd name="connsiteY6" fmla="*/ 1308901 h 1587245"/>
                  <a:gd name="connsiteX0" fmla="*/ 69908 w 589296"/>
                  <a:gd name="connsiteY0" fmla="*/ 75113 h 1662358"/>
                  <a:gd name="connsiteX1" fmla="*/ 303453 w 589296"/>
                  <a:gd name="connsiteY1" fmla="*/ 0 h 1662358"/>
                  <a:gd name="connsiteX2" fmla="*/ 519389 w 589296"/>
                  <a:gd name="connsiteY2" fmla="*/ 75113 h 1662358"/>
                  <a:gd name="connsiteX3" fmla="*/ 588382 w 589296"/>
                  <a:gd name="connsiteY3" fmla="*/ 1384014 h 1662358"/>
                  <a:gd name="connsiteX4" fmla="*/ 589296 w 589296"/>
                  <a:gd name="connsiteY4" fmla="*/ 1392323 h 1662358"/>
                  <a:gd name="connsiteX5" fmla="*/ 294648 w 589296"/>
                  <a:gd name="connsiteY5" fmla="*/ 1662358 h 1662358"/>
                  <a:gd name="connsiteX6" fmla="*/ 0 w 589296"/>
                  <a:gd name="connsiteY6" fmla="*/ 1392323 h 1662358"/>
                  <a:gd name="connsiteX7" fmla="*/ 914 w 589296"/>
                  <a:gd name="connsiteY7" fmla="*/ 1384014 h 1662358"/>
                  <a:gd name="connsiteX8" fmla="*/ 69908 w 589296"/>
                  <a:gd name="connsiteY8" fmla="*/ 75113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8" fmla="*/ 505770 w 589296"/>
                  <a:gd name="connsiteY8" fmla="*/ 158121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0" fmla="*/ 519389 w 589296"/>
                  <a:gd name="connsiteY0" fmla="*/ 0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  <a:gd name="connsiteX0" fmla="*/ 521888 w 589296"/>
                  <a:gd name="connsiteY0" fmla="*/ 93969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9296" h="1587245">
                    <a:moveTo>
                      <a:pt x="521888" y="93969"/>
                    </a:moveTo>
                    <a:lnTo>
                      <a:pt x="588382" y="1308901"/>
                    </a:lnTo>
                    <a:lnTo>
                      <a:pt x="589296" y="1317210"/>
                    </a:lnTo>
                    <a:cubicBezTo>
                      <a:pt x="589296" y="1466346"/>
                      <a:pt x="457378" y="1587245"/>
                      <a:pt x="294648" y="1587245"/>
                    </a:cubicBezTo>
                    <a:cubicBezTo>
                      <a:pt x="131918" y="1587245"/>
                      <a:pt x="0" y="1466346"/>
                      <a:pt x="0" y="1317210"/>
                    </a:cubicBezTo>
                    <a:lnTo>
                      <a:pt x="914" y="1308901"/>
                    </a:lnTo>
                    <a:lnTo>
                      <a:pt x="69908" y="0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0" name="フローチャート: 手作業 203">
                <a:extLst>
                  <a:ext uri="{FF2B5EF4-FFF2-40B4-BE49-F238E27FC236}">
                    <a16:creationId xmlns:a16="http://schemas.microsoft.com/office/drawing/2014/main" id="{7A8FA9F7-0E9B-470C-B8D9-A097C41C9B18}"/>
                  </a:ext>
                </a:extLst>
              </p:cNvPr>
              <p:cNvSpPr/>
              <p:nvPr/>
            </p:nvSpPr>
            <p:spPr>
              <a:xfrm rot="9543319">
                <a:off x="7663599" y="3387404"/>
                <a:ext cx="304454" cy="526539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770"/>
                  <a:gd name="connsiteX1" fmla="*/ 10000 w 10000"/>
                  <a:gd name="connsiteY1" fmla="*/ 0 h 10770"/>
                  <a:gd name="connsiteX2" fmla="*/ 8000 w 10000"/>
                  <a:gd name="connsiteY2" fmla="*/ 10000 h 10770"/>
                  <a:gd name="connsiteX3" fmla="*/ 4734 w 10000"/>
                  <a:gd name="connsiteY3" fmla="*/ 10770 h 10770"/>
                  <a:gd name="connsiteX4" fmla="*/ 2000 w 10000"/>
                  <a:gd name="connsiteY4" fmla="*/ 10000 h 10770"/>
                  <a:gd name="connsiteX5" fmla="*/ 0 w 10000"/>
                  <a:gd name="connsiteY5" fmla="*/ 0 h 10770"/>
                  <a:gd name="connsiteX0" fmla="*/ 4734 w 10000"/>
                  <a:gd name="connsiteY0" fmla="*/ 10770 h 11834"/>
                  <a:gd name="connsiteX1" fmla="*/ 2000 w 10000"/>
                  <a:gd name="connsiteY1" fmla="*/ 10000 h 11834"/>
                  <a:gd name="connsiteX2" fmla="*/ 0 w 10000"/>
                  <a:gd name="connsiteY2" fmla="*/ 0 h 11834"/>
                  <a:gd name="connsiteX3" fmla="*/ 10000 w 10000"/>
                  <a:gd name="connsiteY3" fmla="*/ 0 h 11834"/>
                  <a:gd name="connsiteX4" fmla="*/ 8000 w 10000"/>
                  <a:gd name="connsiteY4" fmla="*/ 10000 h 11834"/>
                  <a:gd name="connsiteX5" fmla="*/ 8378 w 10000"/>
                  <a:gd name="connsiteY5" fmla="*/ 11834 h 11834"/>
                  <a:gd name="connsiteX0" fmla="*/ 2000 w 10000"/>
                  <a:gd name="connsiteY0" fmla="*/ 10000 h 11834"/>
                  <a:gd name="connsiteX1" fmla="*/ 0 w 10000"/>
                  <a:gd name="connsiteY1" fmla="*/ 0 h 11834"/>
                  <a:gd name="connsiteX2" fmla="*/ 10000 w 10000"/>
                  <a:gd name="connsiteY2" fmla="*/ 0 h 11834"/>
                  <a:gd name="connsiteX3" fmla="*/ 8000 w 10000"/>
                  <a:gd name="connsiteY3" fmla="*/ 10000 h 11834"/>
                  <a:gd name="connsiteX4" fmla="*/ 8378 w 10000"/>
                  <a:gd name="connsiteY4" fmla="*/ 11834 h 11834"/>
                  <a:gd name="connsiteX0" fmla="*/ 200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2000" y="10000"/>
                    </a:moveTo>
                    <a:lnTo>
                      <a:pt x="0" y="0"/>
                    </a:lnTo>
                    <a:lnTo>
                      <a:pt x="10000" y="0"/>
                    </a:lnTo>
                    <a:lnTo>
                      <a:pt x="8000" y="10000"/>
                    </a:lnTo>
                  </a:path>
                </a:pathLst>
              </a:custGeom>
              <a:solidFill>
                <a:srgbClr val="66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E4E5F616-998E-4177-87B6-25D526A272E4}"/>
                </a:ext>
              </a:extLst>
            </p:cNvPr>
            <p:cNvGrpSpPr/>
            <p:nvPr/>
          </p:nvGrpSpPr>
          <p:grpSpPr>
            <a:xfrm>
              <a:off x="2151990" y="3189213"/>
              <a:ext cx="1184774" cy="2268779"/>
              <a:chOff x="3962617" y="3171826"/>
              <a:chExt cx="1184774" cy="2268779"/>
            </a:xfrm>
          </p:grpSpPr>
          <p:sp>
            <p:nvSpPr>
              <p:cNvPr id="443" name="四角形: 上の 2 つの角を丸める 145">
                <a:extLst>
                  <a:ext uri="{FF2B5EF4-FFF2-40B4-BE49-F238E27FC236}">
                    <a16:creationId xmlns:a16="http://schemas.microsoft.com/office/drawing/2014/main" id="{EA61D87A-338C-4AEE-9344-818FA7839186}"/>
                  </a:ext>
                </a:extLst>
              </p:cNvPr>
              <p:cNvSpPr/>
              <p:nvPr/>
            </p:nvSpPr>
            <p:spPr>
              <a:xfrm>
                <a:off x="3997542" y="5177217"/>
                <a:ext cx="536748" cy="263388"/>
              </a:xfrm>
              <a:custGeom>
                <a:avLst/>
                <a:gdLst>
                  <a:gd name="connsiteX0" fmla="*/ 159883 w 817772"/>
                  <a:gd name="connsiteY0" fmla="*/ 0 h 319765"/>
                  <a:gd name="connsiteX1" fmla="*/ 657890 w 817772"/>
                  <a:gd name="connsiteY1" fmla="*/ 0 h 319765"/>
                  <a:gd name="connsiteX2" fmla="*/ 817773 w 817772"/>
                  <a:gd name="connsiteY2" fmla="*/ 159883 h 319765"/>
                  <a:gd name="connsiteX3" fmla="*/ 817772 w 817772"/>
                  <a:gd name="connsiteY3" fmla="*/ 279283 h 319765"/>
                  <a:gd name="connsiteX4" fmla="*/ 777290 w 817772"/>
                  <a:gd name="connsiteY4" fmla="*/ 319765 h 319765"/>
                  <a:gd name="connsiteX5" fmla="*/ 40482 w 817772"/>
                  <a:gd name="connsiteY5" fmla="*/ 319765 h 319765"/>
                  <a:gd name="connsiteX6" fmla="*/ 0 w 817772"/>
                  <a:gd name="connsiteY6" fmla="*/ 279283 h 319765"/>
                  <a:gd name="connsiteX7" fmla="*/ 0 w 817772"/>
                  <a:gd name="connsiteY7" fmla="*/ 159883 h 319765"/>
                  <a:gd name="connsiteX8" fmla="*/ 159883 w 817772"/>
                  <a:gd name="connsiteY8" fmla="*/ 0 h 319765"/>
                  <a:gd name="connsiteX0" fmla="*/ 0 w 817773"/>
                  <a:gd name="connsiteY0" fmla="*/ 159883 h 319765"/>
                  <a:gd name="connsiteX1" fmla="*/ 657890 w 817773"/>
                  <a:gd name="connsiteY1" fmla="*/ 0 h 319765"/>
                  <a:gd name="connsiteX2" fmla="*/ 817773 w 817773"/>
                  <a:gd name="connsiteY2" fmla="*/ 159883 h 319765"/>
                  <a:gd name="connsiteX3" fmla="*/ 817772 w 817773"/>
                  <a:gd name="connsiteY3" fmla="*/ 279283 h 319765"/>
                  <a:gd name="connsiteX4" fmla="*/ 777290 w 817773"/>
                  <a:gd name="connsiteY4" fmla="*/ 319765 h 319765"/>
                  <a:gd name="connsiteX5" fmla="*/ 40482 w 817773"/>
                  <a:gd name="connsiteY5" fmla="*/ 319765 h 319765"/>
                  <a:gd name="connsiteX6" fmla="*/ 0 w 817773"/>
                  <a:gd name="connsiteY6" fmla="*/ 279283 h 319765"/>
                  <a:gd name="connsiteX7" fmla="*/ 0 w 817773"/>
                  <a:gd name="connsiteY7" fmla="*/ 159883 h 319765"/>
                  <a:gd name="connsiteX0" fmla="*/ 0 w 819179"/>
                  <a:gd name="connsiteY0" fmla="*/ 159883 h 319765"/>
                  <a:gd name="connsiteX1" fmla="*/ 657890 w 819179"/>
                  <a:gd name="connsiteY1" fmla="*/ 0 h 319765"/>
                  <a:gd name="connsiteX2" fmla="*/ 810628 w 819179"/>
                  <a:gd name="connsiteY2" fmla="*/ 96282 h 319765"/>
                  <a:gd name="connsiteX3" fmla="*/ 817772 w 819179"/>
                  <a:gd name="connsiteY3" fmla="*/ 279283 h 319765"/>
                  <a:gd name="connsiteX4" fmla="*/ 777290 w 819179"/>
                  <a:gd name="connsiteY4" fmla="*/ 319765 h 319765"/>
                  <a:gd name="connsiteX5" fmla="*/ 40482 w 819179"/>
                  <a:gd name="connsiteY5" fmla="*/ 319765 h 319765"/>
                  <a:gd name="connsiteX6" fmla="*/ 0 w 819179"/>
                  <a:gd name="connsiteY6" fmla="*/ 279283 h 319765"/>
                  <a:gd name="connsiteX7" fmla="*/ 0 w 819179"/>
                  <a:gd name="connsiteY7" fmla="*/ 159883 h 319765"/>
                  <a:gd name="connsiteX0" fmla="*/ 0 w 820771"/>
                  <a:gd name="connsiteY0" fmla="*/ 159883 h 319765"/>
                  <a:gd name="connsiteX1" fmla="*/ 657890 w 820771"/>
                  <a:gd name="connsiteY1" fmla="*/ 0 h 319765"/>
                  <a:gd name="connsiteX2" fmla="*/ 817772 w 820771"/>
                  <a:gd name="connsiteY2" fmla="*/ 96282 h 319765"/>
                  <a:gd name="connsiteX3" fmla="*/ 817772 w 820771"/>
                  <a:gd name="connsiteY3" fmla="*/ 279283 h 319765"/>
                  <a:gd name="connsiteX4" fmla="*/ 777290 w 820771"/>
                  <a:gd name="connsiteY4" fmla="*/ 319765 h 319765"/>
                  <a:gd name="connsiteX5" fmla="*/ 40482 w 820771"/>
                  <a:gd name="connsiteY5" fmla="*/ 319765 h 319765"/>
                  <a:gd name="connsiteX6" fmla="*/ 0 w 820771"/>
                  <a:gd name="connsiteY6" fmla="*/ 279283 h 319765"/>
                  <a:gd name="connsiteX7" fmla="*/ 0 w 820771"/>
                  <a:gd name="connsiteY7" fmla="*/ 159883 h 319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0771" h="319765">
                    <a:moveTo>
                      <a:pt x="0" y="159883"/>
                    </a:moveTo>
                    <a:cubicBezTo>
                      <a:pt x="109648" y="113336"/>
                      <a:pt x="521595" y="0"/>
                      <a:pt x="657890" y="0"/>
                    </a:cubicBezTo>
                    <a:cubicBezTo>
                      <a:pt x="746191" y="0"/>
                      <a:pt x="817772" y="7981"/>
                      <a:pt x="817772" y="96282"/>
                    </a:cubicBezTo>
                    <a:cubicBezTo>
                      <a:pt x="817772" y="136082"/>
                      <a:pt x="824519" y="242036"/>
                      <a:pt x="817772" y="279283"/>
                    </a:cubicBezTo>
                    <a:cubicBezTo>
                      <a:pt x="811025" y="316530"/>
                      <a:pt x="799648" y="319765"/>
                      <a:pt x="777290" y="319765"/>
                    </a:cubicBezTo>
                    <a:lnTo>
                      <a:pt x="40482" y="319765"/>
                    </a:lnTo>
                    <a:cubicBezTo>
                      <a:pt x="18124" y="319765"/>
                      <a:pt x="0" y="301641"/>
                      <a:pt x="0" y="279283"/>
                    </a:cubicBezTo>
                    <a:lnTo>
                      <a:pt x="0" y="15988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四角形: 上の 2 つの角を丸める 145">
                <a:extLst>
                  <a:ext uri="{FF2B5EF4-FFF2-40B4-BE49-F238E27FC236}">
                    <a16:creationId xmlns:a16="http://schemas.microsoft.com/office/drawing/2014/main" id="{EEB3DD09-B3F2-4139-8B8C-770296E1B672}"/>
                  </a:ext>
                </a:extLst>
              </p:cNvPr>
              <p:cNvSpPr/>
              <p:nvPr/>
            </p:nvSpPr>
            <p:spPr>
              <a:xfrm flipH="1">
                <a:off x="4568956" y="5177217"/>
                <a:ext cx="536748" cy="263388"/>
              </a:xfrm>
              <a:custGeom>
                <a:avLst/>
                <a:gdLst>
                  <a:gd name="connsiteX0" fmla="*/ 159883 w 817772"/>
                  <a:gd name="connsiteY0" fmla="*/ 0 h 319765"/>
                  <a:gd name="connsiteX1" fmla="*/ 657890 w 817772"/>
                  <a:gd name="connsiteY1" fmla="*/ 0 h 319765"/>
                  <a:gd name="connsiteX2" fmla="*/ 817773 w 817772"/>
                  <a:gd name="connsiteY2" fmla="*/ 159883 h 319765"/>
                  <a:gd name="connsiteX3" fmla="*/ 817772 w 817772"/>
                  <a:gd name="connsiteY3" fmla="*/ 279283 h 319765"/>
                  <a:gd name="connsiteX4" fmla="*/ 777290 w 817772"/>
                  <a:gd name="connsiteY4" fmla="*/ 319765 h 319765"/>
                  <a:gd name="connsiteX5" fmla="*/ 40482 w 817772"/>
                  <a:gd name="connsiteY5" fmla="*/ 319765 h 319765"/>
                  <a:gd name="connsiteX6" fmla="*/ 0 w 817772"/>
                  <a:gd name="connsiteY6" fmla="*/ 279283 h 319765"/>
                  <a:gd name="connsiteX7" fmla="*/ 0 w 817772"/>
                  <a:gd name="connsiteY7" fmla="*/ 159883 h 319765"/>
                  <a:gd name="connsiteX8" fmla="*/ 159883 w 817772"/>
                  <a:gd name="connsiteY8" fmla="*/ 0 h 319765"/>
                  <a:gd name="connsiteX0" fmla="*/ 0 w 817773"/>
                  <a:gd name="connsiteY0" fmla="*/ 159883 h 319765"/>
                  <a:gd name="connsiteX1" fmla="*/ 657890 w 817773"/>
                  <a:gd name="connsiteY1" fmla="*/ 0 h 319765"/>
                  <a:gd name="connsiteX2" fmla="*/ 817773 w 817773"/>
                  <a:gd name="connsiteY2" fmla="*/ 159883 h 319765"/>
                  <a:gd name="connsiteX3" fmla="*/ 817772 w 817773"/>
                  <a:gd name="connsiteY3" fmla="*/ 279283 h 319765"/>
                  <a:gd name="connsiteX4" fmla="*/ 777290 w 817773"/>
                  <a:gd name="connsiteY4" fmla="*/ 319765 h 319765"/>
                  <a:gd name="connsiteX5" fmla="*/ 40482 w 817773"/>
                  <a:gd name="connsiteY5" fmla="*/ 319765 h 319765"/>
                  <a:gd name="connsiteX6" fmla="*/ 0 w 817773"/>
                  <a:gd name="connsiteY6" fmla="*/ 279283 h 319765"/>
                  <a:gd name="connsiteX7" fmla="*/ 0 w 817773"/>
                  <a:gd name="connsiteY7" fmla="*/ 159883 h 319765"/>
                  <a:gd name="connsiteX0" fmla="*/ 0 w 819179"/>
                  <a:gd name="connsiteY0" fmla="*/ 159883 h 319765"/>
                  <a:gd name="connsiteX1" fmla="*/ 657890 w 819179"/>
                  <a:gd name="connsiteY1" fmla="*/ 0 h 319765"/>
                  <a:gd name="connsiteX2" fmla="*/ 810628 w 819179"/>
                  <a:gd name="connsiteY2" fmla="*/ 96282 h 319765"/>
                  <a:gd name="connsiteX3" fmla="*/ 817772 w 819179"/>
                  <a:gd name="connsiteY3" fmla="*/ 279283 h 319765"/>
                  <a:gd name="connsiteX4" fmla="*/ 777290 w 819179"/>
                  <a:gd name="connsiteY4" fmla="*/ 319765 h 319765"/>
                  <a:gd name="connsiteX5" fmla="*/ 40482 w 819179"/>
                  <a:gd name="connsiteY5" fmla="*/ 319765 h 319765"/>
                  <a:gd name="connsiteX6" fmla="*/ 0 w 819179"/>
                  <a:gd name="connsiteY6" fmla="*/ 279283 h 319765"/>
                  <a:gd name="connsiteX7" fmla="*/ 0 w 819179"/>
                  <a:gd name="connsiteY7" fmla="*/ 159883 h 319765"/>
                  <a:gd name="connsiteX0" fmla="*/ 0 w 820771"/>
                  <a:gd name="connsiteY0" fmla="*/ 159883 h 319765"/>
                  <a:gd name="connsiteX1" fmla="*/ 657890 w 820771"/>
                  <a:gd name="connsiteY1" fmla="*/ 0 h 319765"/>
                  <a:gd name="connsiteX2" fmla="*/ 817772 w 820771"/>
                  <a:gd name="connsiteY2" fmla="*/ 96282 h 319765"/>
                  <a:gd name="connsiteX3" fmla="*/ 817772 w 820771"/>
                  <a:gd name="connsiteY3" fmla="*/ 279283 h 319765"/>
                  <a:gd name="connsiteX4" fmla="*/ 777290 w 820771"/>
                  <a:gd name="connsiteY4" fmla="*/ 319765 h 319765"/>
                  <a:gd name="connsiteX5" fmla="*/ 40482 w 820771"/>
                  <a:gd name="connsiteY5" fmla="*/ 319765 h 319765"/>
                  <a:gd name="connsiteX6" fmla="*/ 0 w 820771"/>
                  <a:gd name="connsiteY6" fmla="*/ 279283 h 319765"/>
                  <a:gd name="connsiteX7" fmla="*/ 0 w 820771"/>
                  <a:gd name="connsiteY7" fmla="*/ 159883 h 319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0771" h="319765">
                    <a:moveTo>
                      <a:pt x="0" y="159883"/>
                    </a:moveTo>
                    <a:cubicBezTo>
                      <a:pt x="109648" y="113336"/>
                      <a:pt x="521595" y="0"/>
                      <a:pt x="657890" y="0"/>
                    </a:cubicBezTo>
                    <a:cubicBezTo>
                      <a:pt x="746191" y="0"/>
                      <a:pt x="817772" y="7981"/>
                      <a:pt x="817772" y="96282"/>
                    </a:cubicBezTo>
                    <a:cubicBezTo>
                      <a:pt x="817772" y="136082"/>
                      <a:pt x="824519" y="242036"/>
                      <a:pt x="817772" y="279283"/>
                    </a:cubicBezTo>
                    <a:cubicBezTo>
                      <a:pt x="811025" y="316530"/>
                      <a:pt x="799648" y="319765"/>
                      <a:pt x="777290" y="319765"/>
                    </a:cubicBezTo>
                    <a:lnTo>
                      <a:pt x="40482" y="319765"/>
                    </a:lnTo>
                    <a:cubicBezTo>
                      <a:pt x="18124" y="319765"/>
                      <a:pt x="0" y="301641"/>
                      <a:pt x="0" y="279283"/>
                    </a:cubicBezTo>
                    <a:lnTo>
                      <a:pt x="0" y="15988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5947AF79-7E0D-48A8-A7E8-64DAA6701341}"/>
                  </a:ext>
                </a:extLst>
              </p:cNvPr>
              <p:cNvSpPr/>
              <p:nvPr/>
            </p:nvSpPr>
            <p:spPr>
              <a:xfrm>
                <a:off x="4002011" y="4232284"/>
                <a:ext cx="1099438" cy="990843"/>
              </a:xfrm>
              <a:custGeom>
                <a:avLst/>
                <a:gdLst>
                  <a:gd name="connsiteX0" fmla="*/ 0 w 1099438"/>
                  <a:gd name="connsiteY0" fmla="*/ 0 h 990843"/>
                  <a:gd name="connsiteX1" fmla="*/ 1099438 w 1099438"/>
                  <a:gd name="connsiteY1" fmla="*/ 0 h 990843"/>
                  <a:gd name="connsiteX2" fmla="*/ 887349 w 1099438"/>
                  <a:gd name="connsiteY2" fmla="*/ 990843 h 990843"/>
                  <a:gd name="connsiteX3" fmla="*/ 573254 w 1099438"/>
                  <a:gd name="connsiteY3" fmla="*/ 990843 h 990843"/>
                  <a:gd name="connsiteX4" fmla="*/ 573254 w 1099438"/>
                  <a:gd name="connsiteY4" fmla="*/ 276261 h 990843"/>
                  <a:gd name="connsiteX5" fmla="*/ 526183 w 1099438"/>
                  <a:gd name="connsiteY5" fmla="*/ 276261 h 990843"/>
                  <a:gd name="connsiteX6" fmla="*/ 526183 w 1099438"/>
                  <a:gd name="connsiteY6" fmla="*/ 990843 h 990843"/>
                  <a:gd name="connsiteX7" fmla="*/ 212089 w 1099438"/>
                  <a:gd name="connsiteY7" fmla="*/ 990843 h 99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99438" h="990843">
                    <a:moveTo>
                      <a:pt x="0" y="0"/>
                    </a:moveTo>
                    <a:lnTo>
                      <a:pt x="1099438" y="0"/>
                    </a:lnTo>
                    <a:lnTo>
                      <a:pt x="887349" y="990843"/>
                    </a:lnTo>
                    <a:lnTo>
                      <a:pt x="573254" y="990843"/>
                    </a:lnTo>
                    <a:lnTo>
                      <a:pt x="573254" y="276261"/>
                    </a:lnTo>
                    <a:lnTo>
                      <a:pt x="526183" y="276261"/>
                    </a:lnTo>
                    <a:lnTo>
                      <a:pt x="526183" y="990843"/>
                    </a:lnTo>
                    <a:lnTo>
                      <a:pt x="212089" y="990843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正方形/長方形 445">
                <a:extLst>
                  <a:ext uri="{FF2B5EF4-FFF2-40B4-BE49-F238E27FC236}">
                    <a16:creationId xmlns:a16="http://schemas.microsoft.com/office/drawing/2014/main" id="{67F6ACED-4AB7-451B-952D-D29835F63564}"/>
                  </a:ext>
                </a:extLst>
              </p:cNvPr>
              <p:cNvSpPr/>
              <p:nvPr/>
            </p:nvSpPr>
            <p:spPr>
              <a:xfrm>
                <a:off x="3997542" y="4104045"/>
                <a:ext cx="1114924" cy="11906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四角形: 角を丸くする 446">
                <a:extLst>
                  <a:ext uri="{FF2B5EF4-FFF2-40B4-BE49-F238E27FC236}">
                    <a16:creationId xmlns:a16="http://schemas.microsoft.com/office/drawing/2014/main" id="{78D494A3-DCBF-41FD-9690-BCF969B0F3FB}"/>
                  </a:ext>
                </a:extLst>
              </p:cNvPr>
              <p:cNvSpPr/>
              <p:nvPr/>
            </p:nvSpPr>
            <p:spPr>
              <a:xfrm>
                <a:off x="4413371" y="4092139"/>
                <a:ext cx="283266" cy="142874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1A9C10CC-CD08-408B-B567-F822CC64C85E}"/>
                  </a:ext>
                </a:extLst>
              </p:cNvPr>
              <p:cNvGrpSpPr/>
              <p:nvPr/>
            </p:nvGrpSpPr>
            <p:grpSpPr>
              <a:xfrm>
                <a:off x="3962617" y="3171826"/>
                <a:ext cx="1184774" cy="970632"/>
                <a:chOff x="2736121" y="3260818"/>
                <a:chExt cx="1184774" cy="881639"/>
              </a:xfrm>
            </p:grpSpPr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AEBEF957-0046-4903-881E-92CE10081F2E}"/>
                    </a:ext>
                  </a:extLst>
                </p:cNvPr>
                <p:cNvSpPr/>
                <p:nvPr/>
              </p:nvSpPr>
              <p:spPr>
                <a:xfrm>
                  <a:off x="2736121" y="3260818"/>
                  <a:ext cx="1184774" cy="873050"/>
                </a:xfrm>
                <a:custGeom>
                  <a:avLst/>
                  <a:gdLst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838916 h 873050"/>
                    <a:gd name="connsiteX9" fmla="*/ 0 w 1184774"/>
                    <a:gd name="connsiteY9" fmla="*/ 321070 h 873050"/>
                    <a:gd name="connsiteX10" fmla="*/ 321070 w 1184774"/>
                    <a:gd name="connsiteY10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321070 h 873050"/>
                    <a:gd name="connsiteX9" fmla="*/ 321070 w 1184774"/>
                    <a:gd name="connsiteY9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34925 w 1184774"/>
                    <a:gd name="connsiteY6" fmla="*/ 838916 h 873050"/>
                    <a:gd name="connsiteX7" fmla="*/ 0 w 1184774"/>
                    <a:gd name="connsiteY7" fmla="*/ 321070 h 873050"/>
                    <a:gd name="connsiteX8" fmla="*/ 321070 w 1184774"/>
                    <a:gd name="connsiteY8" fmla="*/ 0 h 87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84774" h="873050">
                      <a:moveTo>
                        <a:pt x="321070" y="0"/>
                      </a:moveTo>
                      <a:lnTo>
                        <a:pt x="863704" y="0"/>
                      </a:lnTo>
                      <a:cubicBezTo>
                        <a:pt x="1041026" y="0"/>
                        <a:pt x="1184774" y="143748"/>
                        <a:pt x="1184774" y="321070"/>
                      </a:cubicBezTo>
                      <a:lnTo>
                        <a:pt x="1149849" y="838916"/>
                      </a:lnTo>
                      <a:lnTo>
                        <a:pt x="1149849" y="873050"/>
                      </a:lnTo>
                      <a:lnTo>
                        <a:pt x="34925" y="873050"/>
                      </a:lnTo>
                      <a:lnTo>
                        <a:pt x="34925" y="838916"/>
                      </a:lnTo>
                      <a:lnTo>
                        <a:pt x="0" y="321070"/>
                      </a:lnTo>
                      <a:cubicBezTo>
                        <a:pt x="0" y="143748"/>
                        <a:pt x="143748" y="0"/>
                        <a:pt x="321070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矢印: 五方向 449">
                  <a:extLst>
                    <a:ext uri="{FF2B5EF4-FFF2-40B4-BE49-F238E27FC236}">
                      <a16:creationId xmlns:a16="http://schemas.microsoft.com/office/drawing/2014/main" id="{61991890-0219-48BB-91B3-33B9E8501622}"/>
                    </a:ext>
                  </a:extLst>
                </p:cNvPr>
                <p:cNvSpPr/>
                <p:nvPr/>
              </p:nvSpPr>
              <p:spPr>
                <a:xfrm rot="5400000">
                  <a:off x="2932591" y="3445508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1" name="正方形/長方形 450">
                  <a:extLst>
                    <a:ext uri="{FF2B5EF4-FFF2-40B4-BE49-F238E27FC236}">
                      <a16:creationId xmlns:a16="http://schemas.microsoft.com/office/drawing/2014/main" id="{3E9FE164-55F3-4C11-B50D-A49E85442858}"/>
                    </a:ext>
                  </a:extLst>
                </p:cNvPr>
                <p:cNvSpPr/>
                <p:nvPr/>
              </p:nvSpPr>
              <p:spPr>
                <a:xfrm>
                  <a:off x="3254133" y="3269407"/>
                  <a:ext cx="147171" cy="873050"/>
                </a:xfrm>
                <a:prstGeom prst="rect">
                  <a:avLst/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2" name="矢印: 五方向 451">
                  <a:extLst>
                    <a:ext uri="{FF2B5EF4-FFF2-40B4-BE49-F238E27FC236}">
                      <a16:creationId xmlns:a16="http://schemas.microsoft.com/office/drawing/2014/main" id="{F808CE9E-9BB2-4FDA-9DAE-F6562089EEBC}"/>
                    </a:ext>
                  </a:extLst>
                </p:cNvPr>
                <p:cNvSpPr/>
                <p:nvPr/>
              </p:nvSpPr>
              <p:spPr>
                <a:xfrm rot="5400000">
                  <a:off x="3597773" y="3445510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834EA5C5-BBEC-427F-9064-DED66FC67900}"/>
                    </a:ext>
                  </a:extLst>
                </p:cNvPr>
                <p:cNvGrpSpPr/>
                <p:nvPr/>
              </p:nvGrpSpPr>
              <p:grpSpPr>
                <a:xfrm>
                  <a:off x="3013634" y="3265331"/>
                  <a:ext cx="615115" cy="262692"/>
                  <a:chOff x="4922950" y="4555385"/>
                  <a:chExt cx="733111" cy="441452"/>
                </a:xfrm>
              </p:grpSpPr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56008D3F-D6DB-4A78-8F56-7C00CFE0E78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22950" y="4555386"/>
                    <a:ext cx="733111" cy="441451"/>
                  </a:xfrm>
                  <a:custGeom>
                    <a:avLst/>
                    <a:gdLst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690917 w 733111"/>
                      <a:gd name="connsiteY8" fmla="*/ 425019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703489 w 733111"/>
                      <a:gd name="connsiteY8" fmla="*/ 441451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0 w 733111"/>
                      <a:gd name="connsiteY2" fmla="*/ 36611 h 441451"/>
                      <a:gd name="connsiteX3" fmla="*/ 216745 w 733111"/>
                      <a:gd name="connsiteY3" fmla="*/ 194737 h 441451"/>
                      <a:gd name="connsiteX4" fmla="*/ 365737 w 733111"/>
                      <a:gd name="connsiteY4" fmla="*/ 0 h 441451"/>
                      <a:gd name="connsiteX5" fmla="*/ 515315 w 733111"/>
                      <a:gd name="connsiteY5" fmla="*/ 195503 h 441451"/>
                      <a:gd name="connsiteX6" fmla="*/ 733111 w 733111"/>
                      <a:gd name="connsiteY6" fmla="*/ 36610 h 441451"/>
                      <a:gd name="connsiteX7" fmla="*/ 703489 w 733111"/>
                      <a:gd name="connsiteY7" fmla="*/ 441451 h 441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33111" h="441451">
                        <a:moveTo>
                          <a:pt x="703489" y="441451"/>
                        </a:moveTo>
                        <a:lnTo>
                          <a:pt x="27985" y="441451"/>
                        </a:lnTo>
                        <a:lnTo>
                          <a:pt x="0" y="36611"/>
                        </a:lnTo>
                        <a:lnTo>
                          <a:pt x="216745" y="194737"/>
                        </a:lnTo>
                        <a:lnTo>
                          <a:pt x="365737" y="0"/>
                        </a:lnTo>
                        <a:lnTo>
                          <a:pt x="515315" y="195503"/>
                        </a:lnTo>
                        <a:lnTo>
                          <a:pt x="733111" y="36610"/>
                        </a:lnTo>
                        <a:lnTo>
                          <a:pt x="703489" y="441451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55" name="二等辺三角形 454">
                    <a:extLst>
                      <a:ext uri="{FF2B5EF4-FFF2-40B4-BE49-F238E27FC236}">
                        <a16:creationId xmlns:a16="http://schemas.microsoft.com/office/drawing/2014/main" id="{00AB4006-0B57-4CB5-B353-F3BBB94AAE7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95446" y="4555385"/>
                    <a:ext cx="397614" cy="441451"/>
                  </a:xfrm>
                  <a:prstGeom prst="triangl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59C71FAC-C379-4019-8EE3-291524A90BFC}"/>
                </a:ext>
              </a:extLst>
            </p:cNvPr>
            <p:cNvGrpSpPr/>
            <p:nvPr/>
          </p:nvGrpSpPr>
          <p:grpSpPr>
            <a:xfrm>
              <a:off x="1912831" y="1721823"/>
              <a:ext cx="1685894" cy="1537228"/>
              <a:chOff x="639816" y="4442138"/>
              <a:chExt cx="1685894" cy="1537228"/>
            </a:xfrm>
          </p:grpSpPr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705A708A-5D56-4FD7-A99A-7D369D0D4EEE}"/>
                  </a:ext>
                </a:extLst>
              </p:cNvPr>
              <p:cNvSpPr/>
              <p:nvPr/>
            </p:nvSpPr>
            <p:spPr bwMode="auto">
              <a:xfrm>
                <a:off x="698227" y="4442138"/>
                <a:ext cx="1570894" cy="151796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68560565-E8E9-4AD5-AF53-13F76007FFCF}"/>
                  </a:ext>
                </a:extLst>
              </p:cNvPr>
              <p:cNvSpPr/>
              <p:nvPr/>
            </p:nvSpPr>
            <p:spPr bwMode="auto">
              <a:xfrm rot="20700000">
                <a:off x="648995" y="5186803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2AD1E4FA-C5AB-49DC-B6C5-C1F2748468A6}"/>
                  </a:ext>
                </a:extLst>
              </p:cNvPr>
              <p:cNvSpPr/>
              <p:nvPr/>
            </p:nvSpPr>
            <p:spPr bwMode="auto">
              <a:xfrm rot="20700000">
                <a:off x="720487" y="5277352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AA03AB37-D981-4A89-9633-0C7C2CF0FF04}"/>
                  </a:ext>
                </a:extLst>
              </p:cNvPr>
              <p:cNvSpPr/>
              <p:nvPr/>
            </p:nvSpPr>
            <p:spPr bwMode="auto">
              <a:xfrm rot="900000" flipH="1">
                <a:off x="1971451" y="5186802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C711372D-3E9F-4EA3-BBAC-70B28974BEA7}"/>
                  </a:ext>
                </a:extLst>
              </p:cNvPr>
              <p:cNvSpPr/>
              <p:nvPr/>
            </p:nvSpPr>
            <p:spPr bwMode="auto">
              <a:xfrm rot="900000" flipH="1">
                <a:off x="2042942" y="5277351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01360C32-7C04-4172-8AD1-6841D62ACB46}"/>
                  </a:ext>
                </a:extLst>
              </p:cNvPr>
              <p:cNvSpPr/>
              <p:nvPr/>
            </p:nvSpPr>
            <p:spPr bwMode="auto">
              <a:xfrm>
                <a:off x="798956" y="4617812"/>
                <a:ext cx="1361554" cy="1361554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月 463">
                <a:extLst>
                  <a:ext uri="{FF2B5EF4-FFF2-40B4-BE49-F238E27FC236}">
                    <a16:creationId xmlns:a16="http://schemas.microsoft.com/office/drawing/2014/main" id="{72202CF7-F6BC-44C2-8279-4E0B0B8F29B0}"/>
                  </a:ext>
                </a:extLst>
              </p:cNvPr>
              <p:cNvSpPr/>
              <p:nvPr/>
            </p:nvSpPr>
            <p:spPr bwMode="auto">
              <a:xfrm rot="2700000">
                <a:off x="909281" y="4380437"/>
                <a:ext cx="332131" cy="871062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月 464">
                <a:extLst>
                  <a:ext uri="{FF2B5EF4-FFF2-40B4-BE49-F238E27FC236}">
                    <a16:creationId xmlns:a16="http://schemas.microsoft.com/office/drawing/2014/main" id="{0F8908C4-4D70-4D11-9181-AC8C7498BBD6}"/>
                  </a:ext>
                </a:extLst>
              </p:cNvPr>
              <p:cNvSpPr/>
              <p:nvPr/>
            </p:nvSpPr>
            <p:spPr bwMode="auto">
              <a:xfrm rot="2700000">
                <a:off x="1068503" y="4398847"/>
                <a:ext cx="332131" cy="849494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角丸四角形 156">
                <a:extLst>
                  <a:ext uri="{FF2B5EF4-FFF2-40B4-BE49-F238E27FC236}">
                    <a16:creationId xmlns:a16="http://schemas.microsoft.com/office/drawing/2014/main" id="{30DEC1A9-AF8D-40C6-B838-3C6C6BCAF702}"/>
                  </a:ext>
                </a:extLst>
              </p:cNvPr>
              <p:cNvSpPr/>
              <p:nvPr/>
            </p:nvSpPr>
            <p:spPr bwMode="auto">
              <a:xfrm>
                <a:off x="1070310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角丸四角形 157">
                <a:extLst>
                  <a:ext uri="{FF2B5EF4-FFF2-40B4-BE49-F238E27FC236}">
                    <a16:creationId xmlns:a16="http://schemas.microsoft.com/office/drawing/2014/main" id="{46CF4FDF-B79E-4F1D-BA6B-3893B2D534F8}"/>
                  </a:ext>
                </a:extLst>
              </p:cNvPr>
              <p:cNvSpPr/>
              <p:nvPr/>
            </p:nvSpPr>
            <p:spPr bwMode="auto">
              <a:xfrm>
                <a:off x="1749864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月 472">
                <a:extLst>
                  <a:ext uri="{FF2B5EF4-FFF2-40B4-BE49-F238E27FC236}">
                    <a16:creationId xmlns:a16="http://schemas.microsoft.com/office/drawing/2014/main" id="{AF13FD31-1B32-4829-80FC-B570976C0E64}"/>
                  </a:ext>
                </a:extLst>
              </p:cNvPr>
              <p:cNvSpPr/>
              <p:nvPr/>
            </p:nvSpPr>
            <p:spPr bwMode="auto">
              <a:xfrm rot="6300000">
                <a:off x="1085898" y="4912295"/>
                <a:ext cx="99694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月 474">
                <a:extLst>
                  <a:ext uri="{FF2B5EF4-FFF2-40B4-BE49-F238E27FC236}">
                    <a16:creationId xmlns:a16="http://schemas.microsoft.com/office/drawing/2014/main" id="{878A7EA9-7CDE-4903-B86F-A3D39889F2B1}"/>
                  </a:ext>
                </a:extLst>
              </p:cNvPr>
              <p:cNvSpPr/>
              <p:nvPr/>
            </p:nvSpPr>
            <p:spPr bwMode="auto">
              <a:xfrm rot="4500000">
                <a:off x="1760665" y="4912296"/>
                <a:ext cx="9969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ひし形 16">
                <a:extLst>
                  <a:ext uri="{FF2B5EF4-FFF2-40B4-BE49-F238E27FC236}">
                    <a16:creationId xmlns:a16="http://schemas.microsoft.com/office/drawing/2014/main" id="{47ACF7B7-5734-469B-AF5F-79A782F2FAB3}"/>
                  </a:ext>
                </a:extLst>
              </p:cNvPr>
              <p:cNvSpPr/>
              <p:nvPr/>
            </p:nvSpPr>
            <p:spPr bwMode="auto">
              <a:xfrm>
                <a:off x="1383425" y="5555117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月 489">
                <a:extLst>
                  <a:ext uri="{FF2B5EF4-FFF2-40B4-BE49-F238E27FC236}">
                    <a16:creationId xmlns:a16="http://schemas.microsoft.com/office/drawing/2014/main" id="{40397FFC-0687-4D8F-BE54-B31111DC83E9}"/>
                  </a:ext>
                </a:extLst>
              </p:cNvPr>
              <p:cNvSpPr/>
              <p:nvPr/>
            </p:nvSpPr>
            <p:spPr bwMode="auto">
              <a:xfrm rot="5400000">
                <a:off x="1453283" y="5631505"/>
                <a:ext cx="65615" cy="27662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F82C8461-147D-4A63-8405-084F3F4731D9}"/>
                </a:ext>
              </a:extLst>
            </p:cNvPr>
            <p:cNvGrpSpPr/>
            <p:nvPr/>
          </p:nvGrpSpPr>
          <p:grpSpPr>
            <a:xfrm>
              <a:off x="1823431" y="1313071"/>
              <a:ext cx="1839648" cy="971840"/>
              <a:chOff x="5437906" y="836688"/>
              <a:chExt cx="2280700" cy="1204836"/>
            </a:xfrm>
          </p:grpSpPr>
          <p:sp>
            <p:nvSpPr>
              <p:cNvPr id="492" name="楕円 8">
                <a:extLst>
                  <a:ext uri="{FF2B5EF4-FFF2-40B4-BE49-F238E27FC236}">
                    <a16:creationId xmlns:a16="http://schemas.microsoft.com/office/drawing/2014/main" id="{82A7CD89-5695-41A3-AA2B-5AB8D38077B1}"/>
                  </a:ext>
                </a:extLst>
              </p:cNvPr>
              <p:cNvSpPr/>
              <p:nvPr/>
            </p:nvSpPr>
            <p:spPr>
              <a:xfrm>
                <a:off x="5437906" y="836688"/>
                <a:ext cx="2280700" cy="1162627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0AC00699-C8E2-4358-BFBD-DB413BEB2B65}"/>
                  </a:ext>
                </a:extLst>
              </p:cNvPr>
              <p:cNvSpPr/>
              <p:nvPr/>
            </p:nvSpPr>
            <p:spPr>
              <a:xfrm>
                <a:off x="5590752" y="1579411"/>
                <a:ext cx="1960745" cy="277964"/>
              </a:xfrm>
              <a:custGeom>
                <a:avLst/>
                <a:gdLst>
                  <a:gd name="connsiteX0" fmla="*/ 952406 w 1960745"/>
                  <a:gd name="connsiteY0" fmla="*/ 0 h 284698"/>
                  <a:gd name="connsiteX1" fmla="*/ 1828213 w 1960745"/>
                  <a:gd name="connsiteY1" fmla="*/ 143121 h 284698"/>
                  <a:gd name="connsiteX2" fmla="*/ 1960745 w 1960745"/>
                  <a:gd name="connsiteY2" fmla="*/ 196194 h 284698"/>
                  <a:gd name="connsiteX3" fmla="*/ 1933101 w 1960745"/>
                  <a:gd name="connsiteY3" fmla="*/ 217918 h 284698"/>
                  <a:gd name="connsiteX4" fmla="*/ 1803931 w 1960745"/>
                  <a:gd name="connsiteY4" fmla="*/ 284698 h 284698"/>
                  <a:gd name="connsiteX5" fmla="*/ 1731079 w 1960745"/>
                  <a:gd name="connsiteY5" fmla="*/ 260347 h 284698"/>
                  <a:gd name="connsiteX6" fmla="*/ 952406 w 1960745"/>
                  <a:gd name="connsiteY6" fmla="*/ 151872 h 284698"/>
                  <a:gd name="connsiteX7" fmla="*/ 191448 w 1960745"/>
                  <a:gd name="connsiteY7" fmla="*/ 260347 h 284698"/>
                  <a:gd name="connsiteX8" fmla="*/ 151291 w 1960745"/>
                  <a:gd name="connsiteY8" fmla="*/ 274467 h 284698"/>
                  <a:gd name="connsiteX9" fmla="*/ 41909 w 1960745"/>
                  <a:gd name="connsiteY9" fmla="*/ 217918 h 284698"/>
                  <a:gd name="connsiteX10" fmla="*/ 0 w 1960745"/>
                  <a:gd name="connsiteY10" fmla="*/ 184983 h 284698"/>
                  <a:gd name="connsiteX11" fmla="*/ 98811 w 1960745"/>
                  <a:gd name="connsiteY11" fmla="*/ 143121 h 284698"/>
                  <a:gd name="connsiteX12" fmla="*/ 952406 w 1960745"/>
                  <a:gd name="connsiteY12" fmla="*/ 0 h 284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60745" h="284698">
                    <a:moveTo>
                      <a:pt x="952406" y="0"/>
                    </a:moveTo>
                    <a:cubicBezTo>
                      <a:pt x="1272711" y="0"/>
                      <a:pt x="1575210" y="57313"/>
                      <a:pt x="1828213" y="143121"/>
                    </a:cubicBezTo>
                    <a:lnTo>
                      <a:pt x="1960745" y="196194"/>
                    </a:lnTo>
                    <a:lnTo>
                      <a:pt x="1933101" y="217918"/>
                    </a:lnTo>
                    <a:lnTo>
                      <a:pt x="1803931" y="284698"/>
                    </a:lnTo>
                    <a:lnTo>
                      <a:pt x="1731079" y="260347"/>
                    </a:lnTo>
                    <a:cubicBezTo>
                      <a:pt x="1499307" y="194244"/>
                      <a:pt x="1232673" y="151872"/>
                      <a:pt x="952406" y="151872"/>
                    </a:cubicBezTo>
                    <a:cubicBezTo>
                      <a:pt x="672140" y="151872"/>
                      <a:pt x="413064" y="194244"/>
                      <a:pt x="191448" y="260347"/>
                    </a:cubicBezTo>
                    <a:lnTo>
                      <a:pt x="151291" y="274467"/>
                    </a:lnTo>
                    <a:lnTo>
                      <a:pt x="41909" y="217918"/>
                    </a:lnTo>
                    <a:lnTo>
                      <a:pt x="0" y="184983"/>
                    </a:lnTo>
                    <a:lnTo>
                      <a:pt x="98811" y="143121"/>
                    </a:lnTo>
                    <a:cubicBezTo>
                      <a:pt x="339475" y="57313"/>
                      <a:pt x="632102" y="0"/>
                      <a:pt x="952406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4" name="楕円 8">
                <a:extLst>
                  <a:ext uri="{FF2B5EF4-FFF2-40B4-BE49-F238E27FC236}">
                    <a16:creationId xmlns:a16="http://schemas.microsoft.com/office/drawing/2014/main" id="{8F1A7B96-AEB3-41DD-BFEF-2036D8F4E78C}"/>
                  </a:ext>
                </a:extLst>
              </p:cNvPr>
              <p:cNvSpPr/>
              <p:nvPr/>
            </p:nvSpPr>
            <p:spPr>
              <a:xfrm flipV="1">
                <a:off x="5555562" y="1721759"/>
                <a:ext cx="2045388" cy="319765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B9C524D8-6595-4ADB-90F7-18BE241B8FA4}"/>
                </a:ext>
              </a:extLst>
            </p:cNvPr>
            <p:cNvSpPr/>
            <p:nvPr/>
          </p:nvSpPr>
          <p:spPr>
            <a:xfrm>
              <a:off x="2593082" y="1523812"/>
              <a:ext cx="341040" cy="302677"/>
            </a:xfrm>
            <a:custGeom>
              <a:avLst/>
              <a:gdLst>
                <a:gd name="connsiteX0" fmla="*/ 237113 w 295216"/>
                <a:gd name="connsiteY0" fmla="*/ 0 h 262008"/>
                <a:gd name="connsiteX1" fmla="*/ 251983 w 295216"/>
                <a:gd name="connsiteY1" fmla="*/ 10025 h 262008"/>
                <a:gd name="connsiteX2" fmla="*/ 295216 w 295216"/>
                <a:gd name="connsiteY2" fmla="*/ 114400 h 262008"/>
                <a:gd name="connsiteX3" fmla="*/ 147608 w 295216"/>
                <a:gd name="connsiteY3" fmla="*/ 262008 h 262008"/>
                <a:gd name="connsiteX4" fmla="*/ 0 w 295216"/>
                <a:gd name="connsiteY4" fmla="*/ 114400 h 262008"/>
                <a:gd name="connsiteX5" fmla="*/ 43234 w 295216"/>
                <a:gd name="connsiteY5" fmla="*/ 10025 h 262008"/>
                <a:gd name="connsiteX6" fmla="*/ 58104 w 295216"/>
                <a:gd name="connsiteY6" fmla="*/ 0 h 262008"/>
                <a:gd name="connsiteX7" fmla="*/ 45133 w 295216"/>
                <a:gd name="connsiteY7" fmla="*/ 22037 h 262008"/>
                <a:gd name="connsiteX8" fmla="*/ 36393 w 295216"/>
                <a:gd name="connsiteY8" fmla="*/ 71625 h 262008"/>
                <a:gd name="connsiteX9" fmla="*/ 147608 w 295216"/>
                <a:gd name="connsiteY9" fmla="*/ 199022 h 262008"/>
                <a:gd name="connsiteX10" fmla="*/ 258823 w 295216"/>
                <a:gd name="connsiteY10" fmla="*/ 71625 h 262008"/>
                <a:gd name="connsiteX11" fmla="*/ 250083 w 295216"/>
                <a:gd name="connsiteY11" fmla="*/ 22037 h 262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16" h="262008">
                  <a:moveTo>
                    <a:pt x="237113" y="0"/>
                  </a:moveTo>
                  <a:lnTo>
                    <a:pt x="251983" y="10025"/>
                  </a:lnTo>
                  <a:cubicBezTo>
                    <a:pt x="278695" y="36737"/>
                    <a:pt x="295216" y="73639"/>
                    <a:pt x="295216" y="114400"/>
                  </a:cubicBezTo>
                  <a:cubicBezTo>
                    <a:pt x="295216" y="195922"/>
                    <a:pt x="229130" y="262008"/>
                    <a:pt x="147608" y="262008"/>
                  </a:cubicBezTo>
                  <a:cubicBezTo>
                    <a:pt x="66086" y="262008"/>
                    <a:pt x="0" y="195922"/>
                    <a:pt x="0" y="114400"/>
                  </a:cubicBezTo>
                  <a:cubicBezTo>
                    <a:pt x="0" y="73639"/>
                    <a:pt x="16522" y="36737"/>
                    <a:pt x="43234" y="10025"/>
                  </a:cubicBezTo>
                  <a:lnTo>
                    <a:pt x="58104" y="0"/>
                  </a:lnTo>
                  <a:lnTo>
                    <a:pt x="45133" y="22037"/>
                  </a:lnTo>
                  <a:cubicBezTo>
                    <a:pt x="39505" y="37278"/>
                    <a:pt x="36393" y="54035"/>
                    <a:pt x="36393" y="71625"/>
                  </a:cubicBezTo>
                  <a:cubicBezTo>
                    <a:pt x="36393" y="141984"/>
                    <a:pt x="86186" y="199022"/>
                    <a:pt x="147608" y="199022"/>
                  </a:cubicBezTo>
                  <a:cubicBezTo>
                    <a:pt x="209030" y="199022"/>
                    <a:pt x="258823" y="141984"/>
                    <a:pt x="258823" y="71625"/>
                  </a:cubicBezTo>
                  <a:cubicBezTo>
                    <a:pt x="258823" y="54035"/>
                    <a:pt x="255711" y="37278"/>
                    <a:pt x="250083" y="2203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楕円 495">
              <a:extLst>
                <a:ext uri="{FF2B5EF4-FFF2-40B4-BE49-F238E27FC236}">
                  <a16:creationId xmlns:a16="http://schemas.microsoft.com/office/drawing/2014/main" id="{9F3147EB-7CE6-4F89-A868-C8DA6693315B}"/>
                </a:ext>
              </a:extLst>
            </p:cNvPr>
            <p:cNvSpPr/>
            <p:nvPr/>
          </p:nvSpPr>
          <p:spPr>
            <a:xfrm>
              <a:off x="2661531" y="1509819"/>
              <a:ext cx="204144" cy="204141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C929A39E-4EF4-4C12-819A-DE0285AD6FC7}"/>
                </a:ext>
              </a:extLst>
            </p:cNvPr>
            <p:cNvGrpSpPr/>
            <p:nvPr/>
          </p:nvGrpSpPr>
          <p:grpSpPr>
            <a:xfrm>
              <a:off x="2171486" y="3232970"/>
              <a:ext cx="260642" cy="106384"/>
              <a:chOff x="5278656" y="3107581"/>
              <a:chExt cx="354372" cy="144641"/>
            </a:xfrm>
          </p:grpSpPr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2A469B7D-2F4E-4862-97EE-90F39F7FF1B3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24835BE6-BBC0-495E-AC33-C7C8DC3B537C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87A75D84-4CCD-48FA-B700-13831445D06B}"/>
                </a:ext>
              </a:extLst>
            </p:cNvPr>
            <p:cNvGrpSpPr/>
            <p:nvPr/>
          </p:nvGrpSpPr>
          <p:grpSpPr>
            <a:xfrm flipH="1">
              <a:off x="3044618" y="3232970"/>
              <a:ext cx="260642" cy="106384"/>
              <a:chOff x="5278656" y="3107581"/>
              <a:chExt cx="354372" cy="144641"/>
            </a:xfrm>
          </p:grpSpPr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F5AF46C1-5FDE-4C32-82EA-FEA47AA1AFB8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510A201D-08DE-4D98-8C55-1AB21FA540F6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B81D114A-976F-4486-AC72-5FFC91076182}"/>
                </a:ext>
              </a:extLst>
            </p:cNvPr>
            <p:cNvGrpSpPr/>
            <p:nvPr/>
          </p:nvGrpSpPr>
          <p:grpSpPr>
            <a:xfrm>
              <a:off x="1687962" y="1954341"/>
              <a:ext cx="1064010" cy="1175388"/>
              <a:chOff x="4457946" y="2384279"/>
              <a:chExt cx="1064010" cy="1175388"/>
            </a:xfrm>
          </p:grpSpPr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6E6BB359-1F86-4AD4-9915-67B27818C211}"/>
                  </a:ext>
                </a:extLst>
              </p:cNvPr>
              <p:cNvGrpSpPr/>
              <p:nvPr/>
            </p:nvGrpSpPr>
            <p:grpSpPr>
              <a:xfrm rot="19800000">
                <a:off x="4705321" y="2384279"/>
                <a:ext cx="816635" cy="345165"/>
                <a:chOff x="403783" y="5496549"/>
                <a:chExt cx="1038517" cy="438947"/>
              </a:xfrm>
            </p:grpSpPr>
            <p:sp>
              <p:nvSpPr>
                <p:cNvPr id="506" name="四角形: 上の 2 つの角を丸める 505">
                  <a:extLst>
                    <a:ext uri="{FF2B5EF4-FFF2-40B4-BE49-F238E27FC236}">
                      <a16:creationId xmlns:a16="http://schemas.microsoft.com/office/drawing/2014/main" id="{B623DAAB-4D99-4A0E-B392-A052A6D3A5ED}"/>
                    </a:ext>
                  </a:extLst>
                </p:cNvPr>
                <p:cNvSpPr/>
                <p:nvPr/>
              </p:nvSpPr>
              <p:spPr>
                <a:xfrm rot="16200000">
                  <a:off x="495111" y="5405221"/>
                  <a:ext cx="372362" cy="555018"/>
                </a:xfrm>
                <a:prstGeom prst="round2SameRect">
                  <a:avLst>
                    <a:gd name="adj1" fmla="val 50000"/>
                    <a:gd name="adj2" fmla="val 4052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7" name="四角形: 上の 2 つの角を丸める 443">
                  <a:extLst>
                    <a:ext uri="{FF2B5EF4-FFF2-40B4-BE49-F238E27FC236}">
                      <a16:creationId xmlns:a16="http://schemas.microsoft.com/office/drawing/2014/main" id="{46C2196A-37A1-48BF-827D-216547813EAB}"/>
                    </a:ext>
                  </a:extLst>
                </p:cNvPr>
                <p:cNvSpPr/>
                <p:nvPr/>
              </p:nvSpPr>
              <p:spPr>
                <a:xfrm rot="17435303">
                  <a:off x="994435" y="5688042"/>
                  <a:ext cx="152972" cy="341936"/>
                </a:xfrm>
                <a:custGeom>
                  <a:avLst/>
                  <a:gdLst>
                    <a:gd name="connsiteX0" fmla="*/ 0 w 167234"/>
                    <a:gd name="connsiteY0" fmla="*/ 0 h 373815"/>
                    <a:gd name="connsiteX1" fmla="*/ 167234 w 167234"/>
                    <a:gd name="connsiteY1" fmla="*/ 0 h 373815"/>
                    <a:gd name="connsiteX2" fmla="*/ 167234 w 167234"/>
                    <a:gd name="connsiteY2" fmla="*/ 0 h 373815"/>
                    <a:gd name="connsiteX3" fmla="*/ 167234 w 167234"/>
                    <a:gd name="connsiteY3" fmla="*/ 290198 h 373815"/>
                    <a:gd name="connsiteX4" fmla="*/ 83617 w 167234"/>
                    <a:gd name="connsiteY4" fmla="*/ 373815 h 373815"/>
                    <a:gd name="connsiteX5" fmla="*/ 83617 w 167234"/>
                    <a:gd name="connsiteY5" fmla="*/ 373815 h 373815"/>
                    <a:gd name="connsiteX6" fmla="*/ 0 w 167234"/>
                    <a:gd name="connsiteY6" fmla="*/ 290198 h 373815"/>
                    <a:gd name="connsiteX7" fmla="*/ 0 w 167234"/>
                    <a:gd name="connsiteY7" fmla="*/ 0 h 373815"/>
                    <a:gd name="connsiteX8" fmla="*/ 0 w 167234"/>
                    <a:gd name="connsiteY8" fmla="*/ 0 h 373815"/>
                    <a:gd name="connsiteX0" fmla="*/ 0 w 167234"/>
                    <a:gd name="connsiteY0" fmla="*/ 97774 h 471589"/>
                    <a:gd name="connsiteX1" fmla="*/ 114834 w 167234"/>
                    <a:gd name="connsiteY1" fmla="*/ 0 h 471589"/>
                    <a:gd name="connsiteX2" fmla="*/ 167234 w 167234"/>
                    <a:gd name="connsiteY2" fmla="*/ 97774 h 471589"/>
                    <a:gd name="connsiteX3" fmla="*/ 167234 w 167234"/>
                    <a:gd name="connsiteY3" fmla="*/ 97774 h 471589"/>
                    <a:gd name="connsiteX4" fmla="*/ 167234 w 167234"/>
                    <a:gd name="connsiteY4" fmla="*/ 387972 h 471589"/>
                    <a:gd name="connsiteX5" fmla="*/ 83617 w 167234"/>
                    <a:gd name="connsiteY5" fmla="*/ 471589 h 471589"/>
                    <a:gd name="connsiteX6" fmla="*/ 83617 w 167234"/>
                    <a:gd name="connsiteY6" fmla="*/ 471589 h 471589"/>
                    <a:gd name="connsiteX7" fmla="*/ 0 w 167234"/>
                    <a:gd name="connsiteY7" fmla="*/ 387972 h 471589"/>
                    <a:gd name="connsiteX8" fmla="*/ 0 w 167234"/>
                    <a:gd name="connsiteY8" fmla="*/ 97774 h 471589"/>
                    <a:gd name="connsiteX9" fmla="*/ 0 w 167234"/>
                    <a:gd name="connsiteY9" fmla="*/ 97774 h 471589"/>
                    <a:gd name="connsiteX0" fmla="*/ 114834 w 206274"/>
                    <a:gd name="connsiteY0" fmla="*/ 0 h 471589"/>
                    <a:gd name="connsiteX1" fmla="*/ 167234 w 206274"/>
                    <a:gd name="connsiteY1" fmla="*/ 97774 h 471589"/>
                    <a:gd name="connsiteX2" fmla="*/ 167234 w 206274"/>
                    <a:gd name="connsiteY2" fmla="*/ 97774 h 471589"/>
                    <a:gd name="connsiteX3" fmla="*/ 167234 w 206274"/>
                    <a:gd name="connsiteY3" fmla="*/ 387972 h 471589"/>
                    <a:gd name="connsiteX4" fmla="*/ 83617 w 206274"/>
                    <a:gd name="connsiteY4" fmla="*/ 471589 h 471589"/>
                    <a:gd name="connsiteX5" fmla="*/ 83617 w 206274"/>
                    <a:gd name="connsiteY5" fmla="*/ 471589 h 471589"/>
                    <a:gd name="connsiteX6" fmla="*/ 0 w 206274"/>
                    <a:gd name="connsiteY6" fmla="*/ 387972 h 471589"/>
                    <a:gd name="connsiteX7" fmla="*/ 0 w 206274"/>
                    <a:gd name="connsiteY7" fmla="*/ 97774 h 471589"/>
                    <a:gd name="connsiteX8" fmla="*/ 0 w 206274"/>
                    <a:gd name="connsiteY8" fmla="*/ 97774 h 471589"/>
                    <a:gd name="connsiteX9" fmla="*/ 206274 w 206274"/>
                    <a:gd name="connsiteY9" fmla="*/ 91440 h 471589"/>
                    <a:gd name="connsiteX0" fmla="*/ 167234 w 206274"/>
                    <a:gd name="connsiteY0" fmla="*/ 45078 h 418893"/>
                    <a:gd name="connsiteX1" fmla="*/ 167234 w 206274"/>
                    <a:gd name="connsiteY1" fmla="*/ 45078 h 418893"/>
                    <a:gd name="connsiteX2" fmla="*/ 167234 w 206274"/>
                    <a:gd name="connsiteY2" fmla="*/ 335276 h 418893"/>
                    <a:gd name="connsiteX3" fmla="*/ 83617 w 206274"/>
                    <a:gd name="connsiteY3" fmla="*/ 418893 h 418893"/>
                    <a:gd name="connsiteX4" fmla="*/ 83617 w 206274"/>
                    <a:gd name="connsiteY4" fmla="*/ 418893 h 418893"/>
                    <a:gd name="connsiteX5" fmla="*/ 0 w 206274"/>
                    <a:gd name="connsiteY5" fmla="*/ 335276 h 418893"/>
                    <a:gd name="connsiteX6" fmla="*/ 0 w 206274"/>
                    <a:gd name="connsiteY6" fmla="*/ 45078 h 418893"/>
                    <a:gd name="connsiteX7" fmla="*/ 0 w 206274"/>
                    <a:gd name="connsiteY7" fmla="*/ 45078 h 418893"/>
                    <a:gd name="connsiteX8" fmla="*/ 206274 w 206274"/>
                    <a:gd name="connsiteY8" fmla="*/ 38744 h 418893"/>
                    <a:gd name="connsiteX0" fmla="*/ 167234 w 167234"/>
                    <a:gd name="connsiteY0" fmla="*/ 0 h 373815"/>
                    <a:gd name="connsiteX1" fmla="*/ 167234 w 167234"/>
                    <a:gd name="connsiteY1" fmla="*/ 0 h 373815"/>
                    <a:gd name="connsiteX2" fmla="*/ 167234 w 167234"/>
                    <a:gd name="connsiteY2" fmla="*/ 290198 h 373815"/>
                    <a:gd name="connsiteX3" fmla="*/ 83617 w 167234"/>
                    <a:gd name="connsiteY3" fmla="*/ 373815 h 373815"/>
                    <a:gd name="connsiteX4" fmla="*/ 83617 w 167234"/>
                    <a:gd name="connsiteY4" fmla="*/ 373815 h 373815"/>
                    <a:gd name="connsiteX5" fmla="*/ 0 w 167234"/>
                    <a:gd name="connsiteY5" fmla="*/ 290198 h 373815"/>
                    <a:gd name="connsiteX6" fmla="*/ 0 w 167234"/>
                    <a:gd name="connsiteY6" fmla="*/ 0 h 373815"/>
                    <a:gd name="connsiteX7" fmla="*/ 0 w 167234"/>
                    <a:gd name="connsiteY7" fmla="*/ 0 h 373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7234" h="373815">
                      <a:moveTo>
                        <a:pt x="167234" y="0"/>
                      </a:moveTo>
                      <a:lnTo>
                        <a:pt x="167234" y="0"/>
                      </a:lnTo>
                      <a:lnTo>
                        <a:pt x="167234" y="290198"/>
                      </a:lnTo>
                      <a:cubicBezTo>
                        <a:pt x="167234" y="336378"/>
                        <a:pt x="129797" y="373815"/>
                        <a:pt x="83617" y="373815"/>
                      </a:cubicBezTo>
                      <a:lnTo>
                        <a:pt x="83617" y="373815"/>
                      </a:lnTo>
                      <a:cubicBezTo>
                        <a:pt x="37437" y="373815"/>
                        <a:pt x="0" y="336378"/>
                        <a:pt x="0" y="290198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8" name="四角形: 上の 2 つの角を丸める 442">
                  <a:extLst>
                    <a:ext uri="{FF2B5EF4-FFF2-40B4-BE49-F238E27FC236}">
                      <a16:creationId xmlns:a16="http://schemas.microsoft.com/office/drawing/2014/main" id="{BD56E0AE-35BA-4DB6-82C3-9A07F62F052E}"/>
                    </a:ext>
                  </a:extLst>
                </p:cNvPr>
                <p:cNvSpPr/>
                <p:nvPr/>
              </p:nvSpPr>
              <p:spPr>
                <a:xfrm rot="16200000">
                  <a:off x="1114985" y="5439260"/>
                  <a:ext cx="102620" cy="473433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9" name="四角形: 上の 2 つの角を丸める 442">
                  <a:extLst>
                    <a:ext uri="{FF2B5EF4-FFF2-40B4-BE49-F238E27FC236}">
                      <a16:creationId xmlns:a16="http://schemas.microsoft.com/office/drawing/2014/main" id="{02A5E680-3CAF-4AAA-AE59-7CD635B2A3AE}"/>
                    </a:ext>
                  </a:extLst>
                </p:cNvPr>
                <p:cNvSpPr/>
                <p:nvPr/>
              </p:nvSpPr>
              <p:spPr>
                <a:xfrm rot="16200000">
                  <a:off x="1123260" y="5368627"/>
                  <a:ext cx="113670" cy="524410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10" name="四角形: 上の 2 つの角を丸める 442">
                  <a:extLst>
                    <a:ext uri="{FF2B5EF4-FFF2-40B4-BE49-F238E27FC236}">
                      <a16:creationId xmlns:a16="http://schemas.microsoft.com/office/drawing/2014/main" id="{6C259D89-2A18-488C-88C9-630172DFFA35}"/>
                    </a:ext>
                  </a:extLst>
                </p:cNvPr>
                <p:cNvSpPr/>
                <p:nvPr/>
              </p:nvSpPr>
              <p:spPr>
                <a:xfrm rot="16200000">
                  <a:off x="1089048" y="5316699"/>
                  <a:ext cx="118795" cy="548054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11" name="四角形: 上の 2 つの角を丸める 442">
                  <a:extLst>
                    <a:ext uri="{FF2B5EF4-FFF2-40B4-BE49-F238E27FC236}">
                      <a16:creationId xmlns:a16="http://schemas.microsoft.com/office/drawing/2014/main" id="{1844B0FF-4616-41CC-ADDE-E88F255FA9F5}"/>
                    </a:ext>
                  </a:extLst>
                </p:cNvPr>
                <p:cNvSpPr/>
                <p:nvPr/>
              </p:nvSpPr>
              <p:spPr>
                <a:xfrm rot="16200000">
                  <a:off x="1031278" y="5304477"/>
                  <a:ext cx="106313" cy="490469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12" name="月 511">
                  <a:extLst>
                    <a:ext uri="{FF2B5EF4-FFF2-40B4-BE49-F238E27FC236}">
                      <a16:creationId xmlns:a16="http://schemas.microsoft.com/office/drawing/2014/main" id="{4190EBC4-5F56-4495-9411-4E556BFB8C7C}"/>
                    </a:ext>
                  </a:extLst>
                </p:cNvPr>
                <p:cNvSpPr/>
                <p:nvPr/>
              </p:nvSpPr>
              <p:spPr>
                <a:xfrm rot="6300000">
                  <a:off x="770023" y="5599785"/>
                  <a:ext cx="45719" cy="211397"/>
                </a:xfrm>
                <a:prstGeom prst="moon">
                  <a:avLst/>
                </a:prstGeom>
                <a:solidFill>
                  <a:srgbClr val="FF99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D8D3544B-E2F2-4EBD-B0A3-79B999C39E6F}"/>
                  </a:ext>
                </a:extLst>
              </p:cNvPr>
              <p:cNvSpPr/>
              <p:nvPr/>
            </p:nvSpPr>
            <p:spPr>
              <a:xfrm rot="1800000">
                <a:off x="4457946" y="2641777"/>
                <a:ext cx="266341" cy="917890"/>
              </a:xfrm>
              <a:custGeom>
                <a:avLst/>
                <a:gdLst>
                  <a:gd name="connsiteX0" fmla="*/ 69908 w 589296"/>
                  <a:gd name="connsiteY0" fmla="*/ 0 h 1587245"/>
                  <a:gd name="connsiteX1" fmla="*/ 519389 w 589296"/>
                  <a:gd name="connsiteY1" fmla="*/ 0 h 1587245"/>
                  <a:gd name="connsiteX2" fmla="*/ 588382 w 589296"/>
                  <a:gd name="connsiteY2" fmla="*/ 1308901 h 1587245"/>
                  <a:gd name="connsiteX3" fmla="*/ 589296 w 589296"/>
                  <a:gd name="connsiteY3" fmla="*/ 1317210 h 1587245"/>
                  <a:gd name="connsiteX4" fmla="*/ 294648 w 589296"/>
                  <a:gd name="connsiteY4" fmla="*/ 1587245 h 1587245"/>
                  <a:gd name="connsiteX5" fmla="*/ 0 w 589296"/>
                  <a:gd name="connsiteY5" fmla="*/ 1317210 h 1587245"/>
                  <a:gd name="connsiteX6" fmla="*/ 914 w 589296"/>
                  <a:gd name="connsiteY6" fmla="*/ 1308901 h 1587245"/>
                  <a:gd name="connsiteX0" fmla="*/ 69908 w 589296"/>
                  <a:gd name="connsiteY0" fmla="*/ 75113 h 1662358"/>
                  <a:gd name="connsiteX1" fmla="*/ 303453 w 589296"/>
                  <a:gd name="connsiteY1" fmla="*/ 0 h 1662358"/>
                  <a:gd name="connsiteX2" fmla="*/ 519389 w 589296"/>
                  <a:gd name="connsiteY2" fmla="*/ 75113 h 1662358"/>
                  <a:gd name="connsiteX3" fmla="*/ 588382 w 589296"/>
                  <a:gd name="connsiteY3" fmla="*/ 1384014 h 1662358"/>
                  <a:gd name="connsiteX4" fmla="*/ 589296 w 589296"/>
                  <a:gd name="connsiteY4" fmla="*/ 1392323 h 1662358"/>
                  <a:gd name="connsiteX5" fmla="*/ 294648 w 589296"/>
                  <a:gd name="connsiteY5" fmla="*/ 1662358 h 1662358"/>
                  <a:gd name="connsiteX6" fmla="*/ 0 w 589296"/>
                  <a:gd name="connsiteY6" fmla="*/ 1392323 h 1662358"/>
                  <a:gd name="connsiteX7" fmla="*/ 914 w 589296"/>
                  <a:gd name="connsiteY7" fmla="*/ 1384014 h 1662358"/>
                  <a:gd name="connsiteX8" fmla="*/ 69908 w 589296"/>
                  <a:gd name="connsiteY8" fmla="*/ 75113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8" fmla="*/ 505770 w 589296"/>
                  <a:gd name="connsiteY8" fmla="*/ 158121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0" fmla="*/ 519389 w 589296"/>
                  <a:gd name="connsiteY0" fmla="*/ 0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  <a:gd name="connsiteX0" fmla="*/ 521888 w 589296"/>
                  <a:gd name="connsiteY0" fmla="*/ 93969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9296" h="1587245">
                    <a:moveTo>
                      <a:pt x="521888" y="93969"/>
                    </a:moveTo>
                    <a:lnTo>
                      <a:pt x="588382" y="1308901"/>
                    </a:lnTo>
                    <a:lnTo>
                      <a:pt x="589296" y="1317210"/>
                    </a:lnTo>
                    <a:cubicBezTo>
                      <a:pt x="589296" y="1466346"/>
                      <a:pt x="457378" y="1587245"/>
                      <a:pt x="294648" y="1587245"/>
                    </a:cubicBezTo>
                    <a:cubicBezTo>
                      <a:pt x="131918" y="1587245"/>
                      <a:pt x="0" y="1466346"/>
                      <a:pt x="0" y="1317210"/>
                    </a:cubicBezTo>
                    <a:lnTo>
                      <a:pt x="914" y="1308901"/>
                    </a:lnTo>
                    <a:lnTo>
                      <a:pt x="69908" y="0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13" name="フローチャート: 手作業 203">
              <a:extLst>
                <a:ext uri="{FF2B5EF4-FFF2-40B4-BE49-F238E27FC236}">
                  <a16:creationId xmlns:a16="http://schemas.microsoft.com/office/drawing/2014/main" id="{D5FC3FCA-2CEE-4DF1-A450-5C78F9B52AA5}"/>
                </a:ext>
              </a:extLst>
            </p:cNvPr>
            <p:cNvSpPr/>
            <p:nvPr/>
          </p:nvSpPr>
          <p:spPr>
            <a:xfrm rot="18701970">
              <a:off x="1792976" y="2880801"/>
              <a:ext cx="394135" cy="675290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9048 w 10000"/>
                <a:gd name="connsiteY3" fmla="*/ 9786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cubicBezTo>
                    <a:pt x="9683" y="3262"/>
                    <a:pt x="9365" y="6524"/>
                    <a:pt x="9048" y="9786"/>
                  </a:cubicBezTo>
                </a:path>
              </a:pathLst>
            </a:custGeom>
            <a:solidFill>
              <a:srgbClr val="66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14" name="グループ化 513">
            <a:extLst>
              <a:ext uri="{FF2B5EF4-FFF2-40B4-BE49-F238E27FC236}">
                <a16:creationId xmlns:a16="http://schemas.microsoft.com/office/drawing/2014/main" id="{6F731BB7-5194-40EA-BAD2-8ABA6FEE0A71}"/>
              </a:ext>
            </a:extLst>
          </p:cNvPr>
          <p:cNvGrpSpPr/>
          <p:nvPr/>
        </p:nvGrpSpPr>
        <p:grpSpPr>
          <a:xfrm>
            <a:off x="7348117" y="3743754"/>
            <a:ext cx="1179774" cy="2658156"/>
            <a:chOff x="1823431" y="1313071"/>
            <a:chExt cx="1839648" cy="4144921"/>
          </a:xfrm>
        </p:grpSpPr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C85803BB-D5FA-482D-B801-91ED1283039C}"/>
                </a:ext>
              </a:extLst>
            </p:cNvPr>
            <p:cNvGrpSpPr/>
            <p:nvPr/>
          </p:nvGrpSpPr>
          <p:grpSpPr>
            <a:xfrm flipH="1">
              <a:off x="1825256" y="3377536"/>
              <a:ext cx="673860" cy="765313"/>
              <a:chOff x="1917321" y="3377536"/>
              <a:chExt cx="673860" cy="765313"/>
            </a:xfrm>
          </p:grpSpPr>
          <p:sp>
            <p:nvSpPr>
              <p:cNvPr id="559" name="四角形: 角を丸くする 558">
                <a:extLst>
                  <a:ext uri="{FF2B5EF4-FFF2-40B4-BE49-F238E27FC236}">
                    <a16:creationId xmlns:a16="http://schemas.microsoft.com/office/drawing/2014/main" id="{352E7C6F-0139-4A82-8346-C7734E9880F6}"/>
                  </a:ext>
                </a:extLst>
              </p:cNvPr>
              <p:cNvSpPr/>
              <p:nvPr/>
            </p:nvSpPr>
            <p:spPr>
              <a:xfrm rot="3430483">
                <a:off x="2160768" y="3712436"/>
                <a:ext cx="186966" cy="67386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60" name="フローチャート: 手作業 203">
                <a:extLst>
                  <a:ext uri="{FF2B5EF4-FFF2-40B4-BE49-F238E27FC236}">
                    <a16:creationId xmlns:a16="http://schemas.microsoft.com/office/drawing/2014/main" id="{90434270-E180-4FE2-9C0F-188E6368CC80}"/>
                  </a:ext>
                </a:extLst>
              </p:cNvPr>
              <p:cNvSpPr/>
              <p:nvPr/>
            </p:nvSpPr>
            <p:spPr>
              <a:xfrm rot="8976923">
                <a:off x="2130567" y="3377536"/>
                <a:ext cx="304454" cy="553346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770"/>
                  <a:gd name="connsiteX1" fmla="*/ 10000 w 10000"/>
                  <a:gd name="connsiteY1" fmla="*/ 0 h 10770"/>
                  <a:gd name="connsiteX2" fmla="*/ 8000 w 10000"/>
                  <a:gd name="connsiteY2" fmla="*/ 10000 h 10770"/>
                  <a:gd name="connsiteX3" fmla="*/ 4734 w 10000"/>
                  <a:gd name="connsiteY3" fmla="*/ 10770 h 10770"/>
                  <a:gd name="connsiteX4" fmla="*/ 2000 w 10000"/>
                  <a:gd name="connsiteY4" fmla="*/ 10000 h 10770"/>
                  <a:gd name="connsiteX5" fmla="*/ 0 w 10000"/>
                  <a:gd name="connsiteY5" fmla="*/ 0 h 10770"/>
                  <a:gd name="connsiteX0" fmla="*/ 4734 w 10000"/>
                  <a:gd name="connsiteY0" fmla="*/ 10770 h 11834"/>
                  <a:gd name="connsiteX1" fmla="*/ 2000 w 10000"/>
                  <a:gd name="connsiteY1" fmla="*/ 10000 h 11834"/>
                  <a:gd name="connsiteX2" fmla="*/ 0 w 10000"/>
                  <a:gd name="connsiteY2" fmla="*/ 0 h 11834"/>
                  <a:gd name="connsiteX3" fmla="*/ 10000 w 10000"/>
                  <a:gd name="connsiteY3" fmla="*/ 0 h 11834"/>
                  <a:gd name="connsiteX4" fmla="*/ 8000 w 10000"/>
                  <a:gd name="connsiteY4" fmla="*/ 10000 h 11834"/>
                  <a:gd name="connsiteX5" fmla="*/ 8378 w 10000"/>
                  <a:gd name="connsiteY5" fmla="*/ 11834 h 11834"/>
                  <a:gd name="connsiteX0" fmla="*/ 2000 w 10000"/>
                  <a:gd name="connsiteY0" fmla="*/ 10000 h 11834"/>
                  <a:gd name="connsiteX1" fmla="*/ 0 w 10000"/>
                  <a:gd name="connsiteY1" fmla="*/ 0 h 11834"/>
                  <a:gd name="connsiteX2" fmla="*/ 10000 w 10000"/>
                  <a:gd name="connsiteY2" fmla="*/ 0 h 11834"/>
                  <a:gd name="connsiteX3" fmla="*/ 8000 w 10000"/>
                  <a:gd name="connsiteY3" fmla="*/ 10000 h 11834"/>
                  <a:gd name="connsiteX4" fmla="*/ 8378 w 10000"/>
                  <a:gd name="connsiteY4" fmla="*/ 11834 h 11834"/>
                  <a:gd name="connsiteX0" fmla="*/ 200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2000" y="10000"/>
                    </a:moveTo>
                    <a:lnTo>
                      <a:pt x="0" y="0"/>
                    </a:lnTo>
                    <a:lnTo>
                      <a:pt x="10000" y="0"/>
                    </a:lnTo>
                    <a:lnTo>
                      <a:pt x="8000" y="10000"/>
                    </a:lnTo>
                  </a:path>
                </a:pathLst>
              </a:custGeom>
              <a:solidFill>
                <a:srgbClr val="66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6" name="四角形: 角を丸くする 515">
              <a:extLst>
                <a:ext uri="{FF2B5EF4-FFF2-40B4-BE49-F238E27FC236}">
                  <a16:creationId xmlns:a16="http://schemas.microsoft.com/office/drawing/2014/main" id="{F6210D65-EA3B-49F0-AA7E-DA0DE46ECAA1}"/>
                </a:ext>
              </a:extLst>
            </p:cNvPr>
            <p:cNvSpPr/>
            <p:nvPr/>
          </p:nvSpPr>
          <p:spPr>
            <a:xfrm rot="3430483">
              <a:off x="3230743" y="3712436"/>
              <a:ext cx="186966" cy="67386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517" name="フローチャート: 手作業 203">
              <a:extLst>
                <a:ext uri="{FF2B5EF4-FFF2-40B4-BE49-F238E27FC236}">
                  <a16:creationId xmlns:a16="http://schemas.microsoft.com/office/drawing/2014/main" id="{6FDF2221-2054-4E67-A024-10D177076AFC}"/>
                </a:ext>
              </a:extLst>
            </p:cNvPr>
            <p:cNvSpPr/>
            <p:nvPr/>
          </p:nvSpPr>
          <p:spPr>
            <a:xfrm rot="8976923">
              <a:off x="3200542" y="3377536"/>
              <a:ext cx="304454" cy="55334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66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52D450A4-9BA8-40B7-98BD-118739E67987}"/>
                </a:ext>
              </a:extLst>
            </p:cNvPr>
            <p:cNvGrpSpPr/>
            <p:nvPr/>
          </p:nvGrpSpPr>
          <p:grpSpPr>
            <a:xfrm>
              <a:off x="2151990" y="3189213"/>
              <a:ext cx="1184774" cy="2268779"/>
              <a:chOff x="3962617" y="3171826"/>
              <a:chExt cx="1184774" cy="2268779"/>
            </a:xfrm>
          </p:grpSpPr>
          <p:sp>
            <p:nvSpPr>
              <p:cNvPr id="546" name="四角形: 上の 2 つの角を丸める 145">
                <a:extLst>
                  <a:ext uri="{FF2B5EF4-FFF2-40B4-BE49-F238E27FC236}">
                    <a16:creationId xmlns:a16="http://schemas.microsoft.com/office/drawing/2014/main" id="{CB6AA921-00B5-45FA-BD6E-153C5CEFBD67}"/>
                  </a:ext>
                </a:extLst>
              </p:cNvPr>
              <p:cNvSpPr/>
              <p:nvPr/>
            </p:nvSpPr>
            <p:spPr>
              <a:xfrm>
                <a:off x="3997542" y="5177217"/>
                <a:ext cx="536748" cy="263388"/>
              </a:xfrm>
              <a:custGeom>
                <a:avLst/>
                <a:gdLst>
                  <a:gd name="connsiteX0" fmla="*/ 159883 w 817772"/>
                  <a:gd name="connsiteY0" fmla="*/ 0 h 319765"/>
                  <a:gd name="connsiteX1" fmla="*/ 657890 w 817772"/>
                  <a:gd name="connsiteY1" fmla="*/ 0 h 319765"/>
                  <a:gd name="connsiteX2" fmla="*/ 817773 w 817772"/>
                  <a:gd name="connsiteY2" fmla="*/ 159883 h 319765"/>
                  <a:gd name="connsiteX3" fmla="*/ 817772 w 817772"/>
                  <a:gd name="connsiteY3" fmla="*/ 279283 h 319765"/>
                  <a:gd name="connsiteX4" fmla="*/ 777290 w 817772"/>
                  <a:gd name="connsiteY4" fmla="*/ 319765 h 319765"/>
                  <a:gd name="connsiteX5" fmla="*/ 40482 w 817772"/>
                  <a:gd name="connsiteY5" fmla="*/ 319765 h 319765"/>
                  <a:gd name="connsiteX6" fmla="*/ 0 w 817772"/>
                  <a:gd name="connsiteY6" fmla="*/ 279283 h 319765"/>
                  <a:gd name="connsiteX7" fmla="*/ 0 w 817772"/>
                  <a:gd name="connsiteY7" fmla="*/ 159883 h 319765"/>
                  <a:gd name="connsiteX8" fmla="*/ 159883 w 817772"/>
                  <a:gd name="connsiteY8" fmla="*/ 0 h 319765"/>
                  <a:gd name="connsiteX0" fmla="*/ 0 w 817773"/>
                  <a:gd name="connsiteY0" fmla="*/ 159883 h 319765"/>
                  <a:gd name="connsiteX1" fmla="*/ 657890 w 817773"/>
                  <a:gd name="connsiteY1" fmla="*/ 0 h 319765"/>
                  <a:gd name="connsiteX2" fmla="*/ 817773 w 817773"/>
                  <a:gd name="connsiteY2" fmla="*/ 159883 h 319765"/>
                  <a:gd name="connsiteX3" fmla="*/ 817772 w 817773"/>
                  <a:gd name="connsiteY3" fmla="*/ 279283 h 319765"/>
                  <a:gd name="connsiteX4" fmla="*/ 777290 w 817773"/>
                  <a:gd name="connsiteY4" fmla="*/ 319765 h 319765"/>
                  <a:gd name="connsiteX5" fmla="*/ 40482 w 817773"/>
                  <a:gd name="connsiteY5" fmla="*/ 319765 h 319765"/>
                  <a:gd name="connsiteX6" fmla="*/ 0 w 817773"/>
                  <a:gd name="connsiteY6" fmla="*/ 279283 h 319765"/>
                  <a:gd name="connsiteX7" fmla="*/ 0 w 817773"/>
                  <a:gd name="connsiteY7" fmla="*/ 159883 h 319765"/>
                  <a:gd name="connsiteX0" fmla="*/ 0 w 819179"/>
                  <a:gd name="connsiteY0" fmla="*/ 159883 h 319765"/>
                  <a:gd name="connsiteX1" fmla="*/ 657890 w 819179"/>
                  <a:gd name="connsiteY1" fmla="*/ 0 h 319765"/>
                  <a:gd name="connsiteX2" fmla="*/ 810628 w 819179"/>
                  <a:gd name="connsiteY2" fmla="*/ 96282 h 319765"/>
                  <a:gd name="connsiteX3" fmla="*/ 817772 w 819179"/>
                  <a:gd name="connsiteY3" fmla="*/ 279283 h 319765"/>
                  <a:gd name="connsiteX4" fmla="*/ 777290 w 819179"/>
                  <a:gd name="connsiteY4" fmla="*/ 319765 h 319765"/>
                  <a:gd name="connsiteX5" fmla="*/ 40482 w 819179"/>
                  <a:gd name="connsiteY5" fmla="*/ 319765 h 319765"/>
                  <a:gd name="connsiteX6" fmla="*/ 0 w 819179"/>
                  <a:gd name="connsiteY6" fmla="*/ 279283 h 319765"/>
                  <a:gd name="connsiteX7" fmla="*/ 0 w 819179"/>
                  <a:gd name="connsiteY7" fmla="*/ 159883 h 319765"/>
                  <a:gd name="connsiteX0" fmla="*/ 0 w 820771"/>
                  <a:gd name="connsiteY0" fmla="*/ 159883 h 319765"/>
                  <a:gd name="connsiteX1" fmla="*/ 657890 w 820771"/>
                  <a:gd name="connsiteY1" fmla="*/ 0 h 319765"/>
                  <a:gd name="connsiteX2" fmla="*/ 817772 w 820771"/>
                  <a:gd name="connsiteY2" fmla="*/ 96282 h 319765"/>
                  <a:gd name="connsiteX3" fmla="*/ 817772 w 820771"/>
                  <a:gd name="connsiteY3" fmla="*/ 279283 h 319765"/>
                  <a:gd name="connsiteX4" fmla="*/ 777290 w 820771"/>
                  <a:gd name="connsiteY4" fmla="*/ 319765 h 319765"/>
                  <a:gd name="connsiteX5" fmla="*/ 40482 w 820771"/>
                  <a:gd name="connsiteY5" fmla="*/ 319765 h 319765"/>
                  <a:gd name="connsiteX6" fmla="*/ 0 w 820771"/>
                  <a:gd name="connsiteY6" fmla="*/ 279283 h 319765"/>
                  <a:gd name="connsiteX7" fmla="*/ 0 w 820771"/>
                  <a:gd name="connsiteY7" fmla="*/ 159883 h 319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0771" h="319765">
                    <a:moveTo>
                      <a:pt x="0" y="159883"/>
                    </a:moveTo>
                    <a:cubicBezTo>
                      <a:pt x="109648" y="113336"/>
                      <a:pt x="521595" y="0"/>
                      <a:pt x="657890" y="0"/>
                    </a:cubicBezTo>
                    <a:cubicBezTo>
                      <a:pt x="746191" y="0"/>
                      <a:pt x="817772" y="7981"/>
                      <a:pt x="817772" y="96282"/>
                    </a:cubicBezTo>
                    <a:cubicBezTo>
                      <a:pt x="817772" y="136082"/>
                      <a:pt x="824519" y="242036"/>
                      <a:pt x="817772" y="279283"/>
                    </a:cubicBezTo>
                    <a:cubicBezTo>
                      <a:pt x="811025" y="316530"/>
                      <a:pt x="799648" y="319765"/>
                      <a:pt x="777290" y="319765"/>
                    </a:cubicBezTo>
                    <a:lnTo>
                      <a:pt x="40482" y="319765"/>
                    </a:lnTo>
                    <a:cubicBezTo>
                      <a:pt x="18124" y="319765"/>
                      <a:pt x="0" y="301641"/>
                      <a:pt x="0" y="279283"/>
                    </a:cubicBezTo>
                    <a:lnTo>
                      <a:pt x="0" y="15988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四角形: 上の 2 つの角を丸める 145">
                <a:extLst>
                  <a:ext uri="{FF2B5EF4-FFF2-40B4-BE49-F238E27FC236}">
                    <a16:creationId xmlns:a16="http://schemas.microsoft.com/office/drawing/2014/main" id="{E2588021-9CC7-4603-BFEE-F5579FF60AD4}"/>
                  </a:ext>
                </a:extLst>
              </p:cNvPr>
              <p:cNvSpPr/>
              <p:nvPr/>
            </p:nvSpPr>
            <p:spPr>
              <a:xfrm flipH="1">
                <a:off x="4568956" y="5177217"/>
                <a:ext cx="536748" cy="263388"/>
              </a:xfrm>
              <a:custGeom>
                <a:avLst/>
                <a:gdLst>
                  <a:gd name="connsiteX0" fmla="*/ 159883 w 817772"/>
                  <a:gd name="connsiteY0" fmla="*/ 0 h 319765"/>
                  <a:gd name="connsiteX1" fmla="*/ 657890 w 817772"/>
                  <a:gd name="connsiteY1" fmla="*/ 0 h 319765"/>
                  <a:gd name="connsiteX2" fmla="*/ 817773 w 817772"/>
                  <a:gd name="connsiteY2" fmla="*/ 159883 h 319765"/>
                  <a:gd name="connsiteX3" fmla="*/ 817772 w 817772"/>
                  <a:gd name="connsiteY3" fmla="*/ 279283 h 319765"/>
                  <a:gd name="connsiteX4" fmla="*/ 777290 w 817772"/>
                  <a:gd name="connsiteY4" fmla="*/ 319765 h 319765"/>
                  <a:gd name="connsiteX5" fmla="*/ 40482 w 817772"/>
                  <a:gd name="connsiteY5" fmla="*/ 319765 h 319765"/>
                  <a:gd name="connsiteX6" fmla="*/ 0 w 817772"/>
                  <a:gd name="connsiteY6" fmla="*/ 279283 h 319765"/>
                  <a:gd name="connsiteX7" fmla="*/ 0 w 817772"/>
                  <a:gd name="connsiteY7" fmla="*/ 159883 h 319765"/>
                  <a:gd name="connsiteX8" fmla="*/ 159883 w 817772"/>
                  <a:gd name="connsiteY8" fmla="*/ 0 h 319765"/>
                  <a:gd name="connsiteX0" fmla="*/ 0 w 817773"/>
                  <a:gd name="connsiteY0" fmla="*/ 159883 h 319765"/>
                  <a:gd name="connsiteX1" fmla="*/ 657890 w 817773"/>
                  <a:gd name="connsiteY1" fmla="*/ 0 h 319765"/>
                  <a:gd name="connsiteX2" fmla="*/ 817773 w 817773"/>
                  <a:gd name="connsiteY2" fmla="*/ 159883 h 319765"/>
                  <a:gd name="connsiteX3" fmla="*/ 817772 w 817773"/>
                  <a:gd name="connsiteY3" fmla="*/ 279283 h 319765"/>
                  <a:gd name="connsiteX4" fmla="*/ 777290 w 817773"/>
                  <a:gd name="connsiteY4" fmla="*/ 319765 h 319765"/>
                  <a:gd name="connsiteX5" fmla="*/ 40482 w 817773"/>
                  <a:gd name="connsiteY5" fmla="*/ 319765 h 319765"/>
                  <a:gd name="connsiteX6" fmla="*/ 0 w 817773"/>
                  <a:gd name="connsiteY6" fmla="*/ 279283 h 319765"/>
                  <a:gd name="connsiteX7" fmla="*/ 0 w 817773"/>
                  <a:gd name="connsiteY7" fmla="*/ 159883 h 319765"/>
                  <a:gd name="connsiteX0" fmla="*/ 0 w 819179"/>
                  <a:gd name="connsiteY0" fmla="*/ 159883 h 319765"/>
                  <a:gd name="connsiteX1" fmla="*/ 657890 w 819179"/>
                  <a:gd name="connsiteY1" fmla="*/ 0 h 319765"/>
                  <a:gd name="connsiteX2" fmla="*/ 810628 w 819179"/>
                  <a:gd name="connsiteY2" fmla="*/ 96282 h 319765"/>
                  <a:gd name="connsiteX3" fmla="*/ 817772 w 819179"/>
                  <a:gd name="connsiteY3" fmla="*/ 279283 h 319765"/>
                  <a:gd name="connsiteX4" fmla="*/ 777290 w 819179"/>
                  <a:gd name="connsiteY4" fmla="*/ 319765 h 319765"/>
                  <a:gd name="connsiteX5" fmla="*/ 40482 w 819179"/>
                  <a:gd name="connsiteY5" fmla="*/ 319765 h 319765"/>
                  <a:gd name="connsiteX6" fmla="*/ 0 w 819179"/>
                  <a:gd name="connsiteY6" fmla="*/ 279283 h 319765"/>
                  <a:gd name="connsiteX7" fmla="*/ 0 w 819179"/>
                  <a:gd name="connsiteY7" fmla="*/ 159883 h 319765"/>
                  <a:gd name="connsiteX0" fmla="*/ 0 w 820771"/>
                  <a:gd name="connsiteY0" fmla="*/ 159883 h 319765"/>
                  <a:gd name="connsiteX1" fmla="*/ 657890 w 820771"/>
                  <a:gd name="connsiteY1" fmla="*/ 0 h 319765"/>
                  <a:gd name="connsiteX2" fmla="*/ 817772 w 820771"/>
                  <a:gd name="connsiteY2" fmla="*/ 96282 h 319765"/>
                  <a:gd name="connsiteX3" fmla="*/ 817772 w 820771"/>
                  <a:gd name="connsiteY3" fmla="*/ 279283 h 319765"/>
                  <a:gd name="connsiteX4" fmla="*/ 777290 w 820771"/>
                  <a:gd name="connsiteY4" fmla="*/ 319765 h 319765"/>
                  <a:gd name="connsiteX5" fmla="*/ 40482 w 820771"/>
                  <a:gd name="connsiteY5" fmla="*/ 319765 h 319765"/>
                  <a:gd name="connsiteX6" fmla="*/ 0 w 820771"/>
                  <a:gd name="connsiteY6" fmla="*/ 279283 h 319765"/>
                  <a:gd name="connsiteX7" fmla="*/ 0 w 820771"/>
                  <a:gd name="connsiteY7" fmla="*/ 159883 h 319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0771" h="319765">
                    <a:moveTo>
                      <a:pt x="0" y="159883"/>
                    </a:moveTo>
                    <a:cubicBezTo>
                      <a:pt x="109648" y="113336"/>
                      <a:pt x="521595" y="0"/>
                      <a:pt x="657890" y="0"/>
                    </a:cubicBezTo>
                    <a:cubicBezTo>
                      <a:pt x="746191" y="0"/>
                      <a:pt x="817772" y="7981"/>
                      <a:pt x="817772" y="96282"/>
                    </a:cubicBezTo>
                    <a:cubicBezTo>
                      <a:pt x="817772" y="136082"/>
                      <a:pt x="824519" y="242036"/>
                      <a:pt x="817772" y="279283"/>
                    </a:cubicBezTo>
                    <a:cubicBezTo>
                      <a:pt x="811025" y="316530"/>
                      <a:pt x="799648" y="319765"/>
                      <a:pt x="777290" y="319765"/>
                    </a:cubicBezTo>
                    <a:lnTo>
                      <a:pt x="40482" y="319765"/>
                    </a:lnTo>
                    <a:cubicBezTo>
                      <a:pt x="18124" y="319765"/>
                      <a:pt x="0" y="301641"/>
                      <a:pt x="0" y="279283"/>
                    </a:cubicBezTo>
                    <a:lnTo>
                      <a:pt x="0" y="15988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BB80098E-C9D0-44F3-A796-CD509D96C997}"/>
                  </a:ext>
                </a:extLst>
              </p:cNvPr>
              <p:cNvSpPr/>
              <p:nvPr/>
            </p:nvSpPr>
            <p:spPr>
              <a:xfrm>
                <a:off x="4002011" y="4232284"/>
                <a:ext cx="1099438" cy="990843"/>
              </a:xfrm>
              <a:custGeom>
                <a:avLst/>
                <a:gdLst>
                  <a:gd name="connsiteX0" fmla="*/ 0 w 1099438"/>
                  <a:gd name="connsiteY0" fmla="*/ 0 h 990843"/>
                  <a:gd name="connsiteX1" fmla="*/ 1099438 w 1099438"/>
                  <a:gd name="connsiteY1" fmla="*/ 0 h 990843"/>
                  <a:gd name="connsiteX2" fmla="*/ 887349 w 1099438"/>
                  <a:gd name="connsiteY2" fmla="*/ 990843 h 990843"/>
                  <a:gd name="connsiteX3" fmla="*/ 573254 w 1099438"/>
                  <a:gd name="connsiteY3" fmla="*/ 990843 h 990843"/>
                  <a:gd name="connsiteX4" fmla="*/ 573254 w 1099438"/>
                  <a:gd name="connsiteY4" fmla="*/ 276261 h 990843"/>
                  <a:gd name="connsiteX5" fmla="*/ 526183 w 1099438"/>
                  <a:gd name="connsiteY5" fmla="*/ 276261 h 990843"/>
                  <a:gd name="connsiteX6" fmla="*/ 526183 w 1099438"/>
                  <a:gd name="connsiteY6" fmla="*/ 990843 h 990843"/>
                  <a:gd name="connsiteX7" fmla="*/ 212089 w 1099438"/>
                  <a:gd name="connsiteY7" fmla="*/ 990843 h 99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99438" h="990843">
                    <a:moveTo>
                      <a:pt x="0" y="0"/>
                    </a:moveTo>
                    <a:lnTo>
                      <a:pt x="1099438" y="0"/>
                    </a:lnTo>
                    <a:lnTo>
                      <a:pt x="887349" y="990843"/>
                    </a:lnTo>
                    <a:lnTo>
                      <a:pt x="573254" y="990843"/>
                    </a:lnTo>
                    <a:lnTo>
                      <a:pt x="573254" y="276261"/>
                    </a:lnTo>
                    <a:lnTo>
                      <a:pt x="526183" y="276261"/>
                    </a:lnTo>
                    <a:lnTo>
                      <a:pt x="526183" y="990843"/>
                    </a:lnTo>
                    <a:lnTo>
                      <a:pt x="212089" y="990843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正方形/長方形 548">
                <a:extLst>
                  <a:ext uri="{FF2B5EF4-FFF2-40B4-BE49-F238E27FC236}">
                    <a16:creationId xmlns:a16="http://schemas.microsoft.com/office/drawing/2014/main" id="{E14846CF-891E-4FF8-A992-930523D126B7}"/>
                  </a:ext>
                </a:extLst>
              </p:cNvPr>
              <p:cNvSpPr/>
              <p:nvPr/>
            </p:nvSpPr>
            <p:spPr>
              <a:xfrm>
                <a:off x="3997542" y="4104045"/>
                <a:ext cx="1114924" cy="11906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11B84EBD-028E-4A23-9AC8-FB201A1F97E9}"/>
                  </a:ext>
                </a:extLst>
              </p:cNvPr>
              <p:cNvSpPr/>
              <p:nvPr/>
            </p:nvSpPr>
            <p:spPr>
              <a:xfrm>
                <a:off x="4413371" y="4092139"/>
                <a:ext cx="283266" cy="142874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D641E69C-F6C2-4841-87C5-BA73157D7B7E}"/>
                  </a:ext>
                </a:extLst>
              </p:cNvPr>
              <p:cNvGrpSpPr/>
              <p:nvPr/>
            </p:nvGrpSpPr>
            <p:grpSpPr>
              <a:xfrm>
                <a:off x="3962617" y="3171826"/>
                <a:ext cx="1184774" cy="970632"/>
                <a:chOff x="2736121" y="3260818"/>
                <a:chExt cx="1184774" cy="881639"/>
              </a:xfrm>
            </p:grpSpPr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D24DC94D-34C8-4F23-B410-1A820AB212B1}"/>
                    </a:ext>
                  </a:extLst>
                </p:cNvPr>
                <p:cNvSpPr/>
                <p:nvPr/>
              </p:nvSpPr>
              <p:spPr>
                <a:xfrm>
                  <a:off x="2736121" y="3260818"/>
                  <a:ext cx="1184774" cy="873050"/>
                </a:xfrm>
                <a:custGeom>
                  <a:avLst/>
                  <a:gdLst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838916 h 873050"/>
                    <a:gd name="connsiteX9" fmla="*/ 0 w 1184774"/>
                    <a:gd name="connsiteY9" fmla="*/ 321070 h 873050"/>
                    <a:gd name="connsiteX10" fmla="*/ 321070 w 1184774"/>
                    <a:gd name="connsiteY10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321070 h 873050"/>
                    <a:gd name="connsiteX9" fmla="*/ 321070 w 1184774"/>
                    <a:gd name="connsiteY9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34925 w 1184774"/>
                    <a:gd name="connsiteY6" fmla="*/ 838916 h 873050"/>
                    <a:gd name="connsiteX7" fmla="*/ 0 w 1184774"/>
                    <a:gd name="connsiteY7" fmla="*/ 321070 h 873050"/>
                    <a:gd name="connsiteX8" fmla="*/ 321070 w 1184774"/>
                    <a:gd name="connsiteY8" fmla="*/ 0 h 87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84774" h="873050">
                      <a:moveTo>
                        <a:pt x="321070" y="0"/>
                      </a:moveTo>
                      <a:lnTo>
                        <a:pt x="863704" y="0"/>
                      </a:lnTo>
                      <a:cubicBezTo>
                        <a:pt x="1041026" y="0"/>
                        <a:pt x="1184774" y="143748"/>
                        <a:pt x="1184774" y="321070"/>
                      </a:cubicBezTo>
                      <a:lnTo>
                        <a:pt x="1149849" y="838916"/>
                      </a:lnTo>
                      <a:lnTo>
                        <a:pt x="1149849" y="873050"/>
                      </a:lnTo>
                      <a:lnTo>
                        <a:pt x="34925" y="873050"/>
                      </a:lnTo>
                      <a:lnTo>
                        <a:pt x="34925" y="838916"/>
                      </a:lnTo>
                      <a:lnTo>
                        <a:pt x="0" y="321070"/>
                      </a:lnTo>
                      <a:cubicBezTo>
                        <a:pt x="0" y="143748"/>
                        <a:pt x="143748" y="0"/>
                        <a:pt x="321070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3" name="矢印: 五方向 552">
                  <a:extLst>
                    <a:ext uri="{FF2B5EF4-FFF2-40B4-BE49-F238E27FC236}">
                      <a16:creationId xmlns:a16="http://schemas.microsoft.com/office/drawing/2014/main" id="{922C4964-AFBE-4132-BCCE-CEB4FF24A4C4}"/>
                    </a:ext>
                  </a:extLst>
                </p:cNvPr>
                <p:cNvSpPr/>
                <p:nvPr/>
              </p:nvSpPr>
              <p:spPr>
                <a:xfrm rot="5400000">
                  <a:off x="2932591" y="3445508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4" name="正方形/長方形 553">
                  <a:extLst>
                    <a:ext uri="{FF2B5EF4-FFF2-40B4-BE49-F238E27FC236}">
                      <a16:creationId xmlns:a16="http://schemas.microsoft.com/office/drawing/2014/main" id="{8A988B9C-1778-47D8-A3BC-97AA665D42AC}"/>
                    </a:ext>
                  </a:extLst>
                </p:cNvPr>
                <p:cNvSpPr/>
                <p:nvPr/>
              </p:nvSpPr>
              <p:spPr>
                <a:xfrm>
                  <a:off x="3254133" y="3269407"/>
                  <a:ext cx="147171" cy="873050"/>
                </a:xfrm>
                <a:prstGeom prst="rect">
                  <a:avLst/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5" name="矢印: 五方向 554">
                  <a:extLst>
                    <a:ext uri="{FF2B5EF4-FFF2-40B4-BE49-F238E27FC236}">
                      <a16:creationId xmlns:a16="http://schemas.microsoft.com/office/drawing/2014/main" id="{84D397E2-7A60-427E-8CDE-3A92BC9CF011}"/>
                    </a:ext>
                  </a:extLst>
                </p:cNvPr>
                <p:cNvSpPr/>
                <p:nvPr/>
              </p:nvSpPr>
              <p:spPr>
                <a:xfrm rot="5400000">
                  <a:off x="3597773" y="3445510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56" name="グループ化 555">
                  <a:extLst>
                    <a:ext uri="{FF2B5EF4-FFF2-40B4-BE49-F238E27FC236}">
                      <a16:creationId xmlns:a16="http://schemas.microsoft.com/office/drawing/2014/main" id="{BB5533B5-6F3A-4EDC-92BF-B01E45E00A0E}"/>
                    </a:ext>
                  </a:extLst>
                </p:cNvPr>
                <p:cNvGrpSpPr/>
                <p:nvPr/>
              </p:nvGrpSpPr>
              <p:grpSpPr>
                <a:xfrm>
                  <a:off x="3013634" y="3265331"/>
                  <a:ext cx="615115" cy="262692"/>
                  <a:chOff x="4922950" y="4555385"/>
                  <a:chExt cx="733111" cy="441452"/>
                </a:xfrm>
              </p:grpSpPr>
              <p:sp>
                <p:nvSpPr>
                  <p:cNvPr id="557" name="フリーフォーム: 図形 556">
                    <a:extLst>
                      <a:ext uri="{FF2B5EF4-FFF2-40B4-BE49-F238E27FC236}">
                        <a16:creationId xmlns:a16="http://schemas.microsoft.com/office/drawing/2014/main" id="{C55B095D-B3E8-463F-A0EE-8B9782D4EAE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22950" y="4555386"/>
                    <a:ext cx="733111" cy="441451"/>
                  </a:xfrm>
                  <a:custGeom>
                    <a:avLst/>
                    <a:gdLst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690917 w 733111"/>
                      <a:gd name="connsiteY8" fmla="*/ 425019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703489 w 733111"/>
                      <a:gd name="connsiteY8" fmla="*/ 441451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0 w 733111"/>
                      <a:gd name="connsiteY2" fmla="*/ 36611 h 441451"/>
                      <a:gd name="connsiteX3" fmla="*/ 216745 w 733111"/>
                      <a:gd name="connsiteY3" fmla="*/ 194737 h 441451"/>
                      <a:gd name="connsiteX4" fmla="*/ 365737 w 733111"/>
                      <a:gd name="connsiteY4" fmla="*/ 0 h 441451"/>
                      <a:gd name="connsiteX5" fmla="*/ 515315 w 733111"/>
                      <a:gd name="connsiteY5" fmla="*/ 195503 h 441451"/>
                      <a:gd name="connsiteX6" fmla="*/ 733111 w 733111"/>
                      <a:gd name="connsiteY6" fmla="*/ 36610 h 441451"/>
                      <a:gd name="connsiteX7" fmla="*/ 703489 w 733111"/>
                      <a:gd name="connsiteY7" fmla="*/ 441451 h 441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33111" h="441451">
                        <a:moveTo>
                          <a:pt x="703489" y="441451"/>
                        </a:moveTo>
                        <a:lnTo>
                          <a:pt x="27985" y="441451"/>
                        </a:lnTo>
                        <a:lnTo>
                          <a:pt x="0" y="36611"/>
                        </a:lnTo>
                        <a:lnTo>
                          <a:pt x="216745" y="194737"/>
                        </a:lnTo>
                        <a:lnTo>
                          <a:pt x="365737" y="0"/>
                        </a:lnTo>
                        <a:lnTo>
                          <a:pt x="515315" y="195503"/>
                        </a:lnTo>
                        <a:lnTo>
                          <a:pt x="733111" y="36610"/>
                        </a:lnTo>
                        <a:lnTo>
                          <a:pt x="703489" y="441451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58" name="二等辺三角形 557">
                    <a:extLst>
                      <a:ext uri="{FF2B5EF4-FFF2-40B4-BE49-F238E27FC236}">
                        <a16:creationId xmlns:a16="http://schemas.microsoft.com/office/drawing/2014/main" id="{2AEEFD72-4F4E-40B5-95D3-88BC28135D5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95446" y="4555385"/>
                    <a:ext cx="397614" cy="441451"/>
                  </a:xfrm>
                  <a:prstGeom prst="triangl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49955DE2-3DC9-4535-ABBC-96EC037FDD49}"/>
                </a:ext>
              </a:extLst>
            </p:cNvPr>
            <p:cNvGrpSpPr/>
            <p:nvPr/>
          </p:nvGrpSpPr>
          <p:grpSpPr>
            <a:xfrm>
              <a:off x="1912831" y="1721823"/>
              <a:ext cx="1685894" cy="1537228"/>
              <a:chOff x="639816" y="4442138"/>
              <a:chExt cx="1685894" cy="1537228"/>
            </a:xfrm>
          </p:grpSpPr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A00BDE6F-6329-4148-97FB-179F313BE3F1}"/>
                  </a:ext>
                </a:extLst>
              </p:cNvPr>
              <p:cNvSpPr/>
              <p:nvPr/>
            </p:nvSpPr>
            <p:spPr bwMode="auto">
              <a:xfrm>
                <a:off x="698227" y="4442138"/>
                <a:ext cx="1570894" cy="151796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146A3F62-AF43-4A78-96D9-760A247FD2EF}"/>
                  </a:ext>
                </a:extLst>
              </p:cNvPr>
              <p:cNvSpPr/>
              <p:nvPr/>
            </p:nvSpPr>
            <p:spPr bwMode="auto">
              <a:xfrm rot="20700000">
                <a:off x="648995" y="5186803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AE448022-162A-4944-A38F-2A0145AB565C}"/>
                  </a:ext>
                </a:extLst>
              </p:cNvPr>
              <p:cNvSpPr/>
              <p:nvPr/>
            </p:nvSpPr>
            <p:spPr bwMode="auto">
              <a:xfrm rot="20700000">
                <a:off x="720487" y="5277352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7822F02B-7045-442F-AFF7-010A612FBC97}"/>
                  </a:ext>
                </a:extLst>
              </p:cNvPr>
              <p:cNvSpPr/>
              <p:nvPr/>
            </p:nvSpPr>
            <p:spPr bwMode="auto">
              <a:xfrm rot="900000" flipH="1">
                <a:off x="1971451" y="5186802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38E0F666-E7BF-4AE5-A6A1-94DD2D44CBDB}"/>
                  </a:ext>
                </a:extLst>
              </p:cNvPr>
              <p:cNvSpPr/>
              <p:nvPr/>
            </p:nvSpPr>
            <p:spPr bwMode="auto">
              <a:xfrm rot="900000" flipH="1">
                <a:off x="2042942" y="5277351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AFF3EC22-4751-4E95-BE1B-F07407ADDE3A}"/>
                  </a:ext>
                </a:extLst>
              </p:cNvPr>
              <p:cNvSpPr/>
              <p:nvPr/>
            </p:nvSpPr>
            <p:spPr bwMode="auto">
              <a:xfrm>
                <a:off x="798956" y="4617812"/>
                <a:ext cx="1361554" cy="1361554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月 537">
                <a:extLst>
                  <a:ext uri="{FF2B5EF4-FFF2-40B4-BE49-F238E27FC236}">
                    <a16:creationId xmlns:a16="http://schemas.microsoft.com/office/drawing/2014/main" id="{DDE40F09-BAD7-4DB9-AA56-2DEB23F55532}"/>
                  </a:ext>
                </a:extLst>
              </p:cNvPr>
              <p:cNvSpPr/>
              <p:nvPr/>
            </p:nvSpPr>
            <p:spPr bwMode="auto">
              <a:xfrm rot="2700000">
                <a:off x="909281" y="4380437"/>
                <a:ext cx="332131" cy="871062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月 538">
                <a:extLst>
                  <a:ext uri="{FF2B5EF4-FFF2-40B4-BE49-F238E27FC236}">
                    <a16:creationId xmlns:a16="http://schemas.microsoft.com/office/drawing/2014/main" id="{4B1A8404-409A-4A71-B3FB-EB22605283C5}"/>
                  </a:ext>
                </a:extLst>
              </p:cNvPr>
              <p:cNvSpPr/>
              <p:nvPr/>
            </p:nvSpPr>
            <p:spPr bwMode="auto">
              <a:xfrm rot="2700000">
                <a:off x="1068503" y="4398847"/>
                <a:ext cx="332131" cy="849494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角丸四角形 156">
                <a:extLst>
                  <a:ext uri="{FF2B5EF4-FFF2-40B4-BE49-F238E27FC236}">
                    <a16:creationId xmlns:a16="http://schemas.microsoft.com/office/drawing/2014/main" id="{0D944399-8980-4AF7-A315-E71B90957F41}"/>
                  </a:ext>
                </a:extLst>
              </p:cNvPr>
              <p:cNvSpPr/>
              <p:nvPr/>
            </p:nvSpPr>
            <p:spPr bwMode="auto">
              <a:xfrm>
                <a:off x="1070310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角丸四角形 157">
                <a:extLst>
                  <a:ext uri="{FF2B5EF4-FFF2-40B4-BE49-F238E27FC236}">
                    <a16:creationId xmlns:a16="http://schemas.microsoft.com/office/drawing/2014/main" id="{5566BAAA-D5D0-4F64-A705-337FD8E2E4C0}"/>
                  </a:ext>
                </a:extLst>
              </p:cNvPr>
              <p:cNvSpPr/>
              <p:nvPr/>
            </p:nvSpPr>
            <p:spPr bwMode="auto">
              <a:xfrm>
                <a:off x="1749864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月 541">
                <a:extLst>
                  <a:ext uri="{FF2B5EF4-FFF2-40B4-BE49-F238E27FC236}">
                    <a16:creationId xmlns:a16="http://schemas.microsoft.com/office/drawing/2014/main" id="{8AFD6C39-DEFA-4789-AED5-3B9F2B202E01}"/>
                  </a:ext>
                </a:extLst>
              </p:cNvPr>
              <p:cNvSpPr/>
              <p:nvPr/>
            </p:nvSpPr>
            <p:spPr bwMode="auto">
              <a:xfrm rot="5400000">
                <a:off x="1085898" y="4912295"/>
                <a:ext cx="99694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月 542">
                <a:extLst>
                  <a:ext uri="{FF2B5EF4-FFF2-40B4-BE49-F238E27FC236}">
                    <a16:creationId xmlns:a16="http://schemas.microsoft.com/office/drawing/2014/main" id="{D2EE13FC-4177-4750-8904-575EF180D591}"/>
                  </a:ext>
                </a:extLst>
              </p:cNvPr>
              <p:cNvSpPr/>
              <p:nvPr/>
            </p:nvSpPr>
            <p:spPr bwMode="auto">
              <a:xfrm rot="5400000">
                <a:off x="1760665" y="4912296"/>
                <a:ext cx="9969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ひし形 16">
                <a:extLst>
                  <a:ext uri="{FF2B5EF4-FFF2-40B4-BE49-F238E27FC236}">
                    <a16:creationId xmlns:a16="http://schemas.microsoft.com/office/drawing/2014/main" id="{9C87060D-BFA1-42C5-8AAF-3433DE8871C4}"/>
                  </a:ext>
                </a:extLst>
              </p:cNvPr>
              <p:cNvSpPr/>
              <p:nvPr/>
            </p:nvSpPr>
            <p:spPr bwMode="auto">
              <a:xfrm>
                <a:off x="1383425" y="5555117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5" name="月 544">
                <a:extLst>
                  <a:ext uri="{FF2B5EF4-FFF2-40B4-BE49-F238E27FC236}">
                    <a16:creationId xmlns:a16="http://schemas.microsoft.com/office/drawing/2014/main" id="{C2E53B39-605F-429E-AB16-9485ADE934EF}"/>
                  </a:ext>
                </a:extLst>
              </p:cNvPr>
              <p:cNvSpPr/>
              <p:nvPr/>
            </p:nvSpPr>
            <p:spPr bwMode="auto">
              <a:xfrm rot="16200000">
                <a:off x="1453283" y="5631505"/>
                <a:ext cx="65615" cy="27662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67CD5E98-91B6-4DD5-9825-12BA7BEAEC00}"/>
                </a:ext>
              </a:extLst>
            </p:cNvPr>
            <p:cNvGrpSpPr/>
            <p:nvPr/>
          </p:nvGrpSpPr>
          <p:grpSpPr>
            <a:xfrm>
              <a:off x="1823431" y="1313071"/>
              <a:ext cx="1839648" cy="971840"/>
              <a:chOff x="5437906" y="836688"/>
              <a:chExt cx="2280700" cy="1204836"/>
            </a:xfrm>
          </p:grpSpPr>
          <p:sp>
            <p:nvSpPr>
              <p:cNvPr id="529" name="楕円 8">
                <a:extLst>
                  <a:ext uri="{FF2B5EF4-FFF2-40B4-BE49-F238E27FC236}">
                    <a16:creationId xmlns:a16="http://schemas.microsoft.com/office/drawing/2014/main" id="{03BB020F-F93D-4C85-87CD-E543C7BFEF3B}"/>
                  </a:ext>
                </a:extLst>
              </p:cNvPr>
              <p:cNvSpPr/>
              <p:nvPr/>
            </p:nvSpPr>
            <p:spPr>
              <a:xfrm>
                <a:off x="5437906" y="836688"/>
                <a:ext cx="2280700" cy="1162627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6FAF0AEC-D12B-4040-B5F1-7883F2150122}"/>
                  </a:ext>
                </a:extLst>
              </p:cNvPr>
              <p:cNvSpPr/>
              <p:nvPr/>
            </p:nvSpPr>
            <p:spPr>
              <a:xfrm>
                <a:off x="5590752" y="1579411"/>
                <a:ext cx="1960745" cy="277964"/>
              </a:xfrm>
              <a:custGeom>
                <a:avLst/>
                <a:gdLst>
                  <a:gd name="connsiteX0" fmla="*/ 952406 w 1960745"/>
                  <a:gd name="connsiteY0" fmla="*/ 0 h 284698"/>
                  <a:gd name="connsiteX1" fmla="*/ 1828213 w 1960745"/>
                  <a:gd name="connsiteY1" fmla="*/ 143121 h 284698"/>
                  <a:gd name="connsiteX2" fmla="*/ 1960745 w 1960745"/>
                  <a:gd name="connsiteY2" fmla="*/ 196194 h 284698"/>
                  <a:gd name="connsiteX3" fmla="*/ 1933101 w 1960745"/>
                  <a:gd name="connsiteY3" fmla="*/ 217918 h 284698"/>
                  <a:gd name="connsiteX4" fmla="*/ 1803931 w 1960745"/>
                  <a:gd name="connsiteY4" fmla="*/ 284698 h 284698"/>
                  <a:gd name="connsiteX5" fmla="*/ 1731079 w 1960745"/>
                  <a:gd name="connsiteY5" fmla="*/ 260347 h 284698"/>
                  <a:gd name="connsiteX6" fmla="*/ 952406 w 1960745"/>
                  <a:gd name="connsiteY6" fmla="*/ 151872 h 284698"/>
                  <a:gd name="connsiteX7" fmla="*/ 191448 w 1960745"/>
                  <a:gd name="connsiteY7" fmla="*/ 260347 h 284698"/>
                  <a:gd name="connsiteX8" fmla="*/ 151291 w 1960745"/>
                  <a:gd name="connsiteY8" fmla="*/ 274467 h 284698"/>
                  <a:gd name="connsiteX9" fmla="*/ 41909 w 1960745"/>
                  <a:gd name="connsiteY9" fmla="*/ 217918 h 284698"/>
                  <a:gd name="connsiteX10" fmla="*/ 0 w 1960745"/>
                  <a:gd name="connsiteY10" fmla="*/ 184983 h 284698"/>
                  <a:gd name="connsiteX11" fmla="*/ 98811 w 1960745"/>
                  <a:gd name="connsiteY11" fmla="*/ 143121 h 284698"/>
                  <a:gd name="connsiteX12" fmla="*/ 952406 w 1960745"/>
                  <a:gd name="connsiteY12" fmla="*/ 0 h 284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60745" h="284698">
                    <a:moveTo>
                      <a:pt x="952406" y="0"/>
                    </a:moveTo>
                    <a:cubicBezTo>
                      <a:pt x="1272711" y="0"/>
                      <a:pt x="1575210" y="57313"/>
                      <a:pt x="1828213" y="143121"/>
                    </a:cubicBezTo>
                    <a:lnTo>
                      <a:pt x="1960745" y="196194"/>
                    </a:lnTo>
                    <a:lnTo>
                      <a:pt x="1933101" y="217918"/>
                    </a:lnTo>
                    <a:lnTo>
                      <a:pt x="1803931" y="284698"/>
                    </a:lnTo>
                    <a:lnTo>
                      <a:pt x="1731079" y="260347"/>
                    </a:lnTo>
                    <a:cubicBezTo>
                      <a:pt x="1499307" y="194244"/>
                      <a:pt x="1232673" y="151872"/>
                      <a:pt x="952406" y="151872"/>
                    </a:cubicBezTo>
                    <a:cubicBezTo>
                      <a:pt x="672140" y="151872"/>
                      <a:pt x="413064" y="194244"/>
                      <a:pt x="191448" y="260347"/>
                    </a:cubicBezTo>
                    <a:lnTo>
                      <a:pt x="151291" y="274467"/>
                    </a:lnTo>
                    <a:lnTo>
                      <a:pt x="41909" y="217918"/>
                    </a:lnTo>
                    <a:lnTo>
                      <a:pt x="0" y="184983"/>
                    </a:lnTo>
                    <a:lnTo>
                      <a:pt x="98811" y="143121"/>
                    </a:lnTo>
                    <a:cubicBezTo>
                      <a:pt x="339475" y="57313"/>
                      <a:pt x="632102" y="0"/>
                      <a:pt x="952406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1" name="楕円 8">
                <a:extLst>
                  <a:ext uri="{FF2B5EF4-FFF2-40B4-BE49-F238E27FC236}">
                    <a16:creationId xmlns:a16="http://schemas.microsoft.com/office/drawing/2014/main" id="{D600E1FD-0546-433C-BE72-21FF3A53AEBD}"/>
                  </a:ext>
                </a:extLst>
              </p:cNvPr>
              <p:cNvSpPr/>
              <p:nvPr/>
            </p:nvSpPr>
            <p:spPr>
              <a:xfrm flipV="1">
                <a:off x="5555562" y="1721759"/>
                <a:ext cx="2045388" cy="319765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525CFBAF-7D61-4C88-8582-D0705A9C2F8E}"/>
                </a:ext>
              </a:extLst>
            </p:cNvPr>
            <p:cNvSpPr/>
            <p:nvPr/>
          </p:nvSpPr>
          <p:spPr>
            <a:xfrm>
              <a:off x="2593082" y="1523812"/>
              <a:ext cx="341040" cy="302677"/>
            </a:xfrm>
            <a:custGeom>
              <a:avLst/>
              <a:gdLst>
                <a:gd name="connsiteX0" fmla="*/ 237113 w 295216"/>
                <a:gd name="connsiteY0" fmla="*/ 0 h 262008"/>
                <a:gd name="connsiteX1" fmla="*/ 251983 w 295216"/>
                <a:gd name="connsiteY1" fmla="*/ 10025 h 262008"/>
                <a:gd name="connsiteX2" fmla="*/ 295216 w 295216"/>
                <a:gd name="connsiteY2" fmla="*/ 114400 h 262008"/>
                <a:gd name="connsiteX3" fmla="*/ 147608 w 295216"/>
                <a:gd name="connsiteY3" fmla="*/ 262008 h 262008"/>
                <a:gd name="connsiteX4" fmla="*/ 0 w 295216"/>
                <a:gd name="connsiteY4" fmla="*/ 114400 h 262008"/>
                <a:gd name="connsiteX5" fmla="*/ 43234 w 295216"/>
                <a:gd name="connsiteY5" fmla="*/ 10025 h 262008"/>
                <a:gd name="connsiteX6" fmla="*/ 58104 w 295216"/>
                <a:gd name="connsiteY6" fmla="*/ 0 h 262008"/>
                <a:gd name="connsiteX7" fmla="*/ 45133 w 295216"/>
                <a:gd name="connsiteY7" fmla="*/ 22037 h 262008"/>
                <a:gd name="connsiteX8" fmla="*/ 36393 w 295216"/>
                <a:gd name="connsiteY8" fmla="*/ 71625 h 262008"/>
                <a:gd name="connsiteX9" fmla="*/ 147608 w 295216"/>
                <a:gd name="connsiteY9" fmla="*/ 199022 h 262008"/>
                <a:gd name="connsiteX10" fmla="*/ 258823 w 295216"/>
                <a:gd name="connsiteY10" fmla="*/ 71625 h 262008"/>
                <a:gd name="connsiteX11" fmla="*/ 250083 w 295216"/>
                <a:gd name="connsiteY11" fmla="*/ 22037 h 262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16" h="262008">
                  <a:moveTo>
                    <a:pt x="237113" y="0"/>
                  </a:moveTo>
                  <a:lnTo>
                    <a:pt x="251983" y="10025"/>
                  </a:lnTo>
                  <a:cubicBezTo>
                    <a:pt x="278695" y="36737"/>
                    <a:pt x="295216" y="73639"/>
                    <a:pt x="295216" y="114400"/>
                  </a:cubicBezTo>
                  <a:cubicBezTo>
                    <a:pt x="295216" y="195922"/>
                    <a:pt x="229130" y="262008"/>
                    <a:pt x="147608" y="262008"/>
                  </a:cubicBezTo>
                  <a:cubicBezTo>
                    <a:pt x="66086" y="262008"/>
                    <a:pt x="0" y="195922"/>
                    <a:pt x="0" y="114400"/>
                  </a:cubicBezTo>
                  <a:cubicBezTo>
                    <a:pt x="0" y="73639"/>
                    <a:pt x="16522" y="36737"/>
                    <a:pt x="43234" y="10025"/>
                  </a:cubicBezTo>
                  <a:lnTo>
                    <a:pt x="58104" y="0"/>
                  </a:lnTo>
                  <a:lnTo>
                    <a:pt x="45133" y="22037"/>
                  </a:lnTo>
                  <a:cubicBezTo>
                    <a:pt x="39505" y="37278"/>
                    <a:pt x="36393" y="54035"/>
                    <a:pt x="36393" y="71625"/>
                  </a:cubicBezTo>
                  <a:cubicBezTo>
                    <a:pt x="36393" y="141984"/>
                    <a:pt x="86186" y="199022"/>
                    <a:pt x="147608" y="199022"/>
                  </a:cubicBezTo>
                  <a:cubicBezTo>
                    <a:pt x="209030" y="199022"/>
                    <a:pt x="258823" y="141984"/>
                    <a:pt x="258823" y="71625"/>
                  </a:cubicBezTo>
                  <a:cubicBezTo>
                    <a:pt x="258823" y="54035"/>
                    <a:pt x="255711" y="37278"/>
                    <a:pt x="250083" y="2203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楕円 521">
              <a:extLst>
                <a:ext uri="{FF2B5EF4-FFF2-40B4-BE49-F238E27FC236}">
                  <a16:creationId xmlns:a16="http://schemas.microsoft.com/office/drawing/2014/main" id="{4AA9A899-72ED-482E-B1C2-E29DF201B543}"/>
                </a:ext>
              </a:extLst>
            </p:cNvPr>
            <p:cNvSpPr/>
            <p:nvPr/>
          </p:nvSpPr>
          <p:spPr>
            <a:xfrm>
              <a:off x="2661531" y="1509819"/>
              <a:ext cx="204144" cy="204141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7311D256-B44F-4DC3-A8AC-E884A9D6664B}"/>
                </a:ext>
              </a:extLst>
            </p:cNvPr>
            <p:cNvGrpSpPr/>
            <p:nvPr/>
          </p:nvGrpSpPr>
          <p:grpSpPr>
            <a:xfrm>
              <a:off x="2171486" y="3232970"/>
              <a:ext cx="260642" cy="106384"/>
              <a:chOff x="5278656" y="3107581"/>
              <a:chExt cx="354372" cy="144641"/>
            </a:xfrm>
          </p:grpSpPr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8F86FEDF-876F-41D8-B4B3-1289A623D1C3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9F5563E4-E160-4E8C-98CF-9EE20D477403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27A97112-6021-403A-9BF6-61E46A57EC6A}"/>
                </a:ext>
              </a:extLst>
            </p:cNvPr>
            <p:cNvGrpSpPr/>
            <p:nvPr/>
          </p:nvGrpSpPr>
          <p:grpSpPr>
            <a:xfrm flipH="1">
              <a:off x="3044618" y="3232970"/>
              <a:ext cx="260642" cy="106384"/>
              <a:chOff x="5278656" y="3107581"/>
              <a:chExt cx="354372" cy="144641"/>
            </a:xfrm>
          </p:grpSpPr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405C808C-8874-4D69-92A3-A9BBD816C6D1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CEAA4611-D525-45BD-B396-5B1E016226A4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334" name="テキスト ボックス 333">
            <a:extLst>
              <a:ext uri="{FF2B5EF4-FFF2-40B4-BE49-F238E27FC236}">
                <a16:creationId xmlns:a16="http://schemas.microsoft.com/office/drawing/2014/main" id="{4C41E52E-4FB7-4E9D-B196-9FC194DDB348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警察官、おまわりさんのイラスト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4396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0CCE8D8-9AC4-4038-B1A2-E850F7F2D523}"/>
              </a:ext>
            </a:extLst>
          </p:cNvPr>
          <p:cNvGrpSpPr/>
          <p:nvPr/>
        </p:nvGrpSpPr>
        <p:grpSpPr>
          <a:xfrm>
            <a:off x="4303135" y="901700"/>
            <a:ext cx="1317966" cy="2620040"/>
            <a:chOff x="3856442" y="564917"/>
            <a:chExt cx="2055134" cy="4085486"/>
          </a:xfrm>
        </p:grpSpPr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9ADBE349-39BA-4A8A-8A6D-2986AD511607}"/>
                </a:ext>
              </a:extLst>
            </p:cNvPr>
            <p:cNvGrpSpPr/>
            <p:nvPr/>
          </p:nvGrpSpPr>
          <p:grpSpPr>
            <a:xfrm>
              <a:off x="3856442" y="564917"/>
              <a:ext cx="2055134" cy="4085486"/>
              <a:chOff x="5442946" y="1677132"/>
              <a:chExt cx="2055134" cy="4085486"/>
            </a:xfrm>
          </p:grpSpPr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FE5DB3D3-19A8-4690-82E8-DD33D7253963}"/>
                  </a:ext>
                </a:extLst>
              </p:cNvPr>
              <p:cNvGrpSpPr/>
              <p:nvPr/>
            </p:nvGrpSpPr>
            <p:grpSpPr>
              <a:xfrm rot="5400000">
                <a:off x="7050082" y="4770992"/>
                <a:ext cx="425773" cy="190440"/>
                <a:chOff x="554831" y="5303965"/>
                <a:chExt cx="1061359" cy="474726"/>
              </a:xfrm>
            </p:grpSpPr>
            <p:sp>
              <p:nvSpPr>
                <p:cNvPr id="435" name="四角形: 上の 2 つの角を丸める 434">
                  <a:extLst>
                    <a:ext uri="{FF2B5EF4-FFF2-40B4-BE49-F238E27FC236}">
                      <a16:creationId xmlns:a16="http://schemas.microsoft.com/office/drawing/2014/main" id="{337AEE83-F474-42EC-A0D6-B3C54BA00EC4}"/>
                    </a:ext>
                  </a:extLst>
                </p:cNvPr>
                <p:cNvSpPr/>
                <p:nvPr/>
              </p:nvSpPr>
              <p:spPr>
                <a:xfrm rot="16200000">
                  <a:off x="1060766" y="5237777"/>
                  <a:ext cx="106314" cy="51968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6" name="四角形: 上の 2 つの角を丸める 435">
                  <a:extLst>
                    <a:ext uri="{FF2B5EF4-FFF2-40B4-BE49-F238E27FC236}">
                      <a16:creationId xmlns:a16="http://schemas.microsoft.com/office/drawing/2014/main" id="{6819AAFB-44C8-4294-9AE3-3EE81C83F849}"/>
                    </a:ext>
                  </a:extLst>
                </p:cNvPr>
                <p:cNvSpPr/>
                <p:nvPr/>
              </p:nvSpPr>
              <p:spPr>
                <a:xfrm rot="16200000">
                  <a:off x="1128677" y="5129385"/>
                  <a:ext cx="106314" cy="65550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7" name="四角形: 上の 2 つの角を丸める 436">
                  <a:extLst>
                    <a:ext uri="{FF2B5EF4-FFF2-40B4-BE49-F238E27FC236}">
                      <a16:creationId xmlns:a16="http://schemas.microsoft.com/office/drawing/2014/main" id="{BCD05C54-3503-4670-A855-D72F7AB71E2E}"/>
                    </a:ext>
                  </a:extLst>
                </p:cNvPr>
                <p:cNvSpPr/>
                <p:nvPr/>
              </p:nvSpPr>
              <p:spPr>
                <a:xfrm rot="16200000">
                  <a:off x="1181978" y="5026077"/>
                  <a:ext cx="106314" cy="7621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A74E6210-F403-463C-8E16-263446EC87DC}"/>
                    </a:ext>
                  </a:extLst>
                </p:cNvPr>
                <p:cNvSpPr/>
                <p:nvPr/>
              </p:nvSpPr>
              <p:spPr>
                <a:xfrm rot="16200000">
                  <a:off x="815330" y="5043466"/>
                  <a:ext cx="474726" cy="995723"/>
                </a:xfrm>
                <a:custGeom>
                  <a:avLst/>
                  <a:gdLst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3713 w 474726"/>
                    <a:gd name="connsiteY8" fmla="*/ 474833 h 995723"/>
                    <a:gd name="connsiteX9" fmla="*/ 351561 w 474726"/>
                    <a:gd name="connsiteY9" fmla="*/ 458626 h 995723"/>
                    <a:gd name="connsiteX10" fmla="*/ 286596 w 474726"/>
                    <a:gd name="connsiteY10" fmla="*/ 393143 h 995723"/>
                    <a:gd name="connsiteX11" fmla="*/ 221631 w 474726"/>
                    <a:gd name="connsiteY11" fmla="*/ 458626 h 995723"/>
                    <a:gd name="connsiteX12" fmla="*/ 219479 w 474726"/>
                    <a:gd name="connsiteY12" fmla="*/ 474833 h 995723"/>
                    <a:gd name="connsiteX13" fmla="*/ 215228 w 474726"/>
                    <a:gd name="connsiteY13" fmla="*/ 474833 h 995723"/>
                    <a:gd name="connsiteX14" fmla="*/ 165178 w 474726"/>
                    <a:gd name="connsiteY14" fmla="*/ 695322 h 995723"/>
                    <a:gd name="connsiteX15" fmla="*/ 65126 w 474726"/>
                    <a:gd name="connsiteY15" fmla="*/ 758355 h 995723"/>
                    <a:gd name="connsiteX16" fmla="*/ 2092 w 474726"/>
                    <a:gd name="connsiteY16" fmla="*/ 658303 h 995723"/>
                    <a:gd name="connsiteX17" fmla="*/ 58928 w 474726"/>
                    <a:gd name="connsiteY17" fmla="*/ 407922 h 995723"/>
                    <a:gd name="connsiteX18" fmla="*/ 58928 w 474726"/>
                    <a:gd name="connsiteY18" fmla="*/ 207899 h 995723"/>
                    <a:gd name="connsiteX19" fmla="*/ 266827 w 474726"/>
                    <a:gd name="connsiteY19" fmla="*/ 0 h 995723"/>
                    <a:gd name="connsiteX20" fmla="*/ 474726 w 474726"/>
                    <a:gd name="connsiteY20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1561 w 474726"/>
                    <a:gd name="connsiteY8" fmla="*/ 458626 h 995723"/>
                    <a:gd name="connsiteX9" fmla="*/ 286596 w 474726"/>
                    <a:gd name="connsiteY9" fmla="*/ 393143 h 995723"/>
                    <a:gd name="connsiteX10" fmla="*/ 221631 w 474726"/>
                    <a:gd name="connsiteY10" fmla="*/ 458626 h 995723"/>
                    <a:gd name="connsiteX11" fmla="*/ 219479 w 474726"/>
                    <a:gd name="connsiteY11" fmla="*/ 474833 h 995723"/>
                    <a:gd name="connsiteX12" fmla="*/ 215228 w 474726"/>
                    <a:gd name="connsiteY12" fmla="*/ 474833 h 995723"/>
                    <a:gd name="connsiteX13" fmla="*/ 165178 w 474726"/>
                    <a:gd name="connsiteY13" fmla="*/ 695322 h 995723"/>
                    <a:gd name="connsiteX14" fmla="*/ 65126 w 474726"/>
                    <a:gd name="connsiteY14" fmla="*/ 758355 h 995723"/>
                    <a:gd name="connsiteX15" fmla="*/ 2092 w 474726"/>
                    <a:gd name="connsiteY15" fmla="*/ 658303 h 995723"/>
                    <a:gd name="connsiteX16" fmla="*/ 58928 w 474726"/>
                    <a:gd name="connsiteY16" fmla="*/ 407922 h 995723"/>
                    <a:gd name="connsiteX17" fmla="*/ 58928 w 474726"/>
                    <a:gd name="connsiteY17" fmla="*/ 207899 h 995723"/>
                    <a:gd name="connsiteX18" fmla="*/ 266827 w 474726"/>
                    <a:gd name="connsiteY18" fmla="*/ 0 h 995723"/>
                    <a:gd name="connsiteX19" fmla="*/ 474726 w 474726"/>
                    <a:gd name="connsiteY19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215228 w 474726"/>
                    <a:gd name="connsiteY11" fmla="*/ 474833 h 995723"/>
                    <a:gd name="connsiteX12" fmla="*/ 165178 w 474726"/>
                    <a:gd name="connsiteY12" fmla="*/ 695322 h 995723"/>
                    <a:gd name="connsiteX13" fmla="*/ 65126 w 474726"/>
                    <a:gd name="connsiteY13" fmla="*/ 758355 h 995723"/>
                    <a:gd name="connsiteX14" fmla="*/ 2092 w 474726"/>
                    <a:gd name="connsiteY14" fmla="*/ 658303 h 995723"/>
                    <a:gd name="connsiteX15" fmla="*/ 58928 w 474726"/>
                    <a:gd name="connsiteY15" fmla="*/ 407922 h 995723"/>
                    <a:gd name="connsiteX16" fmla="*/ 58928 w 474726"/>
                    <a:gd name="connsiteY16" fmla="*/ 207899 h 995723"/>
                    <a:gd name="connsiteX17" fmla="*/ 266827 w 474726"/>
                    <a:gd name="connsiteY17" fmla="*/ 0 h 995723"/>
                    <a:gd name="connsiteX18" fmla="*/ 474726 w 474726"/>
                    <a:gd name="connsiteY18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165178 w 474726"/>
                    <a:gd name="connsiteY11" fmla="*/ 695322 h 995723"/>
                    <a:gd name="connsiteX12" fmla="*/ 65126 w 474726"/>
                    <a:gd name="connsiteY12" fmla="*/ 758355 h 995723"/>
                    <a:gd name="connsiteX13" fmla="*/ 2092 w 474726"/>
                    <a:gd name="connsiteY13" fmla="*/ 658303 h 995723"/>
                    <a:gd name="connsiteX14" fmla="*/ 58928 w 474726"/>
                    <a:gd name="connsiteY14" fmla="*/ 407922 h 995723"/>
                    <a:gd name="connsiteX15" fmla="*/ 58928 w 474726"/>
                    <a:gd name="connsiteY15" fmla="*/ 207899 h 995723"/>
                    <a:gd name="connsiteX16" fmla="*/ 266827 w 474726"/>
                    <a:gd name="connsiteY16" fmla="*/ 0 h 995723"/>
                    <a:gd name="connsiteX17" fmla="*/ 474726 w 474726"/>
                    <a:gd name="connsiteY17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165178 w 474726"/>
                    <a:gd name="connsiteY10" fmla="*/ 695322 h 995723"/>
                    <a:gd name="connsiteX11" fmla="*/ 65126 w 474726"/>
                    <a:gd name="connsiteY11" fmla="*/ 758355 h 995723"/>
                    <a:gd name="connsiteX12" fmla="*/ 2092 w 474726"/>
                    <a:gd name="connsiteY12" fmla="*/ 658303 h 995723"/>
                    <a:gd name="connsiteX13" fmla="*/ 58928 w 474726"/>
                    <a:gd name="connsiteY13" fmla="*/ 407922 h 995723"/>
                    <a:gd name="connsiteX14" fmla="*/ 58928 w 474726"/>
                    <a:gd name="connsiteY14" fmla="*/ 207899 h 995723"/>
                    <a:gd name="connsiteX15" fmla="*/ 266827 w 474726"/>
                    <a:gd name="connsiteY15" fmla="*/ 0 h 995723"/>
                    <a:gd name="connsiteX16" fmla="*/ 474726 w 474726"/>
                    <a:gd name="connsiteY16" fmla="*/ 207899 h 995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74726" h="995723">
                      <a:moveTo>
                        <a:pt x="474726" y="207899"/>
                      </a:moveTo>
                      <a:lnTo>
                        <a:pt x="474726" y="474833"/>
                      </a:lnTo>
                      <a:lnTo>
                        <a:pt x="474720" y="474833"/>
                      </a:lnTo>
                      <a:lnTo>
                        <a:pt x="474720" y="936655"/>
                      </a:lnTo>
                      <a:cubicBezTo>
                        <a:pt x="474720" y="969277"/>
                        <a:pt x="448274" y="995723"/>
                        <a:pt x="415652" y="995723"/>
                      </a:cubicBezTo>
                      <a:lnTo>
                        <a:pt x="415653" y="995722"/>
                      </a:lnTo>
                      <a:cubicBezTo>
                        <a:pt x="383031" y="995722"/>
                        <a:pt x="356585" y="969276"/>
                        <a:pt x="356585" y="936654"/>
                      </a:cubicBezTo>
                      <a:cubicBezTo>
                        <a:pt x="354910" y="777311"/>
                        <a:pt x="353236" y="617969"/>
                        <a:pt x="351561" y="458626"/>
                      </a:cubicBezTo>
                      <a:cubicBezTo>
                        <a:pt x="340857" y="420144"/>
                        <a:pt x="315800" y="393143"/>
                        <a:pt x="286596" y="393143"/>
                      </a:cubicBezTo>
                      <a:cubicBezTo>
                        <a:pt x="257391" y="393143"/>
                        <a:pt x="232334" y="420144"/>
                        <a:pt x="221631" y="458626"/>
                      </a:cubicBezTo>
                      <a:lnTo>
                        <a:pt x="165178" y="695322"/>
                      </a:lnTo>
                      <a:cubicBezTo>
                        <a:pt x="154955" y="740357"/>
                        <a:pt x="110160" y="768578"/>
                        <a:pt x="65126" y="758355"/>
                      </a:cubicBezTo>
                      <a:cubicBezTo>
                        <a:pt x="20091" y="748132"/>
                        <a:pt x="-8130" y="703337"/>
                        <a:pt x="2092" y="658303"/>
                      </a:cubicBezTo>
                      <a:lnTo>
                        <a:pt x="58928" y="407922"/>
                      </a:lnTo>
                      <a:lnTo>
                        <a:pt x="58928" y="207899"/>
                      </a:lnTo>
                      <a:cubicBezTo>
                        <a:pt x="58928" y="93080"/>
                        <a:pt x="152008" y="0"/>
                        <a:pt x="266827" y="0"/>
                      </a:cubicBezTo>
                      <a:cubicBezTo>
                        <a:pt x="381646" y="0"/>
                        <a:pt x="474726" y="93080"/>
                        <a:pt x="474726" y="20789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0E287A06-0438-4B12-8E7A-F9D892D3781C}"/>
                  </a:ext>
                </a:extLst>
              </p:cNvPr>
              <p:cNvSpPr/>
              <p:nvPr/>
            </p:nvSpPr>
            <p:spPr>
              <a:xfrm>
                <a:off x="6033121" y="5499230"/>
                <a:ext cx="536748" cy="263388"/>
              </a:xfrm>
              <a:custGeom>
                <a:avLst/>
                <a:gdLst>
                  <a:gd name="connsiteX0" fmla="*/ 159883 w 817772"/>
                  <a:gd name="connsiteY0" fmla="*/ 0 h 319765"/>
                  <a:gd name="connsiteX1" fmla="*/ 657890 w 817772"/>
                  <a:gd name="connsiteY1" fmla="*/ 0 h 319765"/>
                  <a:gd name="connsiteX2" fmla="*/ 817773 w 817772"/>
                  <a:gd name="connsiteY2" fmla="*/ 159883 h 319765"/>
                  <a:gd name="connsiteX3" fmla="*/ 817772 w 817772"/>
                  <a:gd name="connsiteY3" fmla="*/ 279283 h 319765"/>
                  <a:gd name="connsiteX4" fmla="*/ 777290 w 817772"/>
                  <a:gd name="connsiteY4" fmla="*/ 319765 h 319765"/>
                  <a:gd name="connsiteX5" fmla="*/ 40482 w 817772"/>
                  <a:gd name="connsiteY5" fmla="*/ 319765 h 319765"/>
                  <a:gd name="connsiteX6" fmla="*/ 0 w 817772"/>
                  <a:gd name="connsiteY6" fmla="*/ 279283 h 319765"/>
                  <a:gd name="connsiteX7" fmla="*/ 0 w 817772"/>
                  <a:gd name="connsiteY7" fmla="*/ 159883 h 319765"/>
                  <a:gd name="connsiteX8" fmla="*/ 159883 w 817772"/>
                  <a:gd name="connsiteY8" fmla="*/ 0 h 319765"/>
                  <a:gd name="connsiteX0" fmla="*/ 0 w 817773"/>
                  <a:gd name="connsiteY0" fmla="*/ 159883 h 319765"/>
                  <a:gd name="connsiteX1" fmla="*/ 657890 w 817773"/>
                  <a:gd name="connsiteY1" fmla="*/ 0 h 319765"/>
                  <a:gd name="connsiteX2" fmla="*/ 817773 w 817773"/>
                  <a:gd name="connsiteY2" fmla="*/ 159883 h 319765"/>
                  <a:gd name="connsiteX3" fmla="*/ 817772 w 817773"/>
                  <a:gd name="connsiteY3" fmla="*/ 279283 h 319765"/>
                  <a:gd name="connsiteX4" fmla="*/ 777290 w 817773"/>
                  <a:gd name="connsiteY4" fmla="*/ 319765 h 319765"/>
                  <a:gd name="connsiteX5" fmla="*/ 40482 w 817773"/>
                  <a:gd name="connsiteY5" fmla="*/ 319765 h 319765"/>
                  <a:gd name="connsiteX6" fmla="*/ 0 w 817773"/>
                  <a:gd name="connsiteY6" fmla="*/ 279283 h 319765"/>
                  <a:gd name="connsiteX7" fmla="*/ 0 w 817773"/>
                  <a:gd name="connsiteY7" fmla="*/ 159883 h 319765"/>
                  <a:gd name="connsiteX0" fmla="*/ 0 w 819179"/>
                  <a:gd name="connsiteY0" fmla="*/ 159883 h 319765"/>
                  <a:gd name="connsiteX1" fmla="*/ 657890 w 819179"/>
                  <a:gd name="connsiteY1" fmla="*/ 0 h 319765"/>
                  <a:gd name="connsiteX2" fmla="*/ 810628 w 819179"/>
                  <a:gd name="connsiteY2" fmla="*/ 96282 h 319765"/>
                  <a:gd name="connsiteX3" fmla="*/ 817772 w 819179"/>
                  <a:gd name="connsiteY3" fmla="*/ 279283 h 319765"/>
                  <a:gd name="connsiteX4" fmla="*/ 777290 w 819179"/>
                  <a:gd name="connsiteY4" fmla="*/ 319765 h 319765"/>
                  <a:gd name="connsiteX5" fmla="*/ 40482 w 819179"/>
                  <a:gd name="connsiteY5" fmla="*/ 319765 h 319765"/>
                  <a:gd name="connsiteX6" fmla="*/ 0 w 819179"/>
                  <a:gd name="connsiteY6" fmla="*/ 279283 h 319765"/>
                  <a:gd name="connsiteX7" fmla="*/ 0 w 819179"/>
                  <a:gd name="connsiteY7" fmla="*/ 159883 h 319765"/>
                  <a:gd name="connsiteX0" fmla="*/ 0 w 820771"/>
                  <a:gd name="connsiteY0" fmla="*/ 159883 h 319765"/>
                  <a:gd name="connsiteX1" fmla="*/ 657890 w 820771"/>
                  <a:gd name="connsiteY1" fmla="*/ 0 h 319765"/>
                  <a:gd name="connsiteX2" fmla="*/ 817772 w 820771"/>
                  <a:gd name="connsiteY2" fmla="*/ 96282 h 319765"/>
                  <a:gd name="connsiteX3" fmla="*/ 817772 w 820771"/>
                  <a:gd name="connsiteY3" fmla="*/ 279283 h 319765"/>
                  <a:gd name="connsiteX4" fmla="*/ 777290 w 820771"/>
                  <a:gd name="connsiteY4" fmla="*/ 319765 h 319765"/>
                  <a:gd name="connsiteX5" fmla="*/ 40482 w 820771"/>
                  <a:gd name="connsiteY5" fmla="*/ 319765 h 319765"/>
                  <a:gd name="connsiteX6" fmla="*/ 0 w 820771"/>
                  <a:gd name="connsiteY6" fmla="*/ 279283 h 319765"/>
                  <a:gd name="connsiteX7" fmla="*/ 0 w 820771"/>
                  <a:gd name="connsiteY7" fmla="*/ 159883 h 319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0771" h="319765">
                    <a:moveTo>
                      <a:pt x="0" y="159883"/>
                    </a:moveTo>
                    <a:cubicBezTo>
                      <a:pt x="109648" y="113336"/>
                      <a:pt x="521595" y="0"/>
                      <a:pt x="657890" y="0"/>
                    </a:cubicBezTo>
                    <a:cubicBezTo>
                      <a:pt x="746191" y="0"/>
                      <a:pt x="817772" y="7981"/>
                      <a:pt x="817772" y="96282"/>
                    </a:cubicBezTo>
                    <a:cubicBezTo>
                      <a:pt x="817772" y="136082"/>
                      <a:pt x="824519" y="242036"/>
                      <a:pt x="817772" y="279283"/>
                    </a:cubicBezTo>
                    <a:cubicBezTo>
                      <a:pt x="811025" y="316530"/>
                      <a:pt x="799648" y="319765"/>
                      <a:pt x="777290" y="319765"/>
                    </a:cubicBezTo>
                    <a:lnTo>
                      <a:pt x="40482" y="319765"/>
                    </a:lnTo>
                    <a:cubicBezTo>
                      <a:pt x="18124" y="319765"/>
                      <a:pt x="0" y="301641"/>
                      <a:pt x="0" y="279283"/>
                    </a:cubicBezTo>
                    <a:lnTo>
                      <a:pt x="0" y="15988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上の 2 つの角を丸める 145">
                <a:extLst>
                  <a:ext uri="{FF2B5EF4-FFF2-40B4-BE49-F238E27FC236}">
                    <a16:creationId xmlns:a16="http://schemas.microsoft.com/office/drawing/2014/main" id="{D517EF83-CB76-45CF-A899-3BF20BCA7E72}"/>
                  </a:ext>
                </a:extLst>
              </p:cNvPr>
              <p:cNvSpPr/>
              <p:nvPr/>
            </p:nvSpPr>
            <p:spPr>
              <a:xfrm flipH="1">
                <a:off x="6613639" y="5499230"/>
                <a:ext cx="536748" cy="263388"/>
              </a:xfrm>
              <a:custGeom>
                <a:avLst/>
                <a:gdLst>
                  <a:gd name="connsiteX0" fmla="*/ 159883 w 817772"/>
                  <a:gd name="connsiteY0" fmla="*/ 0 h 319765"/>
                  <a:gd name="connsiteX1" fmla="*/ 657890 w 817772"/>
                  <a:gd name="connsiteY1" fmla="*/ 0 h 319765"/>
                  <a:gd name="connsiteX2" fmla="*/ 817773 w 817772"/>
                  <a:gd name="connsiteY2" fmla="*/ 159883 h 319765"/>
                  <a:gd name="connsiteX3" fmla="*/ 817772 w 817772"/>
                  <a:gd name="connsiteY3" fmla="*/ 279283 h 319765"/>
                  <a:gd name="connsiteX4" fmla="*/ 777290 w 817772"/>
                  <a:gd name="connsiteY4" fmla="*/ 319765 h 319765"/>
                  <a:gd name="connsiteX5" fmla="*/ 40482 w 817772"/>
                  <a:gd name="connsiteY5" fmla="*/ 319765 h 319765"/>
                  <a:gd name="connsiteX6" fmla="*/ 0 w 817772"/>
                  <a:gd name="connsiteY6" fmla="*/ 279283 h 319765"/>
                  <a:gd name="connsiteX7" fmla="*/ 0 w 817772"/>
                  <a:gd name="connsiteY7" fmla="*/ 159883 h 319765"/>
                  <a:gd name="connsiteX8" fmla="*/ 159883 w 817772"/>
                  <a:gd name="connsiteY8" fmla="*/ 0 h 319765"/>
                  <a:gd name="connsiteX0" fmla="*/ 0 w 817773"/>
                  <a:gd name="connsiteY0" fmla="*/ 159883 h 319765"/>
                  <a:gd name="connsiteX1" fmla="*/ 657890 w 817773"/>
                  <a:gd name="connsiteY1" fmla="*/ 0 h 319765"/>
                  <a:gd name="connsiteX2" fmla="*/ 817773 w 817773"/>
                  <a:gd name="connsiteY2" fmla="*/ 159883 h 319765"/>
                  <a:gd name="connsiteX3" fmla="*/ 817772 w 817773"/>
                  <a:gd name="connsiteY3" fmla="*/ 279283 h 319765"/>
                  <a:gd name="connsiteX4" fmla="*/ 777290 w 817773"/>
                  <a:gd name="connsiteY4" fmla="*/ 319765 h 319765"/>
                  <a:gd name="connsiteX5" fmla="*/ 40482 w 817773"/>
                  <a:gd name="connsiteY5" fmla="*/ 319765 h 319765"/>
                  <a:gd name="connsiteX6" fmla="*/ 0 w 817773"/>
                  <a:gd name="connsiteY6" fmla="*/ 279283 h 319765"/>
                  <a:gd name="connsiteX7" fmla="*/ 0 w 817773"/>
                  <a:gd name="connsiteY7" fmla="*/ 159883 h 319765"/>
                  <a:gd name="connsiteX0" fmla="*/ 0 w 819179"/>
                  <a:gd name="connsiteY0" fmla="*/ 159883 h 319765"/>
                  <a:gd name="connsiteX1" fmla="*/ 657890 w 819179"/>
                  <a:gd name="connsiteY1" fmla="*/ 0 h 319765"/>
                  <a:gd name="connsiteX2" fmla="*/ 810628 w 819179"/>
                  <a:gd name="connsiteY2" fmla="*/ 96282 h 319765"/>
                  <a:gd name="connsiteX3" fmla="*/ 817772 w 819179"/>
                  <a:gd name="connsiteY3" fmla="*/ 279283 h 319765"/>
                  <a:gd name="connsiteX4" fmla="*/ 777290 w 819179"/>
                  <a:gd name="connsiteY4" fmla="*/ 319765 h 319765"/>
                  <a:gd name="connsiteX5" fmla="*/ 40482 w 819179"/>
                  <a:gd name="connsiteY5" fmla="*/ 319765 h 319765"/>
                  <a:gd name="connsiteX6" fmla="*/ 0 w 819179"/>
                  <a:gd name="connsiteY6" fmla="*/ 279283 h 319765"/>
                  <a:gd name="connsiteX7" fmla="*/ 0 w 819179"/>
                  <a:gd name="connsiteY7" fmla="*/ 159883 h 319765"/>
                  <a:gd name="connsiteX0" fmla="*/ 0 w 820771"/>
                  <a:gd name="connsiteY0" fmla="*/ 159883 h 319765"/>
                  <a:gd name="connsiteX1" fmla="*/ 657890 w 820771"/>
                  <a:gd name="connsiteY1" fmla="*/ 0 h 319765"/>
                  <a:gd name="connsiteX2" fmla="*/ 817772 w 820771"/>
                  <a:gd name="connsiteY2" fmla="*/ 96282 h 319765"/>
                  <a:gd name="connsiteX3" fmla="*/ 817772 w 820771"/>
                  <a:gd name="connsiteY3" fmla="*/ 279283 h 319765"/>
                  <a:gd name="connsiteX4" fmla="*/ 777290 w 820771"/>
                  <a:gd name="connsiteY4" fmla="*/ 319765 h 319765"/>
                  <a:gd name="connsiteX5" fmla="*/ 40482 w 820771"/>
                  <a:gd name="connsiteY5" fmla="*/ 319765 h 319765"/>
                  <a:gd name="connsiteX6" fmla="*/ 0 w 820771"/>
                  <a:gd name="connsiteY6" fmla="*/ 279283 h 319765"/>
                  <a:gd name="connsiteX7" fmla="*/ 0 w 820771"/>
                  <a:gd name="connsiteY7" fmla="*/ 159883 h 319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0771" h="319765">
                    <a:moveTo>
                      <a:pt x="0" y="159883"/>
                    </a:moveTo>
                    <a:cubicBezTo>
                      <a:pt x="109648" y="113336"/>
                      <a:pt x="521595" y="0"/>
                      <a:pt x="657890" y="0"/>
                    </a:cubicBezTo>
                    <a:cubicBezTo>
                      <a:pt x="746191" y="0"/>
                      <a:pt x="817772" y="7981"/>
                      <a:pt x="817772" y="96282"/>
                    </a:cubicBezTo>
                    <a:cubicBezTo>
                      <a:pt x="817772" y="136082"/>
                      <a:pt x="824519" y="242036"/>
                      <a:pt x="817772" y="279283"/>
                    </a:cubicBezTo>
                    <a:cubicBezTo>
                      <a:pt x="811025" y="316530"/>
                      <a:pt x="799648" y="319765"/>
                      <a:pt x="777290" y="319765"/>
                    </a:cubicBezTo>
                    <a:lnTo>
                      <a:pt x="40482" y="319765"/>
                    </a:lnTo>
                    <a:cubicBezTo>
                      <a:pt x="18124" y="319765"/>
                      <a:pt x="0" y="301641"/>
                      <a:pt x="0" y="279283"/>
                    </a:cubicBezTo>
                    <a:lnTo>
                      <a:pt x="0" y="15988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B27ED9B9-CE84-4EF8-8D92-657424C5D3D5}"/>
                  </a:ext>
                </a:extLst>
              </p:cNvPr>
              <p:cNvSpPr/>
              <p:nvPr/>
            </p:nvSpPr>
            <p:spPr>
              <a:xfrm>
                <a:off x="6056862" y="4705451"/>
                <a:ext cx="511059" cy="839689"/>
              </a:xfrm>
              <a:custGeom>
                <a:avLst/>
                <a:gdLst>
                  <a:gd name="connsiteX0" fmla="*/ 0 w 511059"/>
                  <a:gd name="connsiteY0" fmla="*/ 0 h 839689"/>
                  <a:gd name="connsiteX1" fmla="*/ 511059 w 511059"/>
                  <a:gd name="connsiteY1" fmla="*/ 0 h 839689"/>
                  <a:gd name="connsiteX2" fmla="*/ 511059 w 511059"/>
                  <a:gd name="connsiteY2" fmla="*/ 839689 h 839689"/>
                  <a:gd name="connsiteX3" fmla="*/ 205993 w 511059"/>
                  <a:gd name="connsiteY3" fmla="*/ 839689 h 839689"/>
                  <a:gd name="connsiteX4" fmla="*/ 0 w 511059"/>
                  <a:gd name="connsiteY4" fmla="*/ 0 h 839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059" h="839689">
                    <a:moveTo>
                      <a:pt x="0" y="0"/>
                    </a:moveTo>
                    <a:lnTo>
                      <a:pt x="511059" y="0"/>
                    </a:lnTo>
                    <a:lnTo>
                      <a:pt x="511059" y="839689"/>
                    </a:lnTo>
                    <a:lnTo>
                      <a:pt x="205993" y="8396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246E4733-D933-4023-A6E4-2A9145F4B688}"/>
                  </a:ext>
                </a:extLst>
              </p:cNvPr>
              <p:cNvSpPr/>
              <p:nvPr/>
            </p:nvSpPr>
            <p:spPr>
              <a:xfrm>
                <a:off x="6613639" y="4705451"/>
                <a:ext cx="511060" cy="839689"/>
              </a:xfrm>
              <a:custGeom>
                <a:avLst/>
                <a:gdLst>
                  <a:gd name="connsiteX0" fmla="*/ 0 w 511060"/>
                  <a:gd name="connsiteY0" fmla="*/ 0 h 839689"/>
                  <a:gd name="connsiteX1" fmla="*/ 511060 w 511060"/>
                  <a:gd name="connsiteY1" fmla="*/ 0 h 839689"/>
                  <a:gd name="connsiteX2" fmla="*/ 305067 w 511060"/>
                  <a:gd name="connsiteY2" fmla="*/ 839689 h 839689"/>
                  <a:gd name="connsiteX3" fmla="*/ 0 w 511060"/>
                  <a:gd name="connsiteY3" fmla="*/ 839689 h 839689"/>
                  <a:gd name="connsiteX4" fmla="*/ 0 w 511060"/>
                  <a:gd name="connsiteY4" fmla="*/ 0 h 839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060" h="839689">
                    <a:moveTo>
                      <a:pt x="0" y="0"/>
                    </a:moveTo>
                    <a:lnTo>
                      <a:pt x="511060" y="0"/>
                    </a:lnTo>
                    <a:lnTo>
                      <a:pt x="305067" y="839689"/>
                    </a:lnTo>
                    <a:lnTo>
                      <a:pt x="0" y="8396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上の 2 つの角を丸める 171">
                <a:extLst>
                  <a:ext uri="{FF2B5EF4-FFF2-40B4-BE49-F238E27FC236}">
                    <a16:creationId xmlns:a16="http://schemas.microsoft.com/office/drawing/2014/main" id="{71500C84-C790-4191-A23F-32E167BDE693}"/>
                  </a:ext>
                </a:extLst>
              </p:cNvPr>
              <p:cNvSpPr/>
              <p:nvPr/>
            </p:nvSpPr>
            <p:spPr>
              <a:xfrm>
                <a:off x="5993190" y="3564015"/>
                <a:ext cx="1170130" cy="838916"/>
              </a:xfrm>
              <a:prstGeom prst="round2SameRect">
                <a:avLst>
                  <a:gd name="adj1" fmla="val 38272"/>
                  <a:gd name="adj2" fmla="val 0"/>
                </a:avLst>
              </a:pr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831531EB-C5FF-4369-BA6E-7DBBB0A0033D}"/>
                  </a:ext>
                </a:extLst>
              </p:cNvPr>
              <p:cNvSpPr/>
              <p:nvPr/>
            </p:nvSpPr>
            <p:spPr>
              <a:xfrm>
                <a:off x="5955610" y="4402930"/>
                <a:ext cx="1245290" cy="465523"/>
              </a:xfrm>
              <a:custGeom>
                <a:avLst/>
                <a:gdLst>
                  <a:gd name="connsiteX0" fmla="*/ 40201 w 1245290"/>
                  <a:gd name="connsiteY0" fmla="*/ 0 h 413546"/>
                  <a:gd name="connsiteX1" fmla="*/ 1205089 w 1245290"/>
                  <a:gd name="connsiteY1" fmla="*/ 0 h 413546"/>
                  <a:gd name="connsiteX2" fmla="*/ 1245290 w 1245290"/>
                  <a:gd name="connsiteY2" fmla="*/ 413546 h 413546"/>
                  <a:gd name="connsiteX3" fmla="*/ 661318 w 1245290"/>
                  <a:gd name="connsiteY3" fmla="*/ 413546 h 413546"/>
                  <a:gd name="connsiteX4" fmla="*/ 631505 w 1245290"/>
                  <a:gd name="connsiteY4" fmla="*/ 330565 h 413546"/>
                  <a:gd name="connsiteX5" fmla="*/ 613785 w 1245290"/>
                  <a:gd name="connsiteY5" fmla="*/ 330565 h 413546"/>
                  <a:gd name="connsiteX6" fmla="*/ 583972 w 1245290"/>
                  <a:gd name="connsiteY6" fmla="*/ 413546 h 413546"/>
                  <a:gd name="connsiteX7" fmla="*/ 0 w 1245290"/>
                  <a:gd name="connsiteY7" fmla="*/ 413546 h 413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45290" h="413546">
                    <a:moveTo>
                      <a:pt x="40201" y="0"/>
                    </a:moveTo>
                    <a:lnTo>
                      <a:pt x="1205089" y="0"/>
                    </a:lnTo>
                    <a:lnTo>
                      <a:pt x="1245290" y="413546"/>
                    </a:lnTo>
                    <a:lnTo>
                      <a:pt x="661318" y="413546"/>
                    </a:lnTo>
                    <a:lnTo>
                      <a:pt x="631505" y="330565"/>
                    </a:lnTo>
                    <a:lnTo>
                      <a:pt x="613785" y="330565"/>
                    </a:lnTo>
                    <a:lnTo>
                      <a:pt x="583972" y="413546"/>
                    </a:lnTo>
                    <a:lnTo>
                      <a:pt x="0" y="413546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45C1759B-4049-457B-9430-82F0BAD016C3}"/>
                  </a:ext>
                </a:extLst>
              </p:cNvPr>
              <p:cNvSpPr/>
              <p:nvPr/>
            </p:nvSpPr>
            <p:spPr>
              <a:xfrm>
                <a:off x="5981803" y="4381083"/>
                <a:ext cx="1192904" cy="119062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角を丸くする 174">
                <a:extLst>
                  <a:ext uri="{FF2B5EF4-FFF2-40B4-BE49-F238E27FC236}">
                    <a16:creationId xmlns:a16="http://schemas.microsoft.com/office/drawing/2014/main" id="{97E64C19-6336-471D-8794-528618CA8C91}"/>
                  </a:ext>
                </a:extLst>
              </p:cNvPr>
              <p:cNvSpPr/>
              <p:nvPr/>
            </p:nvSpPr>
            <p:spPr>
              <a:xfrm>
                <a:off x="6436622" y="4369177"/>
                <a:ext cx="283266" cy="142874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四角形: 上の 2 つの角を丸める 181">
                <a:extLst>
                  <a:ext uri="{FF2B5EF4-FFF2-40B4-BE49-F238E27FC236}">
                    <a16:creationId xmlns:a16="http://schemas.microsoft.com/office/drawing/2014/main" id="{64BC5CFA-2A75-495F-9D5A-C7A9325A4874}"/>
                  </a:ext>
                </a:extLst>
              </p:cNvPr>
              <p:cNvSpPr/>
              <p:nvPr/>
            </p:nvSpPr>
            <p:spPr>
              <a:xfrm>
                <a:off x="6796109" y="4030399"/>
                <a:ext cx="293166" cy="208667"/>
              </a:xfrm>
              <a:prstGeom prst="round2SameRect">
                <a:avLst>
                  <a:gd name="adj1" fmla="val 0"/>
                  <a:gd name="adj2" fmla="val 20981"/>
                </a:avLst>
              </a:pr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上の 2 つの角を丸める 182">
                <a:extLst>
                  <a:ext uri="{FF2B5EF4-FFF2-40B4-BE49-F238E27FC236}">
                    <a16:creationId xmlns:a16="http://schemas.microsoft.com/office/drawing/2014/main" id="{F8388290-90E0-4B09-9EEA-62B7321234AA}"/>
                  </a:ext>
                </a:extLst>
              </p:cNvPr>
              <p:cNvSpPr/>
              <p:nvPr/>
            </p:nvSpPr>
            <p:spPr>
              <a:xfrm>
                <a:off x="6062436" y="4030399"/>
                <a:ext cx="293166" cy="208667"/>
              </a:xfrm>
              <a:prstGeom prst="round2SameRect">
                <a:avLst>
                  <a:gd name="adj1" fmla="val 0"/>
                  <a:gd name="adj2" fmla="val 20981"/>
                </a:avLst>
              </a:pr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A38364E3-5EF3-470E-8D9A-0D145A133CFB}"/>
                  </a:ext>
                </a:extLst>
              </p:cNvPr>
              <p:cNvSpPr/>
              <p:nvPr/>
            </p:nvSpPr>
            <p:spPr>
              <a:xfrm>
                <a:off x="6523583" y="4111045"/>
                <a:ext cx="134392" cy="1343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5AB16150-B832-4450-BEFA-1A79EB4D0029}"/>
                  </a:ext>
                </a:extLst>
              </p:cNvPr>
              <p:cNvSpPr/>
              <p:nvPr/>
            </p:nvSpPr>
            <p:spPr>
              <a:xfrm>
                <a:off x="6523583" y="4567828"/>
                <a:ext cx="134392" cy="1343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ローチャート: 手作業 203">
                <a:extLst>
                  <a:ext uri="{FF2B5EF4-FFF2-40B4-BE49-F238E27FC236}">
                    <a16:creationId xmlns:a16="http://schemas.microsoft.com/office/drawing/2014/main" id="{79721BCF-6EFC-461E-8255-745EA7523FFB}"/>
                  </a:ext>
                </a:extLst>
              </p:cNvPr>
              <p:cNvSpPr/>
              <p:nvPr/>
            </p:nvSpPr>
            <p:spPr>
              <a:xfrm rot="9900000">
                <a:off x="7074290" y="3788443"/>
                <a:ext cx="250916" cy="949713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770"/>
                  <a:gd name="connsiteX1" fmla="*/ 10000 w 10000"/>
                  <a:gd name="connsiteY1" fmla="*/ 0 h 10770"/>
                  <a:gd name="connsiteX2" fmla="*/ 8000 w 10000"/>
                  <a:gd name="connsiteY2" fmla="*/ 10000 h 10770"/>
                  <a:gd name="connsiteX3" fmla="*/ 4734 w 10000"/>
                  <a:gd name="connsiteY3" fmla="*/ 10770 h 10770"/>
                  <a:gd name="connsiteX4" fmla="*/ 2000 w 10000"/>
                  <a:gd name="connsiteY4" fmla="*/ 10000 h 10770"/>
                  <a:gd name="connsiteX5" fmla="*/ 0 w 10000"/>
                  <a:gd name="connsiteY5" fmla="*/ 0 h 10770"/>
                  <a:gd name="connsiteX0" fmla="*/ 4734 w 10000"/>
                  <a:gd name="connsiteY0" fmla="*/ 10770 h 11834"/>
                  <a:gd name="connsiteX1" fmla="*/ 2000 w 10000"/>
                  <a:gd name="connsiteY1" fmla="*/ 10000 h 11834"/>
                  <a:gd name="connsiteX2" fmla="*/ 0 w 10000"/>
                  <a:gd name="connsiteY2" fmla="*/ 0 h 11834"/>
                  <a:gd name="connsiteX3" fmla="*/ 10000 w 10000"/>
                  <a:gd name="connsiteY3" fmla="*/ 0 h 11834"/>
                  <a:gd name="connsiteX4" fmla="*/ 8000 w 10000"/>
                  <a:gd name="connsiteY4" fmla="*/ 10000 h 11834"/>
                  <a:gd name="connsiteX5" fmla="*/ 8378 w 10000"/>
                  <a:gd name="connsiteY5" fmla="*/ 11834 h 11834"/>
                  <a:gd name="connsiteX0" fmla="*/ 2000 w 10000"/>
                  <a:gd name="connsiteY0" fmla="*/ 10000 h 11834"/>
                  <a:gd name="connsiteX1" fmla="*/ 0 w 10000"/>
                  <a:gd name="connsiteY1" fmla="*/ 0 h 11834"/>
                  <a:gd name="connsiteX2" fmla="*/ 10000 w 10000"/>
                  <a:gd name="connsiteY2" fmla="*/ 0 h 11834"/>
                  <a:gd name="connsiteX3" fmla="*/ 8000 w 10000"/>
                  <a:gd name="connsiteY3" fmla="*/ 10000 h 11834"/>
                  <a:gd name="connsiteX4" fmla="*/ 8378 w 10000"/>
                  <a:gd name="connsiteY4" fmla="*/ 11834 h 11834"/>
                  <a:gd name="connsiteX0" fmla="*/ 200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2000" y="10000"/>
                    </a:moveTo>
                    <a:lnTo>
                      <a:pt x="0" y="0"/>
                    </a:lnTo>
                    <a:lnTo>
                      <a:pt x="10000" y="0"/>
                    </a:lnTo>
                    <a:lnTo>
                      <a:pt x="8000" y="10000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8D8AB3B2-869E-4D1A-BBB3-84254A5C59D6}"/>
                  </a:ext>
                </a:extLst>
              </p:cNvPr>
              <p:cNvGrpSpPr/>
              <p:nvPr/>
            </p:nvGrpSpPr>
            <p:grpSpPr>
              <a:xfrm>
                <a:off x="6136481" y="3548063"/>
                <a:ext cx="900722" cy="490537"/>
                <a:chOff x="6136481" y="3548063"/>
                <a:chExt cx="900722" cy="490537"/>
              </a:xfrm>
            </p:grpSpPr>
            <p:sp>
              <p:nvSpPr>
                <p:cNvPr id="216" name="台形 215">
                  <a:extLst>
                    <a:ext uri="{FF2B5EF4-FFF2-40B4-BE49-F238E27FC236}">
                      <a16:creationId xmlns:a16="http://schemas.microsoft.com/office/drawing/2014/main" id="{210D73B1-9443-4445-9BC3-47FE7562EC3F}"/>
                    </a:ext>
                  </a:extLst>
                </p:cNvPr>
                <p:cNvSpPr/>
                <p:nvPr/>
              </p:nvSpPr>
              <p:spPr>
                <a:xfrm rot="10800000">
                  <a:off x="6303250" y="3564014"/>
                  <a:ext cx="575062" cy="474585"/>
                </a:xfrm>
                <a:prstGeom prst="trapezoid">
                  <a:avLst>
                    <a:gd name="adj" fmla="val 57241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CD439B74-3C63-48A2-BBA9-DEA758017DE4}"/>
                    </a:ext>
                  </a:extLst>
                </p:cNvPr>
                <p:cNvSpPr/>
                <p:nvPr/>
              </p:nvSpPr>
              <p:spPr>
                <a:xfrm rot="10800000">
                  <a:off x="6516115" y="3672604"/>
                  <a:ext cx="149329" cy="361157"/>
                </a:xfrm>
                <a:custGeom>
                  <a:avLst/>
                  <a:gdLst>
                    <a:gd name="connsiteX0" fmla="*/ 103561 w 149329"/>
                    <a:gd name="connsiteY0" fmla="*/ 365996 h 365996"/>
                    <a:gd name="connsiteX1" fmla="*/ 45767 w 149329"/>
                    <a:gd name="connsiteY1" fmla="*/ 365996 h 365996"/>
                    <a:gd name="connsiteX2" fmla="*/ 0 w 149329"/>
                    <a:gd name="connsiteY2" fmla="*/ 102707 h 365996"/>
                    <a:gd name="connsiteX3" fmla="*/ 58790 w 149329"/>
                    <a:gd name="connsiteY3" fmla="*/ 0 h 365996"/>
                    <a:gd name="connsiteX4" fmla="*/ 90538 w 149329"/>
                    <a:gd name="connsiteY4" fmla="*/ 0 h 365996"/>
                    <a:gd name="connsiteX5" fmla="*/ 149329 w 149329"/>
                    <a:gd name="connsiteY5" fmla="*/ 102707 h 365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329" h="365996">
                      <a:moveTo>
                        <a:pt x="103561" y="365996"/>
                      </a:moveTo>
                      <a:lnTo>
                        <a:pt x="45767" y="365996"/>
                      </a:lnTo>
                      <a:lnTo>
                        <a:pt x="0" y="102707"/>
                      </a:lnTo>
                      <a:lnTo>
                        <a:pt x="58790" y="0"/>
                      </a:lnTo>
                      <a:lnTo>
                        <a:pt x="90538" y="0"/>
                      </a:lnTo>
                      <a:lnTo>
                        <a:pt x="149329" y="10270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台形 217">
                  <a:extLst>
                    <a:ext uri="{FF2B5EF4-FFF2-40B4-BE49-F238E27FC236}">
                      <a16:creationId xmlns:a16="http://schemas.microsoft.com/office/drawing/2014/main" id="{564F9576-5E57-42D9-A9B2-A93E5E941F85}"/>
                    </a:ext>
                  </a:extLst>
                </p:cNvPr>
                <p:cNvSpPr/>
                <p:nvPr/>
              </p:nvSpPr>
              <p:spPr>
                <a:xfrm rot="10800000">
                  <a:off x="6487915" y="3559175"/>
                  <a:ext cx="205732" cy="169786"/>
                </a:xfrm>
                <a:prstGeom prst="trapezoid">
                  <a:avLst>
                    <a:gd name="adj" fmla="val 35954"/>
                  </a:avLst>
                </a:pr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229D3674-BF6C-4DD7-8E87-58F197064F82}"/>
                    </a:ext>
                  </a:extLst>
                </p:cNvPr>
                <p:cNvSpPr/>
                <p:nvPr/>
              </p:nvSpPr>
              <p:spPr>
                <a:xfrm rot="10800000">
                  <a:off x="6303250" y="3559176"/>
                  <a:ext cx="575062" cy="202053"/>
                </a:xfrm>
                <a:custGeom>
                  <a:avLst/>
                  <a:gdLst>
                    <a:gd name="connsiteX0" fmla="*/ 575062 w 575062"/>
                    <a:gd name="connsiteY0" fmla="*/ 202053 h 202053"/>
                    <a:gd name="connsiteX1" fmla="*/ 0 w 575062"/>
                    <a:gd name="connsiteY1" fmla="*/ 202053 h 202053"/>
                    <a:gd name="connsiteX2" fmla="*/ 115658 w 575062"/>
                    <a:gd name="connsiteY2" fmla="*/ 0 h 202053"/>
                    <a:gd name="connsiteX3" fmla="*/ 278005 w 575062"/>
                    <a:gd name="connsiteY3" fmla="*/ 197992 h 202053"/>
                    <a:gd name="connsiteX4" fmla="*/ 297057 w 575062"/>
                    <a:gd name="connsiteY4" fmla="*/ 197992 h 202053"/>
                    <a:gd name="connsiteX5" fmla="*/ 459405 w 575062"/>
                    <a:gd name="connsiteY5" fmla="*/ 0 h 202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5062" h="202053">
                      <a:moveTo>
                        <a:pt x="575062" y="202053"/>
                      </a:moveTo>
                      <a:lnTo>
                        <a:pt x="0" y="202053"/>
                      </a:lnTo>
                      <a:lnTo>
                        <a:pt x="115658" y="0"/>
                      </a:lnTo>
                      <a:lnTo>
                        <a:pt x="278005" y="197992"/>
                      </a:lnTo>
                      <a:lnTo>
                        <a:pt x="297057" y="197992"/>
                      </a:lnTo>
                      <a:lnTo>
                        <a:pt x="459405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A47F6488-E471-4AF5-964D-79220A323A17}"/>
                    </a:ext>
                  </a:extLst>
                </p:cNvPr>
                <p:cNvSpPr/>
                <p:nvPr/>
              </p:nvSpPr>
              <p:spPr>
                <a:xfrm>
                  <a:off x="6136481" y="3548063"/>
                  <a:ext cx="442913" cy="490537"/>
                </a:xfrm>
                <a:custGeom>
                  <a:avLst/>
                  <a:gdLst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  <a:gd name="connsiteX0" fmla="*/ 442913 w 442913"/>
                    <a:gd name="connsiteY0" fmla="*/ 491116 h 491116"/>
                    <a:gd name="connsiteX1" fmla="*/ 178594 w 442913"/>
                    <a:gd name="connsiteY1" fmla="*/ 579 h 491116"/>
                    <a:gd name="connsiteX2" fmla="*/ 0 w 442913"/>
                    <a:gd name="connsiteY2" fmla="*/ 55347 h 491116"/>
                    <a:gd name="connsiteX3" fmla="*/ 33338 w 442913"/>
                    <a:gd name="connsiteY3" fmla="*/ 310141 h 491116"/>
                    <a:gd name="connsiteX4" fmla="*/ 152400 w 442913"/>
                    <a:gd name="connsiteY4" fmla="*/ 281566 h 491116"/>
                    <a:gd name="connsiteX5" fmla="*/ 114300 w 442913"/>
                    <a:gd name="connsiteY5" fmla="*/ 374435 h 491116"/>
                    <a:gd name="connsiteX6" fmla="*/ 442913 w 442913"/>
                    <a:gd name="connsiteY6" fmla="*/ 491116 h 491116"/>
                    <a:gd name="connsiteX0" fmla="*/ 442913 w 442913"/>
                    <a:gd name="connsiteY0" fmla="*/ 490806 h 490806"/>
                    <a:gd name="connsiteX1" fmla="*/ 178594 w 442913"/>
                    <a:gd name="connsiteY1" fmla="*/ 269 h 490806"/>
                    <a:gd name="connsiteX2" fmla="*/ 0 w 442913"/>
                    <a:gd name="connsiteY2" fmla="*/ 55037 h 490806"/>
                    <a:gd name="connsiteX3" fmla="*/ 33338 w 442913"/>
                    <a:gd name="connsiteY3" fmla="*/ 309831 h 490806"/>
                    <a:gd name="connsiteX4" fmla="*/ 152400 w 442913"/>
                    <a:gd name="connsiteY4" fmla="*/ 281256 h 490806"/>
                    <a:gd name="connsiteX5" fmla="*/ 114300 w 442913"/>
                    <a:gd name="connsiteY5" fmla="*/ 374125 h 490806"/>
                    <a:gd name="connsiteX6" fmla="*/ 442913 w 442913"/>
                    <a:gd name="connsiteY6" fmla="*/ 490806 h 490806"/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2913" h="490537">
                      <a:moveTo>
                        <a:pt x="442913" y="490537"/>
                      </a:moveTo>
                      <a:lnTo>
                        <a:pt x="178594" y="0"/>
                      </a:lnTo>
                      <a:cubicBezTo>
                        <a:pt x="126206" y="3969"/>
                        <a:pt x="45243" y="22224"/>
                        <a:pt x="0" y="54768"/>
                      </a:cubicBezTo>
                      <a:lnTo>
                        <a:pt x="33338" y="309562"/>
                      </a:lnTo>
                      <a:lnTo>
                        <a:pt x="152400" y="280987"/>
                      </a:lnTo>
                      <a:lnTo>
                        <a:pt x="114300" y="373856"/>
                      </a:lnTo>
                      <a:lnTo>
                        <a:pt x="442913" y="49053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585BE8D4-8283-40DF-8A48-35BEE0643BF1}"/>
                    </a:ext>
                  </a:extLst>
                </p:cNvPr>
                <p:cNvSpPr/>
                <p:nvPr/>
              </p:nvSpPr>
              <p:spPr>
                <a:xfrm flipH="1">
                  <a:off x="6594290" y="3548063"/>
                  <a:ext cx="442913" cy="490537"/>
                </a:xfrm>
                <a:custGeom>
                  <a:avLst/>
                  <a:gdLst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  <a:gd name="connsiteX0" fmla="*/ 442913 w 442913"/>
                    <a:gd name="connsiteY0" fmla="*/ 491116 h 491116"/>
                    <a:gd name="connsiteX1" fmla="*/ 178594 w 442913"/>
                    <a:gd name="connsiteY1" fmla="*/ 579 h 491116"/>
                    <a:gd name="connsiteX2" fmla="*/ 0 w 442913"/>
                    <a:gd name="connsiteY2" fmla="*/ 55347 h 491116"/>
                    <a:gd name="connsiteX3" fmla="*/ 33338 w 442913"/>
                    <a:gd name="connsiteY3" fmla="*/ 310141 h 491116"/>
                    <a:gd name="connsiteX4" fmla="*/ 152400 w 442913"/>
                    <a:gd name="connsiteY4" fmla="*/ 281566 h 491116"/>
                    <a:gd name="connsiteX5" fmla="*/ 114300 w 442913"/>
                    <a:gd name="connsiteY5" fmla="*/ 374435 h 491116"/>
                    <a:gd name="connsiteX6" fmla="*/ 442913 w 442913"/>
                    <a:gd name="connsiteY6" fmla="*/ 491116 h 491116"/>
                    <a:gd name="connsiteX0" fmla="*/ 442913 w 442913"/>
                    <a:gd name="connsiteY0" fmla="*/ 490806 h 490806"/>
                    <a:gd name="connsiteX1" fmla="*/ 178594 w 442913"/>
                    <a:gd name="connsiteY1" fmla="*/ 269 h 490806"/>
                    <a:gd name="connsiteX2" fmla="*/ 0 w 442913"/>
                    <a:gd name="connsiteY2" fmla="*/ 55037 h 490806"/>
                    <a:gd name="connsiteX3" fmla="*/ 33338 w 442913"/>
                    <a:gd name="connsiteY3" fmla="*/ 309831 h 490806"/>
                    <a:gd name="connsiteX4" fmla="*/ 152400 w 442913"/>
                    <a:gd name="connsiteY4" fmla="*/ 281256 h 490806"/>
                    <a:gd name="connsiteX5" fmla="*/ 114300 w 442913"/>
                    <a:gd name="connsiteY5" fmla="*/ 374125 h 490806"/>
                    <a:gd name="connsiteX6" fmla="*/ 442913 w 442913"/>
                    <a:gd name="connsiteY6" fmla="*/ 490806 h 490806"/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2913" h="490537">
                      <a:moveTo>
                        <a:pt x="442913" y="490537"/>
                      </a:moveTo>
                      <a:lnTo>
                        <a:pt x="178594" y="0"/>
                      </a:lnTo>
                      <a:cubicBezTo>
                        <a:pt x="126206" y="3969"/>
                        <a:pt x="45243" y="22224"/>
                        <a:pt x="0" y="54768"/>
                      </a:cubicBezTo>
                      <a:lnTo>
                        <a:pt x="33338" y="309562"/>
                      </a:lnTo>
                      <a:lnTo>
                        <a:pt x="152400" y="280987"/>
                      </a:lnTo>
                      <a:lnTo>
                        <a:pt x="114300" y="373856"/>
                      </a:lnTo>
                      <a:lnTo>
                        <a:pt x="442913" y="49053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2ED5259E-AFF8-48BA-BAC9-EB72EA9C817D}"/>
                  </a:ext>
                </a:extLst>
              </p:cNvPr>
              <p:cNvGrpSpPr/>
              <p:nvPr/>
            </p:nvGrpSpPr>
            <p:grpSpPr>
              <a:xfrm>
                <a:off x="5747832" y="2085884"/>
                <a:ext cx="1685894" cy="1537228"/>
                <a:chOff x="639816" y="4442138"/>
                <a:chExt cx="1685894" cy="1537228"/>
              </a:xfrm>
            </p:grpSpPr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75788DB2-49C9-4D80-A91E-D3719DC8D85B}"/>
                    </a:ext>
                  </a:extLst>
                </p:cNvPr>
                <p:cNvSpPr/>
                <p:nvPr/>
              </p:nvSpPr>
              <p:spPr bwMode="auto">
                <a:xfrm>
                  <a:off x="698227" y="4442138"/>
                  <a:ext cx="1570894" cy="151796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C4D62902-F908-4641-8D8B-9872F54B607D}"/>
                    </a:ext>
                  </a:extLst>
                </p:cNvPr>
                <p:cNvSpPr/>
                <p:nvPr/>
              </p:nvSpPr>
              <p:spPr bwMode="auto">
                <a:xfrm rot="20700000">
                  <a:off x="648995" y="5186803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A0D44ACA-4F76-4F3C-B9D7-121DE5572453}"/>
                    </a:ext>
                  </a:extLst>
                </p:cNvPr>
                <p:cNvSpPr/>
                <p:nvPr/>
              </p:nvSpPr>
              <p:spPr bwMode="auto">
                <a:xfrm rot="20700000">
                  <a:off x="720487" y="5277352"/>
                  <a:ext cx="211275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15C7C9BF-20D1-4031-906F-2C0D5B3D87C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971451" y="5186802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97BF26CE-808A-433D-8785-36FFC5772F1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42942" y="5277351"/>
                  <a:ext cx="211275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F90C07B7-A3FF-44C0-BCBB-E58375BC42E2}"/>
                    </a:ext>
                  </a:extLst>
                </p:cNvPr>
                <p:cNvSpPr/>
                <p:nvPr/>
              </p:nvSpPr>
              <p:spPr bwMode="auto">
                <a:xfrm>
                  <a:off x="798956" y="4617812"/>
                  <a:ext cx="1361554" cy="1361554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月 265">
                  <a:extLst>
                    <a:ext uri="{FF2B5EF4-FFF2-40B4-BE49-F238E27FC236}">
                      <a16:creationId xmlns:a16="http://schemas.microsoft.com/office/drawing/2014/main" id="{2D69FB6A-ECAD-4C67-A44B-1BD84066C36D}"/>
                    </a:ext>
                  </a:extLst>
                </p:cNvPr>
                <p:cNvSpPr/>
                <p:nvPr/>
              </p:nvSpPr>
              <p:spPr bwMode="auto">
                <a:xfrm rot="2700000">
                  <a:off x="909281" y="4380437"/>
                  <a:ext cx="332131" cy="871062"/>
                </a:xfrm>
                <a:prstGeom prst="moon">
                  <a:avLst>
                    <a:gd name="adj" fmla="val 58523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月 266">
                  <a:extLst>
                    <a:ext uri="{FF2B5EF4-FFF2-40B4-BE49-F238E27FC236}">
                      <a16:creationId xmlns:a16="http://schemas.microsoft.com/office/drawing/2014/main" id="{79726018-20DB-40DB-960F-DDBD06E01BDF}"/>
                    </a:ext>
                  </a:extLst>
                </p:cNvPr>
                <p:cNvSpPr/>
                <p:nvPr/>
              </p:nvSpPr>
              <p:spPr bwMode="auto">
                <a:xfrm rot="2700000">
                  <a:off x="1068503" y="4398847"/>
                  <a:ext cx="332131" cy="849494"/>
                </a:xfrm>
                <a:prstGeom prst="moon">
                  <a:avLst>
                    <a:gd name="adj" fmla="val 58523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角丸四角形 156">
                  <a:extLst>
                    <a:ext uri="{FF2B5EF4-FFF2-40B4-BE49-F238E27FC236}">
                      <a16:creationId xmlns:a16="http://schemas.microsoft.com/office/drawing/2014/main" id="{E1FBA058-656F-4F59-8849-F5784E07575A}"/>
                    </a:ext>
                  </a:extLst>
                </p:cNvPr>
                <p:cNvSpPr/>
                <p:nvPr/>
              </p:nvSpPr>
              <p:spPr bwMode="auto">
                <a:xfrm>
                  <a:off x="1070310" y="5155734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角丸四角形 157">
                  <a:extLst>
                    <a:ext uri="{FF2B5EF4-FFF2-40B4-BE49-F238E27FC236}">
                      <a16:creationId xmlns:a16="http://schemas.microsoft.com/office/drawing/2014/main" id="{1B498808-5759-4DA6-B532-B039B9ABF50F}"/>
                    </a:ext>
                  </a:extLst>
                </p:cNvPr>
                <p:cNvSpPr/>
                <p:nvPr/>
              </p:nvSpPr>
              <p:spPr bwMode="auto">
                <a:xfrm>
                  <a:off x="1749864" y="5155734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月 270">
                  <a:extLst>
                    <a:ext uri="{FF2B5EF4-FFF2-40B4-BE49-F238E27FC236}">
                      <a16:creationId xmlns:a16="http://schemas.microsoft.com/office/drawing/2014/main" id="{5DA5267C-F043-4445-9AEF-2D851AF8420E}"/>
                    </a:ext>
                  </a:extLst>
                </p:cNvPr>
                <p:cNvSpPr/>
                <p:nvPr/>
              </p:nvSpPr>
              <p:spPr bwMode="auto">
                <a:xfrm rot="6300000">
                  <a:off x="1085898" y="4912295"/>
                  <a:ext cx="99694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月 271">
                  <a:extLst>
                    <a:ext uri="{FF2B5EF4-FFF2-40B4-BE49-F238E27FC236}">
                      <a16:creationId xmlns:a16="http://schemas.microsoft.com/office/drawing/2014/main" id="{6E6F568F-E027-4755-93D7-907CCE3AFF9A}"/>
                    </a:ext>
                  </a:extLst>
                </p:cNvPr>
                <p:cNvSpPr/>
                <p:nvPr/>
              </p:nvSpPr>
              <p:spPr bwMode="auto">
                <a:xfrm rot="4500000">
                  <a:off x="1760665" y="4912296"/>
                  <a:ext cx="9969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ひし形 16">
                  <a:extLst>
                    <a:ext uri="{FF2B5EF4-FFF2-40B4-BE49-F238E27FC236}">
                      <a16:creationId xmlns:a16="http://schemas.microsoft.com/office/drawing/2014/main" id="{69CACBFD-8075-47EF-8ED4-D86046405670}"/>
                    </a:ext>
                  </a:extLst>
                </p:cNvPr>
                <p:cNvSpPr/>
                <p:nvPr/>
              </p:nvSpPr>
              <p:spPr bwMode="auto">
                <a:xfrm>
                  <a:off x="1383425" y="5555117"/>
                  <a:ext cx="184313" cy="65004"/>
                </a:xfrm>
                <a:custGeom>
                  <a:avLst/>
                  <a:gdLst>
                    <a:gd name="connsiteX0" fmla="*/ 0 w 270030"/>
                    <a:gd name="connsiteY0" fmla="*/ 45005 h 90010"/>
                    <a:gd name="connsiteX1" fmla="*/ 135015 w 270030"/>
                    <a:gd name="connsiteY1" fmla="*/ 0 h 90010"/>
                    <a:gd name="connsiteX2" fmla="*/ 270030 w 270030"/>
                    <a:gd name="connsiteY2" fmla="*/ 45005 h 90010"/>
                    <a:gd name="connsiteX3" fmla="*/ 135015 w 270030"/>
                    <a:gd name="connsiteY3" fmla="*/ 90010 h 90010"/>
                    <a:gd name="connsiteX4" fmla="*/ 0 w 270030"/>
                    <a:gd name="connsiteY4" fmla="*/ 45005 h 90010"/>
                    <a:gd name="connsiteX0" fmla="*/ 0 w 270030"/>
                    <a:gd name="connsiteY0" fmla="*/ 45005 h 90011"/>
                    <a:gd name="connsiteX1" fmla="*/ 135015 w 270030"/>
                    <a:gd name="connsiteY1" fmla="*/ 0 h 90011"/>
                    <a:gd name="connsiteX2" fmla="*/ 270030 w 270030"/>
                    <a:gd name="connsiteY2" fmla="*/ 45005 h 90011"/>
                    <a:gd name="connsiteX3" fmla="*/ 135015 w 270030"/>
                    <a:gd name="connsiteY3" fmla="*/ 90010 h 90011"/>
                    <a:gd name="connsiteX4" fmla="*/ 0 w 270030"/>
                    <a:gd name="connsiteY4" fmla="*/ 45005 h 90011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030" h="90014">
                      <a:moveTo>
                        <a:pt x="0" y="45005"/>
                      </a:moveTo>
                      <a:lnTo>
                        <a:pt x="135015" y="0"/>
                      </a:lnTo>
                      <a:lnTo>
                        <a:pt x="270030" y="45005"/>
                      </a:lnTo>
                      <a:cubicBezTo>
                        <a:pt x="228100" y="86163"/>
                        <a:pt x="220660" y="89772"/>
                        <a:pt x="135015" y="90010"/>
                      </a:cubicBezTo>
                      <a:cubicBezTo>
                        <a:pt x="49370" y="90248"/>
                        <a:pt x="45005" y="80350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" name="月 273">
                  <a:extLst>
                    <a:ext uri="{FF2B5EF4-FFF2-40B4-BE49-F238E27FC236}">
                      <a16:creationId xmlns:a16="http://schemas.microsoft.com/office/drawing/2014/main" id="{CF5B6162-F28A-44F0-A0F2-EE6C38CD4DBB}"/>
                    </a:ext>
                  </a:extLst>
                </p:cNvPr>
                <p:cNvSpPr/>
                <p:nvPr/>
              </p:nvSpPr>
              <p:spPr bwMode="auto">
                <a:xfrm rot="5400000">
                  <a:off x="1453283" y="5631505"/>
                  <a:ext cx="65615" cy="27662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BDB119EF-030B-431B-BE57-1159BEB30DC2}"/>
                  </a:ext>
                </a:extLst>
              </p:cNvPr>
              <p:cNvGrpSpPr/>
              <p:nvPr/>
            </p:nvGrpSpPr>
            <p:grpSpPr>
              <a:xfrm>
                <a:off x="5658432" y="1677132"/>
                <a:ext cx="1839648" cy="971840"/>
                <a:chOff x="5437906" y="836688"/>
                <a:chExt cx="2280700" cy="1204836"/>
              </a:xfrm>
            </p:grpSpPr>
            <p:sp>
              <p:nvSpPr>
                <p:cNvPr id="336" name="楕円 8">
                  <a:extLst>
                    <a:ext uri="{FF2B5EF4-FFF2-40B4-BE49-F238E27FC236}">
                      <a16:creationId xmlns:a16="http://schemas.microsoft.com/office/drawing/2014/main" id="{C02A7DFA-2B27-4303-9ACF-DD87D83AFD21}"/>
                    </a:ext>
                  </a:extLst>
                </p:cNvPr>
                <p:cNvSpPr/>
                <p:nvPr/>
              </p:nvSpPr>
              <p:spPr>
                <a:xfrm>
                  <a:off x="5437906" y="836688"/>
                  <a:ext cx="2280700" cy="1162627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0F0A27D5-A615-42FA-949D-BD66401EC789}"/>
                    </a:ext>
                  </a:extLst>
                </p:cNvPr>
                <p:cNvSpPr/>
                <p:nvPr/>
              </p:nvSpPr>
              <p:spPr>
                <a:xfrm>
                  <a:off x="5590752" y="1579411"/>
                  <a:ext cx="1960745" cy="277964"/>
                </a:xfrm>
                <a:custGeom>
                  <a:avLst/>
                  <a:gdLst>
                    <a:gd name="connsiteX0" fmla="*/ 952406 w 1960745"/>
                    <a:gd name="connsiteY0" fmla="*/ 0 h 284698"/>
                    <a:gd name="connsiteX1" fmla="*/ 1828213 w 1960745"/>
                    <a:gd name="connsiteY1" fmla="*/ 143121 h 284698"/>
                    <a:gd name="connsiteX2" fmla="*/ 1960745 w 1960745"/>
                    <a:gd name="connsiteY2" fmla="*/ 196194 h 284698"/>
                    <a:gd name="connsiteX3" fmla="*/ 1933101 w 1960745"/>
                    <a:gd name="connsiteY3" fmla="*/ 217918 h 284698"/>
                    <a:gd name="connsiteX4" fmla="*/ 1803931 w 1960745"/>
                    <a:gd name="connsiteY4" fmla="*/ 284698 h 284698"/>
                    <a:gd name="connsiteX5" fmla="*/ 1731079 w 1960745"/>
                    <a:gd name="connsiteY5" fmla="*/ 260347 h 284698"/>
                    <a:gd name="connsiteX6" fmla="*/ 952406 w 1960745"/>
                    <a:gd name="connsiteY6" fmla="*/ 151872 h 284698"/>
                    <a:gd name="connsiteX7" fmla="*/ 191448 w 1960745"/>
                    <a:gd name="connsiteY7" fmla="*/ 260347 h 284698"/>
                    <a:gd name="connsiteX8" fmla="*/ 151291 w 1960745"/>
                    <a:gd name="connsiteY8" fmla="*/ 274467 h 284698"/>
                    <a:gd name="connsiteX9" fmla="*/ 41909 w 1960745"/>
                    <a:gd name="connsiteY9" fmla="*/ 217918 h 284698"/>
                    <a:gd name="connsiteX10" fmla="*/ 0 w 1960745"/>
                    <a:gd name="connsiteY10" fmla="*/ 184983 h 284698"/>
                    <a:gd name="connsiteX11" fmla="*/ 98811 w 1960745"/>
                    <a:gd name="connsiteY11" fmla="*/ 143121 h 284698"/>
                    <a:gd name="connsiteX12" fmla="*/ 952406 w 1960745"/>
                    <a:gd name="connsiteY12" fmla="*/ 0 h 28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60745" h="284698">
                      <a:moveTo>
                        <a:pt x="952406" y="0"/>
                      </a:moveTo>
                      <a:cubicBezTo>
                        <a:pt x="1272711" y="0"/>
                        <a:pt x="1575210" y="57313"/>
                        <a:pt x="1828213" y="143121"/>
                      </a:cubicBezTo>
                      <a:lnTo>
                        <a:pt x="1960745" y="196194"/>
                      </a:lnTo>
                      <a:lnTo>
                        <a:pt x="1933101" y="217918"/>
                      </a:lnTo>
                      <a:lnTo>
                        <a:pt x="1803931" y="284698"/>
                      </a:lnTo>
                      <a:lnTo>
                        <a:pt x="1731079" y="260347"/>
                      </a:lnTo>
                      <a:cubicBezTo>
                        <a:pt x="1499307" y="194244"/>
                        <a:pt x="1232673" y="151872"/>
                        <a:pt x="952406" y="151872"/>
                      </a:cubicBezTo>
                      <a:cubicBezTo>
                        <a:pt x="672140" y="151872"/>
                        <a:pt x="413064" y="194244"/>
                        <a:pt x="191448" y="260347"/>
                      </a:cubicBezTo>
                      <a:lnTo>
                        <a:pt x="151291" y="274467"/>
                      </a:lnTo>
                      <a:lnTo>
                        <a:pt x="41909" y="217918"/>
                      </a:lnTo>
                      <a:lnTo>
                        <a:pt x="0" y="184983"/>
                      </a:lnTo>
                      <a:lnTo>
                        <a:pt x="98811" y="143121"/>
                      </a:lnTo>
                      <a:cubicBezTo>
                        <a:pt x="339475" y="57313"/>
                        <a:pt x="632102" y="0"/>
                        <a:pt x="952406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9" name="楕円 8">
                  <a:extLst>
                    <a:ext uri="{FF2B5EF4-FFF2-40B4-BE49-F238E27FC236}">
                      <a16:creationId xmlns:a16="http://schemas.microsoft.com/office/drawing/2014/main" id="{70F5C589-3AEB-416A-AAC6-DF87AC39DC68}"/>
                    </a:ext>
                  </a:extLst>
                </p:cNvPr>
                <p:cNvSpPr/>
                <p:nvPr/>
              </p:nvSpPr>
              <p:spPr>
                <a:xfrm flipV="1">
                  <a:off x="5555562" y="1721759"/>
                  <a:ext cx="2045388" cy="319765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310DED97-B60C-4467-A05B-F5AAC62756CE}"/>
                  </a:ext>
                </a:extLst>
              </p:cNvPr>
              <p:cNvGrpSpPr/>
              <p:nvPr/>
            </p:nvGrpSpPr>
            <p:grpSpPr>
              <a:xfrm rot="19800000">
                <a:off x="5764913" y="2401480"/>
                <a:ext cx="816635" cy="345163"/>
                <a:chOff x="403783" y="5496551"/>
                <a:chExt cx="1038517" cy="438945"/>
              </a:xfrm>
            </p:grpSpPr>
            <p:sp>
              <p:nvSpPr>
                <p:cNvPr id="479" name="四角形: 上の 2 つの角を丸める 478">
                  <a:extLst>
                    <a:ext uri="{FF2B5EF4-FFF2-40B4-BE49-F238E27FC236}">
                      <a16:creationId xmlns:a16="http://schemas.microsoft.com/office/drawing/2014/main" id="{94B2869F-8F9D-4756-B4E6-E1906A7BC9AA}"/>
                    </a:ext>
                  </a:extLst>
                </p:cNvPr>
                <p:cNvSpPr/>
                <p:nvPr/>
              </p:nvSpPr>
              <p:spPr>
                <a:xfrm rot="16200000">
                  <a:off x="495111" y="5405223"/>
                  <a:ext cx="372362" cy="555018"/>
                </a:xfrm>
                <a:prstGeom prst="round2SameRect">
                  <a:avLst>
                    <a:gd name="adj1" fmla="val 50000"/>
                    <a:gd name="adj2" fmla="val 4052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0" name="四角形: 上の 2 つの角を丸める 443">
                  <a:extLst>
                    <a:ext uri="{FF2B5EF4-FFF2-40B4-BE49-F238E27FC236}">
                      <a16:creationId xmlns:a16="http://schemas.microsoft.com/office/drawing/2014/main" id="{2ED419E7-99BA-4AF7-ACD2-C26A796BA459}"/>
                    </a:ext>
                  </a:extLst>
                </p:cNvPr>
                <p:cNvSpPr/>
                <p:nvPr/>
              </p:nvSpPr>
              <p:spPr>
                <a:xfrm rot="17435303">
                  <a:off x="994435" y="5688042"/>
                  <a:ext cx="152972" cy="341936"/>
                </a:xfrm>
                <a:custGeom>
                  <a:avLst/>
                  <a:gdLst>
                    <a:gd name="connsiteX0" fmla="*/ 0 w 167234"/>
                    <a:gd name="connsiteY0" fmla="*/ 0 h 373815"/>
                    <a:gd name="connsiteX1" fmla="*/ 167234 w 167234"/>
                    <a:gd name="connsiteY1" fmla="*/ 0 h 373815"/>
                    <a:gd name="connsiteX2" fmla="*/ 167234 w 167234"/>
                    <a:gd name="connsiteY2" fmla="*/ 0 h 373815"/>
                    <a:gd name="connsiteX3" fmla="*/ 167234 w 167234"/>
                    <a:gd name="connsiteY3" fmla="*/ 290198 h 373815"/>
                    <a:gd name="connsiteX4" fmla="*/ 83617 w 167234"/>
                    <a:gd name="connsiteY4" fmla="*/ 373815 h 373815"/>
                    <a:gd name="connsiteX5" fmla="*/ 83617 w 167234"/>
                    <a:gd name="connsiteY5" fmla="*/ 373815 h 373815"/>
                    <a:gd name="connsiteX6" fmla="*/ 0 w 167234"/>
                    <a:gd name="connsiteY6" fmla="*/ 290198 h 373815"/>
                    <a:gd name="connsiteX7" fmla="*/ 0 w 167234"/>
                    <a:gd name="connsiteY7" fmla="*/ 0 h 373815"/>
                    <a:gd name="connsiteX8" fmla="*/ 0 w 167234"/>
                    <a:gd name="connsiteY8" fmla="*/ 0 h 373815"/>
                    <a:gd name="connsiteX0" fmla="*/ 0 w 167234"/>
                    <a:gd name="connsiteY0" fmla="*/ 97774 h 471589"/>
                    <a:gd name="connsiteX1" fmla="*/ 114834 w 167234"/>
                    <a:gd name="connsiteY1" fmla="*/ 0 h 471589"/>
                    <a:gd name="connsiteX2" fmla="*/ 167234 w 167234"/>
                    <a:gd name="connsiteY2" fmla="*/ 97774 h 471589"/>
                    <a:gd name="connsiteX3" fmla="*/ 167234 w 167234"/>
                    <a:gd name="connsiteY3" fmla="*/ 97774 h 471589"/>
                    <a:gd name="connsiteX4" fmla="*/ 167234 w 167234"/>
                    <a:gd name="connsiteY4" fmla="*/ 387972 h 471589"/>
                    <a:gd name="connsiteX5" fmla="*/ 83617 w 167234"/>
                    <a:gd name="connsiteY5" fmla="*/ 471589 h 471589"/>
                    <a:gd name="connsiteX6" fmla="*/ 83617 w 167234"/>
                    <a:gd name="connsiteY6" fmla="*/ 471589 h 471589"/>
                    <a:gd name="connsiteX7" fmla="*/ 0 w 167234"/>
                    <a:gd name="connsiteY7" fmla="*/ 387972 h 471589"/>
                    <a:gd name="connsiteX8" fmla="*/ 0 w 167234"/>
                    <a:gd name="connsiteY8" fmla="*/ 97774 h 471589"/>
                    <a:gd name="connsiteX9" fmla="*/ 0 w 167234"/>
                    <a:gd name="connsiteY9" fmla="*/ 97774 h 471589"/>
                    <a:gd name="connsiteX0" fmla="*/ 114834 w 206274"/>
                    <a:gd name="connsiteY0" fmla="*/ 0 h 471589"/>
                    <a:gd name="connsiteX1" fmla="*/ 167234 w 206274"/>
                    <a:gd name="connsiteY1" fmla="*/ 97774 h 471589"/>
                    <a:gd name="connsiteX2" fmla="*/ 167234 w 206274"/>
                    <a:gd name="connsiteY2" fmla="*/ 97774 h 471589"/>
                    <a:gd name="connsiteX3" fmla="*/ 167234 w 206274"/>
                    <a:gd name="connsiteY3" fmla="*/ 387972 h 471589"/>
                    <a:gd name="connsiteX4" fmla="*/ 83617 w 206274"/>
                    <a:gd name="connsiteY4" fmla="*/ 471589 h 471589"/>
                    <a:gd name="connsiteX5" fmla="*/ 83617 w 206274"/>
                    <a:gd name="connsiteY5" fmla="*/ 471589 h 471589"/>
                    <a:gd name="connsiteX6" fmla="*/ 0 w 206274"/>
                    <a:gd name="connsiteY6" fmla="*/ 387972 h 471589"/>
                    <a:gd name="connsiteX7" fmla="*/ 0 w 206274"/>
                    <a:gd name="connsiteY7" fmla="*/ 97774 h 471589"/>
                    <a:gd name="connsiteX8" fmla="*/ 0 w 206274"/>
                    <a:gd name="connsiteY8" fmla="*/ 97774 h 471589"/>
                    <a:gd name="connsiteX9" fmla="*/ 206274 w 206274"/>
                    <a:gd name="connsiteY9" fmla="*/ 91440 h 471589"/>
                    <a:gd name="connsiteX0" fmla="*/ 167234 w 206274"/>
                    <a:gd name="connsiteY0" fmla="*/ 45078 h 418893"/>
                    <a:gd name="connsiteX1" fmla="*/ 167234 w 206274"/>
                    <a:gd name="connsiteY1" fmla="*/ 45078 h 418893"/>
                    <a:gd name="connsiteX2" fmla="*/ 167234 w 206274"/>
                    <a:gd name="connsiteY2" fmla="*/ 335276 h 418893"/>
                    <a:gd name="connsiteX3" fmla="*/ 83617 w 206274"/>
                    <a:gd name="connsiteY3" fmla="*/ 418893 h 418893"/>
                    <a:gd name="connsiteX4" fmla="*/ 83617 w 206274"/>
                    <a:gd name="connsiteY4" fmla="*/ 418893 h 418893"/>
                    <a:gd name="connsiteX5" fmla="*/ 0 w 206274"/>
                    <a:gd name="connsiteY5" fmla="*/ 335276 h 418893"/>
                    <a:gd name="connsiteX6" fmla="*/ 0 w 206274"/>
                    <a:gd name="connsiteY6" fmla="*/ 45078 h 418893"/>
                    <a:gd name="connsiteX7" fmla="*/ 0 w 206274"/>
                    <a:gd name="connsiteY7" fmla="*/ 45078 h 418893"/>
                    <a:gd name="connsiteX8" fmla="*/ 206274 w 206274"/>
                    <a:gd name="connsiteY8" fmla="*/ 38744 h 418893"/>
                    <a:gd name="connsiteX0" fmla="*/ 167234 w 167234"/>
                    <a:gd name="connsiteY0" fmla="*/ 0 h 373815"/>
                    <a:gd name="connsiteX1" fmla="*/ 167234 w 167234"/>
                    <a:gd name="connsiteY1" fmla="*/ 0 h 373815"/>
                    <a:gd name="connsiteX2" fmla="*/ 167234 w 167234"/>
                    <a:gd name="connsiteY2" fmla="*/ 290198 h 373815"/>
                    <a:gd name="connsiteX3" fmla="*/ 83617 w 167234"/>
                    <a:gd name="connsiteY3" fmla="*/ 373815 h 373815"/>
                    <a:gd name="connsiteX4" fmla="*/ 83617 w 167234"/>
                    <a:gd name="connsiteY4" fmla="*/ 373815 h 373815"/>
                    <a:gd name="connsiteX5" fmla="*/ 0 w 167234"/>
                    <a:gd name="connsiteY5" fmla="*/ 290198 h 373815"/>
                    <a:gd name="connsiteX6" fmla="*/ 0 w 167234"/>
                    <a:gd name="connsiteY6" fmla="*/ 0 h 373815"/>
                    <a:gd name="connsiteX7" fmla="*/ 0 w 167234"/>
                    <a:gd name="connsiteY7" fmla="*/ 0 h 373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7234" h="373815">
                      <a:moveTo>
                        <a:pt x="167234" y="0"/>
                      </a:moveTo>
                      <a:lnTo>
                        <a:pt x="167234" y="0"/>
                      </a:lnTo>
                      <a:lnTo>
                        <a:pt x="167234" y="290198"/>
                      </a:lnTo>
                      <a:cubicBezTo>
                        <a:pt x="167234" y="336378"/>
                        <a:pt x="129797" y="373815"/>
                        <a:pt x="83617" y="373815"/>
                      </a:cubicBezTo>
                      <a:lnTo>
                        <a:pt x="83617" y="373815"/>
                      </a:lnTo>
                      <a:cubicBezTo>
                        <a:pt x="37437" y="373815"/>
                        <a:pt x="0" y="336378"/>
                        <a:pt x="0" y="290198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1" name="四角形: 上の 2 つの角を丸める 442">
                  <a:extLst>
                    <a:ext uri="{FF2B5EF4-FFF2-40B4-BE49-F238E27FC236}">
                      <a16:creationId xmlns:a16="http://schemas.microsoft.com/office/drawing/2014/main" id="{DAF609B7-3173-421C-ABAA-A8CCC043C4EB}"/>
                    </a:ext>
                  </a:extLst>
                </p:cNvPr>
                <p:cNvSpPr/>
                <p:nvPr/>
              </p:nvSpPr>
              <p:spPr>
                <a:xfrm rot="16200000">
                  <a:off x="1114985" y="5439260"/>
                  <a:ext cx="102620" cy="473433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2" name="四角形: 上の 2 つの角を丸める 442">
                  <a:extLst>
                    <a:ext uri="{FF2B5EF4-FFF2-40B4-BE49-F238E27FC236}">
                      <a16:creationId xmlns:a16="http://schemas.microsoft.com/office/drawing/2014/main" id="{811E67DB-7B5C-4DF5-A15A-F57F1785FB21}"/>
                    </a:ext>
                  </a:extLst>
                </p:cNvPr>
                <p:cNvSpPr/>
                <p:nvPr/>
              </p:nvSpPr>
              <p:spPr>
                <a:xfrm rot="16200000">
                  <a:off x="1123260" y="5368627"/>
                  <a:ext cx="113670" cy="524410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3" name="四角形: 上の 2 つの角を丸める 442">
                  <a:extLst>
                    <a:ext uri="{FF2B5EF4-FFF2-40B4-BE49-F238E27FC236}">
                      <a16:creationId xmlns:a16="http://schemas.microsoft.com/office/drawing/2014/main" id="{D609965C-2AD7-47E7-9163-9CB3830816B6}"/>
                    </a:ext>
                  </a:extLst>
                </p:cNvPr>
                <p:cNvSpPr/>
                <p:nvPr/>
              </p:nvSpPr>
              <p:spPr>
                <a:xfrm rot="16200000">
                  <a:off x="1089048" y="5316699"/>
                  <a:ext cx="118795" cy="548054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4" name="四角形: 上の 2 つの角を丸める 442">
                  <a:extLst>
                    <a:ext uri="{FF2B5EF4-FFF2-40B4-BE49-F238E27FC236}">
                      <a16:creationId xmlns:a16="http://schemas.microsoft.com/office/drawing/2014/main" id="{2551ECE9-F844-47C8-9E78-C841DD989368}"/>
                    </a:ext>
                  </a:extLst>
                </p:cNvPr>
                <p:cNvSpPr/>
                <p:nvPr/>
              </p:nvSpPr>
              <p:spPr>
                <a:xfrm rot="16200000">
                  <a:off x="1031278" y="5304477"/>
                  <a:ext cx="106313" cy="490469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5" name="月 484">
                  <a:extLst>
                    <a:ext uri="{FF2B5EF4-FFF2-40B4-BE49-F238E27FC236}">
                      <a16:creationId xmlns:a16="http://schemas.microsoft.com/office/drawing/2014/main" id="{E9E2F3E4-A0E8-4B2B-B11F-9DB1D49311B4}"/>
                    </a:ext>
                  </a:extLst>
                </p:cNvPr>
                <p:cNvSpPr/>
                <p:nvPr/>
              </p:nvSpPr>
              <p:spPr>
                <a:xfrm rot="6300000">
                  <a:off x="770023" y="5599785"/>
                  <a:ext cx="45719" cy="211397"/>
                </a:xfrm>
                <a:prstGeom prst="moon">
                  <a:avLst/>
                </a:prstGeom>
                <a:solidFill>
                  <a:srgbClr val="FF99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99BE0C0B-8784-4AA5-A9CA-3DA14181C22F}"/>
                  </a:ext>
                </a:extLst>
              </p:cNvPr>
              <p:cNvSpPr/>
              <p:nvPr/>
            </p:nvSpPr>
            <p:spPr>
              <a:xfrm rot="13239861">
                <a:off x="5442946" y="2840342"/>
                <a:ext cx="912484" cy="826383"/>
              </a:xfrm>
              <a:custGeom>
                <a:avLst/>
                <a:gdLst>
                  <a:gd name="connsiteX0" fmla="*/ 955320 w 955320"/>
                  <a:gd name="connsiteY0" fmla="*/ 788745 h 788745"/>
                  <a:gd name="connsiteX1" fmla="*/ 610988 w 955320"/>
                  <a:gd name="connsiteY1" fmla="*/ 788745 h 788745"/>
                  <a:gd name="connsiteX2" fmla="*/ 670312 w 955320"/>
                  <a:gd name="connsiteY2" fmla="*/ 256787 h 788745"/>
                  <a:gd name="connsiteX3" fmla="*/ 0 w 955320"/>
                  <a:gd name="connsiteY3" fmla="*/ 169784 h 788745"/>
                  <a:gd name="connsiteX4" fmla="*/ 12872 w 955320"/>
                  <a:gd name="connsiteY4" fmla="*/ 0 h 788745"/>
                  <a:gd name="connsiteX5" fmla="*/ 710679 w 955320"/>
                  <a:gd name="connsiteY5" fmla="*/ 15542 h 788745"/>
                  <a:gd name="connsiteX6" fmla="*/ 710581 w 955320"/>
                  <a:gd name="connsiteY6" fmla="*/ 16839 h 788745"/>
                  <a:gd name="connsiteX7" fmla="*/ 869237 w 955320"/>
                  <a:gd name="connsiteY7" fmla="*/ 16839 h 788745"/>
                  <a:gd name="connsiteX0" fmla="*/ 955320 w 955320"/>
                  <a:gd name="connsiteY0" fmla="*/ 828893 h 828893"/>
                  <a:gd name="connsiteX1" fmla="*/ 610988 w 955320"/>
                  <a:gd name="connsiteY1" fmla="*/ 828893 h 828893"/>
                  <a:gd name="connsiteX2" fmla="*/ 670312 w 955320"/>
                  <a:gd name="connsiteY2" fmla="*/ 296935 h 828893"/>
                  <a:gd name="connsiteX3" fmla="*/ 0 w 955320"/>
                  <a:gd name="connsiteY3" fmla="*/ 209932 h 828893"/>
                  <a:gd name="connsiteX4" fmla="*/ 12872 w 955320"/>
                  <a:gd name="connsiteY4" fmla="*/ 40148 h 828893"/>
                  <a:gd name="connsiteX5" fmla="*/ 710679 w 955320"/>
                  <a:gd name="connsiteY5" fmla="*/ 55690 h 828893"/>
                  <a:gd name="connsiteX6" fmla="*/ 869237 w 955320"/>
                  <a:gd name="connsiteY6" fmla="*/ 56987 h 828893"/>
                  <a:gd name="connsiteX7" fmla="*/ 955320 w 955320"/>
                  <a:gd name="connsiteY7" fmla="*/ 828893 h 828893"/>
                  <a:gd name="connsiteX0" fmla="*/ 955320 w 955320"/>
                  <a:gd name="connsiteY0" fmla="*/ 788745 h 788745"/>
                  <a:gd name="connsiteX1" fmla="*/ 610988 w 955320"/>
                  <a:gd name="connsiteY1" fmla="*/ 788745 h 788745"/>
                  <a:gd name="connsiteX2" fmla="*/ 670312 w 955320"/>
                  <a:gd name="connsiteY2" fmla="*/ 256787 h 788745"/>
                  <a:gd name="connsiteX3" fmla="*/ 0 w 955320"/>
                  <a:gd name="connsiteY3" fmla="*/ 169784 h 788745"/>
                  <a:gd name="connsiteX4" fmla="*/ 12872 w 955320"/>
                  <a:gd name="connsiteY4" fmla="*/ 0 h 788745"/>
                  <a:gd name="connsiteX5" fmla="*/ 869237 w 955320"/>
                  <a:gd name="connsiteY5" fmla="*/ 16839 h 788745"/>
                  <a:gd name="connsiteX6" fmla="*/ 955320 w 955320"/>
                  <a:gd name="connsiteY6" fmla="*/ 788745 h 788745"/>
                  <a:gd name="connsiteX0" fmla="*/ 942448 w 942448"/>
                  <a:gd name="connsiteY0" fmla="*/ 788745 h 788745"/>
                  <a:gd name="connsiteX1" fmla="*/ 598116 w 942448"/>
                  <a:gd name="connsiteY1" fmla="*/ 788745 h 788745"/>
                  <a:gd name="connsiteX2" fmla="*/ 657440 w 942448"/>
                  <a:gd name="connsiteY2" fmla="*/ 256787 h 788745"/>
                  <a:gd name="connsiteX3" fmla="*/ 46722 w 942448"/>
                  <a:gd name="connsiteY3" fmla="*/ 185560 h 788745"/>
                  <a:gd name="connsiteX4" fmla="*/ 0 w 942448"/>
                  <a:gd name="connsiteY4" fmla="*/ 0 h 788745"/>
                  <a:gd name="connsiteX5" fmla="*/ 856365 w 942448"/>
                  <a:gd name="connsiteY5" fmla="*/ 16839 h 788745"/>
                  <a:gd name="connsiteX6" fmla="*/ 942448 w 942448"/>
                  <a:gd name="connsiteY6" fmla="*/ 788745 h 788745"/>
                  <a:gd name="connsiteX0" fmla="*/ 951402 w 951402"/>
                  <a:gd name="connsiteY0" fmla="*/ 789424 h 789424"/>
                  <a:gd name="connsiteX1" fmla="*/ 607070 w 951402"/>
                  <a:gd name="connsiteY1" fmla="*/ 789424 h 789424"/>
                  <a:gd name="connsiteX2" fmla="*/ 666394 w 951402"/>
                  <a:gd name="connsiteY2" fmla="*/ 257466 h 789424"/>
                  <a:gd name="connsiteX3" fmla="*/ 55676 w 951402"/>
                  <a:gd name="connsiteY3" fmla="*/ 186239 h 789424"/>
                  <a:gd name="connsiteX4" fmla="*/ 0 w 951402"/>
                  <a:gd name="connsiteY4" fmla="*/ 0 h 789424"/>
                  <a:gd name="connsiteX5" fmla="*/ 865319 w 951402"/>
                  <a:gd name="connsiteY5" fmla="*/ 17518 h 789424"/>
                  <a:gd name="connsiteX6" fmla="*/ 951402 w 951402"/>
                  <a:gd name="connsiteY6" fmla="*/ 789424 h 789424"/>
                  <a:gd name="connsiteX0" fmla="*/ 978098 w 978098"/>
                  <a:gd name="connsiteY0" fmla="*/ 789424 h 789424"/>
                  <a:gd name="connsiteX1" fmla="*/ 633766 w 978098"/>
                  <a:gd name="connsiteY1" fmla="*/ 789424 h 789424"/>
                  <a:gd name="connsiteX2" fmla="*/ 693090 w 978098"/>
                  <a:gd name="connsiteY2" fmla="*/ 257466 h 789424"/>
                  <a:gd name="connsiteX3" fmla="*/ 82372 w 978098"/>
                  <a:gd name="connsiteY3" fmla="*/ 186239 h 789424"/>
                  <a:gd name="connsiteX4" fmla="*/ 0 w 978098"/>
                  <a:gd name="connsiteY4" fmla="*/ 102530 h 789424"/>
                  <a:gd name="connsiteX5" fmla="*/ 26696 w 978098"/>
                  <a:gd name="connsiteY5" fmla="*/ 0 h 789424"/>
                  <a:gd name="connsiteX6" fmla="*/ 892015 w 978098"/>
                  <a:gd name="connsiteY6" fmla="*/ 17518 h 789424"/>
                  <a:gd name="connsiteX7" fmla="*/ 978098 w 978098"/>
                  <a:gd name="connsiteY7" fmla="*/ 789424 h 789424"/>
                  <a:gd name="connsiteX0" fmla="*/ 0 w 978098"/>
                  <a:gd name="connsiteY0" fmla="*/ 102530 h 789424"/>
                  <a:gd name="connsiteX1" fmla="*/ 26696 w 978098"/>
                  <a:gd name="connsiteY1" fmla="*/ 0 h 789424"/>
                  <a:gd name="connsiteX2" fmla="*/ 892015 w 978098"/>
                  <a:gd name="connsiteY2" fmla="*/ 17518 h 789424"/>
                  <a:gd name="connsiteX3" fmla="*/ 978098 w 978098"/>
                  <a:gd name="connsiteY3" fmla="*/ 789424 h 789424"/>
                  <a:gd name="connsiteX4" fmla="*/ 633766 w 978098"/>
                  <a:gd name="connsiteY4" fmla="*/ 789424 h 789424"/>
                  <a:gd name="connsiteX5" fmla="*/ 693090 w 978098"/>
                  <a:gd name="connsiteY5" fmla="*/ 257466 h 789424"/>
                  <a:gd name="connsiteX6" fmla="*/ 82372 w 978098"/>
                  <a:gd name="connsiteY6" fmla="*/ 186239 h 789424"/>
                  <a:gd name="connsiteX7" fmla="*/ 91440 w 978098"/>
                  <a:gd name="connsiteY7" fmla="*/ 193970 h 789424"/>
                  <a:gd name="connsiteX0" fmla="*/ 0 w 951402"/>
                  <a:gd name="connsiteY0" fmla="*/ 0 h 789424"/>
                  <a:gd name="connsiteX1" fmla="*/ 865319 w 951402"/>
                  <a:gd name="connsiteY1" fmla="*/ 1751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666394 w 951402"/>
                  <a:gd name="connsiteY4" fmla="*/ 257466 h 789424"/>
                  <a:gd name="connsiteX5" fmla="*/ 55676 w 951402"/>
                  <a:gd name="connsiteY5" fmla="*/ 186239 h 789424"/>
                  <a:gd name="connsiteX6" fmla="*/ 64744 w 951402"/>
                  <a:gd name="connsiteY6" fmla="*/ 193970 h 789424"/>
                  <a:gd name="connsiteX0" fmla="*/ 80438 w 1031840"/>
                  <a:gd name="connsiteY0" fmla="*/ 0 h 789424"/>
                  <a:gd name="connsiteX1" fmla="*/ 945757 w 1031840"/>
                  <a:gd name="connsiteY1" fmla="*/ 17518 h 789424"/>
                  <a:gd name="connsiteX2" fmla="*/ 1031840 w 1031840"/>
                  <a:gd name="connsiteY2" fmla="*/ 789424 h 789424"/>
                  <a:gd name="connsiteX3" fmla="*/ 687508 w 1031840"/>
                  <a:gd name="connsiteY3" fmla="*/ 789424 h 789424"/>
                  <a:gd name="connsiteX4" fmla="*/ 746832 w 1031840"/>
                  <a:gd name="connsiteY4" fmla="*/ 257466 h 789424"/>
                  <a:gd name="connsiteX5" fmla="*/ 136114 w 1031840"/>
                  <a:gd name="connsiteY5" fmla="*/ 186239 h 789424"/>
                  <a:gd name="connsiteX6" fmla="*/ 20901 w 1031840"/>
                  <a:gd name="connsiteY6" fmla="*/ 229578 h 789424"/>
                  <a:gd name="connsiteX0" fmla="*/ 0 w 951402"/>
                  <a:gd name="connsiteY0" fmla="*/ 0 h 789424"/>
                  <a:gd name="connsiteX1" fmla="*/ 865319 w 951402"/>
                  <a:gd name="connsiteY1" fmla="*/ 1751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666394 w 951402"/>
                  <a:gd name="connsiteY4" fmla="*/ 257466 h 789424"/>
                  <a:gd name="connsiteX5" fmla="*/ 55676 w 951402"/>
                  <a:gd name="connsiteY5" fmla="*/ 186239 h 789424"/>
                  <a:gd name="connsiteX0" fmla="*/ 0 w 951402"/>
                  <a:gd name="connsiteY0" fmla="*/ 0 h 789424"/>
                  <a:gd name="connsiteX1" fmla="*/ 865319 w 951402"/>
                  <a:gd name="connsiteY1" fmla="*/ 1751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619552 w 951402"/>
                  <a:gd name="connsiteY4" fmla="*/ 251663 h 789424"/>
                  <a:gd name="connsiteX5" fmla="*/ 55676 w 951402"/>
                  <a:gd name="connsiteY5" fmla="*/ 186239 h 789424"/>
                  <a:gd name="connsiteX0" fmla="*/ 0 w 951402"/>
                  <a:gd name="connsiteY0" fmla="*/ 0 h 789424"/>
                  <a:gd name="connsiteX1" fmla="*/ 816441 w 951402"/>
                  <a:gd name="connsiteY1" fmla="*/ 3857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619552 w 951402"/>
                  <a:gd name="connsiteY4" fmla="*/ 251663 h 789424"/>
                  <a:gd name="connsiteX5" fmla="*/ 55676 w 951402"/>
                  <a:gd name="connsiteY5" fmla="*/ 186239 h 789424"/>
                  <a:gd name="connsiteX0" fmla="*/ 0 w 951402"/>
                  <a:gd name="connsiteY0" fmla="*/ 0 h 789424"/>
                  <a:gd name="connsiteX1" fmla="*/ 816441 w 951402"/>
                  <a:gd name="connsiteY1" fmla="*/ 3857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597506 w 951402"/>
                  <a:gd name="connsiteY4" fmla="*/ 245489 h 789424"/>
                  <a:gd name="connsiteX5" fmla="*/ 55676 w 951402"/>
                  <a:gd name="connsiteY5" fmla="*/ 186239 h 789424"/>
                  <a:gd name="connsiteX0" fmla="*/ 0 w 951402"/>
                  <a:gd name="connsiteY0" fmla="*/ 0 h 789424"/>
                  <a:gd name="connsiteX1" fmla="*/ 816441 w 951402"/>
                  <a:gd name="connsiteY1" fmla="*/ 3857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597506 w 951402"/>
                  <a:gd name="connsiteY4" fmla="*/ 245489 h 789424"/>
                  <a:gd name="connsiteX5" fmla="*/ 62253 w 951402"/>
                  <a:gd name="connsiteY5" fmla="*/ 218259 h 789424"/>
                  <a:gd name="connsiteX0" fmla="*/ 0 w 936548"/>
                  <a:gd name="connsiteY0" fmla="*/ 3075 h 750846"/>
                  <a:gd name="connsiteX1" fmla="*/ 801587 w 936548"/>
                  <a:gd name="connsiteY1" fmla="*/ 0 h 750846"/>
                  <a:gd name="connsiteX2" fmla="*/ 936548 w 936548"/>
                  <a:gd name="connsiteY2" fmla="*/ 750846 h 750846"/>
                  <a:gd name="connsiteX3" fmla="*/ 592216 w 936548"/>
                  <a:gd name="connsiteY3" fmla="*/ 750846 h 750846"/>
                  <a:gd name="connsiteX4" fmla="*/ 582652 w 936548"/>
                  <a:gd name="connsiteY4" fmla="*/ 206911 h 750846"/>
                  <a:gd name="connsiteX5" fmla="*/ 47399 w 936548"/>
                  <a:gd name="connsiteY5" fmla="*/ 179681 h 750846"/>
                  <a:gd name="connsiteX0" fmla="*/ 0 w 936548"/>
                  <a:gd name="connsiteY0" fmla="*/ 17526 h 765297"/>
                  <a:gd name="connsiteX1" fmla="*/ 789173 w 936548"/>
                  <a:gd name="connsiteY1" fmla="*/ 0 h 765297"/>
                  <a:gd name="connsiteX2" fmla="*/ 936548 w 936548"/>
                  <a:gd name="connsiteY2" fmla="*/ 765297 h 765297"/>
                  <a:gd name="connsiteX3" fmla="*/ 592216 w 936548"/>
                  <a:gd name="connsiteY3" fmla="*/ 765297 h 765297"/>
                  <a:gd name="connsiteX4" fmla="*/ 582652 w 936548"/>
                  <a:gd name="connsiteY4" fmla="*/ 221362 h 765297"/>
                  <a:gd name="connsiteX5" fmla="*/ 47399 w 936548"/>
                  <a:gd name="connsiteY5" fmla="*/ 194132 h 765297"/>
                  <a:gd name="connsiteX0" fmla="*/ 0 w 936548"/>
                  <a:gd name="connsiteY0" fmla="*/ 17526 h 765297"/>
                  <a:gd name="connsiteX1" fmla="*/ 789173 w 936548"/>
                  <a:gd name="connsiteY1" fmla="*/ 0 h 765297"/>
                  <a:gd name="connsiteX2" fmla="*/ 936548 w 936548"/>
                  <a:gd name="connsiteY2" fmla="*/ 765297 h 765297"/>
                  <a:gd name="connsiteX3" fmla="*/ 592216 w 936548"/>
                  <a:gd name="connsiteY3" fmla="*/ 765297 h 765297"/>
                  <a:gd name="connsiteX4" fmla="*/ 503613 w 936548"/>
                  <a:gd name="connsiteY4" fmla="*/ 217059 h 765297"/>
                  <a:gd name="connsiteX5" fmla="*/ 47399 w 936548"/>
                  <a:gd name="connsiteY5" fmla="*/ 194132 h 765297"/>
                  <a:gd name="connsiteX0" fmla="*/ 0 w 936548"/>
                  <a:gd name="connsiteY0" fmla="*/ 54597 h 802368"/>
                  <a:gd name="connsiteX1" fmla="*/ 678845 w 936548"/>
                  <a:gd name="connsiteY1" fmla="*/ 0 h 802368"/>
                  <a:gd name="connsiteX2" fmla="*/ 936548 w 936548"/>
                  <a:gd name="connsiteY2" fmla="*/ 802368 h 802368"/>
                  <a:gd name="connsiteX3" fmla="*/ 592216 w 936548"/>
                  <a:gd name="connsiteY3" fmla="*/ 802368 h 802368"/>
                  <a:gd name="connsiteX4" fmla="*/ 503613 w 936548"/>
                  <a:gd name="connsiteY4" fmla="*/ 254130 h 802368"/>
                  <a:gd name="connsiteX5" fmla="*/ 47399 w 936548"/>
                  <a:gd name="connsiteY5" fmla="*/ 231203 h 802368"/>
                  <a:gd name="connsiteX0" fmla="*/ 0 w 936548"/>
                  <a:gd name="connsiteY0" fmla="*/ 54597 h 802368"/>
                  <a:gd name="connsiteX1" fmla="*/ 678845 w 936548"/>
                  <a:gd name="connsiteY1" fmla="*/ 0 h 802368"/>
                  <a:gd name="connsiteX2" fmla="*/ 936548 w 936548"/>
                  <a:gd name="connsiteY2" fmla="*/ 802368 h 802368"/>
                  <a:gd name="connsiteX3" fmla="*/ 592216 w 936548"/>
                  <a:gd name="connsiteY3" fmla="*/ 802368 h 802368"/>
                  <a:gd name="connsiteX4" fmla="*/ 503613 w 936548"/>
                  <a:gd name="connsiteY4" fmla="*/ 254130 h 802368"/>
                  <a:gd name="connsiteX5" fmla="*/ 52309 w 936548"/>
                  <a:gd name="connsiteY5" fmla="*/ 233263 h 802368"/>
                  <a:gd name="connsiteX0" fmla="*/ 0 w 912484"/>
                  <a:gd name="connsiteY0" fmla="*/ 54597 h 802368"/>
                  <a:gd name="connsiteX1" fmla="*/ 678845 w 912484"/>
                  <a:gd name="connsiteY1" fmla="*/ 0 h 802368"/>
                  <a:gd name="connsiteX2" fmla="*/ 912484 w 912484"/>
                  <a:gd name="connsiteY2" fmla="*/ 763394 h 802368"/>
                  <a:gd name="connsiteX3" fmla="*/ 592216 w 912484"/>
                  <a:gd name="connsiteY3" fmla="*/ 802368 h 802368"/>
                  <a:gd name="connsiteX4" fmla="*/ 503613 w 912484"/>
                  <a:gd name="connsiteY4" fmla="*/ 254130 h 802368"/>
                  <a:gd name="connsiteX5" fmla="*/ 52309 w 912484"/>
                  <a:gd name="connsiteY5" fmla="*/ 233263 h 802368"/>
                  <a:gd name="connsiteX0" fmla="*/ 0 w 912484"/>
                  <a:gd name="connsiteY0" fmla="*/ 54597 h 826383"/>
                  <a:gd name="connsiteX1" fmla="*/ 678845 w 912484"/>
                  <a:gd name="connsiteY1" fmla="*/ 0 h 826383"/>
                  <a:gd name="connsiteX2" fmla="*/ 912484 w 912484"/>
                  <a:gd name="connsiteY2" fmla="*/ 763394 h 826383"/>
                  <a:gd name="connsiteX3" fmla="*/ 597150 w 912484"/>
                  <a:gd name="connsiteY3" fmla="*/ 826383 h 826383"/>
                  <a:gd name="connsiteX4" fmla="*/ 503613 w 912484"/>
                  <a:gd name="connsiteY4" fmla="*/ 254130 h 826383"/>
                  <a:gd name="connsiteX5" fmla="*/ 52309 w 912484"/>
                  <a:gd name="connsiteY5" fmla="*/ 233263 h 826383"/>
                  <a:gd name="connsiteX0" fmla="*/ 0 w 912484"/>
                  <a:gd name="connsiteY0" fmla="*/ 54597 h 826383"/>
                  <a:gd name="connsiteX1" fmla="*/ 678845 w 912484"/>
                  <a:gd name="connsiteY1" fmla="*/ 0 h 826383"/>
                  <a:gd name="connsiteX2" fmla="*/ 912484 w 912484"/>
                  <a:gd name="connsiteY2" fmla="*/ 763394 h 826383"/>
                  <a:gd name="connsiteX3" fmla="*/ 597150 w 912484"/>
                  <a:gd name="connsiteY3" fmla="*/ 826383 h 826383"/>
                  <a:gd name="connsiteX4" fmla="*/ 503613 w 912484"/>
                  <a:gd name="connsiteY4" fmla="*/ 254130 h 826383"/>
                  <a:gd name="connsiteX5" fmla="*/ 49206 w 912484"/>
                  <a:gd name="connsiteY5" fmla="*/ 229651 h 826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2484" h="826383">
                    <a:moveTo>
                      <a:pt x="0" y="54597"/>
                    </a:moveTo>
                    <a:lnTo>
                      <a:pt x="678845" y="0"/>
                    </a:lnTo>
                    <a:lnTo>
                      <a:pt x="912484" y="763394"/>
                    </a:lnTo>
                    <a:lnTo>
                      <a:pt x="597150" y="826383"/>
                    </a:lnTo>
                    <a:lnTo>
                      <a:pt x="503613" y="254130"/>
                    </a:lnTo>
                    <a:lnTo>
                      <a:pt x="49206" y="229651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C448337B-C376-4E6E-BC8A-EFCE66CC031A}"/>
                </a:ext>
              </a:extLst>
            </p:cNvPr>
            <p:cNvGrpSpPr/>
            <p:nvPr/>
          </p:nvGrpSpPr>
          <p:grpSpPr>
            <a:xfrm>
              <a:off x="4841579" y="761665"/>
              <a:ext cx="341040" cy="316670"/>
              <a:chOff x="5834795" y="1979615"/>
              <a:chExt cx="295216" cy="274121"/>
            </a:xfrm>
          </p:grpSpPr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2C83ABF8-6631-4DE5-B77F-C12ADE7AB935}"/>
                  </a:ext>
                </a:extLst>
              </p:cNvPr>
              <p:cNvSpPr/>
              <p:nvPr/>
            </p:nvSpPr>
            <p:spPr>
              <a:xfrm>
                <a:off x="5834795" y="1991728"/>
                <a:ext cx="295216" cy="2620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2BF1E793-1097-448A-8BC6-A1B997C836CB}"/>
                  </a:ext>
                </a:extLst>
              </p:cNvPr>
              <p:cNvSpPr/>
              <p:nvPr/>
            </p:nvSpPr>
            <p:spPr>
              <a:xfrm>
                <a:off x="5894047" y="1979615"/>
                <a:ext cx="176714" cy="176712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76" name="グループ化 1075">
            <a:extLst>
              <a:ext uri="{FF2B5EF4-FFF2-40B4-BE49-F238E27FC236}">
                <a16:creationId xmlns:a16="http://schemas.microsoft.com/office/drawing/2014/main" id="{0798EDA6-0630-45D5-B730-3299161C66DE}"/>
              </a:ext>
            </a:extLst>
          </p:cNvPr>
          <p:cNvGrpSpPr/>
          <p:nvPr/>
        </p:nvGrpSpPr>
        <p:grpSpPr>
          <a:xfrm>
            <a:off x="1364676" y="901700"/>
            <a:ext cx="1438036" cy="2620040"/>
            <a:chOff x="6591467" y="1677132"/>
            <a:chExt cx="2242361" cy="4085486"/>
          </a:xfrm>
        </p:grpSpPr>
        <p:sp>
          <p:nvSpPr>
            <p:cNvPr id="743" name="四角形: 上の 2 つの角を丸める 145">
              <a:extLst>
                <a:ext uri="{FF2B5EF4-FFF2-40B4-BE49-F238E27FC236}">
                  <a16:creationId xmlns:a16="http://schemas.microsoft.com/office/drawing/2014/main" id="{D6F472C6-8483-4EA1-904F-E92AEFD04684}"/>
                </a:ext>
              </a:extLst>
            </p:cNvPr>
            <p:cNvSpPr/>
            <p:nvPr/>
          </p:nvSpPr>
          <p:spPr>
            <a:xfrm>
              <a:off x="6966156" y="5499230"/>
              <a:ext cx="536748" cy="263388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4" name="四角形: 上の 2 つの角を丸める 145">
              <a:extLst>
                <a:ext uri="{FF2B5EF4-FFF2-40B4-BE49-F238E27FC236}">
                  <a16:creationId xmlns:a16="http://schemas.microsoft.com/office/drawing/2014/main" id="{D8B71449-18E9-464D-A00E-D1ECFADDBE4E}"/>
                </a:ext>
              </a:extLst>
            </p:cNvPr>
            <p:cNvSpPr/>
            <p:nvPr/>
          </p:nvSpPr>
          <p:spPr>
            <a:xfrm flipH="1">
              <a:off x="7546674" y="5499230"/>
              <a:ext cx="536748" cy="263388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フリーフォーム: 図形 744">
              <a:extLst>
                <a:ext uri="{FF2B5EF4-FFF2-40B4-BE49-F238E27FC236}">
                  <a16:creationId xmlns:a16="http://schemas.microsoft.com/office/drawing/2014/main" id="{1A3CC511-E3FC-4C40-B094-69AB133A998C}"/>
                </a:ext>
              </a:extLst>
            </p:cNvPr>
            <p:cNvSpPr/>
            <p:nvPr/>
          </p:nvSpPr>
          <p:spPr>
            <a:xfrm>
              <a:off x="6989897" y="4705451"/>
              <a:ext cx="511059" cy="839689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フリーフォーム: 図形 745">
              <a:extLst>
                <a:ext uri="{FF2B5EF4-FFF2-40B4-BE49-F238E27FC236}">
                  <a16:creationId xmlns:a16="http://schemas.microsoft.com/office/drawing/2014/main" id="{F17936E3-1E05-4843-83EB-51625687AF21}"/>
                </a:ext>
              </a:extLst>
            </p:cNvPr>
            <p:cNvSpPr/>
            <p:nvPr/>
          </p:nvSpPr>
          <p:spPr>
            <a:xfrm>
              <a:off x="7546674" y="4705451"/>
              <a:ext cx="511060" cy="839689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四角形: 上の 2 つの角を丸める 746">
              <a:extLst>
                <a:ext uri="{FF2B5EF4-FFF2-40B4-BE49-F238E27FC236}">
                  <a16:creationId xmlns:a16="http://schemas.microsoft.com/office/drawing/2014/main" id="{95709C37-14F1-4AD8-98E9-B9E561A3AC40}"/>
                </a:ext>
              </a:extLst>
            </p:cNvPr>
            <p:cNvSpPr/>
            <p:nvPr/>
          </p:nvSpPr>
          <p:spPr>
            <a:xfrm>
              <a:off x="6926225" y="3564015"/>
              <a:ext cx="1170130" cy="838916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8" name="フリーフォーム: 図形 747">
              <a:extLst>
                <a:ext uri="{FF2B5EF4-FFF2-40B4-BE49-F238E27FC236}">
                  <a16:creationId xmlns:a16="http://schemas.microsoft.com/office/drawing/2014/main" id="{81346F12-F332-41E8-9611-D20071F596D4}"/>
                </a:ext>
              </a:extLst>
            </p:cNvPr>
            <p:cNvSpPr/>
            <p:nvPr/>
          </p:nvSpPr>
          <p:spPr>
            <a:xfrm>
              <a:off x="6888645" y="4402930"/>
              <a:ext cx="1245290" cy="465523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9" name="正方形/長方形 748">
              <a:extLst>
                <a:ext uri="{FF2B5EF4-FFF2-40B4-BE49-F238E27FC236}">
                  <a16:creationId xmlns:a16="http://schemas.microsoft.com/office/drawing/2014/main" id="{AE5A4463-200D-45D7-8D0C-FD69F5AF8D9B}"/>
                </a:ext>
              </a:extLst>
            </p:cNvPr>
            <p:cNvSpPr/>
            <p:nvPr/>
          </p:nvSpPr>
          <p:spPr>
            <a:xfrm>
              <a:off x="6914838" y="4381083"/>
              <a:ext cx="1192904" cy="119062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0" name="四角形: 角を丸くする 749">
              <a:extLst>
                <a:ext uri="{FF2B5EF4-FFF2-40B4-BE49-F238E27FC236}">
                  <a16:creationId xmlns:a16="http://schemas.microsoft.com/office/drawing/2014/main" id="{0D56F2C6-91BA-4E4A-BE4E-19F432F947DF}"/>
                </a:ext>
              </a:extLst>
            </p:cNvPr>
            <p:cNvSpPr/>
            <p:nvPr/>
          </p:nvSpPr>
          <p:spPr>
            <a:xfrm>
              <a:off x="7369657" y="4369177"/>
              <a:ext cx="283266" cy="14287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四角形: 上の 2 つの角を丸める 750">
              <a:extLst>
                <a:ext uri="{FF2B5EF4-FFF2-40B4-BE49-F238E27FC236}">
                  <a16:creationId xmlns:a16="http://schemas.microsoft.com/office/drawing/2014/main" id="{1A476511-3103-4325-82E6-1A4B7D6B135E}"/>
                </a:ext>
              </a:extLst>
            </p:cNvPr>
            <p:cNvSpPr/>
            <p:nvPr/>
          </p:nvSpPr>
          <p:spPr>
            <a:xfrm>
              <a:off x="7729144" y="4030399"/>
              <a:ext cx="293166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四角形: 上の 2 つの角を丸める 751">
              <a:extLst>
                <a:ext uri="{FF2B5EF4-FFF2-40B4-BE49-F238E27FC236}">
                  <a16:creationId xmlns:a16="http://schemas.microsoft.com/office/drawing/2014/main" id="{54413B09-9EC6-4014-92D5-021C9796E65A}"/>
                </a:ext>
              </a:extLst>
            </p:cNvPr>
            <p:cNvSpPr/>
            <p:nvPr/>
          </p:nvSpPr>
          <p:spPr>
            <a:xfrm>
              <a:off x="6995471" y="4030399"/>
              <a:ext cx="293166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3" name="楕円 752">
              <a:extLst>
                <a:ext uri="{FF2B5EF4-FFF2-40B4-BE49-F238E27FC236}">
                  <a16:creationId xmlns:a16="http://schemas.microsoft.com/office/drawing/2014/main" id="{16F94D01-ADA9-4AE4-A972-B0CAA03F904E}"/>
                </a:ext>
              </a:extLst>
            </p:cNvPr>
            <p:cNvSpPr/>
            <p:nvPr/>
          </p:nvSpPr>
          <p:spPr>
            <a:xfrm>
              <a:off x="7456618" y="4111045"/>
              <a:ext cx="134392" cy="134392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4" name="楕円 753">
              <a:extLst>
                <a:ext uri="{FF2B5EF4-FFF2-40B4-BE49-F238E27FC236}">
                  <a16:creationId xmlns:a16="http://schemas.microsoft.com/office/drawing/2014/main" id="{8E105D92-F0EA-4A63-80E9-2BDE5963B1B4}"/>
                </a:ext>
              </a:extLst>
            </p:cNvPr>
            <p:cNvSpPr/>
            <p:nvPr/>
          </p:nvSpPr>
          <p:spPr>
            <a:xfrm>
              <a:off x="7456618" y="4567828"/>
              <a:ext cx="134392" cy="134392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EA35FC47-463A-4A04-A564-33912A38A309}"/>
                </a:ext>
              </a:extLst>
            </p:cNvPr>
            <p:cNvGrpSpPr/>
            <p:nvPr/>
          </p:nvGrpSpPr>
          <p:grpSpPr>
            <a:xfrm>
              <a:off x="7069516" y="3548063"/>
              <a:ext cx="900722" cy="490537"/>
              <a:chOff x="6136481" y="3548063"/>
              <a:chExt cx="900722" cy="490537"/>
            </a:xfrm>
          </p:grpSpPr>
          <p:sp>
            <p:nvSpPr>
              <p:cNvPr id="785" name="台形 784">
                <a:extLst>
                  <a:ext uri="{FF2B5EF4-FFF2-40B4-BE49-F238E27FC236}">
                    <a16:creationId xmlns:a16="http://schemas.microsoft.com/office/drawing/2014/main" id="{1F396C2C-20C9-43FE-A978-65666CD0EFFC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7D160AC9-6718-4601-93BA-71055A178733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台形 786">
                <a:extLst>
                  <a:ext uri="{FF2B5EF4-FFF2-40B4-BE49-F238E27FC236}">
                    <a16:creationId xmlns:a16="http://schemas.microsoft.com/office/drawing/2014/main" id="{0FCBB8B6-D038-4144-86DB-6926B8C8B480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9FFDE787-A246-4CB6-9CDB-88E4124BC6CE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B720072F-3932-4A5B-84B2-88CB8C89F1B5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B18F21F5-0D0C-49B7-BA6E-F123FBF4D570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7" name="グループ化 756">
              <a:extLst>
                <a:ext uri="{FF2B5EF4-FFF2-40B4-BE49-F238E27FC236}">
                  <a16:creationId xmlns:a16="http://schemas.microsoft.com/office/drawing/2014/main" id="{AEFC3BF0-CC99-4E11-9D59-6B672199E16D}"/>
                </a:ext>
              </a:extLst>
            </p:cNvPr>
            <p:cNvGrpSpPr/>
            <p:nvPr/>
          </p:nvGrpSpPr>
          <p:grpSpPr>
            <a:xfrm>
              <a:off x="6680867" y="2085884"/>
              <a:ext cx="1685894" cy="1537228"/>
              <a:chOff x="639816" y="4442138"/>
              <a:chExt cx="1685894" cy="1537228"/>
            </a:xfrm>
          </p:grpSpPr>
          <p:sp>
            <p:nvSpPr>
              <p:cNvPr id="771" name="楕円 770">
                <a:extLst>
                  <a:ext uri="{FF2B5EF4-FFF2-40B4-BE49-F238E27FC236}">
                    <a16:creationId xmlns:a16="http://schemas.microsoft.com/office/drawing/2014/main" id="{93633E28-61BD-486F-98E0-AEB4002D8D93}"/>
                  </a:ext>
                </a:extLst>
              </p:cNvPr>
              <p:cNvSpPr/>
              <p:nvPr/>
            </p:nvSpPr>
            <p:spPr bwMode="auto">
              <a:xfrm>
                <a:off x="698227" y="4442138"/>
                <a:ext cx="1570894" cy="151796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4566F7A5-FDAD-4A8F-A213-535B6CB4E6CD}"/>
                  </a:ext>
                </a:extLst>
              </p:cNvPr>
              <p:cNvSpPr/>
              <p:nvPr/>
            </p:nvSpPr>
            <p:spPr bwMode="auto">
              <a:xfrm rot="20700000">
                <a:off x="648995" y="5186803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AEF3D849-B935-457E-8830-3BC5877FAB62}"/>
                  </a:ext>
                </a:extLst>
              </p:cNvPr>
              <p:cNvSpPr/>
              <p:nvPr/>
            </p:nvSpPr>
            <p:spPr bwMode="auto">
              <a:xfrm rot="20700000">
                <a:off x="720487" y="5277352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F89DB555-E533-4F1F-BBFC-0267C976DD80}"/>
                  </a:ext>
                </a:extLst>
              </p:cNvPr>
              <p:cNvSpPr/>
              <p:nvPr/>
            </p:nvSpPr>
            <p:spPr bwMode="auto">
              <a:xfrm rot="900000" flipH="1">
                <a:off x="1971451" y="5186802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楕円 774">
                <a:extLst>
                  <a:ext uri="{FF2B5EF4-FFF2-40B4-BE49-F238E27FC236}">
                    <a16:creationId xmlns:a16="http://schemas.microsoft.com/office/drawing/2014/main" id="{69226C0D-84B5-479E-B8B8-8165FE71B380}"/>
                  </a:ext>
                </a:extLst>
              </p:cNvPr>
              <p:cNvSpPr/>
              <p:nvPr/>
            </p:nvSpPr>
            <p:spPr bwMode="auto">
              <a:xfrm rot="900000" flipH="1">
                <a:off x="2042942" y="5277351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楕円 775">
                <a:extLst>
                  <a:ext uri="{FF2B5EF4-FFF2-40B4-BE49-F238E27FC236}">
                    <a16:creationId xmlns:a16="http://schemas.microsoft.com/office/drawing/2014/main" id="{315D0B14-041C-434F-9B47-0FC944D34D57}"/>
                  </a:ext>
                </a:extLst>
              </p:cNvPr>
              <p:cNvSpPr/>
              <p:nvPr/>
            </p:nvSpPr>
            <p:spPr bwMode="auto">
              <a:xfrm>
                <a:off x="798956" y="4617812"/>
                <a:ext cx="1361554" cy="1361554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月 776">
                <a:extLst>
                  <a:ext uri="{FF2B5EF4-FFF2-40B4-BE49-F238E27FC236}">
                    <a16:creationId xmlns:a16="http://schemas.microsoft.com/office/drawing/2014/main" id="{C051EC20-F5A9-4085-BD4E-508DB286209A}"/>
                  </a:ext>
                </a:extLst>
              </p:cNvPr>
              <p:cNvSpPr/>
              <p:nvPr/>
            </p:nvSpPr>
            <p:spPr bwMode="auto">
              <a:xfrm rot="2700000">
                <a:off x="909281" y="4380437"/>
                <a:ext cx="332131" cy="871062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月 777">
                <a:extLst>
                  <a:ext uri="{FF2B5EF4-FFF2-40B4-BE49-F238E27FC236}">
                    <a16:creationId xmlns:a16="http://schemas.microsoft.com/office/drawing/2014/main" id="{2E9B5F3E-B539-4A93-8D41-BB1F9B43E106}"/>
                  </a:ext>
                </a:extLst>
              </p:cNvPr>
              <p:cNvSpPr/>
              <p:nvPr/>
            </p:nvSpPr>
            <p:spPr bwMode="auto">
              <a:xfrm rot="2700000">
                <a:off x="1068503" y="4398847"/>
                <a:ext cx="332131" cy="849494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角丸四角形 156">
                <a:extLst>
                  <a:ext uri="{FF2B5EF4-FFF2-40B4-BE49-F238E27FC236}">
                    <a16:creationId xmlns:a16="http://schemas.microsoft.com/office/drawing/2014/main" id="{7071AAB0-4F81-42AE-B23F-64B417BBC297}"/>
                  </a:ext>
                </a:extLst>
              </p:cNvPr>
              <p:cNvSpPr/>
              <p:nvPr/>
            </p:nvSpPr>
            <p:spPr bwMode="auto">
              <a:xfrm>
                <a:off x="1070310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角丸四角形 157">
                <a:extLst>
                  <a:ext uri="{FF2B5EF4-FFF2-40B4-BE49-F238E27FC236}">
                    <a16:creationId xmlns:a16="http://schemas.microsoft.com/office/drawing/2014/main" id="{A5D1B3BD-4F30-43EC-8FCC-C373FC7F1FAD}"/>
                  </a:ext>
                </a:extLst>
              </p:cNvPr>
              <p:cNvSpPr/>
              <p:nvPr/>
            </p:nvSpPr>
            <p:spPr bwMode="auto">
              <a:xfrm>
                <a:off x="1749864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月 780">
                <a:extLst>
                  <a:ext uri="{FF2B5EF4-FFF2-40B4-BE49-F238E27FC236}">
                    <a16:creationId xmlns:a16="http://schemas.microsoft.com/office/drawing/2014/main" id="{225B0201-32BC-4AC8-9709-FDA02C4B6772}"/>
                  </a:ext>
                </a:extLst>
              </p:cNvPr>
              <p:cNvSpPr/>
              <p:nvPr/>
            </p:nvSpPr>
            <p:spPr bwMode="auto">
              <a:xfrm rot="6300000">
                <a:off x="1085898" y="4912295"/>
                <a:ext cx="99694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月 781">
                <a:extLst>
                  <a:ext uri="{FF2B5EF4-FFF2-40B4-BE49-F238E27FC236}">
                    <a16:creationId xmlns:a16="http://schemas.microsoft.com/office/drawing/2014/main" id="{BE127AFA-0254-4518-93F3-63F384FA1D9B}"/>
                  </a:ext>
                </a:extLst>
              </p:cNvPr>
              <p:cNvSpPr/>
              <p:nvPr/>
            </p:nvSpPr>
            <p:spPr bwMode="auto">
              <a:xfrm rot="4500000">
                <a:off x="1760665" y="4912296"/>
                <a:ext cx="9969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ひし形 16">
                <a:extLst>
                  <a:ext uri="{FF2B5EF4-FFF2-40B4-BE49-F238E27FC236}">
                    <a16:creationId xmlns:a16="http://schemas.microsoft.com/office/drawing/2014/main" id="{ABB35EF5-F430-4931-8AB8-327024F740B4}"/>
                  </a:ext>
                </a:extLst>
              </p:cNvPr>
              <p:cNvSpPr/>
              <p:nvPr/>
            </p:nvSpPr>
            <p:spPr bwMode="auto">
              <a:xfrm>
                <a:off x="1383425" y="5555117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4" name="月 783">
                <a:extLst>
                  <a:ext uri="{FF2B5EF4-FFF2-40B4-BE49-F238E27FC236}">
                    <a16:creationId xmlns:a16="http://schemas.microsoft.com/office/drawing/2014/main" id="{8BBB3379-C6F2-4617-A89C-F31CF1C2FBC6}"/>
                  </a:ext>
                </a:extLst>
              </p:cNvPr>
              <p:cNvSpPr/>
              <p:nvPr/>
            </p:nvSpPr>
            <p:spPr bwMode="auto">
              <a:xfrm rot="5400000">
                <a:off x="1453283" y="5631505"/>
                <a:ext cx="65615" cy="27662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8" name="グループ化 757">
              <a:extLst>
                <a:ext uri="{FF2B5EF4-FFF2-40B4-BE49-F238E27FC236}">
                  <a16:creationId xmlns:a16="http://schemas.microsoft.com/office/drawing/2014/main" id="{1F72343A-1672-492B-8161-6F29D5C82659}"/>
                </a:ext>
              </a:extLst>
            </p:cNvPr>
            <p:cNvGrpSpPr/>
            <p:nvPr/>
          </p:nvGrpSpPr>
          <p:grpSpPr>
            <a:xfrm>
              <a:off x="6591467" y="1677132"/>
              <a:ext cx="1839648" cy="971840"/>
              <a:chOff x="5437906" y="836688"/>
              <a:chExt cx="2280700" cy="1204836"/>
            </a:xfrm>
          </p:grpSpPr>
          <p:sp>
            <p:nvSpPr>
              <p:cNvPr id="768" name="楕円 8">
                <a:extLst>
                  <a:ext uri="{FF2B5EF4-FFF2-40B4-BE49-F238E27FC236}">
                    <a16:creationId xmlns:a16="http://schemas.microsoft.com/office/drawing/2014/main" id="{E2C416E8-EF5E-4EB5-A7E0-18141B4B71AC}"/>
                  </a:ext>
                </a:extLst>
              </p:cNvPr>
              <p:cNvSpPr/>
              <p:nvPr/>
            </p:nvSpPr>
            <p:spPr>
              <a:xfrm>
                <a:off x="5437906" y="836688"/>
                <a:ext cx="2280700" cy="1162627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064D7B45-7A09-4CF7-8228-23C9C92CB03C}"/>
                  </a:ext>
                </a:extLst>
              </p:cNvPr>
              <p:cNvSpPr/>
              <p:nvPr/>
            </p:nvSpPr>
            <p:spPr>
              <a:xfrm>
                <a:off x="5590752" y="1579411"/>
                <a:ext cx="1960745" cy="277964"/>
              </a:xfrm>
              <a:custGeom>
                <a:avLst/>
                <a:gdLst>
                  <a:gd name="connsiteX0" fmla="*/ 952406 w 1960745"/>
                  <a:gd name="connsiteY0" fmla="*/ 0 h 284698"/>
                  <a:gd name="connsiteX1" fmla="*/ 1828213 w 1960745"/>
                  <a:gd name="connsiteY1" fmla="*/ 143121 h 284698"/>
                  <a:gd name="connsiteX2" fmla="*/ 1960745 w 1960745"/>
                  <a:gd name="connsiteY2" fmla="*/ 196194 h 284698"/>
                  <a:gd name="connsiteX3" fmla="*/ 1933101 w 1960745"/>
                  <a:gd name="connsiteY3" fmla="*/ 217918 h 284698"/>
                  <a:gd name="connsiteX4" fmla="*/ 1803931 w 1960745"/>
                  <a:gd name="connsiteY4" fmla="*/ 284698 h 284698"/>
                  <a:gd name="connsiteX5" fmla="*/ 1731079 w 1960745"/>
                  <a:gd name="connsiteY5" fmla="*/ 260347 h 284698"/>
                  <a:gd name="connsiteX6" fmla="*/ 952406 w 1960745"/>
                  <a:gd name="connsiteY6" fmla="*/ 151872 h 284698"/>
                  <a:gd name="connsiteX7" fmla="*/ 191448 w 1960745"/>
                  <a:gd name="connsiteY7" fmla="*/ 260347 h 284698"/>
                  <a:gd name="connsiteX8" fmla="*/ 151291 w 1960745"/>
                  <a:gd name="connsiteY8" fmla="*/ 274467 h 284698"/>
                  <a:gd name="connsiteX9" fmla="*/ 41909 w 1960745"/>
                  <a:gd name="connsiteY9" fmla="*/ 217918 h 284698"/>
                  <a:gd name="connsiteX10" fmla="*/ 0 w 1960745"/>
                  <a:gd name="connsiteY10" fmla="*/ 184983 h 284698"/>
                  <a:gd name="connsiteX11" fmla="*/ 98811 w 1960745"/>
                  <a:gd name="connsiteY11" fmla="*/ 143121 h 284698"/>
                  <a:gd name="connsiteX12" fmla="*/ 952406 w 1960745"/>
                  <a:gd name="connsiteY12" fmla="*/ 0 h 284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60745" h="284698">
                    <a:moveTo>
                      <a:pt x="952406" y="0"/>
                    </a:moveTo>
                    <a:cubicBezTo>
                      <a:pt x="1272711" y="0"/>
                      <a:pt x="1575210" y="57313"/>
                      <a:pt x="1828213" y="143121"/>
                    </a:cubicBezTo>
                    <a:lnTo>
                      <a:pt x="1960745" y="196194"/>
                    </a:lnTo>
                    <a:lnTo>
                      <a:pt x="1933101" y="217918"/>
                    </a:lnTo>
                    <a:lnTo>
                      <a:pt x="1803931" y="284698"/>
                    </a:lnTo>
                    <a:lnTo>
                      <a:pt x="1731079" y="260347"/>
                    </a:lnTo>
                    <a:cubicBezTo>
                      <a:pt x="1499307" y="194244"/>
                      <a:pt x="1232673" y="151872"/>
                      <a:pt x="952406" y="151872"/>
                    </a:cubicBezTo>
                    <a:cubicBezTo>
                      <a:pt x="672140" y="151872"/>
                      <a:pt x="413064" y="194244"/>
                      <a:pt x="191448" y="260347"/>
                    </a:cubicBezTo>
                    <a:lnTo>
                      <a:pt x="151291" y="274467"/>
                    </a:lnTo>
                    <a:lnTo>
                      <a:pt x="41909" y="217918"/>
                    </a:lnTo>
                    <a:lnTo>
                      <a:pt x="0" y="184983"/>
                    </a:lnTo>
                    <a:lnTo>
                      <a:pt x="98811" y="143121"/>
                    </a:lnTo>
                    <a:cubicBezTo>
                      <a:pt x="339475" y="57313"/>
                      <a:pt x="632102" y="0"/>
                      <a:pt x="952406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0" name="楕円 8">
                <a:extLst>
                  <a:ext uri="{FF2B5EF4-FFF2-40B4-BE49-F238E27FC236}">
                    <a16:creationId xmlns:a16="http://schemas.microsoft.com/office/drawing/2014/main" id="{DB436224-8DF6-4976-A5E3-CE6A72E30EE0}"/>
                  </a:ext>
                </a:extLst>
              </p:cNvPr>
              <p:cNvSpPr/>
              <p:nvPr/>
            </p:nvSpPr>
            <p:spPr>
              <a:xfrm flipV="1">
                <a:off x="5555562" y="1721759"/>
                <a:ext cx="2045388" cy="319765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796" name="フリーフォーム: 図形 795">
              <a:extLst>
                <a:ext uri="{FF2B5EF4-FFF2-40B4-BE49-F238E27FC236}">
                  <a16:creationId xmlns:a16="http://schemas.microsoft.com/office/drawing/2014/main" id="{3762568C-A9EB-4C7B-B0F3-A13C7DE5ABB8}"/>
                </a:ext>
              </a:extLst>
            </p:cNvPr>
            <p:cNvSpPr/>
            <p:nvPr/>
          </p:nvSpPr>
          <p:spPr>
            <a:xfrm>
              <a:off x="7361118" y="1887873"/>
              <a:ext cx="341040" cy="302677"/>
            </a:xfrm>
            <a:custGeom>
              <a:avLst/>
              <a:gdLst>
                <a:gd name="connsiteX0" fmla="*/ 237113 w 295216"/>
                <a:gd name="connsiteY0" fmla="*/ 0 h 262008"/>
                <a:gd name="connsiteX1" fmla="*/ 251983 w 295216"/>
                <a:gd name="connsiteY1" fmla="*/ 10025 h 262008"/>
                <a:gd name="connsiteX2" fmla="*/ 295216 w 295216"/>
                <a:gd name="connsiteY2" fmla="*/ 114400 h 262008"/>
                <a:gd name="connsiteX3" fmla="*/ 147608 w 295216"/>
                <a:gd name="connsiteY3" fmla="*/ 262008 h 262008"/>
                <a:gd name="connsiteX4" fmla="*/ 0 w 295216"/>
                <a:gd name="connsiteY4" fmla="*/ 114400 h 262008"/>
                <a:gd name="connsiteX5" fmla="*/ 43234 w 295216"/>
                <a:gd name="connsiteY5" fmla="*/ 10025 h 262008"/>
                <a:gd name="connsiteX6" fmla="*/ 58104 w 295216"/>
                <a:gd name="connsiteY6" fmla="*/ 0 h 262008"/>
                <a:gd name="connsiteX7" fmla="*/ 45133 w 295216"/>
                <a:gd name="connsiteY7" fmla="*/ 22037 h 262008"/>
                <a:gd name="connsiteX8" fmla="*/ 36393 w 295216"/>
                <a:gd name="connsiteY8" fmla="*/ 71625 h 262008"/>
                <a:gd name="connsiteX9" fmla="*/ 147608 w 295216"/>
                <a:gd name="connsiteY9" fmla="*/ 199022 h 262008"/>
                <a:gd name="connsiteX10" fmla="*/ 258823 w 295216"/>
                <a:gd name="connsiteY10" fmla="*/ 71625 h 262008"/>
                <a:gd name="connsiteX11" fmla="*/ 250083 w 295216"/>
                <a:gd name="connsiteY11" fmla="*/ 22037 h 262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16" h="262008">
                  <a:moveTo>
                    <a:pt x="237113" y="0"/>
                  </a:moveTo>
                  <a:lnTo>
                    <a:pt x="251983" y="10025"/>
                  </a:lnTo>
                  <a:cubicBezTo>
                    <a:pt x="278695" y="36737"/>
                    <a:pt x="295216" y="73639"/>
                    <a:pt x="295216" y="114400"/>
                  </a:cubicBezTo>
                  <a:cubicBezTo>
                    <a:pt x="295216" y="195922"/>
                    <a:pt x="229130" y="262008"/>
                    <a:pt x="147608" y="262008"/>
                  </a:cubicBezTo>
                  <a:cubicBezTo>
                    <a:pt x="66086" y="262008"/>
                    <a:pt x="0" y="195922"/>
                    <a:pt x="0" y="114400"/>
                  </a:cubicBezTo>
                  <a:cubicBezTo>
                    <a:pt x="0" y="73639"/>
                    <a:pt x="16522" y="36737"/>
                    <a:pt x="43234" y="10025"/>
                  </a:cubicBezTo>
                  <a:lnTo>
                    <a:pt x="58104" y="0"/>
                  </a:lnTo>
                  <a:lnTo>
                    <a:pt x="45133" y="22037"/>
                  </a:lnTo>
                  <a:cubicBezTo>
                    <a:pt x="39505" y="37278"/>
                    <a:pt x="36393" y="54035"/>
                    <a:pt x="36393" y="71625"/>
                  </a:cubicBezTo>
                  <a:cubicBezTo>
                    <a:pt x="36393" y="141984"/>
                    <a:pt x="86186" y="199022"/>
                    <a:pt x="147608" y="199022"/>
                  </a:cubicBezTo>
                  <a:cubicBezTo>
                    <a:pt x="209030" y="199022"/>
                    <a:pt x="258823" y="141984"/>
                    <a:pt x="258823" y="71625"/>
                  </a:cubicBezTo>
                  <a:cubicBezTo>
                    <a:pt x="258823" y="54035"/>
                    <a:pt x="255711" y="37278"/>
                    <a:pt x="250083" y="2203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7" name="楕円 796">
              <a:extLst>
                <a:ext uri="{FF2B5EF4-FFF2-40B4-BE49-F238E27FC236}">
                  <a16:creationId xmlns:a16="http://schemas.microsoft.com/office/drawing/2014/main" id="{C8558008-F364-4646-86D0-D1581B31430F}"/>
                </a:ext>
              </a:extLst>
            </p:cNvPr>
            <p:cNvSpPr/>
            <p:nvPr/>
          </p:nvSpPr>
          <p:spPr>
            <a:xfrm>
              <a:off x="7429567" y="1873880"/>
              <a:ext cx="204144" cy="204141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8" name="フローチャート: 手作業 203">
              <a:extLst>
                <a:ext uri="{FF2B5EF4-FFF2-40B4-BE49-F238E27FC236}">
                  <a16:creationId xmlns:a16="http://schemas.microsoft.com/office/drawing/2014/main" id="{184F3835-1273-4C34-B707-D50C46514346}"/>
                </a:ext>
              </a:extLst>
            </p:cNvPr>
            <p:cNvSpPr/>
            <p:nvPr/>
          </p:nvSpPr>
          <p:spPr>
            <a:xfrm rot="4162878">
              <a:off x="8102279" y="3448297"/>
              <a:ext cx="353665" cy="495130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99" name="グループ化 798">
              <a:extLst>
                <a:ext uri="{FF2B5EF4-FFF2-40B4-BE49-F238E27FC236}">
                  <a16:creationId xmlns:a16="http://schemas.microsoft.com/office/drawing/2014/main" id="{280B3CF7-B2DC-47C5-BFCE-A434E88B81D6}"/>
                </a:ext>
              </a:extLst>
            </p:cNvPr>
            <p:cNvGrpSpPr/>
            <p:nvPr/>
          </p:nvGrpSpPr>
          <p:grpSpPr>
            <a:xfrm flipH="1">
              <a:off x="7785355" y="3297227"/>
              <a:ext cx="1048473" cy="522749"/>
              <a:chOff x="1538286" y="3344653"/>
              <a:chExt cx="1658580" cy="759597"/>
            </a:xfrm>
          </p:grpSpPr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5FD8E741-E277-41B3-A3BF-453FE1395586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01" name="四角形: 上の 2 つの角を丸める 800">
                <a:extLst>
                  <a:ext uri="{FF2B5EF4-FFF2-40B4-BE49-F238E27FC236}">
                    <a16:creationId xmlns:a16="http://schemas.microsoft.com/office/drawing/2014/main" id="{0C6C95CF-4D13-49C4-BB44-0DC1C8B82479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02" name="四角形: 上の 2 つの角を丸める 801">
                <a:extLst>
                  <a:ext uri="{FF2B5EF4-FFF2-40B4-BE49-F238E27FC236}">
                    <a16:creationId xmlns:a16="http://schemas.microsoft.com/office/drawing/2014/main" id="{690D007D-A6D3-4CE4-9040-42C77858E8CA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03" name="四角形: 上の 2 つの角を丸める 802">
                <a:extLst>
                  <a:ext uri="{FF2B5EF4-FFF2-40B4-BE49-F238E27FC236}">
                    <a16:creationId xmlns:a16="http://schemas.microsoft.com/office/drawing/2014/main" id="{D5E356C5-C53C-40D7-A966-FE490AEF148C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04" name="四角形: 上の 2 つの角を丸める 803">
                <a:extLst>
                  <a:ext uri="{FF2B5EF4-FFF2-40B4-BE49-F238E27FC236}">
                    <a16:creationId xmlns:a16="http://schemas.microsoft.com/office/drawing/2014/main" id="{877C9759-AEDD-458C-93AC-2F2857813D9B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816" name="グループ化 815">
              <a:extLst>
                <a:ext uri="{FF2B5EF4-FFF2-40B4-BE49-F238E27FC236}">
                  <a16:creationId xmlns:a16="http://schemas.microsoft.com/office/drawing/2014/main" id="{5F413E75-26E5-4C1F-963A-B0ECB7BAED6C}"/>
                </a:ext>
              </a:extLst>
            </p:cNvPr>
            <p:cNvGrpSpPr/>
            <p:nvPr/>
          </p:nvGrpSpPr>
          <p:grpSpPr>
            <a:xfrm>
              <a:off x="7276488" y="3403484"/>
              <a:ext cx="550497" cy="654989"/>
              <a:chOff x="3128121" y="2539151"/>
              <a:chExt cx="1402829" cy="1669107"/>
            </a:xfrm>
          </p:grpSpPr>
          <p:sp>
            <p:nvSpPr>
              <p:cNvPr id="817" name="四角形: 上の 2 つの角を丸める 816">
                <a:extLst>
                  <a:ext uri="{FF2B5EF4-FFF2-40B4-BE49-F238E27FC236}">
                    <a16:creationId xmlns:a16="http://schemas.microsoft.com/office/drawing/2014/main" id="{A3FC15E9-FFCB-4AF1-B961-1EEB21D4FD1E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18" name="四角形: 上の 2 つの角を丸める 817">
                <a:extLst>
                  <a:ext uri="{FF2B5EF4-FFF2-40B4-BE49-F238E27FC236}">
                    <a16:creationId xmlns:a16="http://schemas.microsoft.com/office/drawing/2014/main" id="{813E9D8B-9753-4B97-829F-18C4A10F286C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819" name="グループ化 818">
                <a:extLst>
                  <a:ext uri="{FF2B5EF4-FFF2-40B4-BE49-F238E27FC236}">
                    <a16:creationId xmlns:a16="http://schemas.microsoft.com/office/drawing/2014/main" id="{6175F48E-6EA3-4662-AC2F-E8EB592ED8AD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821" name="グループ化 820">
                  <a:extLst>
                    <a:ext uri="{FF2B5EF4-FFF2-40B4-BE49-F238E27FC236}">
                      <a16:creationId xmlns:a16="http://schemas.microsoft.com/office/drawing/2014/main" id="{AD9A081A-3342-42CC-8743-F13BD0081913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823" name="フローチャート: 手作業 822">
                    <a:extLst>
                      <a:ext uri="{FF2B5EF4-FFF2-40B4-BE49-F238E27FC236}">
                        <a16:creationId xmlns:a16="http://schemas.microsoft.com/office/drawing/2014/main" id="{1F47ADAE-40B5-47F7-8754-E47D7C79C70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4" name="四角形: 角を丸くする 823">
                    <a:extLst>
                      <a:ext uri="{FF2B5EF4-FFF2-40B4-BE49-F238E27FC236}">
                        <a16:creationId xmlns:a16="http://schemas.microsoft.com/office/drawing/2014/main" id="{876BB60E-7516-4DF6-A30B-D0A178DE0090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5" name="フリーフォーム: 図形 824">
                    <a:extLst>
                      <a:ext uri="{FF2B5EF4-FFF2-40B4-BE49-F238E27FC236}">
                        <a16:creationId xmlns:a16="http://schemas.microsoft.com/office/drawing/2014/main" id="{F540461D-E2E1-4685-AECB-E2048A39EEC4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6F404FE9-E7A0-4B12-AD6F-F9C8CB0109B4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60B01737-F375-45DC-A5BB-52C4ACE7F6C4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826" name="台形 691">
              <a:extLst>
                <a:ext uri="{FF2B5EF4-FFF2-40B4-BE49-F238E27FC236}">
                  <a16:creationId xmlns:a16="http://schemas.microsoft.com/office/drawing/2014/main" id="{D3C1A8D4-6453-4B6D-BDF1-D81482110C29}"/>
                </a:ext>
              </a:extLst>
            </p:cNvPr>
            <p:cNvSpPr/>
            <p:nvPr/>
          </p:nvSpPr>
          <p:spPr>
            <a:xfrm rot="1978833">
              <a:off x="6820430" y="3807366"/>
              <a:ext cx="305341" cy="382901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341" h="382901">
                  <a:moveTo>
                    <a:pt x="305341" y="123017"/>
                  </a:moveTo>
                  <a:lnTo>
                    <a:pt x="251929" y="382901"/>
                  </a:lnTo>
                  <a:lnTo>
                    <a:pt x="62487" y="382901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7" name="台形 826">
              <a:extLst>
                <a:ext uri="{FF2B5EF4-FFF2-40B4-BE49-F238E27FC236}">
                  <a16:creationId xmlns:a16="http://schemas.microsoft.com/office/drawing/2014/main" id="{41D2947B-3D25-43EE-93FB-99A3E763ADCF}"/>
                </a:ext>
              </a:extLst>
            </p:cNvPr>
            <p:cNvSpPr/>
            <p:nvPr/>
          </p:nvSpPr>
          <p:spPr>
            <a:xfrm rot="14400028">
              <a:off x="6905688" y="3744077"/>
              <a:ext cx="381293" cy="613595"/>
            </a:xfrm>
            <a:prstGeom prst="trapezoid">
              <a:avLst/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E9FC111-E83F-46A1-9794-54DE55CAD2A6}"/>
              </a:ext>
            </a:extLst>
          </p:cNvPr>
          <p:cNvGrpSpPr/>
          <p:nvPr/>
        </p:nvGrpSpPr>
        <p:grpSpPr>
          <a:xfrm>
            <a:off x="7348117" y="901700"/>
            <a:ext cx="1179774" cy="2620040"/>
            <a:chOff x="6751628" y="564917"/>
            <a:chExt cx="1839648" cy="4085486"/>
          </a:xfrm>
        </p:grpSpPr>
        <p:sp>
          <p:nvSpPr>
            <p:cNvPr id="1151" name="フリーフォーム: 図形 1150">
              <a:extLst>
                <a:ext uri="{FF2B5EF4-FFF2-40B4-BE49-F238E27FC236}">
                  <a16:creationId xmlns:a16="http://schemas.microsoft.com/office/drawing/2014/main" id="{F642460A-8C60-4A1B-868D-9B99001F15FD}"/>
                </a:ext>
              </a:extLst>
            </p:cNvPr>
            <p:cNvSpPr/>
            <p:nvPr/>
          </p:nvSpPr>
          <p:spPr>
            <a:xfrm rot="18017731" flipH="1">
              <a:off x="6799476" y="2729951"/>
              <a:ext cx="809149" cy="780066"/>
            </a:xfrm>
            <a:custGeom>
              <a:avLst/>
              <a:gdLst>
                <a:gd name="connsiteX0" fmla="*/ 955320 w 955320"/>
                <a:gd name="connsiteY0" fmla="*/ 788745 h 788745"/>
                <a:gd name="connsiteX1" fmla="*/ 610988 w 955320"/>
                <a:gd name="connsiteY1" fmla="*/ 788745 h 788745"/>
                <a:gd name="connsiteX2" fmla="*/ 670312 w 955320"/>
                <a:gd name="connsiteY2" fmla="*/ 256787 h 788745"/>
                <a:gd name="connsiteX3" fmla="*/ 0 w 955320"/>
                <a:gd name="connsiteY3" fmla="*/ 169784 h 788745"/>
                <a:gd name="connsiteX4" fmla="*/ 12872 w 955320"/>
                <a:gd name="connsiteY4" fmla="*/ 0 h 788745"/>
                <a:gd name="connsiteX5" fmla="*/ 710679 w 955320"/>
                <a:gd name="connsiteY5" fmla="*/ 15542 h 788745"/>
                <a:gd name="connsiteX6" fmla="*/ 710581 w 955320"/>
                <a:gd name="connsiteY6" fmla="*/ 16839 h 788745"/>
                <a:gd name="connsiteX7" fmla="*/ 869237 w 955320"/>
                <a:gd name="connsiteY7" fmla="*/ 16839 h 788745"/>
                <a:gd name="connsiteX0" fmla="*/ 955320 w 955320"/>
                <a:gd name="connsiteY0" fmla="*/ 828893 h 828893"/>
                <a:gd name="connsiteX1" fmla="*/ 610988 w 955320"/>
                <a:gd name="connsiteY1" fmla="*/ 828893 h 828893"/>
                <a:gd name="connsiteX2" fmla="*/ 670312 w 955320"/>
                <a:gd name="connsiteY2" fmla="*/ 296935 h 828893"/>
                <a:gd name="connsiteX3" fmla="*/ 0 w 955320"/>
                <a:gd name="connsiteY3" fmla="*/ 209932 h 828893"/>
                <a:gd name="connsiteX4" fmla="*/ 12872 w 955320"/>
                <a:gd name="connsiteY4" fmla="*/ 40148 h 828893"/>
                <a:gd name="connsiteX5" fmla="*/ 710679 w 955320"/>
                <a:gd name="connsiteY5" fmla="*/ 55690 h 828893"/>
                <a:gd name="connsiteX6" fmla="*/ 869237 w 955320"/>
                <a:gd name="connsiteY6" fmla="*/ 56987 h 828893"/>
                <a:gd name="connsiteX7" fmla="*/ 955320 w 955320"/>
                <a:gd name="connsiteY7" fmla="*/ 828893 h 828893"/>
                <a:gd name="connsiteX0" fmla="*/ 955320 w 955320"/>
                <a:gd name="connsiteY0" fmla="*/ 788745 h 788745"/>
                <a:gd name="connsiteX1" fmla="*/ 610988 w 955320"/>
                <a:gd name="connsiteY1" fmla="*/ 788745 h 788745"/>
                <a:gd name="connsiteX2" fmla="*/ 670312 w 955320"/>
                <a:gd name="connsiteY2" fmla="*/ 256787 h 788745"/>
                <a:gd name="connsiteX3" fmla="*/ 0 w 955320"/>
                <a:gd name="connsiteY3" fmla="*/ 169784 h 788745"/>
                <a:gd name="connsiteX4" fmla="*/ 12872 w 955320"/>
                <a:gd name="connsiteY4" fmla="*/ 0 h 788745"/>
                <a:gd name="connsiteX5" fmla="*/ 869237 w 955320"/>
                <a:gd name="connsiteY5" fmla="*/ 16839 h 788745"/>
                <a:gd name="connsiteX6" fmla="*/ 955320 w 955320"/>
                <a:gd name="connsiteY6" fmla="*/ 788745 h 788745"/>
                <a:gd name="connsiteX0" fmla="*/ 942448 w 942448"/>
                <a:gd name="connsiteY0" fmla="*/ 788745 h 788745"/>
                <a:gd name="connsiteX1" fmla="*/ 598116 w 942448"/>
                <a:gd name="connsiteY1" fmla="*/ 788745 h 788745"/>
                <a:gd name="connsiteX2" fmla="*/ 657440 w 942448"/>
                <a:gd name="connsiteY2" fmla="*/ 256787 h 788745"/>
                <a:gd name="connsiteX3" fmla="*/ 46722 w 942448"/>
                <a:gd name="connsiteY3" fmla="*/ 185560 h 788745"/>
                <a:gd name="connsiteX4" fmla="*/ 0 w 942448"/>
                <a:gd name="connsiteY4" fmla="*/ 0 h 788745"/>
                <a:gd name="connsiteX5" fmla="*/ 856365 w 942448"/>
                <a:gd name="connsiteY5" fmla="*/ 16839 h 788745"/>
                <a:gd name="connsiteX6" fmla="*/ 942448 w 942448"/>
                <a:gd name="connsiteY6" fmla="*/ 788745 h 788745"/>
                <a:gd name="connsiteX0" fmla="*/ 951402 w 951402"/>
                <a:gd name="connsiteY0" fmla="*/ 789424 h 789424"/>
                <a:gd name="connsiteX1" fmla="*/ 607070 w 951402"/>
                <a:gd name="connsiteY1" fmla="*/ 789424 h 789424"/>
                <a:gd name="connsiteX2" fmla="*/ 666394 w 951402"/>
                <a:gd name="connsiteY2" fmla="*/ 257466 h 789424"/>
                <a:gd name="connsiteX3" fmla="*/ 55676 w 951402"/>
                <a:gd name="connsiteY3" fmla="*/ 186239 h 789424"/>
                <a:gd name="connsiteX4" fmla="*/ 0 w 951402"/>
                <a:gd name="connsiteY4" fmla="*/ 0 h 789424"/>
                <a:gd name="connsiteX5" fmla="*/ 865319 w 951402"/>
                <a:gd name="connsiteY5" fmla="*/ 17518 h 789424"/>
                <a:gd name="connsiteX6" fmla="*/ 951402 w 951402"/>
                <a:gd name="connsiteY6" fmla="*/ 789424 h 789424"/>
                <a:gd name="connsiteX0" fmla="*/ 978098 w 978098"/>
                <a:gd name="connsiteY0" fmla="*/ 789424 h 789424"/>
                <a:gd name="connsiteX1" fmla="*/ 633766 w 978098"/>
                <a:gd name="connsiteY1" fmla="*/ 789424 h 789424"/>
                <a:gd name="connsiteX2" fmla="*/ 693090 w 978098"/>
                <a:gd name="connsiteY2" fmla="*/ 257466 h 789424"/>
                <a:gd name="connsiteX3" fmla="*/ 82372 w 978098"/>
                <a:gd name="connsiteY3" fmla="*/ 186239 h 789424"/>
                <a:gd name="connsiteX4" fmla="*/ 0 w 978098"/>
                <a:gd name="connsiteY4" fmla="*/ 102530 h 789424"/>
                <a:gd name="connsiteX5" fmla="*/ 26696 w 978098"/>
                <a:gd name="connsiteY5" fmla="*/ 0 h 789424"/>
                <a:gd name="connsiteX6" fmla="*/ 892015 w 978098"/>
                <a:gd name="connsiteY6" fmla="*/ 17518 h 789424"/>
                <a:gd name="connsiteX7" fmla="*/ 978098 w 978098"/>
                <a:gd name="connsiteY7" fmla="*/ 789424 h 789424"/>
                <a:gd name="connsiteX0" fmla="*/ 0 w 978098"/>
                <a:gd name="connsiteY0" fmla="*/ 102530 h 789424"/>
                <a:gd name="connsiteX1" fmla="*/ 26696 w 978098"/>
                <a:gd name="connsiteY1" fmla="*/ 0 h 789424"/>
                <a:gd name="connsiteX2" fmla="*/ 892015 w 978098"/>
                <a:gd name="connsiteY2" fmla="*/ 17518 h 789424"/>
                <a:gd name="connsiteX3" fmla="*/ 978098 w 978098"/>
                <a:gd name="connsiteY3" fmla="*/ 789424 h 789424"/>
                <a:gd name="connsiteX4" fmla="*/ 633766 w 978098"/>
                <a:gd name="connsiteY4" fmla="*/ 789424 h 789424"/>
                <a:gd name="connsiteX5" fmla="*/ 693090 w 978098"/>
                <a:gd name="connsiteY5" fmla="*/ 257466 h 789424"/>
                <a:gd name="connsiteX6" fmla="*/ 82372 w 978098"/>
                <a:gd name="connsiteY6" fmla="*/ 186239 h 789424"/>
                <a:gd name="connsiteX7" fmla="*/ 91440 w 978098"/>
                <a:gd name="connsiteY7" fmla="*/ 193970 h 789424"/>
                <a:gd name="connsiteX0" fmla="*/ 0 w 951402"/>
                <a:gd name="connsiteY0" fmla="*/ 0 h 789424"/>
                <a:gd name="connsiteX1" fmla="*/ 865319 w 951402"/>
                <a:gd name="connsiteY1" fmla="*/ 1751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666394 w 951402"/>
                <a:gd name="connsiteY4" fmla="*/ 257466 h 789424"/>
                <a:gd name="connsiteX5" fmla="*/ 55676 w 951402"/>
                <a:gd name="connsiteY5" fmla="*/ 186239 h 789424"/>
                <a:gd name="connsiteX6" fmla="*/ 64744 w 951402"/>
                <a:gd name="connsiteY6" fmla="*/ 193970 h 789424"/>
                <a:gd name="connsiteX0" fmla="*/ 80438 w 1031840"/>
                <a:gd name="connsiteY0" fmla="*/ 0 h 789424"/>
                <a:gd name="connsiteX1" fmla="*/ 945757 w 1031840"/>
                <a:gd name="connsiteY1" fmla="*/ 17518 h 789424"/>
                <a:gd name="connsiteX2" fmla="*/ 1031840 w 1031840"/>
                <a:gd name="connsiteY2" fmla="*/ 789424 h 789424"/>
                <a:gd name="connsiteX3" fmla="*/ 687508 w 1031840"/>
                <a:gd name="connsiteY3" fmla="*/ 789424 h 789424"/>
                <a:gd name="connsiteX4" fmla="*/ 746832 w 1031840"/>
                <a:gd name="connsiteY4" fmla="*/ 257466 h 789424"/>
                <a:gd name="connsiteX5" fmla="*/ 136114 w 1031840"/>
                <a:gd name="connsiteY5" fmla="*/ 186239 h 789424"/>
                <a:gd name="connsiteX6" fmla="*/ 20901 w 1031840"/>
                <a:gd name="connsiteY6" fmla="*/ 229578 h 789424"/>
                <a:gd name="connsiteX0" fmla="*/ 0 w 951402"/>
                <a:gd name="connsiteY0" fmla="*/ 0 h 789424"/>
                <a:gd name="connsiteX1" fmla="*/ 865319 w 951402"/>
                <a:gd name="connsiteY1" fmla="*/ 1751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666394 w 951402"/>
                <a:gd name="connsiteY4" fmla="*/ 257466 h 789424"/>
                <a:gd name="connsiteX5" fmla="*/ 55676 w 951402"/>
                <a:gd name="connsiteY5" fmla="*/ 186239 h 789424"/>
                <a:gd name="connsiteX0" fmla="*/ 0 w 951402"/>
                <a:gd name="connsiteY0" fmla="*/ 0 h 789424"/>
                <a:gd name="connsiteX1" fmla="*/ 865319 w 951402"/>
                <a:gd name="connsiteY1" fmla="*/ 1751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619552 w 951402"/>
                <a:gd name="connsiteY4" fmla="*/ 251663 h 789424"/>
                <a:gd name="connsiteX5" fmla="*/ 55676 w 951402"/>
                <a:gd name="connsiteY5" fmla="*/ 186239 h 789424"/>
                <a:gd name="connsiteX0" fmla="*/ 0 w 951402"/>
                <a:gd name="connsiteY0" fmla="*/ 0 h 789424"/>
                <a:gd name="connsiteX1" fmla="*/ 816441 w 951402"/>
                <a:gd name="connsiteY1" fmla="*/ 3857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619552 w 951402"/>
                <a:gd name="connsiteY4" fmla="*/ 251663 h 789424"/>
                <a:gd name="connsiteX5" fmla="*/ 55676 w 951402"/>
                <a:gd name="connsiteY5" fmla="*/ 186239 h 789424"/>
                <a:gd name="connsiteX0" fmla="*/ 0 w 951402"/>
                <a:gd name="connsiteY0" fmla="*/ 0 h 789424"/>
                <a:gd name="connsiteX1" fmla="*/ 816441 w 951402"/>
                <a:gd name="connsiteY1" fmla="*/ 3857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597506 w 951402"/>
                <a:gd name="connsiteY4" fmla="*/ 245489 h 789424"/>
                <a:gd name="connsiteX5" fmla="*/ 55676 w 951402"/>
                <a:gd name="connsiteY5" fmla="*/ 186239 h 789424"/>
                <a:gd name="connsiteX0" fmla="*/ 0 w 951402"/>
                <a:gd name="connsiteY0" fmla="*/ 0 h 789424"/>
                <a:gd name="connsiteX1" fmla="*/ 816441 w 951402"/>
                <a:gd name="connsiteY1" fmla="*/ 3857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597506 w 951402"/>
                <a:gd name="connsiteY4" fmla="*/ 245489 h 789424"/>
                <a:gd name="connsiteX5" fmla="*/ 62253 w 951402"/>
                <a:gd name="connsiteY5" fmla="*/ 218259 h 789424"/>
                <a:gd name="connsiteX0" fmla="*/ 0 w 936548"/>
                <a:gd name="connsiteY0" fmla="*/ 3075 h 750846"/>
                <a:gd name="connsiteX1" fmla="*/ 801587 w 936548"/>
                <a:gd name="connsiteY1" fmla="*/ 0 h 750846"/>
                <a:gd name="connsiteX2" fmla="*/ 936548 w 936548"/>
                <a:gd name="connsiteY2" fmla="*/ 750846 h 750846"/>
                <a:gd name="connsiteX3" fmla="*/ 592216 w 936548"/>
                <a:gd name="connsiteY3" fmla="*/ 750846 h 750846"/>
                <a:gd name="connsiteX4" fmla="*/ 582652 w 936548"/>
                <a:gd name="connsiteY4" fmla="*/ 206911 h 750846"/>
                <a:gd name="connsiteX5" fmla="*/ 47399 w 936548"/>
                <a:gd name="connsiteY5" fmla="*/ 179681 h 750846"/>
                <a:gd name="connsiteX0" fmla="*/ 0 w 936548"/>
                <a:gd name="connsiteY0" fmla="*/ 17526 h 765297"/>
                <a:gd name="connsiteX1" fmla="*/ 789173 w 936548"/>
                <a:gd name="connsiteY1" fmla="*/ 0 h 765297"/>
                <a:gd name="connsiteX2" fmla="*/ 936548 w 936548"/>
                <a:gd name="connsiteY2" fmla="*/ 765297 h 765297"/>
                <a:gd name="connsiteX3" fmla="*/ 592216 w 936548"/>
                <a:gd name="connsiteY3" fmla="*/ 765297 h 765297"/>
                <a:gd name="connsiteX4" fmla="*/ 582652 w 936548"/>
                <a:gd name="connsiteY4" fmla="*/ 221362 h 765297"/>
                <a:gd name="connsiteX5" fmla="*/ 47399 w 936548"/>
                <a:gd name="connsiteY5" fmla="*/ 194132 h 765297"/>
                <a:gd name="connsiteX0" fmla="*/ 0 w 936548"/>
                <a:gd name="connsiteY0" fmla="*/ 17526 h 765297"/>
                <a:gd name="connsiteX1" fmla="*/ 789173 w 936548"/>
                <a:gd name="connsiteY1" fmla="*/ 0 h 765297"/>
                <a:gd name="connsiteX2" fmla="*/ 936548 w 936548"/>
                <a:gd name="connsiteY2" fmla="*/ 765297 h 765297"/>
                <a:gd name="connsiteX3" fmla="*/ 592216 w 936548"/>
                <a:gd name="connsiteY3" fmla="*/ 765297 h 765297"/>
                <a:gd name="connsiteX4" fmla="*/ 503613 w 936548"/>
                <a:gd name="connsiteY4" fmla="*/ 217059 h 765297"/>
                <a:gd name="connsiteX5" fmla="*/ 47399 w 936548"/>
                <a:gd name="connsiteY5" fmla="*/ 194132 h 765297"/>
                <a:gd name="connsiteX0" fmla="*/ 0 w 936548"/>
                <a:gd name="connsiteY0" fmla="*/ 54597 h 802368"/>
                <a:gd name="connsiteX1" fmla="*/ 678845 w 936548"/>
                <a:gd name="connsiteY1" fmla="*/ 0 h 802368"/>
                <a:gd name="connsiteX2" fmla="*/ 936548 w 936548"/>
                <a:gd name="connsiteY2" fmla="*/ 802368 h 802368"/>
                <a:gd name="connsiteX3" fmla="*/ 592216 w 936548"/>
                <a:gd name="connsiteY3" fmla="*/ 802368 h 802368"/>
                <a:gd name="connsiteX4" fmla="*/ 503613 w 936548"/>
                <a:gd name="connsiteY4" fmla="*/ 254130 h 802368"/>
                <a:gd name="connsiteX5" fmla="*/ 47399 w 936548"/>
                <a:gd name="connsiteY5" fmla="*/ 231203 h 802368"/>
                <a:gd name="connsiteX0" fmla="*/ 0 w 936548"/>
                <a:gd name="connsiteY0" fmla="*/ 54597 h 802368"/>
                <a:gd name="connsiteX1" fmla="*/ 678845 w 936548"/>
                <a:gd name="connsiteY1" fmla="*/ 0 h 802368"/>
                <a:gd name="connsiteX2" fmla="*/ 936548 w 936548"/>
                <a:gd name="connsiteY2" fmla="*/ 802368 h 802368"/>
                <a:gd name="connsiteX3" fmla="*/ 592216 w 936548"/>
                <a:gd name="connsiteY3" fmla="*/ 802368 h 802368"/>
                <a:gd name="connsiteX4" fmla="*/ 503613 w 936548"/>
                <a:gd name="connsiteY4" fmla="*/ 254130 h 802368"/>
                <a:gd name="connsiteX5" fmla="*/ 52309 w 936548"/>
                <a:gd name="connsiteY5" fmla="*/ 233263 h 802368"/>
                <a:gd name="connsiteX0" fmla="*/ 0 w 912484"/>
                <a:gd name="connsiteY0" fmla="*/ 54597 h 802368"/>
                <a:gd name="connsiteX1" fmla="*/ 678845 w 912484"/>
                <a:gd name="connsiteY1" fmla="*/ 0 h 802368"/>
                <a:gd name="connsiteX2" fmla="*/ 912484 w 912484"/>
                <a:gd name="connsiteY2" fmla="*/ 763394 h 802368"/>
                <a:gd name="connsiteX3" fmla="*/ 592216 w 912484"/>
                <a:gd name="connsiteY3" fmla="*/ 802368 h 802368"/>
                <a:gd name="connsiteX4" fmla="*/ 503613 w 912484"/>
                <a:gd name="connsiteY4" fmla="*/ 254130 h 802368"/>
                <a:gd name="connsiteX5" fmla="*/ 52309 w 912484"/>
                <a:gd name="connsiteY5" fmla="*/ 233263 h 802368"/>
                <a:gd name="connsiteX0" fmla="*/ 0 w 912484"/>
                <a:gd name="connsiteY0" fmla="*/ 54597 h 826383"/>
                <a:gd name="connsiteX1" fmla="*/ 678845 w 912484"/>
                <a:gd name="connsiteY1" fmla="*/ 0 h 826383"/>
                <a:gd name="connsiteX2" fmla="*/ 912484 w 912484"/>
                <a:gd name="connsiteY2" fmla="*/ 763394 h 826383"/>
                <a:gd name="connsiteX3" fmla="*/ 597150 w 912484"/>
                <a:gd name="connsiteY3" fmla="*/ 826383 h 826383"/>
                <a:gd name="connsiteX4" fmla="*/ 503613 w 912484"/>
                <a:gd name="connsiteY4" fmla="*/ 254130 h 826383"/>
                <a:gd name="connsiteX5" fmla="*/ 52309 w 912484"/>
                <a:gd name="connsiteY5" fmla="*/ 233263 h 826383"/>
                <a:gd name="connsiteX0" fmla="*/ 0 w 912484"/>
                <a:gd name="connsiteY0" fmla="*/ 54597 h 826383"/>
                <a:gd name="connsiteX1" fmla="*/ 678845 w 912484"/>
                <a:gd name="connsiteY1" fmla="*/ 0 h 826383"/>
                <a:gd name="connsiteX2" fmla="*/ 912484 w 912484"/>
                <a:gd name="connsiteY2" fmla="*/ 763394 h 826383"/>
                <a:gd name="connsiteX3" fmla="*/ 597150 w 912484"/>
                <a:gd name="connsiteY3" fmla="*/ 826383 h 826383"/>
                <a:gd name="connsiteX4" fmla="*/ 503613 w 912484"/>
                <a:gd name="connsiteY4" fmla="*/ 254130 h 826383"/>
                <a:gd name="connsiteX5" fmla="*/ 49206 w 912484"/>
                <a:gd name="connsiteY5" fmla="*/ 229651 h 826383"/>
                <a:gd name="connsiteX0" fmla="*/ 0 w 912484"/>
                <a:gd name="connsiteY0" fmla="*/ 54597 h 826383"/>
                <a:gd name="connsiteX1" fmla="*/ 678845 w 912484"/>
                <a:gd name="connsiteY1" fmla="*/ 0 h 826383"/>
                <a:gd name="connsiteX2" fmla="*/ 912484 w 912484"/>
                <a:gd name="connsiteY2" fmla="*/ 763394 h 826383"/>
                <a:gd name="connsiteX3" fmla="*/ 597150 w 912484"/>
                <a:gd name="connsiteY3" fmla="*/ 826383 h 826383"/>
                <a:gd name="connsiteX4" fmla="*/ 520431 w 912484"/>
                <a:gd name="connsiteY4" fmla="*/ 225345 h 826383"/>
                <a:gd name="connsiteX5" fmla="*/ 49206 w 912484"/>
                <a:gd name="connsiteY5" fmla="*/ 229651 h 826383"/>
                <a:gd name="connsiteX0" fmla="*/ 0 w 912484"/>
                <a:gd name="connsiteY0" fmla="*/ 54597 h 836133"/>
                <a:gd name="connsiteX1" fmla="*/ 678845 w 912484"/>
                <a:gd name="connsiteY1" fmla="*/ 0 h 836133"/>
                <a:gd name="connsiteX2" fmla="*/ 912484 w 912484"/>
                <a:gd name="connsiteY2" fmla="*/ 763394 h 836133"/>
                <a:gd name="connsiteX3" fmla="*/ 566633 w 912484"/>
                <a:gd name="connsiteY3" fmla="*/ 836133 h 836133"/>
                <a:gd name="connsiteX4" fmla="*/ 520431 w 912484"/>
                <a:gd name="connsiteY4" fmla="*/ 225345 h 836133"/>
                <a:gd name="connsiteX5" fmla="*/ 49206 w 912484"/>
                <a:gd name="connsiteY5" fmla="*/ 229651 h 836133"/>
                <a:gd name="connsiteX0" fmla="*/ 0 w 803953"/>
                <a:gd name="connsiteY0" fmla="*/ 54597 h 836133"/>
                <a:gd name="connsiteX1" fmla="*/ 678845 w 803953"/>
                <a:gd name="connsiteY1" fmla="*/ 0 h 836133"/>
                <a:gd name="connsiteX2" fmla="*/ 803953 w 803953"/>
                <a:gd name="connsiteY2" fmla="*/ 807543 h 836133"/>
                <a:gd name="connsiteX3" fmla="*/ 566633 w 803953"/>
                <a:gd name="connsiteY3" fmla="*/ 836133 h 836133"/>
                <a:gd name="connsiteX4" fmla="*/ 520431 w 803953"/>
                <a:gd name="connsiteY4" fmla="*/ 225345 h 836133"/>
                <a:gd name="connsiteX5" fmla="*/ 49206 w 803953"/>
                <a:gd name="connsiteY5" fmla="*/ 229651 h 836133"/>
                <a:gd name="connsiteX0" fmla="*/ 0 w 803953"/>
                <a:gd name="connsiteY0" fmla="*/ 54597 h 836133"/>
                <a:gd name="connsiteX1" fmla="*/ 678845 w 803953"/>
                <a:gd name="connsiteY1" fmla="*/ 0 h 836133"/>
                <a:gd name="connsiteX2" fmla="*/ 803953 w 803953"/>
                <a:gd name="connsiteY2" fmla="*/ 807543 h 836133"/>
                <a:gd name="connsiteX3" fmla="*/ 566633 w 803953"/>
                <a:gd name="connsiteY3" fmla="*/ 836133 h 836133"/>
                <a:gd name="connsiteX4" fmla="*/ 490260 w 803953"/>
                <a:gd name="connsiteY4" fmla="*/ 229781 h 836133"/>
                <a:gd name="connsiteX5" fmla="*/ 49206 w 803953"/>
                <a:gd name="connsiteY5" fmla="*/ 229651 h 836133"/>
                <a:gd name="connsiteX0" fmla="*/ 0 w 803953"/>
                <a:gd name="connsiteY0" fmla="*/ 54597 h 807543"/>
                <a:gd name="connsiteX1" fmla="*/ 678845 w 803953"/>
                <a:gd name="connsiteY1" fmla="*/ 0 h 807543"/>
                <a:gd name="connsiteX2" fmla="*/ 803953 w 803953"/>
                <a:gd name="connsiteY2" fmla="*/ 807543 h 807543"/>
                <a:gd name="connsiteX3" fmla="*/ 525373 w 803953"/>
                <a:gd name="connsiteY3" fmla="*/ 765143 h 807543"/>
                <a:gd name="connsiteX4" fmla="*/ 490260 w 803953"/>
                <a:gd name="connsiteY4" fmla="*/ 229781 h 807543"/>
                <a:gd name="connsiteX5" fmla="*/ 49206 w 803953"/>
                <a:gd name="connsiteY5" fmla="*/ 229651 h 807543"/>
                <a:gd name="connsiteX0" fmla="*/ 0 w 809149"/>
                <a:gd name="connsiteY0" fmla="*/ 54597 h 765143"/>
                <a:gd name="connsiteX1" fmla="*/ 678845 w 809149"/>
                <a:gd name="connsiteY1" fmla="*/ 0 h 765143"/>
                <a:gd name="connsiteX2" fmla="*/ 809149 w 809149"/>
                <a:gd name="connsiteY2" fmla="*/ 727842 h 765143"/>
                <a:gd name="connsiteX3" fmla="*/ 525373 w 809149"/>
                <a:gd name="connsiteY3" fmla="*/ 765143 h 765143"/>
                <a:gd name="connsiteX4" fmla="*/ 490260 w 809149"/>
                <a:gd name="connsiteY4" fmla="*/ 229781 h 765143"/>
                <a:gd name="connsiteX5" fmla="*/ 49206 w 809149"/>
                <a:gd name="connsiteY5" fmla="*/ 229651 h 765143"/>
                <a:gd name="connsiteX0" fmla="*/ 0 w 809149"/>
                <a:gd name="connsiteY0" fmla="*/ 69520 h 780066"/>
                <a:gd name="connsiteX1" fmla="*/ 662743 w 809149"/>
                <a:gd name="connsiteY1" fmla="*/ 0 h 780066"/>
                <a:gd name="connsiteX2" fmla="*/ 809149 w 809149"/>
                <a:gd name="connsiteY2" fmla="*/ 742765 h 780066"/>
                <a:gd name="connsiteX3" fmla="*/ 525373 w 809149"/>
                <a:gd name="connsiteY3" fmla="*/ 780066 h 780066"/>
                <a:gd name="connsiteX4" fmla="*/ 490260 w 809149"/>
                <a:gd name="connsiteY4" fmla="*/ 244704 h 780066"/>
                <a:gd name="connsiteX5" fmla="*/ 49206 w 809149"/>
                <a:gd name="connsiteY5" fmla="*/ 244574 h 780066"/>
                <a:gd name="connsiteX0" fmla="*/ 0 w 809149"/>
                <a:gd name="connsiteY0" fmla="*/ 69520 h 780066"/>
                <a:gd name="connsiteX1" fmla="*/ 662743 w 809149"/>
                <a:gd name="connsiteY1" fmla="*/ 0 h 780066"/>
                <a:gd name="connsiteX2" fmla="*/ 809149 w 809149"/>
                <a:gd name="connsiteY2" fmla="*/ 742765 h 780066"/>
                <a:gd name="connsiteX3" fmla="*/ 525373 w 809149"/>
                <a:gd name="connsiteY3" fmla="*/ 780066 h 780066"/>
                <a:gd name="connsiteX4" fmla="*/ 497467 w 809149"/>
                <a:gd name="connsiteY4" fmla="*/ 232368 h 780066"/>
                <a:gd name="connsiteX5" fmla="*/ 49206 w 809149"/>
                <a:gd name="connsiteY5" fmla="*/ 244574 h 780066"/>
                <a:gd name="connsiteX0" fmla="*/ 0 w 809149"/>
                <a:gd name="connsiteY0" fmla="*/ 69520 h 780066"/>
                <a:gd name="connsiteX1" fmla="*/ 662743 w 809149"/>
                <a:gd name="connsiteY1" fmla="*/ 0 h 780066"/>
                <a:gd name="connsiteX2" fmla="*/ 809149 w 809149"/>
                <a:gd name="connsiteY2" fmla="*/ 742765 h 780066"/>
                <a:gd name="connsiteX3" fmla="*/ 525373 w 809149"/>
                <a:gd name="connsiteY3" fmla="*/ 780066 h 780066"/>
                <a:gd name="connsiteX4" fmla="*/ 497467 w 809149"/>
                <a:gd name="connsiteY4" fmla="*/ 232368 h 780066"/>
                <a:gd name="connsiteX5" fmla="*/ 54704 w 809149"/>
                <a:gd name="connsiteY5" fmla="*/ 225724 h 78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9149" h="780066">
                  <a:moveTo>
                    <a:pt x="0" y="69520"/>
                  </a:moveTo>
                  <a:lnTo>
                    <a:pt x="662743" y="0"/>
                  </a:lnTo>
                  <a:lnTo>
                    <a:pt x="809149" y="742765"/>
                  </a:lnTo>
                  <a:lnTo>
                    <a:pt x="525373" y="780066"/>
                  </a:lnTo>
                  <a:lnTo>
                    <a:pt x="497467" y="232368"/>
                  </a:lnTo>
                  <a:lnTo>
                    <a:pt x="54704" y="225724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50" name="フリーフォーム: 図形 1149">
              <a:extLst>
                <a:ext uri="{FF2B5EF4-FFF2-40B4-BE49-F238E27FC236}">
                  <a16:creationId xmlns:a16="http://schemas.microsoft.com/office/drawing/2014/main" id="{186F0377-840C-42AC-BDE7-5DCF31768E96}"/>
                </a:ext>
              </a:extLst>
            </p:cNvPr>
            <p:cNvSpPr/>
            <p:nvPr/>
          </p:nvSpPr>
          <p:spPr>
            <a:xfrm rot="3582269">
              <a:off x="7734276" y="2729951"/>
              <a:ext cx="809149" cy="780066"/>
            </a:xfrm>
            <a:custGeom>
              <a:avLst/>
              <a:gdLst>
                <a:gd name="connsiteX0" fmla="*/ 955320 w 955320"/>
                <a:gd name="connsiteY0" fmla="*/ 788745 h 788745"/>
                <a:gd name="connsiteX1" fmla="*/ 610988 w 955320"/>
                <a:gd name="connsiteY1" fmla="*/ 788745 h 788745"/>
                <a:gd name="connsiteX2" fmla="*/ 670312 w 955320"/>
                <a:gd name="connsiteY2" fmla="*/ 256787 h 788745"/>
                <a:gd name="connsiteX3" fmla="*/ 0 w 955320"/>
                <a:gd name="connsiteY3" fmla="*/ 169784 h 788745"/>
                <a:gd name="connsiteX4" fmla="*/ 12872 w 955320"/>
                <a:gd name="connsiteY4" fmla="*/ 0 h 788745"/>
                <a:gd name="connsiteX5" fmla="*/ 710679 w 955320"/>
                <a:gd name="connsiteY5" fmla="*/ 15542 h 788745"/>
                <a:gd name="connsiteX6" fmla="*/ 710581 w 955320"/>
                <a:gd name="connsiteY6" fmla="*/ 16839 h 788745"/>
                <a:gd name="connsiteX7" fmla="*/ 869237 w 955320"/>
                <a:gd name="connsiteY7" fmla="*/ 16839 h 788745"/>
                <a:gd name="connsiteX0" fmla="*/ 955320 w 955320"/>
                <a:gd name="connsiteY0" fmla="*/ 828893 h 828893"/>
                <a:gd name="connsiteX1" fmla="*/ 610988 w 955320"/>
                <a:gd name="connsiteY1" fmla="*/ 828893 h 828893"/>
                <a:gd name="connsiteX2" fmla="*/ 670312 w 955320"/>
                <a:gd name="connsiteY2" fmla="*/ 296935 h 828893"/>
                <a:gd name="connsiteX3" fmla="*/ 0 w 955320"/>
                <a:gd name="connsiteY3" fmla="*/ 209932 h 828893"/>
                <a:gd name="connsiteX4" fmla="*/ 12872 w 955320"/>
                <a:gd name="connsiteY4" fmla="*/ 40148 h 828893"/>
                <a:gd name="connsiteX5" fmla="*/ 710679 w 955320"/>
                <a:gd name="connsiteY5" fmla="*/ 55690 h 828893"/>
                <a:gd name="connsiteX6" fmla="*/ 869237 w 955320"/>
                <a:gd name="connsiteY6" fmla="*/ 56987 h 828893"/>
                <a:gd name="connsiteX7" fmla="*/ 955320 w 955320"/>
                <a:gd name="connsiteY7" fmla="*/ 828893 h 828893"/>
                <a:gd name="connsiteX0" fmla="*/ 955320 w 955320"/>
                <a:gd name="connsiteY0" fmla="*/ 788745 h 788745"/>
                <a:gd name="connsiteX1" fmla="*/ 610988 w 955320"/>
                <a:gd name="connsiteY1" fmla="*/ 788745 h 788745"/>
                <a:gd name="connsiteX2" fmla="*/ 670312 w 955320"/>
                <a:gd name="connsiteY2" fmla="*/ 256787 h 788745"/>
                <a:gd name="connsiteX3" fmla="*/ 0 w 955320"/>
                <a:gd name="connsiteY3" fmla="*/ 169784 h 788745"/>
                <a:gd name="connsiteX4" fmla="*/ 12872 w 955320"/>
                <a:gd name="connsiteY4" fmla="*/ 0 h 788745"/>
                <a:gd name="connsiteX5" fmla="*/ 869237 w 955320"/>
                <a:gd name="connsiteY5" fmla="*/ 16839 h 788745"/>
                <a:gd name="connsiteX6" fmla="*/ 955320 w 955320"/>
                <a:gd name="connsiteY6" fmla="*/ 788745 h 788745"/>
                <a:gd name="connsiteX0" fmla="*/ 942448 w 942448"/>
                <a:gd name="connsiteY0" fmla="*/ 788745 h 788745"/>
                <a:gd name="connsiteX1" fmla="*/ 598116 w 942448"/>
                <a:gd name="connsiteY1" fmla="*/ 788745 h 788745"/>
                <a:gd name="connsiteX2" fmla="*/ 657440 w 942448"/>
                <a:gd name="connsiteY2" fmla="*/ 256787 h 788745"/>
                <a:gd name="connsiteX3" fmla="*/ 46722 w 942448"/>
                <a:gd name="connsiteY3" fmla="*/ 185560 h 788745"/>
                <a:gd name="connsiteX4" fmla="*/ 0 w 942448"/>
                <a:gd name="connsiteY4" fmla="*/ 0 h 788745"/>
                <a:gd name="connsiteX5" fmla="*/ 856365 w 942448"/>
                <a:gd name="connsiteY5" fmla="*/ 16839 h 788745"/>
                <a:gd name="connsiteX6" fmla="*/ 942448 w 942448"/>
                <a:gd name="connsiteY6" fmla="*/ 788745 h 788745"/>
                <a:gd name="connsiteX0" fmla="*/ 951402 w 951402"/>
                <a:gd name="connsiteY0" fmla="*/ 789424 h 789424"/>
                <a:gd name="connsiteX1" fmla="*/ 607070 w 951402"/>
                <a:gd name="connsiteY1" fmla="*/ 789424 h 789424"/>
                <a:gd name="connsiteX2" fmla="*/ 666394 w 951402"/>
                <a:gd name="connsiteY2" fmla="*/ 257466 h 789424"/>
                <a:gd name="connsiteX3" fmla="*/ 55676 w 951402"/>
                <a:gd name="connsiteY3" fmla="*/ 186239 h 789424"/>
                <a:gd name="connsiteX4" fmla="*/ 0 w 951402"/>
                <a:gd name="connsiteY4" fmla="*/ 0 h 789424"/>
                <a:gd name="connsiteX5" fmla="*/ 865319 w 951402"/>
                <a:gd name="connsiteY5" fmla="*/ 17518 h 789424"/>
                <a:gd name="connsiteX6" fmla="*/ 951402 w 951402"/>
                <a:gd name="connsiteY6" fmla="*/ 789424 h 789424"/>
                <a:gd name="connsiteX0" fmla="*/ 978098 w 978098"/>
                <a:gd name="connsiteY0" fmla="*/ 789424 h 789424"/>
                <a:gd name="connsiteX1" fmla="*/ 633766 w 978098"/>
                <a:gd name="connsiteY1" fmla="*/ 789424 h 789424"/>
                <a:gd name="connsiteX2" fmla="*/ 693090 w 978098"/>
                <a:gd name="connsiteY2" fmla="*/ 257466 h 789424"/>
                <a:gd name="connsiteX3" fmla="*/ 82372 w 978098"/>
                <a:gd name="connsiteY3" fmla="*/ 186239 h 789424"/>
                <a:gd name="connsiteX4" fmla="*/ 0 w 978098"/>
                <a:gd name="connsiteY4" fmla="*/ 102530 h 789424"/>
                <a:gd name="connsiteX5" fmla="*/ 26696 w 978098"/>
                <a:gd name="connsiteY5" fmla="*/ 0 h 789424"/>
                <a:gd name="connsiteX6" fmla="*/ 892015 w 978098"/>
                <a:gd name="connsiteY6" fmla="*/ 17518 h 789424"/>
                <a:gd name="connsiteX7" fmla="*/ 978098 w 978098"/>
                <a:gd name="connsiteY7" fmla="*/ 789424 h 789424"/>
                <a:gd name="connsiteX0" fmla="*/ 0 w 978098"/>
                <a:gd name="connsiteY0" fmla="*/ 102530 h 789424"/>
                <a:gd name="connsiteX1" fmla="*/ 26696 w 978098"/>
                <a:gd name="connsiteY1" fmla="*/ 0 h 789424"/>
                <a:gd name="connsiteX2" fmla="*/ 892015 w 978098"/>
                <a:gd name="connsiteY2" fmla="*/ 17518 h 789424"/>
                <a:gd name="connsiteX3" fmla="*/ 978098 w 978098"/>
                <a:gd name="connsiteY3" fmla="*/ 789424 h 789424"/>
                <a:gd name="connsiteX4" fmla="*/ 633766 w 978098"/>
                <a:gd name="connsiteY4" fmla="*/ 789424 h 789424"/>
                <a:gd name="connsiteX5" fmla="*/ 693090 w 978098"/>
                <a:gd name="connsiteY5" fmla="*/ 257466 h 789424"/>
                <a:gd name="connsiteX6" fmla="*/ 82372 w 978098"/>
                <a:gd name="connsiteY6" fmla="*/ 186239 h 789424"/>
                <a:gd name="connsiteX7" fmla="*/ 91440 w 978098"/>
                <a:gd name="connsiteY7" fmla="*/ 193970 h 789424"/>
                <a:gd name="connsiteX0" fmla="*/ 0 w 951402"/>
                <a:gd name="connsiteY0" fmla="*/ 0 h 789424"/>
                <a:gd name="connsiteX1" fmla="*/ 865319 w 951402"/>
                <a:gd name="connsiteY1" fmla="*/ 1751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666394 w 951402"/>
                <a:gd name="connsiteY4" fmla="*/ 257466 h 789424"/>
                <a:gd name="connsiteX5" fmla="*/ 55676 w 951402"/>
                <a:gd name="connsiteY5" fmla="*/ 186239 h 789424"/>
                <a:gd name="connsiteX6" fmla="*/ 64744 w 951402"/>
                <a:gd name="connsiteY6" fmla="*/ 193970 h 789424"/>
                <a:gd name="connsiteX0" fmla="*/ 80438 w 1031840"/>
                <a:gd name="connsiteY0" fmla="*/ 0 h 789424"/>
                <a:gd name="connsiteX1" fmla="*/ 945757 w 1031840"/>
                <a:gd name="connsiteY1" fmla="*/ 17518 h 789424"/>
                <a:gd name="connsiteX2" fmla="*/ 1031840 w 1031840"/>
                <a:gd name="connsiteY2" fmla="*/ 789424 h 789424"/>
                <a:gd name="connsiteX3" fmla="*/ 687508 w 1031840"/>
                <a:gd name="connsiteY3" fmla="*/ 789424 h 789424"/>
                <a:gd name="connsiteX4" fmla="*/ 746832 w 1031840"/>
                <a:gd name="connsiteY4" fmla="*/ 257466 h 789424"/>
                <a:gd name="connsiteX5" fmla="*/ 136114 w 1031840"/>
                <a:gd name="connsiteY5" fmla="*/ 186239 h 789424"/>
                <a:gd name="connsiteX6" fmla="*/ 20901 w 1031840"/>
                <a:gd name="connsiteY6" fmla="*/ 229578 h 789424"/>
                <a:gd name="connsiteX0" fmla="*/ 0 w 951402"/>
                <a:gd name="connsiteY0" fmla="*/ 0 h 789424"/>
                <a:gd name="connsiteX1" fmla="*/ 865319 w 951402"/>
                <a:gd name="connsiteY1" fmla="*/ 1751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666394 w 951402"/>
                <a:gd name="connsiteY4" fmla="*/ 257466 h 789424"/>
                <a:gd name="connsiteX5" fmla="*/ 55676 w 951402"/>
                <a:gd name="connsiteY5" fmla="*/ 186239 h 789424"/>
                <a:gd name="connsiteX0" fmla="*/ 0 w 951402"/>
                <a:gd name="connsiteY0" fmla="*/ 0 h 789424"/>
                <a:gd name="connsiteX1" fmla="*/ 865319 w 951402"/>
                <a:gd name="connsiteY1" fmla="*/ 1751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619552 w 951402"/>
                <a:gd name="connsiteY4" fmla="*/ 251663 h 789424"/>
                <a:gd name="connsiteX5" fmla="*/ 55676 w 951402"/>
                <a:gd name="connsiteY5" fmla="*/ 186239 h 789424"/>
                <a:gd name="connsiteX0" fmla="*/ 0 w 951402"/>
                <a:gd name="connsiteY0" fmla="*/ 0 h 789424"/>
                <a:gd name="connsiteX1" fmla="*/ 816441 w 951402"/>
                <a:gd name="connsiteY1" fmla="*/ 3857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619552 w 951402"/>
                <a:gd name="connsiteY4" fmla="*/ 251663 h 789424"/>
                <a:gd name="connsiteX5" fmla="*/ 55676 w 951402"/>
                <a:gd name="connsiteY5" fmla="*/ 186239 h 789424"/>
                <a:gd name="connsiteX0" fmla="*/ 0 w 951402"/>
                <a:gd name="connsiteY0" fmla="*/ 0 h 789424"/>
                <a:gd name="connsiteX1" fmla="*/ 816441 w 951402"/>
                <a:gd name="connsiteY1" fmla="*/ 3857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597506 w 951402"/>
                <a:gd name="connsiteY4" fmla="*/ 245489 h 789424"/>
                <a:gd name="connsiteX5" fmla="*/ 55676 w 951402"/>
                <a:gd name="connsiteY5" fmla="*/ 186239 h 789424"/>
                <a:gd name="connsiteX0" fmla="*/ 0 w 951402"/>
                <a:gd name="connsiteY0" fmla="*/ 0 h 789424"/>
                <a:gd name="connsiteX1" fmla="*/ 816441 w 951402"/>
                <a:gd name="connsiteY1" fmla="*/ 38578 h 789424"/>
                <a:gd name="connsiteX2" fmla="*/ 951402 w 951402"/>
                <a:gd name="connsiteY2" fmla="*/ 789424 h 789424"/>
                <a:gd name="connsiteX3" fmla="*/ 607070 w 951402"/>
                <a:gd name="connsiteY3" fmla="*/ 789424 h 789424"/>
                <a:gd name="connsiteX4" fmla="*/ 597506 w 951402"/>
                <a:gd name="connsiteY4" fmla="*/ 245489 h 789424"/>
                <a:gd name="connsiteX5" fmla="*/ 62253 w 951402"/>
                <a:gd name="connsiteY5" fmla="*/ 218259 h 789424"/>
                <a:gd name="connsiteX0" fmla="*/ 0 w 936548"/>
                <a:gd name="connsiteY0" fmla="*/ 3075 h 750846"/>
                <a:gd name="connsiteX1" fmla="*/ 801587 w 936548"/>
                <a:gd name="connsiteY1" fmla="*/ 0 h 750846"/>
                <a:gd name="connsiteX2" fmla="*/ 936548 w 936548"/>
                <a:gd name="connsiteY2" fmla="*/ 750846 h 750846"/>
                <a:gd name="connsiteX3" fmla="*/ 592216 w 936548"/>
                <a:gd name="connsiteY3" fmla="*/ 750846 h 750846"/>
                <a:gd name="connsiteX4" fmla="*/ 582652 w 936548"/>
                <a:gd name="connsiteY4" fmla="*/ 206911 h 750846"/>
                <a:gd name="connsiteX5" fmla="*/ 47399 w 936548"/>
                <a:gd name="connsiteY5" fmla="*/ 179681 h 750846"/>
                <a:gd name="connsiteX0" fmla="*/ 0 w 936548"/>
                <a:gd name="connsiteY0" fmla="*/ 17526 h 765297"/>
                <a:gd name="connsiteX1" fmla="*/ 789173 w 936548"/>
                <a:gd name="connsiteY1" fmla="*/ 0 h 765297"/>
                <a:gd name="connsiteX2" fmla="*/ 936548 w 936548"/>
                <a:gd name="connsiteY2" fmla="*/ 765297 h 765297"/>
                <a:gd name="connsiteX3" fmla="*/ 592216 w 936548"/>
                <a:gd name="connsiteY3" fmla="*/ 765297 h 765297"/>
                <a:gd name="connsiteX4" fmla="*/ 582652 w 936548"/>
                <a:gd name="connsiteY4" fmla="*/ 221362 h 765297"/>
                <a:gd name="connsiteX5" fmla="*/ 47399 w 936548"/>
                <a:gd name="connsiteY5" fmla="*/ 194132 h 765297"/>
                <a:gd name="connsiteX0" fmla="*/ 0 w 936548"/>
                <a:gd name="connsiteY0" fmla="*/ 17526 h 765297"/>
                <a:gd name="connsiteX1" fmla="*/ 789173 w 936548"/>
                <a:gd name="connsiteY1" fmla="*/ 0 h 765297"/>
                <a:gd name="connsiteX2" fmla="*/ 936548 w 936548"/>
                <a:gd name="connsiteY2" fmla="*/ 765297 h 765297"/>
                <a:gd name="connsiteX3" fmla="*/ 592216 w 936548"/>
                <a:gd name="connsiteY3" fmla="*/ 765297 h 765297"/>
                <a:gd name="connsiteX4" fmla="*/ 503613 w 936548"/>
                <a:gd name="connsiteY4" fmla="*/ 217059 h 765297"/>
                <a:gd name="connsiteX5" fmla="*/ 47399 w 936548"/>
                <a:gd name="connsiteY5" fmla="*/ 194132 h 765297"/>
                <a:gd name="connsiteX0" fmla="*/ 0 w 936548"/>
                <a:gd name="connsiteY0" fmla="*/ 54597 h 802368"/>
                <a:gd name="connsiteX1" fmla="*/ 678845 w 936548"/>
                <a:gd name="connsiteY1" fmla="*/ 0 h 802368"/>
                <a:gd name="connsiteX2" fmla="*/ 936548 w 936548"/>
                <a:gd name="connsiteY2" fmla="*/ 802368 h 802368"/>
                <a:gd name="connsiteX3" fmla="*/ 592216 w 936548"/>
                <a:gd name="connsiteY3" fmla="*/ 802368 h 802368"/>
                <a:gd name="connsiteX4" fmla="*/ 503613 w 936548"/>
                <a:gd name="connsiteY4" fmla="*/ 254130 h 802368"/>
                <a:gd name="connsiteX5" fmla="*/ 47399 w 936548"/>
                <a:gd name="connsiteY5" fmla="*/ 231203 h 802368"/>
                <a:gd name="connsiteX0" fmla="*/ 0 w 936548"/>
                <a:gd name="connsiteY0" fmla="*/ 54597 h 802368"/>
                <a:gd name="connsiteX1" fmla="*/ 678845 w 936548"/>
                <a:gd name="connsiteY1" fmla="*/ 0 h 802368"/>
                <a:gd name="connsiteX2" fmla="*/ 936548 w 936548"/>
                <a:gd name="connsiteY2" fmla="*/ 802368 h 802368"/>
                <a:gd name="connsiteX3" fmla="*/ 592216 w 936548"/>
                <a:gd name="connsiteY3" fmla="*/ 802368 h 802368"/>
                <a:gd name="connsiteX4" fmla="*/ 503613 w 936548"/>
                <a:gd name="connsiteY4" fmla="*/ 254130 h 802368"/>
                <a:gd name="connsiteX5" fmla="*/ 52309 w 936548"/>
                <a:gd name="connsiteY5" fmla="*/ 233263 h 802368"/>
                <a:gd name="connsiteX0" fmla="*/ 0 w 912484"/>
                <a:gd name="connsiteY0" fmla="*/ 54597 h 802368"/>
                <a:gd name="connsiteX1" fmla="*/ 678845 w 912484"/>
                <a:gd name="connsiteY1" fmla="*/ 0 h 802368"/>
                <a:gd name="connsiteX2" fmla="*/ 912484 w 912484"/>
                <a:gd name="connsiteY2" fmla="*/ 763394 h 802368"/>
                <a:gd name="connsiteX3" fmla="*/ 592216 w 912484"/>
                <a:gd name="connsiteY3" fmla="*/ 802368 h 802368"/>
                <a:gd name="connsiteX4" fmla="*/ 503613 w 912484"/>
                <a:gd name="connsiteY4" fmla="*/ 254130 h 802368"/>
                <a:gd name="connsiteX5" fmla="*/ 52309 w 912484"/>
                <a:gd name="connsiteY5" fmla="*/ 233263 h 802368"/>
                <a:gd name="connsiteX0" fmla="*/ 0 w 912484"/>
                <a:gd name="connsiteY0" fmla="*/ 54597 h 826383"/>
                <a:gd name="connsiteX1" fmla="*/ 678845 w 912484"/>
                <a:gd name="connsiteY1" fmla="*/ 0 h 826383"/>
                <a:gd name="connsiteX2" fmla="*/ 912484 w 912484"/>
                <a:gd name="connsiteY2" fmla="*/ 763394 h 826383"/>
                <a:gd name="connsiteX3" fmla="*/ 597150 w 912484"/>
                <a:gd name="connsiteY3" fmla="*/ 826383 h 826383"/>
                <a:gd name="connsiteX4" fmla="*/ 503613 w 912484"/>
                <a:gd name="connsiteY4" fmla="*/ 254130 h 826383"/>
                <a:gd name="connsiteX5" fmla="*/ 52309 w 912484"/>
                <a:gd name="connsiteY5" fmla="*/ 233263 h 826383"/>
                <a:gd name="connsiteX0" fmla="*/ 0 w 912484"/>
                <a:gd name="connsiteY0" fmla="*/ 54597 h 826383"/>
                <a:gd name="connsiteX1" fmla="*/ 678845 w 912484"/>
                <a:gd name="connsiteY1" fmla="*/ 0 h 826383"/>
                <a:gd name="connsiteX2" fmla="*/ 912484 w 912484"/>
                <a:gd name="connsiteY2" fmla="*/ 763394 h 826383"/>
                <a:gd name="connsiteX3" fmla="*/ 597150 w 912484"/>
                <a:gd name="connsiteY3" fmla="*/ 826383 h 826383"/>
                <a:gd name="connsiteX4" fmla="*/ 503613 w 912484"/>
                <a:gd name="connsiteY4" fmla="*/ 254130 h 826383"/>
                <a:gd name="connsiteX5" fmla="*/ 49206 w 912484"/>
                <a:gd name="connsiteY5" fmla="*/ 229651 h 826383"/>
                <a:gd name="connsiteX0" fmla="*/ 0 w 912484"/>
                <a:gd name="connsiteY0" fmla="*/ 54597 h 826383"/>
                <a:gd name="connsiteX1" fmla="*/ 678845 w 912484"/>
                <a:gd name="connsiteY1" fmla="*/ 0 h 826383"/>
                <a:gd name="connsiteX2" fmla="*/ 912484 w 912484"/>
                <a:gd name="connsiteY2" fmla="*/ 763394 h 826383"/>
                <a:gd name="connsiteX3" fmla="*/ 597150 w 912484"/>
                <a:gd name="connsiteY3" fmla="*/ 826383 h 826383"/>
                <a:gd name="connsiteX4" fmla="*/ 520431 w 912484"/>
                <a:gd name="connsiteY4" fmla="*/ 225345 h 826383"/>
                <a:gd name="connsiteX5" fmla="*/ 49206 w 912484"/>
                <a:gd name="connsiteY5" fmla="*/ 229651 h 826383"/>
                <a:gd name="connsiteX0" fmla="*/ 0 w 912484"/>
                <a:gd name="connsiteY0" fmla="*/ 54597 h 836133"/>
                <a:gd name="connsiteX1" fmla="*/ 678845 w 912484"/>
                <a:gd name="connsiteY1" fmla="*/ 0 h 836133"/>
                <a:gd name="connsiteX2" fmla="*/ 912484 w 912484"/>
                <a:gd name="connsiteY2" fmla="*/ 763394 h 836133"/>
                <a:gd name="connsiteX3" fmla="*/ 566633 w 912484"/>
                <a:gd name="connsiteY3" fmla="*/ 836133 h 836133"/>
                <a:gd name="connsiteX4" fmla="*/ 520431 w 912484"/>
                <a:gd name="connsiteY4" fmla="*/ 225345 h 836133"/>
                <a:gd name="connsiteX5" fmla="*/ 49206 w 912484"/>
                <a:gd name="connsiteY5" fmla="*/ 229651 h 836133"/>
                <a:gd name="connsiteX0" fmla="*/ 0 w 803953"/>
                <a:gd name="connsiteY0" fmla="*/ 54597 h 836133"/>
                <a:gd name="connsiteX1" fmla="*/ 678845 w 803953"/>
                <a:gd name="connsiteY1" fmla="*/ 0 h 836133"/>
                <a:gd name="connsiteX2" fmla="*/ 803953 w 803953"/>
                <a:gd name="connsiteY2" fmla="*/ 807543 h 836133"/>
                <a:gd name="connsiteX3" fmla="*/ 566633 w 803953"/>
                <a:gd name="connsiteY3" fmla="*/ 836133 h 836133"/>
                <a:gd name="connsiteX4" fmla="*/ 520431 w 803953"/>
                <a:gd name="connsiteY4" fmla="*/ 225345 h 836133"/>
                <a:gd name="connsiteX5" fmla="*/ 49206 w 803953"/>
                <a:gd name="connsiteY5" fmla="*/ 229651 h 836133"/>
                <a:gd name="connsiteX0" fmla="*/ 0 w 803953"/>
                <a:gd name="connsiteY0" fmla="*/ 54597 h 836133"/>
                <a:gd name="connsiteX1" fmla="*/ 678845 w 803953"/>
                <a:gd name="connsiteY1" fmla="*/ 0 h 836133"/>
                <a:gd name="connsiteX2" fmla="*/ 803953 w 803953"/>
                <a:gd name="connsiteY2" fmla="*/ 807543 h 836133"/>
                <a:gd name="connsiteX3" fmla="*/ 566633 w 803953"/>
                <a:gd name="connsiteY3" fmla="*/ 836133 h 836133"/>
                <a:gd name="connsiteX4" fmla="*/ 490260 w 803953"/>
                <a:gd name="connsiteY4" fmla="*/ 229781 h 836133"/>
                <a:gd name="connsiteX5" fmla="*/ 49206 w 803953"/>
                <a:gd name="connsiteY5" fmla="*/ 229651 h 836133"/>
                <a:gd name="connsiteX0" fmla="*/ 0 w 803953"/>
                <a:gd name="connsiteY0" fmla="*/ 54597 h 807543"/>
                <a:gd name="connsiteX1" fmla="*/ 678845 w 803953"/>
                <a:gd name="connsiteY1" fmla="*/ 0 h 807543"/>
                <a:gd name="connsiteX2" fmla="*/ 803953 w 803953"/>
                <a:gd name="connsiteY2" fmla="*/ 807543 h 807543"/>
                <a:gd name="connsiteX3" fmla="*/ 525373 w 803953"/>
                <a:gd name="connsiteY3" fmla="*/ 765143 h 807543"/>
                <a:gd name="connsiteX4" fmla="*/ 490260 w 803953"/>
                <a:gd name="connsiteY4" fmla="*/ 229781 h 807543"/>
                <a:gd name="connsiteX5" fmla="*/ 49206 w 803953"/>
                <a:gd name="connsiteY5" fmla="*/ 229651 h 807543"/>
                <a:gd name="connsiteX0" fmla="*/ 0 w 809149"/>
                <a:gd name="connsiteY0" fmla="*/ 54597 h 765143"/>
                <a:gd name="connsiteX1" fmla="*/ 678845 w 809149"/>
                <a:gd name="connsiteY1" fmla="*/ 0 h 765143"/>
                <a:gd name="connsiteX2" fmla="*/ 809149 w 809149"/>
                <a:gd name="connsiteY2" fmla="*/ 727842 h 765143"/>
                <a:gd name="connsiteX3" fmla="*/ 525373 w 809149"/>
                <a:gd name="connsiteY3" fmla="*/ 765143 h 765143"/>
                <a:gd name="connsiteX4" fmla="*/ 490260 w 809149"/>
                <a:gd name="connsiteY4" fmla="*/ 229781 h 765143"/>
                <a:gd name="connsiteX5" fmla="*/ 49206 w 809149"/>
                <a:gd name="connsiteY5" fmla="*/ 229651 h 765143"/>
                <a:gd name="connsiteX0" fmla="*/ 0 w 809149"/>
                <a:gd name="connsiteY0" fmla="*/ 69520 h 780066"/>
                <a:gd name="connsiteX1" fmla="*/ 662743 w 809149"/>
                <a:gd name="connsiteY1" fmla="*/ 0 h 780066"/>
                <a:gd name="connsiteX2" fmla="*/ 809149 w 809149"/>
                <a:gd name="connsiteY2" fmla="*/ 742765 h 780066"/>
                <a:gd name="connsiteX3" fmla="*/ 525373 w 809149"/>
                <a:gd name="connsiteY3" fmla="*/ 780066 h 780066"/>
                <a:gd name="connsiteX4" fmla="*/ 490260 w 809149"/>
                <a:gd name="connsiteY4" fmla="*/ 244704 h 780066"/>
                <a:gd name="connsiteX5" fmla="*/ 49206 w 809149"/>
                <a:gd name="connsiteY5" fmla="*/ 244574 h 780066"/>
                <a:gd name="connsiteX0" fmla="*/ 0 w 809149"/>
                <a:gd name="connsiteY0" fmla="*/ 69520 h 780066"/>
                <a:gd name="connsiteX1" fmla="*/ 662743 w 809149"/>
                <a:gd name="connsiteY1" fmla="*/ 0 h 780066"/>
                <a:gd name="connsiteX2" fmla="*/ 809149 w 809149"/>
                <a:gd name="connsiteY2" fmla="*/ 742765 h 780066"/>
                <a:gd name="connsiteX3" fmla="*/ 525373 w 809149"/>
                <a:gd name="connsiteY3" fmla="*/ 780066 h 780066"/>
                <a:gd name="connsiteX4" fmla="*/ 497467 w 809149"/>
                <a:gd name="connsiteY4" fmla="*/ 232368 h 780066"/>
                <a:gd name="connsiteX5" fmla="*/ 49206 w 809149"/>
                <a:gd name="connsiteY5" fmla="*/ 244574 h 780066"/>
                <a:gd name="connsiteX0" fmla="*/ 0 w 809149"/>
                <a:gd name="connsiteY0" fmla="*/ 69520 h 780066"/>
                <a:gd name="connsiteX1" fmla="*/ 662743 w 809149"/>
                <a:gd name="connsiteY1" fmla="*/ 0 h 780066"/>
                <a:gd name="connsiteX2" fmla="*/ 809149 w 809149"/>
                <a:gd name="connsiteY2" fmla="*/ 742765 h 780066"/>
                <a:gd name="connsiteX3" fmla="*/ 525373 w 809149"/>
                <a:gd name="connsiteY3" fmla="*/ 780066 h 780066"/>
                <a:gd name="connsiteX4" fmla="*/ 497467 w 809149"/>
                <a:gd name="connsiteY4" fmla="*/ 232368 h 780066"/>
                <a:gd name="connsiteX5" fmla="*/ 54704 w 809149"/>
                <a:gd name="connsiteY5" fmla="*/ 225724 h 78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9149" h="780066">
                  <a:moveTo>
                    <a:pt x="0" y="69520"/>
                  </a:moveTo>
                  <a:lnTo>
                    <a:pt x="662743" y="0"/>
                  </a:lnTo>
                  <a:lnTo>
                    <a:pt x="809149" y="742765"/>
                  </a:lnTo>
                  <a:lnTo>
                    <a:pt x="525373" y="780066"/>
                  </a:lnTo>
                  <a:lnTo>
                    <a:pt x="497467" y="232368"/>
                  </a:lnTo>
                  <a:lnTo>
                    <a:pt x="54704" y="225724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0" name="四角形: 上の 2 つの角を丸める 145">
              <a:extLst>
                <a:ext uri="{FF2B5EF4-FFF2-40B4-BE49-F238E27FC236}">
                  <a16:creationId xmlns:a16="http://schemas.microsoft.com/office/drawing/2014/main" id="{60DD2718-1FC5-40B9-AFE2-BE303B9D3C7C}"/>
                </a:ext>
              </a:extLst>
            </p:cNvPr>
            <p:cNvSpPr/>
            <p:nvPr/>
          </p:nvSpPr>
          <p:spPr>
            <a:xfrm>
              <a:off x="7126317" y="4387015"/>
              <a:ext cx="536748" cy="263388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四角形: 上の 2 つの角を丸める 145">
              <a:extLst>
                <a:ext uri="{FF2B5EF4-FFF2-40B4-BE49-F238E27FC236}">
                  <a16:creationId xmlns:a16="http://schemas.microsoft.com/office/drawing/2014/main" id="{2CE60F6F-6662-4AF5-8818-7880FA64519F}"/>
                </a:ext>
              </a:extLst>
            </p:cNvPr>
            <p:cNvSpPr/>
            <p:nvPr/>
          </p:nvSpPr>
          <p:spPr>
            <a:xfrm flipH="1">
              <a:off x="7706835" y="4387015"/>
              <a:ext cx="536748" cy="263388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フリーフォーム: 図形 1081">
              <a:extLst>
                <a:ext uri="{FF2B5EF4-FFF2-40B4-BE49-F238E27FC236}">
                  <a16:creationId xmlns:a16="http://schemas.microsoft.com/office/drawing/2014/main" id="{14E98D54-F617-4FB8-AB83-D8BDD760EF88}"/>
                </a:ext>
              </a:extLst>
            </p:cNvPr>
            <p:cNvSpPr/>
            <p:nvPr/>
          </p:nvSpPr>
          <p:spPr>
            <a:xfrm>
              <a:off x="7150058" y="3593236"/>
              <a:ext cx="511059" cy="839689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フリーフォーム: 図形 1082">
              <a:extLst>
                <a:ext uri="{FF2B5EF4-FFF2-40B4-BE49-F238E27FC236}">
                  <a16:creationId xmlns:a16="http://schemas.microsoft.com/office/drawing/2014/main" id="{F845A7B4-E790-441C-998D-D5B5D3117823}"/>
                </a:ext>
              </a:extLst>
            </p:cNvPr>
            <p:cNvSpPr/>
            <p:nvPr/>
          </p:nvSpPr>
          <p:spPr>
            <a:xfrm>
              <a:off x="7706835" y="3593236"/>
              <a:ext cx="511060" cy="839689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四角形: 上の 2 つの角を丸める 1083">
              <a:extLst>
                <a:ext uri="{FF2B5EF4-FFF2-40B4-BE49-F238E27FC236}">
                  <a16:creationId xmlns:a16="http://schemas.microsoft.com/office/drawing/2014/main" id="{E460367A-BB6C-4589-95CB-DB605749F67D}"/>
                </a:ext>
              </a:extLst>
            </p:cNvPr>
            <p:cNvSpPr/>
            <p:nvPr/>
          </p:nvSpPr>
          <p:spPr>
            <a:xfrm>
              <a:off x="7086386" y="2451800"/>
              <a:ext cx="1170130" cy="838916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5" name="フリーフォーム: 図形 1084">
              <a:extLst>
                <a:ext uri="{FF2B5EF4-FFF2-40B4-BE49-F238E27FC236}">
                  <a16:creationId xmlns:a16="http://schemas.microsoft.com/office/drawing/2014/main" id="{B33B0FC5-0986-4E93-8478-FBC57B825C2D}"/>
                </a:ext>
              </a:extLst>
            </p:cNvPr>
            <p:cNvSpPr/>
            <p:nvPr/>
          </p:nvSpPr>
          <p:spPr>
            <a:xfrm>
              <a:off x="7048806" y="3290715"/>
              <a:ext cx="1245290" cy="465523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6" name="正方形/長方形 1085">
              <a:extLst>
                <a:ext uri="{FF2B5EF4-FFF2-40B4-BE49-F238E27FC236}">
                  <a16:creationId xmlns:a16="http://schemas.microsoft.com/office/drawing/2014/main" id="{1171ECA3-9AC3-488B-8A09-5D88F247F4DC}"/>
                </a:ext>
              </a:extLst>
            </p:cNvPr>
            <p:cNvSpPr/>
            <p:nvPr/>
          </p:nvSpPr>
          <p:spPr>
            <a:xfrm>
              <a:off x="7074999" y="3268868"/>
              <a:ext cx="1192904" cy="119062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四角形: 角を丸くする 1086">
              <a:extLst>
                <a:ext uri="{FF2B5EF4-FFF2-40B4-BE49-F238E27FC236}">
                  <a16:creationId xmlns:a16="http://schemas.microsoft.com/office/drawing/2014/main" id="{3C79E689-E523-4161-A67B-389CEECA660B}"/>
                </a:ext>
              </a:extLst>
            </p:cNvPr>
            <p:cNvSpPr/>
            <p:nvPr/>
          </p:nvSpPr>
          <p:spPr>
            <a:xfrm>
              <a:off x="7529818" y="3256962"/>
              <a:ext cx="283266" cy="14287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四角形: 上の 2 つの角を丸める 1087">
              <a:extLst>
                <a:ext uri="{FF2B5EF4-FFF2-40B4-BE49-F238E27FC236}">
                  <a16:creationId xmlns:a16="http://schemas.microsoft.com/office/drawing/2014/main" id="{3ED312DE-978B-4914-B44A-FC65ACEBC5D6}"/>
                </a:ext>
              </a:extLst>
            </p:cNvPr>
            <p:cNvSpPr/>
            <p:nvPr/>
          </p:nvSpPr>
          <p:spPr>
            <a:xfrm>
              <a:off x="7889305" y="2918184"/>
              <a:ext cx="293166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四角形: 上の 2 つの角を丸める 1088">
              <a:extLst>
                <a:ext uri="{FF2B5EF4-FFF2-40B4-BE49-F238E27FC236}">
                  <a16:creationId xmlns:a16="http://schemas.microsoft.com/office/drawing/2014/main" id="{6ED7E19E-B93D-4F43-AB7B-B50072797223}"/>
                </a:ext>
              </a:extLst>
            </p:cNvPr>
            <p:cNvSpPr/>
            <p:nvPr/>
          </p:nvSpPr>
          <p:spPr>
            <a:xfrm>
              <a:off x="7155632" y="2918184"/>
              <a:ext cx="293166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楕円 1089">
              <a:extLst>
                <a:ext uri="{FF2B5EF4-FFF2-40B4-BE49-F238E27FC236}">
                  <a16:creationId xmlns:a16="http://schemas.microsoft.com/office/drawing/2014/main" id="{EA8B388F-C566-4EC3-B799-23362AF9E922}"/>
                </a:ext>
              </a:extLst>
            </p:cNvPr>
            <p:cNvSpPr/>
            <p:nvPr/>
          </p:nvSpPr>
          <p:spPr>
            <a:xfrm>
              <a:off x="7616779" y="2998830"/>
              <a:ext cx="134392" cy="134392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楕円 1090">
              <a:extLst>
                <a:ext uri="{FF2B5EF4-FFF2-40B4-BE49-F238E27FC236}">
                  <a16:creationId xmlns:a16="http://schemas.microsoft.com/office/drawing/2014/main" id="{505132E9-245E-4D1B-8B70-C0DC2E36FC9A}"/>
                </a:ext>
              </a:extLst>
            </p:cNvPr>
            <p:cNvSpPr/>
            <p:nvPr/>
          </p:nvSpPr>
          <p:spPr>
            <a:xfrm>
              <a:off x="7616779" y="3455613"/>
              <a:ext cx="134392" cy="134392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3" name="グループ化 1092">
              <a:extLst>
                <a:ext uri="{FF2B5EF4-FFF2-40B4-BE49-F238E27FC236}">
                  <a16:creationId xmlns:a16="http://schemas.microsoft.com/office/drawing/2014/main" id="{758CB7C8-5698-4DCC-878F-5EC7164CBA2D}"/>
                </a:ext>
              </a:extLst>
            </p:cNvPr>
            <p:cNvGrpSpPr/>
            <p:nvPr/>
          </p:nvGrpSpPr>
          <p:grpSpPr>
            <a:xfrm>
              <a:off x="7229677" y="2435848"/>
              <a:ext cx="900722" cy="490537"/>
              <a:chOff x="6136481" y="3548063"/>
              <a:chExt cx="900722" cy="490537"/>
            </a:xfrm>
          </p:grpSpPr>
          <p:sp>
            <p:nvSpPr>
              <p:cNvPr id="1122" name="台形 1121">
                <a:extLst>
                  <a:ext uri="{FF2B5EF4-FFF2-40B4-BE49-F238E27FC236}">
                    <a16:creationId xmlns:a16="http://schemas.microsoft.com/office/drawing/2014/main" id="{A8BC068A-C7BF-4F26-ADA6-DE9B59F05F3D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BAE15F6B-E553-4DA7-A982-A18219254481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台形 1123">
                <a:extLst>
                  <a:ext uri="{FF2B5EF4-FFF2-40B4-BE49-F238E27FC236}">
                    <a16:creationId xmlns:a16="http://schemas.microsoft.com/office/drawing/2014/main" id="{F36B0EA9-BA28-4E27-83A8-6DA63636E8FD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0F409CAB-D371-4EA2-A081-F498356C3186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0797A8AD-345B-493F-8731-7C8DF9893C9B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BCA540F9-A0E3-4E05-8169-4CE26E2721D1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4" name="グループ化 1093">
              <a:extLst>
                <a:ext uri="{FF2B5EF4-FFF2-40B4-BE49-F238E27FC236}">
                  <a16:creationId xmlns:a16="http://schemas.microsoft.com/office/drawing/2014/main" id="{357557C0-615E-46EB-8006-7A1E74300501}"/>
                </a:ext>
              </a:extLst>
            </p:cNvPr>
            <p:cNvGrpSpPr/>
            <p:nvPr/>
          </p:nvGrpSpPr>
          <p:grpSpPr>
            <a:xfrm>
              <a:off x="6841028" y="973669"/>
              <a:ext cx="1685894" cy="1537228"/>
              <a:chOff x="639816" y="4442138"/>
              <a:chExt cx="1685894" cy="1537228"/>
            </a:xfrm>
          </p:grpSpPr>
          <p:sp>
            <p:nvSpPr>
              <p:cNvPr id="1108" name="楕円 1107">
                <a:extLst>
                  <a:ext uri="{FF2B5EF4-FFF2-40B4-BE49-F238E27FC236}">
                    <a16:creationId xmlns:a16="http://schemas.microsoft.com/office/drawing/2014/main" id="{8CA7DEF9-A757-4A4B-B702-639D09167425}"/>
                  </a:ext>
                </a:extLst>
              </p:cNvPr>
              <p:cNvSpPr/>
              <p:nvPr/>
            </p:nvSpPr>
            <p:spPr bwMode="auto">
              <a:xfrm>
                <a:off x="698227" y="4442138"/>
                <a:ext cx="1570894" cy="151796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楕円 1108">
                <a:extLst>
                  <a:ext uri="{FF2B5EF4-FFF2-40B4-BE49-F238E27FC236}">
                    <a16:creationId xmlns:a16="http://schemas.microsoft.com/office/drawing/2014/main" id="{CFB98810-3642-4D4B-9B57-43AF98D79810}"/>
                  </a:ext>
                </a:extLst>
              </p:cNvPr>
              <p:cNvSpPr/>
              <p:nvPr/>
            </p:nvSpPr>
            <p:spPr bwMode="auto">
              <a:xfrm rot="20700000">
                <a:off x="648995" y="5186803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楕円 1109">
                <a:extLst>
                  <a:ext uri="{FF2B5EF4-FFF2-40B4-BE49-F238E27FC236}">
                    <a16:creationId xmlns:a16="http://schemas.microsoft.com/office/drawing/2014/main" id="{BF6DCE46-DD53-4CAC-A884-C7CED25FE8EB}"/>
                  </a:ext>
                </a:extLst>
              </p:cNvPr>
              <p:cNvSpPr/>
              <p:nvPr/>
            </p:nvSpPr>
            <p:spPr bwMode="auto">
              <a:xfrm rot="20700000">
                <a:off x="720487" y="5277352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楕円 1110">
                <a:extLst>
                  <a:ext uri="{FF2B5EF4-FFF2-40B4-BE49-F238E27FC236}">
                    <a16:creationId xmlns:a16="http://schemas.microsoft.com/office/drawing/2014/main" id="{5680AD80-04E2-448F-8B26-6AB6EEBC1D20}"/>
                  </a:ext>
                </a:extLst>
              </p:cNvPr>
              <p:cNvSpPr/>
              <p:nvPr/>
            </p:nvSpPr>
            <p:spPr bwMode="auto">
              <a:xfrm rot="900000" flipH="1">
                <a:off x="1971451" y="5186802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楕円 1111">
                <a:extLst>
                  <a:ext uri="{FF2B5EF4-FFF2-40B4-BE49-F238E27FC236}">
                    <a16:creationId xmlns:a16="http://schemas.microsoft.com/office/drawing/2014/main" id="{B000D39D-CE86-4770-B2DD-527703B0FD61}"/>
                  </a:ext>
                </a:extLst>
              </p:cNvPr>
              <p:cNvSpPr/>
              <p:nvPr/>
            </p:nvSpPr>
            <p:spPr bwMode="auto">
              <a:xfrm rot="900000" flipH="1">
                <a:off x="2042942" y="5277351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楕円 1112">
                <a:extLst>
                  <a:ext uri="{FF2B5EF4-FFF2-40B4-BE49-F238E27FC236}">
                    <a16:creationId xmlns:a16="http://schemas.microsoft.com/office/drawing/2014/main" id="{C57A1B19-D392-4A0E-961F-CAEA39F0C857}"/>
                  </a:ext>
                </a:extLst>
              </p:cNvPr>
              <p:cNvSpPr/>
              <p:nvPr/>
            </p:nvSpPr>
            <p:spPr bwMode="auto">
              <a:xfrm>
                <a:off x="798956" y="4617812"/>
                <a:ext cx="1361554" cy="1361554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月 1113">
                <a:extLst>
                  <a:ext uri="{FF2B5EF4-FFF2-40B4-BE49-F238E27FC236}">
                    <a16:creationId xmlns:a16="http://schemas.microsoft.com/office/drawing/2014/main" id="{2D6C70C9-7E91-4103-8B77-210A1F931F23}"/>
                  </a:ext>
                </a:extLst>
              </p:cNvPr>
              <p:cNvSpPr/>
              <p:nvPr/>
            </p:nvSpPr>
            <p:spPr bwMode="auto">
              <a:xfrm rot="2700000">
                <a:off x="909281" y="4380437"/>
                <a:ext cx="332131" cy="871062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月 1114">
                <a:extLst>
                  <a:ext uri="{FF2B5EF4-FFF2-40B4-BE49-F238E27FC236}">
                    <a16:creationId xmlns:a16="http://schemas.microsoft.com/office/drawing/2014/main" id="{0AE5DF0E-563D-4C5C-BD01-A7AF7900B480}"/>
                  </a:ext>
                </a:extLst>
              </p:cNvPr>
              <p:cNvSpPr/>
              <p:nvPr/>
            </p:nvSpPr>
            <p:spPr bwMode="auto">
              <a:xfrm rot="2700000">
                <a:off x="1068503" y="4398847"/>
                <a:ext cx="332131" cy="849494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角丸四角形 156">
                <a:extLst>
                  <a:ext uri="{FF2B5EF4-FFF2-40B4-BE49-F238E27FC236}">
                    <a16:creationId xmlns:a16="http://schemas.microsoft.com/office/drawing/2014/main" id="{E289D908-7CB1-43E5-B081-88E0D4EBE180}"/>
                  </a:ext>
                </a:extLst>
              </p:cNvPr>
              <p:cNvSpPr/>
              <p:nvPr/>
            </p:nvSpPr>
            <p:spPr bwMode="auto">
              <a:xfrm>
                <a:off x="1070310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角丸四角形 157">
                <a:extLst>
                  <a:ext uri="{FF2B5EF4-FFF2-40B4-BE49-F238E27FC236}">
                    <a16:creationId xmlns:a16="http://schemas.microsoft.com/office/drawing/2014/main" id="{0970A381-9798-4F04-9498-F35AAB5926CC}"/>
                  </a:ext>
                </a:extLst>
              </p:cNvPr>
              <p:cNvSpPr/>
              <p:nvPr/>
            </p:nvSpPr>
            <p:spPr bwMode="auto">
              <a:xfrm>
                <a:off x="1749864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月 1117">
                <a:extLst>
                  <a:ext uri="{FF2B5EF4-FFF2-40B4-BE49-F238E27FC236}">
                    <a16:creationId xmlns:a16="http://schemas.microsoft.com/office/drawing/2014/main" id="{4A7EEE3A-B43A-4516-9D14-F117A3A15361}"/>
                  </a:ext>
                </a:extLst>
              </p:cNvPr>
              <p:cNvSpPr/>
              <p:nvPr/>
            </p:nvSpPr>
            <p:spPr bwMode="auto">
              <a:xfrm rot="5400000">
                <a:off x="1085898" y="4912295"/>
                <a:ext cx="99694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月 1118">
                <a:extLst>
                  <a:ext uri="{FF2B5EF4-FFF2-40B4-BE49-F238E27FC236}">
                    <a16:creationId xmlns:a16="http://schemas.microsoft.com/office/drawing/2014/main" id="{16DA9003-6F0F-4E6B-978C-CE6DA174A92D}"/>
                  </a:ext>
                </a:extLst>
              </p:cNvPr>
              <p:cNvSpPr/>
              <p:nvPr/>
            </p:nvSpPr>
            <p:spPr bwMode="auto">
              <a:xfrm rot="5400000">
                <a:off x="1760665" y="4912296"/>
                <a:ext cx="9969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ひし形 16">
                <a:extLst>
                  <a:ext uri="{FF2B5EF4-FFF2-40B4-BE49-F238E27FC236}">
                    <a16:creationId xmlns:a16="http://schemas.microsoft.com/office/drawing/2014/main" id="{F878C45B-0EDE-485E-A5D9-97BA998C9CE3}"/>
                  </a:ext>
                </a:extLst>
              </p:cNvPr>
              <p:cNvSpPr/>
              <p:nvPr/>
            </p:nvSpPr>
            <p:spPr bwMode="auto">
              <a:xfrm>
                <a:off x="1383425" y="5555117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1" name="月 1120">
                <a:extLst>
                  <a:ext uri="{FF2B5EF4-FFF2-40B4-BE49-F238E27FC236}">
                    <a16:creationId xmlns:a16="http://schemas.microsoft.com/office/drawing/2014/main" id="{CDEDCF55-1BD1-46DC-A3FF-9DBCDD464986}"/>
                  </a:ext>
                </a:extLst>
              </p:cNvPr>
              <p:cNvSpPr/>
              <p:nvPr/>
            </p:nvSpPr>
            <p:spPr bwMode="auto">
              <a:xfrm rot="16200000">
                <a:off x="1453283" y="5631505"/>
                <a:ext cx="65615" cy="27662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5" name="グループ化 1094">
              <a:extLst>
                <a:ext uri="{FF2B5EF4-FFF2-40B4-BE49-F238E27FC236}">
                  <a16:creationId xmlns:a16="http://schemas.microsoft.com/office/drawing/2014/main" id="{77975F6B-33BD-4339-AAFD-0CC28E90D0BD}"/>
                </a:ext>
              </a:extLst>
            </p:cNvPr>
            <p:cNvGrpSpPr/>
            <p:nvPr/>
          </p:nvGrpSpPr>
          <p:grpSpPr>
            <a:xfrm>
              <a:off x="6751628" y="564917"/>
              <a:ext cx="1839648" cy="971840"/>
              <a:chOff x="5437906" y="836688"/>
              <a:chExt cx="2280700" cy="1204836"/>
            </a:xfrm>
          </p:grpSpPr>
          <p:sp>
            <p:nvSpPr>
              <p:cNvPr id="1105" name="楕円 8">
                <a:extLst>
                  <a:ext uri="{FF2B5EF4-FFF2-40B4-BE49-F238E27FC236}">
                    <a16:creationId xmlns:a16="http://schemas.microsoft.com/office/drawing/2014/main" id="{B0B450AA-FB1F-444C-B3B8-2D3F5B1E1155}"/>
                  </a:ext>
                </a:extLst>
              </p:cNvPr>
              <p:cNvSpPr/>
              <p:nvPr/>
            </p:nvSpPr>
            <p:spPr>
              <a:xfrm>
                <a:off x="5437906" y="836688"/>
                <a:ext cx="2280700" cy="1162627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5EDE72F1-901A-43E8-907B-57EFD655F003}"/>
                  </a:ext>
                </a:extLst>
              </p:cNvPr>
              <p:cNvSpPr/>
              <p:nvPr/>
            </p:nvSpPr>
            <p:spPr>
              <a:xfrm>
                <a:off x="5590752" y="1579411"/>
                <a:ext cx="1960745" cy="277964"/>
              </a:xfrm>
              <a:custGeom>
                <a:avLst/>
                <a:gdLst>
                  <a:gd name="connsiteX0" fmla="*/ 952406 w 1960745"/>
                  <a:gd name="connsiteY0" fmla="*/ 0 h 284698"/>
                  <a:gd name="connsiteX1" fmla="*/ 1828213 w 1960745"/>
                  <a:gd name="connsiteY1" fmla="*/ 143121 h 284698"/>
                  <a:gd name="connsiteX2" fmla="*/ 1960745 w 1960745"/>
                  <a:gd name="connsiteY2" fmla="*/ 196194 h 284698"/>
                  <a:gd name="connsiteX3" fmla="*/ 1933101 w 1960745"/>
                  <a:gd name="connsiteY3" fmla="*/ 217918 h 284698"/>
                  <a:gd name="connsiteX4" fmla="*/ 1803931 w 1960745"/>
                  <a:gd name="connsiteY4" fmla="*/ 284698 h 284698"/>
                  <a:gd name="connsiteX5" fmla="*/ 1731079 w 1960745"/>
                  <a:gd name="connsiteY5" fmla="*/ 260347 h 284698"/>
                  <a:gd name="connsiteX6" fmla="*/ 952406 w 1960745"/>
                  <a:gd name="connsiteY6" fmla="*/ 151872 h 284698"/>
                  <a:gd name="connsiteX7" fmla="*/ 191448 w 1960745"/>
                  <a:gd name="connsiteY7" fmla="*/ 260347 h 284698"/>
                  <a:gd name="connsiteX8" fmla="*/ 151291 w 1960745"/>
                  <a:gd name="connsiteY8" fmla="*/ 274467 h 284698"/>
                  <a:gd name="connsiteX9" fmla="*/ 41909 w 1960745"/>
                  <a:gd name="connsiteY9" fmla="*/ 217918 h 284698"/>
                  <a:gd name="connsiteX10" fmla="*/ 0 w 1960745"/>
                  <a:gd name="connsiteY10" fmla="*/ 184983 h 284698"/>
                  <a:gd name="connsiteX11" fmla="*/ 98811 w 1960745"/>
                  <a:gd name="connsiteY11" fmla="*/ 143121 h 284698"/>
                  <a:gd name="connsiteX12" fmla="*/ 952406 w 1960745"/>
                  <a:gd name="connsiteY12" fmla="*/ 0 h 284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60745" h="284698">
                    <a:moveTo>
                      <a:pt x="952406" y="0"/>
                    </a:moveTo>
                    <a:cubicBezTo>
                      <a:pt x="1272711" y="0"/>
                      <a:pt x="1575210" y="57313"/>
                      <a:pt x="1828213" y="143121"/>
                    </a:cubicBezTo>
                    <a:lnTo>
                      <a:pt x="1960745" y="196194"/>
                    </a:lnTo>
                    <a:lnTo>
                      <a:pt x="1933101" y="217918"/>
                    </a:lnTo>
                    <a:lnTo>
                      <a:pt x="1803931" y="284698"/>
                    </a:lnTo>
                    <a:lnTo>
                      <a:pt x="1731079" y="260347"/>
                    </a:lnTo>
                    <a:cubicBezTo>
                      <a:pt x="1499307" y="194244"/>
                      <a:pt x="1232673" y="151872"/>
                      <a:pt x="952406" y="151872"/>
                    </a:cubicBezTo>
                    <a:cubicBezTo>
                      <a:pt x="672140" y="151872"/>
                      <a:pt x="413064" y="194244"/>
                      <a:pt x="191448" y="260347"/>
                    </a:cubicBezTo>
                    <a:lnTo>
                      <a:pt x="151291" y="274467"/>
                    </a:lnTo>
                    <a:lnTo>
                      <a:pt x="41909" y="217918"/>
                    </a:lnTo>
                    <a:lnTo>
                      <a:pt x="0" y="184983"/>
                    </a:lnTo>
                    <a:lnTo>
                      <a:pt x="98811" y="143121"/>
                    </a:lnTo>
                    <a:cubicBezTo>
                      <a:pt x="339475" y="57313"/>
                      <a:pt x="632102" y="0"/>
                      <a:pt x="952406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7" name="楕円 8">
                <a:extLst>
                  <a:ext uri="{FF2B5EF4-FFF2-40B4-BE49-F238E27FC236}">
                    <a16:creationId xmlns:a16="http://schemas.microsoft.com/office/drawing/2014/main" id="{02773CDA-4497-42F3-932C-EF18C19CCD5F}"/>
                  </a:ext>
                </a:extLst>
              </p:cNvPr>
              <p:cNvSpPr/>
              <p:nvPr/>
            </p:nvSpPr>
            <p:spPr>
              <a:xfrm flipV="1">
                <a:off x="5555562" y="1721759"/>
                <a:ext cx="2045388" cy="319765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32" name="グループ化 1131">
              <a:extLst>
                <a:ext uri="{FF2B5EF4-FFF2-40B4-BE49-F238E27FC236}">
                  <a16:creationId xmlns:a16="http://schemas.microsoft.com/office/drawing/2014/main" id="{D26815A0-72AA-4E5A-9C33-0DF2088A67ED}"/>
                </a:ext>
              </a:extLst>
            </p:cNvPr>
            <p:cNvGrpSpPr/>
            <p:nvPr/>
          </p:nvGrpSpPr>
          <p:grpSpPr>
            <a:xfrm>
              <a:off x="7521279" y="761665"/>
              <a:ext cx="341040" cy="316670"/>
              <a:chOff x="5834795" y="1979615"/>
              <a:chExt cx="295216" cy="274121"/>
            </a:xfrm>
          </p:grpSpPr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7F0FA635-52B8-4B98-B124-5E6900F664B8}"/>
                  </a:ext>
                </a:extLst>
              </p:cNvPr>
              <p:cNvSpPr/>
              <p:nvPr/>
            </p:nvSpPr>
            <p:spPr>
              <a:xfrm>
                <a:off x="5834795" y="1991728"/>
                <a:ext cx="295216" cy="2620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楕円 1133">
                <a:extLst>
                  <a:ext uri="{FF2B5EF4-FFF2-40B4-BE49-F238E27FC236}">
                    <a16:creationId xmlns:a16="http://schemas.microsoft.com/office/drawing/2014/main" id="{15E1C8D6-E2D5-4EF4-A817-FAD10635E953}"/>
                  </a:ext>
                </a:extLst>
              </p:cNvPr>
              <p:cNvSpPr/>
              <p:nvPr/>
            </p:nvSpPr>
            <p:spPr>
              <a:xfrm>
                <a:off x="5894047" y="1979615"/>
                <a:ext cx="176714" cy="176712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44641C0-BFCF-4218-83D7-C7644B819AD0}"/>
              </a:ext>
            </a:extLst>
          </p:cNvPr>
          <p:cNvGrpSpPr/>
          <p:nvPr/>
        </p:nvGrpSpPr>
        <p:grpSpPr>
          <a:xfrm>
            <a:off x="1349483" y="3750752"/>
            <a:ext cx="1468422" cy="2658156"/>
            <a:chOff x="1823431" y="1313071"/>
            <a:chExt cx="2289742" cy="4144921"/>
          </a:xfrm>
        </p:grpSpPr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3D8FE0B2-DD51-4590-B9A2-CA7502361220}"/>
                </a:ext>
              </a:extLst>
            </p:cNvPr>
            <p:cNvGrpSpPr/>
            <p:nvPr/>
          </p:nvGrpSpPr>
          <p:grpSpPr>
            <a:xfrm>
              <a:off x="2151990" y="3189213"/>
              <a:ext cx="1184774" cy="2268779"/>
              <a:chOff x="3962617" y="3171826"/>
              <a:chExt cx="1184774" cy="2268779"/>
            </a:xfrm>
          </p:grpSpPr>
          <p:sp>
            <p:nvSpPr>
              <p:cNvPr id="363" name="四角形: 上の 2 つの角を丸める 145">
                <a:extLst>
                  <a:ext uri="{FF2B5EF4-FFF2-40B4-BE49-F238E27FC236}">
                    <a16:creationId xmlns:a16="http://schemas.microsoft.com/office/drawing/2014/main" id="{1C2F3A47-260D-4E5B-AD14-09D5D0F2EC68}"/>
                  </a:ext>
                </a:extLst>
              </p:cNvPr>
              <p:cNvSpPr/>
              <p:nvPr/>
            </p:nvSpPr>
            <p:spPr>
              <a:xfrm>
                <a:off x="3997542" y="5177217"/>
                <a:ext cx="536748" cy="263388"/>
              </a:xfrm>
              <a:custGeom>
                <a:avLst/>
                <a:gdLst>
                  <a:gd name="connsiteX0" fmla="*/ 159883 w 817772"/>
                  <a:gd name="connsiteY0" fmla="*/ 0 h 319765"/>
                  <a:gd name="connsiteX1" fmla="*/ 657890 w 817772"/>
                  <a:gd name="connsiteY1" fmla="*/ 0 h 319765"/>
                  <a:gd name="connsiteX2" fmla="*/ 817773 w 817772"/>
                  <a:gd name="connsiteY2" fmla="*/ 159883 h 319765"/>
                  <a:gd name="connsiteX3" fmla="*/ 817772 w 817772"/>
                  <a:gd name="connsiteY3" fmla="*/ 279283 h 319765"/>
                  <a:gd name="connsiteX4" fmla="*/ 777290 w 817772"/>
                  <a:gd name="connsiteY4" fmla="*/ 319765 h 319765"/>
                  <a:gd name="connsiteX5" fmla="*/ 40482 w 817772"/>
                  <a:gd name="connsiteY5" fmla="*/ 319765 h 319765"/>
                  <a:gd name="connsiteX6" fmla="*/ 0 w 817772"/>
                  <a:gd name="connsiteY6" fmla="*/ 279283 h 319765"/>
                  <a:gd name="connsiteX7" fmla="*/ 0 w 817772"/>
                  <a:gd name="connsiteY7" fmla="*/ 159883 h 319765"/>
                  <a:gd name="connsiteX8" fmla="*/ 159883 w 817772"/>
                  <a:gd name="connsiteY8" fmla="*/ 0 h 319765"/>
                  <a:gd name="connsiteX0" fmla="*/ 0 w 817773"/>
                  <a:gd name="connsiteY0" fmla="*/ 159883 h 319765"/>
                  <a:gd name="connsiteX1" fmla="*/ 657890 w 817773"/>
                  <a:gd name="connsiteY1" fmla="*/ 0 h 319765"/>
                  <a:gd name="connsiteX2" fmla="*/ 817773 w 817773"/>
                  <a:gd name="connsiteY2" fmla="*/ 159883 h 319765"/>
                  <a:gd name="connsiteX3" fmla="*/ 817772 w 817773"/>
                  <a:gd name="connsiteY3" fmla="*/ 279283 h 319765"/>
                  <a:gd name="connsiteX4" fmla="*/ 777290 w 817773"/>
                  <a:gd name="connsiteY4" fmla="*/ 319765 h 319765"/>
                  <a:gd name="connsiteX5" fmla="*/ 40482 w 817773"/>
                  <a:gd name="connsiteY5" fmla="*/ 319765 h 319765"/>
                  <a:gd name="connsiteX6" fmla="*/ 0 w 817773"/>
                  <a:gd name="connsiteY6" fmla="*/ 279283 h 319765"/>
                  <a:gd name="connsiteX7" fmla="*/ 0 w 817773"/>
                  <a:gd name="connsiteY7" fmla="*/ 159883 h 319765"/>
                  <a:gd name="connsiteX0" fmla="*/ 0 w 819179"/>
                  <a:gd name="connsiteY0" fmla="*/ 159883 h 319765"/>
                  <a:gd name="connsiteX1" fmla="*/ 657890 w 819179"/>
                  <a:gd name="connsiteY1" fmla="*/ 0 h 319765"/>
                  <a:gd name="connsiteX2" fmla="*/ 810628 w 819179"/>
                  <a:gd name="connsiteY2" fmla="*/ 96282 h 319765"/>
                  <a:gd name="connsiteX3" fmla="*/ 817772 w 819179"/>
                  <a:gd name="connsiteY3" fmla="*/ 279283 h 319765"/>
                  <a:gd name="connsiteX4" fmla="*/ 777290 w 819179"/>
                  <a:gd name="connsiteY4" fmla="*/ 319765 h 319765"/>
                  <a:gd name="connsiteX5" fmla="*/ 40482 w 819179"/>
                  <a:gd name="connsiteY5" fmla="*/ 319765 h 319765"/>
                  <a:gd name="connsiteX6" fmla="*/ 0 w 819179"/>
                  <a:gd name="connsiteY6" fmla="*/ 279283 h 319765"/>
                  <a:gd name="connsiteX7" fmla="*/ 0 w 819179"/>
                  <a:gd name="connsiteY7" fmla="*/ 159883 h 319765"/>
                  <a:gd name="connsiteX0" fmla="*/ 0 w 820771"/>
                  <a:gd name="connsiteY0" fmla="*/ 159883 h 319765"/>
                  <a:gd name="connsiteX1" fmla="*/ 657890 w 820771"/>
                  <a:gd name="connsiteY1" fmla="*/ 0 h 319765"/>
                  <a:gd name="connsiteX2" fmla="*/ 817772 w 820771"/>
                  <a:gd name="connsiteY2" fmla="*/ 96282 h 319765"/>
                  <a:gd name="connsiteX3" fmla="*/ 817772 w 820771"/>
                  <a:gd name="connsiteY3" fmla="*/ 279283 h 319765"/>
                  <a:gd name="connsiteX4" fmla="*/ 777290 w 820771"/>
                  <a:gd name="connsiteY4" fmla="*/ 319765 h 319765"/>
                  <a:gd name="connsiteX5" fmla="*/ 40482 w 820771"/>
                  <a:gd name="connsiteY5" fmla="*/ 319765 h 319765"/>
                  <a:gd name="connsiteX6" fmla="*/ 0 w 820771"/>
                  <a:gd name="connsiteY6" fmla="*/ 279283 h 319765"/>
                  <a:gd name="connsiteX7" fmla="*/ 0 w 820771"/>
                  <a:gd name="connsiteY7" fmla="*/ 159883 h 319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0771" h="319765">
                    <a:moveTo>
                      <a:pt x="0" y="159883"/>
                    </a:moveTo>
                    <a:cubicBezTo>
                      <a:pt x="109648" y="113336"/>
                      <a:pt x="521595" y="0"/>
                      <a:pt x="657890" y="0"/>
                    </a:cubicBezTo>
                    <a:cubicBezTo>
                      <a:pt x="746191" y="0"/>
                      <a:pt x="817772" y="7981"/>
                      <a:pt x="817772" y="96282"/>
                    </a:cubicBezTo>
                    <a:cubicBezTo>
                      <a:pt x="817772" y="136082"/>
                      <a:pt x="824519" y="242036"/>
                      <a:pt x="817772" y="279283"/>
                    </a:cubicBezTo>
                    <a:cubicBezTo>
                      <a:pt x="811025" y="316530"/>
                      <a:pt x="799648" y="319765"/>
                      <a:pt x="777290" y="319765"/>
                    </a:cubicBezTo>
                    <a:lnTo>
                      <a:pt x="40482" y="319765"/>
                    </a:lnTo>
                    <a:cubicBezTo>
                      <a:pt x="18124" y="319765"/>
                      <a:pt x="0" y="301641"/>
                      <a:pt x="0" y="279283"/>
                    </a:cubicBezTo>
                    <a:lnTo>
                      <a:pt x="0" y="15988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四角形: 上の 2 つの角を丸める 145">
                <a:extLst>
                  <a:ext uri="{FF2B5EF4-FFF2-40B4-BE49-F238E27FC236}">
                    <a16:creationId xmlns:a16="http://schemas.microsoft.com/office/drawing/2014/main" id="{BB377C0C-C7A0-41B9-BF9F-5B524C37E682}"/>
                  </a:ext>
                </a:extLst>
              </p:cNvPr>
              <p:cNvSpPr/>
              <p:nvPr/>
            </p:nvSpPr>
            <p:spPr>
              <a:xfrm flipH="1">
                <a:off x="4568956" y="5177217"/>
                <a:ext cx="536748" cy="263388"/>
              </a:xfrm>
              <a:custGeom>
                <a:avLst/>
                <a:gdLst>
                  <a:gd name="connsiteX0" fmla="*/ 159883 w 817772"/>
                  <a:gd name="connsiteY0" fmla="*/ 0 h 319765"/>
                  <a:gd name="connsiteX1" fmla="*/ 657890 w 817772"/>
                  <a:gd name="connsiteY1" fmla="*/ 0 h 319765"/>
                  <a:gd name="connsiteX2" fmla="*/ 817773 w 817772"/>
                  <a:gd name="connsiteY2" fmla="*/ 159883 h 319765"/>
                  <a:gd name="connsiteX3" fmla="*/ 817772 w 817772"/>
                  <a:gd name="connsiteY3" fmla="*/ 279283 h 319765"/>
                  <a:gd name="connsiteX4" fmla="*/ 777290 w 817772"/>
                  <a:gd name="connsiteY4" fmla="*/ 319765 h 319765"/>
                  <a:gd name="connsiteX5" fmla="*/ 40482 w 817772"/>
                  <a:gd name="connsiteY5" fmla="*/ 319765 h 319765"/>
                  <a:gd name="connsiteX6" fmla="*/ 0 w 817772"/>
                  <a:gd name="connsiteY6" fmla="*/ 279283 h 319765"/>
                  <a:gd name="connsiteX7" fmla="*/ 0 w 817772"/>
                  <a:gd name="connsiteY7" fmla="*/ 159883 h 319765"/>
                  <a:gd name="connsiteX8" fmla="*/ 159883 w 817772"/>
                  <a:gd name="connsiteY8" fmla="*/ 0 h 319765"/>
                  <a:gd name="connsiteX0" fmla="*/ 0 w 817773"/>
                  <a:gd name="connsiteY0" fmla="*/ 159883 h 319765"/>
                  <a:gd name="connsiteX1" fmla="*/ 657890 w 817773"/>
                  <a:gd name="connsiteY1" fmla="*/ 0 h 319765"/>
                  <a:gd name="connsiteX2" fmla="*/ 817773 w 817773"/>
                  <a:gd name="connsiteY2" fmla="*/ 159883 h 319765"/>
                  <a:gd name="connsiteX3" fmla="*/ 817772 w 817773"/>
                  <a:gd name="connsiteY3" fmla="*/ 279283 h 319765"/>
                  <a:gd name="connsiteX4" fmla="*/ 777290 w 817773"/>
                  <a:gd name="connsiteY4" fmla="*/ 319765 h 319765"/>
                  <a:gd name="connsiteX5" fmla="*/ 40482 w 817773"/>
                  <a:gd name="connsiteY5" fmla="*/ 319765 h 319765"/>
                  <a:gd name="connsiteX6" fmla="*/ 0 w 817773"/>
                  <a:gd name="connsiteY6" fmla="*/ 279283 h 319765"/>
                  <a:gd name="connsiteX7" fmla="*/ 0 w 817773"/>
                  <a:gd name="connsiteY7" fmla="*/ 159883 h 319765"/>
                  <a:gd name="connsiteX0" fmla="*/ 0 w 819179"/>
                  <a:gd name="connsiteY0" fmla="*/ 159883 h 319765"/>
                  <a:gd name="connsiteX1" fmla="*/ 657890 w 819179"/>
                  <a:gd name="connsiteY1" fmla="*/ 0 h 319765"/>
                  <a:gd name="connsiteX2" fmla="*/ 810628 w 819179"/>
                  <a:gd name="connsiteY2" fmla="*/ 96282 h 319765"/>
                  <a:gd name="connsiteX3" fmla="*/ 817772 w 819179"/>
                  <a:gd name="connsiteY3" fmla="*/ 279283 h 319765"/>
                  <a:gd name="connsiteX4" fmla="*/ 777290 w 819179"/>
                  <a:gd name="connsiteY4" fmla="*/ 319765 h 319765"/>
                  <a:gd name="connsiteX5" fmla="*/ 40482 w 819179"/>
                  <a:gd name="connsiteY5" fmla="*/ 319765 h 319765"/>
                  <a:gd name="connsiteX6" fmla="*/ 0 w 819179"/>
                  <a:gd name="connsiteY6" fmla="*/ 279283 h 319765"/>
                  <a:gd name="connsiteX7" fmla="*/ 0 w 819179"/>
                  <a:gd name="connsiteY7" fmla="*/ 159883 h 319765"/>
                  <a:gd name="connsiteX0" fmla="*/ 0 w 820771"/>
                  <a:gd name="connsiteY0" fmla="*/ 159883 h 319765"/>
                  <a:gd name="connsiteX1" fmla="*/ 657890 w 820771"/>
                  <a:gd name="connsiteY1" fmla="*/ 0 h 319765"/>
                  <a:gd name="connsiteX2" fmla="*/ 817772 w 820771"/>
                  <a:gd name="connsiteY2" fmla="*/ 96282 h 319765"/>
                  <a:gd name="connsiteX3" fmla="*/ 817772 w 820771"/>
                  <a:gd name="connsiteY3" fmla="*/ 279283 h 319765"/>
                  <a:gd name="connsiteX4" fmla="*/ 777290 w 820771"/>
                  <a:gd name="connsiteY4" fmla="*/ 319765 h 319765"/>
                  <a:gd name="connsiteX5" fmla="*/ 40482 w 820771"/>
                  <a:gd name="connsiteY5" fmla="*/ 319765 h 319765"/>
                  <a:gd name="connsiteX6" fmla="*/ 0 w 820771"/>
                  <a:gd name="connsiteY6" fmla="*/ 279283 h 319765"/>
                  <a:gd name="connsiteX7" fmla="*/ 0 w 820771"/>
                  <a:gd name="connsiteY7" fmla="*/ 159883 h 319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0771" h="319765">
                    <a:moveTo>
                      <a:pt x="0" y="159883"/>
                    </a:moveTo>
                    <a:cubicBezTo>
                      <a:pt x="109648" y="113336"/>
                      <a:pt x="521595" y="0"/>
                      <a:pt x="657890" y="0"/>
                    </a:cubicBezTo>
                    <a:cubicBezTo>
                      <a:pt x="746191" y="0"/>
                      <a:pt x="817772" y="7981"/>
                      <a:pt x="817772" y="96282"/>
                    </a:cubicBezTo>
                    <a:cubicBezTo>
                      <a:pt x="817772" y="136082"/>
                      <a:pt x="824519" y="242036"/>
                      <a:pt x="817772" y="279283"/>
                    </a:cubicBezTo>
                    <a:cubicBezTo>
                      <a:pt x="811025" y="316530"/>
                      <a:pt x="799648" y="319765"/>
                      <a:pt x="777290" y="319765"/>
                    </a:cubicBezTo>
                    <a:lnTo>
                      <a:pt x="40482" y="319765"/>
                    </a:lnTo>
                    <a:cubicBezTo>
                      <a:pt x="18124" y="319765"/>
                      <a:pt x="0" y="301641"/>
                      <a:pt x="0" y="279283"/>
                    </a:cubicBezTo>
                    <a:lnTo>
                      <a:pt x="0" y="15988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EF3E4EBB-CD3D-4D29-B8C0-2E5AC513E904}"/>
                  </a:ext>
                </a:extLst>
              </p:cNvPr>
              <p:cNvSpPr/>
              <p:nvPr/>
            </p:nvSpPr>
            <p:spPr>
              <a:xfrm>
                <a:off x="4002012" y="4221371"/>
                <a:ext cx="1099439" cy="1001755"/>
              </a:xfrm>
              <a:custGeom>
                <a:avLst/>
                <a:gdLst>
                  <a:gd name="connsiteX0" fmla="*/ 0 w 1099438"/>
                  <a:gd name="connsiteY0" fmla="*/ 0 h 990843"/>
                  <a:gd name="connsiteX1" fmla="*/ 1099438 w 1099438"/>
                  <a:gd name="connsiteY1" fmla="*/ 0 h 990843"/>
                  <a:gd name="connsiteX2" fmla="*/ 887349 w 1099438"/>
                  <a:gd name="connsiteY2" fmla="*/ 990843 h 990843"/>
                  <a:gd name="connsiteX3" fmla="*/ 573254 w 1099438"/>
                  <a:gd name="connsiteY3" fmla="*/ 990843 h 990843"/>
                  <a:gd name="connsiteX4" fmla="*/ 573254 w 1099438"/>
                  <a:gd name="connsiteY4" fmla="*/ 276261 h 990843"/>
                  <a:gd name="connsiteX5" fmla="*/ 526183 w 1099438"/>
                  <a:gd name="connsiteY5" fmla="*/ 276261 h 990843"/>
                  <a:gd name="connsiteX6" fmla="*/ 526183 w 1099438"/>
                  <a:gd name="connsiteY6" fmla="*/ 990843 h 990843"/>
                  <a:gd name="connsiteX7" fmla="*/ 212089 w 1099438"/>
                  <a:gd name="connsiteY7" fmla="*/ 990843 h 99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99438" h="990843">
                    <a:moveTo>
                      <a:pt x="0" y="0"/>
                    </a:moveTo>
                    <a:lnTo>
                      <a:pt x="1099438" y="0"/>
                    </a:lnTo>
                    <a:lnTo>
                      <a:pt x="887349" y="990843"/>
                    </a:lnTo>
                    <a:lnTo>
                      <a:pt x="573254" y="990843"/>
                    </a:lnTo>
                    <a:lnTo>
                      <a:pt x="573254" y="276261"/>
                    </a:lnTo>
                    <a:lnTo>
                      <a:pt x="526183" y="276261"/>
                    </a:lnTo>
                    <a:lnTo>
                      <a:pt x="526183" y="990843"/>
                    </a:lnTo>
                    <a:lnTo>
                      <a:pt x="212089" y="990843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3BE62DA8-C64D-4DE1-BCCB-6E58446294E6}"/>
                  </a:ext>
                </a:extLst>
              </p:cNvPr>
              <p:cNvGrpSpPr/>
              <p:nvPr/>
            </p:nvGrpSpPr>
            <p:grpSpPr>
              <a:xfrm>
                <a:off x="3962617" y="3171826"/>
                <a:ext cx="1184774" cy="970632"/>
                <a:chOff x="2736121" y="3260818"/>
                <a:chExt cx="1184774" cy="881639"/>
              </a:xfrm>
            </p:grpSpPr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435DF376-94D8-4E26-8C14-5D9DC9D18C7C}"/>
                    </a:ext>
                  </a:extLst>
                </p:cNvPr>
                <p:cNvSpPr/>
                <p:nvPr/>
              </p:nvSpPr>
              <p:spPr>
                <a:xfrm>
                  <a:off x="2736121" y="3260818"/>
                  <a:ext cx="1184774" cy="873050"/>
                </a:xfrm>
                <a:custGeom>
                  <a:avLst/>
                  <a:gdLst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838916 h 873050"/>
                    <a:gd name="connsiteX9" fmla="*/ 0 w 1184774"/>
                    <a:gd name="connsiteY9" fmla="*/ 321070 h 873050"/>
                    <a:gd name="connsiteX10" fmla="*/ 321070 w 1184774"/>
                    <a:gd name="connsiteY10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321070 h 873050"/>
                    <a:gd name="connsiteX9" fmla="*/ 321070 w 1184774"/>
                    <a:gd name="connsiteY9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34925 w 1184774"/>
                    <a:gd name="connsiteY6" fmla="*/ 838916 h 873050"/>
                    <a:gd name="connsiteX7" fmla="*/ 0 w 1184774"/>
                    <a:gd name="connsiteY7" fmla="*/ 321070 h 873050"/>
                    <a:gd name="connsiteX8" fmla="*/ 321070 w 1184774"/>
                    <a:gd name="connsiteY8" fmla="*/ 0 h 87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84774" h="873050">
                      <a:moveTo>
                        <a:pt x="321070" y="0"/>
                      </a:moveTo>
                      <a:lnTo>
                        <a:pt x="863704" y="0"/>
                      </a:lnTo>
                      <a:cubicBezTo>
                        <a:pt x="1041026" y="0"/>
                        <a:pt x="1184774" y="143748"/>
                        <a:pt x="1184774" y="321070"/>
                      </a:cubicBezTo>
                      <a:lnTo>
                        <a:pt x="1149849" y="838916"/>
                      </a:lnTo>
                      <a:lnTo>
                        <a:pt x="1149849" y="873050"/>
                      </a:lnTo>
                      <a:lnTo>
                        <a:pt x="34925" y="873050"/>
                      </a:lnTo>
                      <a:lnTo>
                        <a:pt x="34925" y="838916"/>
                      </a:lnTo>
                      <a:lnTo>
                        <a:pt x="0" y="321070"/>
                      </a:lnTo>
                      <a:cubicBezTo>
                        <a:pt x="0" y="143748"/>
                        <a:pt x="143748" y="0"/>
                        <a:pt x="321070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0" name="矢印: 五方向 369">
                  <a:extLst>
                    <a:ext uri="{FF2B5EF4-FFF2-40B4-BE49-F238E27FC236}">
                      <a16:creationId xmlns:a16="http://schemas.microsoft.com/office/drawing/2014/main" id="{0DD88C03-72C4-4513-9C16-F74CBFFD725F}"/>
                    </a:ext>
                  </a:extLst>
                </p:cNvPr>
                <p:cNvSpPr/>
                <p:nvPr/>
              </p:nvSpPr>
              <p:spPr>
                <a:xfrm rot="5400000">
                  <a:off x="2932591" y="3445508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1" name="正方形/長方形 370">
                  <a:extLst>
                    <a:ext uri="{FF2B5EF4-FFF2-40B4-BE49-F238E27FC236}">
                      <a16:creationId xmlns:a16="http://schemas.microsoft.com/office/drawing/2014/main" id="{BA72C463-0C2E-44C7-AFB9-979325072590}"/>
                    </a:ext>
                  </a:extLst>
                </p:cNvPr>
                <p:cNvSpPr/>
                <p:nvPr/>
              </p:nvSpPr>
              <p:spPr>
                <a:xfrm>
                  <a:off x="3254133" y="3269407"/>
                  <a:ext cx="147171" cy="873050"/>
                </a:xfrm>
                <a:prstGeom prst="rect">
                  <a:avLst/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2" name="矢印: 五方向 371">
                  <a:extLst>
                    <a:ext uri="{FF2B5EF4-FFF2-40B4-BE49-F238E27FC236}">
                      <a16:creationId xmlns:a16="http://schemas.microsoft.com/office/drawing/2014/main" id="{4A471766-39EF-4734-BD29-58D861FA73E5}"/>
                    </a:ext>
                  </a:extLst>
                </p:cNvPr>
                <p:cNvSpPr/>
                <p:nvPr/>
              </p:nvSpPr>
              <p:spPr>
                <a:xfrm rot="5400000">
                  <a:off x="3597773" y="3445510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7E1F1A02-90F8-48F3-8BA4-7730D155C730}"/>
                    </a:ext>
                  </a:extLst>
                </p:cNvPr>
                <p:cNvGrpSpPr/>
                <p:nvPr/>
              </p:nvGrpSpPr>
              <p:grpSpPr>
                <a:xfrm>
                  <a:off x="3013634" y="3265331"/>
                  <a:ext cx="615115" cy="262692"/>
                  <a:chOff x="4922950" y="4555385"/>
                  <a:chExt cx="733111" cy="441452"/>
                </a:xfrm>
              </p:grpSpPr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6984AEEE-D1C2-4163-9D30-0926E101672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22950" y="4555386"/>
                    <a:ext cx="733111" cy="441451"/>
                  </a:xfrm>
                  <a:custGeom>
                    <a:avLst/>
                    <a:gdLst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690917 w 733111"/>
                      <a:gd name="connsiteY8" fmla="*/ 425019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703489 w 733111"/>
                      <a:gd name="connsiteY8" fmla="*/ 441451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0 w 733111"/>
                      <a:gd name="connsiteY2" fmla="*/ 36611 h 441451"/>
                      <a:gd name="connsiteX3" fmla="*/ 216745 w 733111"/>
                      <a:gd name="connsiteY3" fmla="*/ 194737 h 441451"/>
                      <a:gd name="connsiteX4" fmla="*/ 365737 w 733111"/>
                      <a:gd name="connsiteY4" fmla="*/ 0 h 441451"/>
                      <a:gd name="connsiteX5" fmla="*/ 515315 w 733111"/>
                      <a:gd name="connsiteY5" fmla="*/ 195503 h 441451"/>
                      <a:gd name="connsiteX6" fmla="*/ 733111 w 733111"/>
                      <a:gd name="connsiteY6" fmla="*/ 36610 h 441451"/>
                      <a:gd name="connsiteX7" fmla="*/ 703489 w 733111"/>
                      <a:gd name="connsiteY7" fmla="*/ 441451 h 441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33111" h="441451">
                        <a:moveTo>
                          <a:pt x="703489" y="441451"/>
                        </a:moveTo>
                        <a:lnTo>
                          <a:pt x="27985" y="441451"/>
                        </a:lnTo>
                        <a:lnTo>
                          <a:pt x="0" y="36611"/>
                        </a:lnTo>
                        <a:lnTo>
                          <a:pt x="216745" y="194737"/>
                        </a:lnTo>
                        <a:lnTo>
                          <a:pt x="365737" y="0"/>
                        </a:lnTo>
                        <a:lnTo>
                          <a:pt x="515315" y="195503"/>
                        </a:lnTo>
                        <a:lnTo>
                          <a:pt x="733111" y="36610"/>
                        </a:lnTo>
                        <a:lnTo>
                          <a:pt x="703489" y="441451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75" name="二等辺三角形 374">
                    <a:extLst>
                      <a:ext uri="{FF2B5EF4-FFF2-40B4-BE49-F238E27FC236}">
                        <a16:creationId xmlns:a16="http://schemas.microsoft.com/office/drawing/2014/main" id="{479D3FF7-7433-4DDC-9E75-8DE48F3C6A7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95446" y="4555385"/>
                    <a:ext cx="397614" cy="441451"/>
                  </a:xfrm>
                  <a:prstGeom prst="triangl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366" name="正方形/長方形 365">
                <a:extLst>
                  <a:ext uri="{FF2B5EF4-FFF2-40B4-BE49-F238E27FC236}">
                    <a16:creationId xmlns:a16="http://schemas.microsoft.com/office/drawing/2014/main" id="{E18FBDC9-31A2-4780-932F-508A47469DD9}"/>
                  </a:ext>
                </a:extLst>
              </p:cNvPr>
              <p:cNvSpPr/>
              <p:nvPr/>
            </p:nvSpPr>
            <p:spPr>
              <a:xfrm>
                <a:off x="3997542" y="4104045"/>
                <a:ext cx="1114924" cy="119062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四角形: 角を丸くする 366">
                <a:extLst>
                  <a:ext uri="{FF2B5EF4-FFF2-40B4-BE49-F238E27FC236}">
                    <a16:creationId xmlns:a16="http://schemas.microsoft.com/office/drawing/2014/main" id="{0F2A65CA-2C95-430B-9DF5-2BDD0A7CEBB5}"/>
                  </a:ext>
                </a:extLst>
              </p:cNvPr>
              <p:cNvSpPr/>
              <p:nvPr/>
            </p:nvSpPr>
            <p:spPr>
              <a:xfrm>
                <a:off x="4413371" y="4092139"/>
                <a:ext cx="283266" cy="142874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54FAA558-CBD9-45F2-B5CA-8A4CC245A1E1}"/>
                </a:ext>
              </a:extLst>
            </p:cNvPr>
            <p:cNvGrpSpPr/>
            <p:nvPr/>
          </p:nvGrpSpPr>
          <p:grpSpPr>
            <a:xfrm>
              <a:off x="1912831" y="1721823"/>
              <a:ext cx="1685894" cy="1537228"/>
              <a:chOff x="639816" y="4442138"/>
              <a:chExt cx="1685894" cy="1537228"/>
            </a:xfrm>
          </p:grpSpPr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C7FE61D2-7800-47C9-84E3-50B63E33A9E3}"/>
                  </a:ext>
                </a:extLst>
              </p:cNvPr>
              <p:cNvSpPr/>
              <p:nvPr/>
            </p:nvSpPr>
            <p:spPr bwMode="auto">
              <a:xfrm>
                <a:off x="698227" y="4442138"/>
                <a:ext cx="1570894" cy="151796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401D5EBF-0ADE-4671-A78E-5112940DC6FA}"/>
                  </a:ext>
                </a:extLst>
              </p:cNvPr>
              <p:cNvSpPr/>
              <p:nvPr/>
            </p:nvSpPr>
            <p:spPr bwMode="auto">
              <a:xfrm rot="20700000">
                <a:off x="648995" y="5186803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1339E21C-717B-4DBC-BDE8-EE0BD7DFE804}"/>
                  </a:ext>
                </a:extLst>
              </p:cNvPr>
              <p:cNvSpPr/>
              <p:nvPr/>
            </p:nvSpPr>
            <p:spPr bwMode="auto">
              <a:xfrm rot="20700000">
                <a:off x="720487" y="5277352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35CA4EE9-8FD7-4004-80BD-4CB800D153E3}"/>
                  </a:ext>
                </a:extLst>
              </p:cNvPr>
              <p:cNvSpPr/>
              <p:nvPr/>
            </p:nvSpPr>
            <p:spPr bwMode="auto">
              <a:xfrm rot="900000" flipH="1">
                <a:off x="1971451" y="5186802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23C3A6C2-070D-4A71-83BD-03CB8C084005}"/>
                  </a:ext>
                </a:extLst>
              </p:cNvPr>
              <p:cNvSpPr/>
              <p:nvPr/>
            </p:nvSpPr>
            <p:spPr bwMode="auto">
              <a:xfrm rot="900000" flipH="1">
                <a:off x="2042942" y="5277351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BDC445B5-1F98-464F-9FEA-9E464BCEA0CE}"/>
                  </a:ext>
                </a:extLst>
              </p:cNvPr>
              <p:cNvSpPr/>
              <p:nvPr/>
            </p:nvSpPr>
            <p:spPr bwMode="auto">
              <a:xfrm>
                <a:off x="798956" y="4617812"/>
                <a:ext cx="1361554" cy="1361554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月 382">
                <a:extLst>
                  <a:ext uri="{FF2B5EF4-FFF2-40B4-BE49-F238E27FC236}">
                    <a16:creationId xmlns:a16="http://schemas.microsoft.com/office/drawing/2014/main" id="{3F243A97-08F1-4931-B587-5B0A78634C11}"/>
                  </a:ext>
                </a:extLst>
              </p:cNvPr>
              <p:cNvSpPr/>
              <p:nvPr/>
            </p:nvSpPr>
            <p:spPr bwMode="auto">
              <a:xfrm rot="2700000">
                <a:off x="909281" y="4380437"/>
                <a:ext cx="332131" cy="871062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月 383">
                <a:extLst>
                  <a:ext uri="{FF2B5EF4-FFF2-40B4-BE49-F238E27FC236}">
                    <a16:creationId xmlns:a16="http://schemas.microsoft.com/office/drawing/2014/main" id="{A79ABE8F-5295-4E51-9788-00364AB08C1B}"/>
                  </a:ext>
                </a:extLst>
              </p:cNvPr>
              <p:cNvSpPr/>
              <p:nvPr/>
            </p:nvSpPr>
            <p:spPr bwMode="auto">
              <a:xfrm rot="2700000">
                <a:off x="1068503" y="4398847"/>
                <a:ext cx="332131" cy="849494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角丸四角形 156">
                <a:extLst>
                  <a:ext uri="{FF2B5EF4-FFF2-40B4-BE49-F238E27FC236}">
                    <a16:creationId xmlns:a16="http://schemas.microsoft.com/office/drawing/2014/main" id="{5A95224D-9A22-45E6-AE69-2E5879DC3392}"/>
                  </a:ext>
                </a:extLst>
              </p:cNvPr>
              <p:cNvSpPr/>
              <p:nvPr/>
            </p:nvSpPr>
            <p:spPr bwMode="auto">
              <a:xfrm>
                <a:off x="1070310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角丸四角形 157">
                <a:extLst>
                  <a:ext uri="{FF2B5EF4-FFF2-40B4-BE49-F238E27FC236}">
                    <a16:creationId xmlns:a16="http://schemas.microsoft.com/office/drawing/2014/main" id="{4BFECF0A-06E7-4458-8060-F577E7BDF8A0}"/>
                  </a:ext>
                </a:extLst>
              </p:cNvPr>
              <p:cNvSpPr/>
              <p:nvPr/>
            </p:nvSpPr>
            <p:spPr bwMode="auto">
              <a:xfrm>
                <a:off x="1749864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月 386">
                <a:extLst>
                  <a:ext uri="{FF2B5EF4-FFF2-40B4-BE49-F238E27FC236}">
                    <a16:creationId xmlns:a16="http://schemas.microsoft.com/office/drawing/2014/main" id="{57A91216-A9E7-41D6-8577-ECC385E4DB5A}"/>
                  </a:ext>
                </a:extLst>
              </p:cNvPr>
              <p:cNvSpPr/>
              <p:nvPr/>
            </p:nvSpPr>
            <p:spPr bwMode="auto">
              <a:xfrm rot="6300000">
                <a:off x="1085898" y="4912295"/>
                <a:ext cx="99694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月 387">
                <a:extLst>
                  <a:ext uri="{FF2B5EF4-FFF2-40B4-BE49-F238E27FC236}">
                    <a16:creationId xmlns:a16="http://schemas.microsoft.com/office/drawing/2014/main" id="{89435D64-3B27-4DD4-8EE8-57239FEF9D03}"/>
                  </a:ext>
                </a:extLst>
              </p:cNvPr>
              <p:cNvSpPr/>
              <p:nvPr/>
            </p:nvSpPr>
            <p:spPr bwMode="auto">
              <a:xfrm rot="4500000">
                <a:off x="1760665" y="4912296"/>
                <a:ext cx="9969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ひし形 16">
                <a:extLst>
                  <a:ext uri="{FF2B5EF4-FFF2-40B4-BE49-F238E27FC236}">
                    <a16:creationId xmlns:a16="http://schemas.microsoft.com/office/drawing/2014/main" id="{D95ED2F5-EB14-4A00-9C77-39447083F569}"/>
                  </a:ext>
                </a:extLst>
              </p:cNvPr>
              <p:cNvSpPr/>
              <p:nvPr/>
            </p:nvSpPr>
            <p:spPr bwMode="auto">
              <a:xfrm>
                <a:off x="1383425" y="5555117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月 389">
                <a:extLst>
                  <a:ext uri="{FF2B5EF4-FFF2-40B4-BE49-F238E27FC236}">
                    <a16:creationId xmlns:a16="http://schemas.microsoft.com/office/drawing/2014/main" id="{B41E9035-A9EB-4455-B456-A134B2C6A6B9}"/>
                  </a:ext>
                </a:extLst>
              </p:cNvPr>
              <p:cNvSpPr/>
              <p:nvPr/>
            </p:nvSpPr>
            <p:spPr bwMode="auto">
              <a:xfrm rot="5400000">
                <a:off x="1453283" y="5631505"/>
                <a:ext cx="65615" cy="27662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8BAFAF28-8571-439F-A83B-1A515E37F538}"/>
                </a:ext>
              </a:extLst>
            </p:cNvPr>
            <p:cNvGrpSpPr/>
            <p:nvPr/>
          </p:nvGrpSpPr>
          <p:grpSpPr>
            <a:xfrm>
              <a:off x="1823431" y="1313071"/>
              <a:ext cx="1839648" cy="971840"/>
              <a:chOff x="5437906" y="836688"/>
              <a:chExt cx="2280700" cy="1204836"/>
            </a:xfrm>
          </p:grpSpPr>
          <p:sp>
            <p:nvSpPr>
              <p:cNvPr id="392" name="楕円 8">
                <a:extLst>
                  <a:ext uri="{FF2B5EF4-FFF2-40B4-BE49-F238E27FC236}">
                    <a16:creationId xmlns:a16="http://schemas.microsoft.com/office/drawing/2014/main" id="{D5C66D2B-FB1E-42EB-911B-258046994B30}"/>
                  </a:ext>
                </a:extLst>
              </p:cNvPr>
              <p:cNvSpPr/>
              <p:nvPr/>
            </p:nvSpPr>
            <p:spPr>
              <a:xfrm>
                <a:off x="5437906" y="836688"/>
                <a:ext cx="2280700" cy="1162627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632D322A-E3E4-466B-82C7-5CC1EBBFC8F8}"/>
                  </a:ext>
                </a:extLst>
              </p:cNvPr>
              <p:cNvSpPr/>
              <p:nvPr/>
            </p:nvSpPr>
            <p:spPr>
              <a:xfrm>
                <a:off x="5590752" y="1579411"/>
                <a:ext cx="1960745" cy="277964"/>
              </a:xfrm>
              <a:custGeom>
                <a:avLst/>
                <a:gdLst>
                  <a:gd name="connsiteX0" fmla="*/ 952406 w 1960745"/>
                  <a:gd name="connsiteY0" fmla="*/ 0 h 284698"/>
                  <a:gd name="connsiteX1" fmla="*/ 1828213 w 1960745"/>
                  <a:gd name="connsiteY1" fmla="*/ 143121 h 284698"/>
                  <a:gd name="connsiteX2" fmla="*/ 1960745 w 1960745"/>
                  <a:gd name="connsiteY2" fmla="*/ 196194 h 284698"/>
                  <a:gd name="connsiteX3" fmla="*/ 1933101 w 1960745"/>
                  <a:gd name="connsiteY3" fmla="*/ 217918 h 284698"/>
                  <a:gd name="connsiteX4" fmla="*/ 1803931 w 1960745"/>
                  <a:gd name="connsiteY4" fmla="*/ 284698 h 284698"/>
                  <a:gd name="connsiteX5" fmla="*/ 1731079 w 1960745"/>
                  <a:gd name="connsiteY5" fmla="*/ 260347 h 284698"/>
                  <a:gd name="connsiteX6" fmla="*/ 952406 w 1960745"/>
                  <a:gd name="connsiteY6" fmla="*/ 151872 h 284698"/>
                  <a:gd name="connsiteX7" fmla="*/ 191448 w 1960745"/>
                  <a:gd name="connsiteY7" fmla="*/ 260347 h 284698"/>
                  <a:gd name="connsiteX8" fmla="*/ 151291 w 1960745"/>
                  <a:gd name="connsiteY8" fmla="*/ 274467 h 284698"/>
                  <a:gd name="connsiteX9" fmla="*/ 41909 w 1960745"/>
                  <a:gd name="connsiteY9" fmla="*/ 217918 h 284698"/>
                  <a:gd name="connsiteX10" fmla="*/ 0 w 1960745"/>
                  <a:gd name="connsiteY10" fmla="*/ 184983 h 284698"/>
                  <a:gd name="connsiteX11" fmla="*/ 98811 w 1960745"/>
                  <a:gd name="connsiteY11" fmla="*/ 143121 h 284698"/>
                  <a:gd name="connsiteX12" fmla="*/ 952406 w 1960745"/>
                  <a:gd name="connsiteY12" fmla="*/ 0 h 284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60745" h="284698">
                    <a:moveTo>
                      <a:pt x="952406" y="0"/>
                    </a:moveTo>
                    <a:cubicBezTo>
                      <a:pt x="1272711" y="0"/>
                      <a:pt x="1575210" y="57313"/>
                      <a:pt x="1828213" y="143121"/>
                    </a:cubicBezTo>
                    <a:lnTo>
                      <a:pt x="1960745" y="196194"/>
                    </a:lnTo>
                    <a:lnTo>
                      <a:pt x="1933101" y="217918"/>
                    </a:lnTo>
                    <a:lnTo>
                      <a:pt x="1803931" y="284698"/>
                    </a:lnTo>
                    <a:lnTo>
                      <a:pt x="1731079" y="260347"/>
                    </a:lnTo>
                    <a:cubicBezTo>
                      <a:pt x="1499307" y="194244"/>
                      <a:pt x="1232673" y="151872"/>
                      <a:pt x="952406" y="151872"/>
                    </a:cubicBezTo>
                    <a:cubicBezTo>
                      <a:pt x="672140" y="151872"/>
                      <a:pt x="413064" y="194244"/>
                      <a:pt x="191448" y="260347"/>
                    </a:cubicBezTo>
                    <a:lnTo>
                      <a:pt x="151291" y="274467"/>
                    </a:lnTo>
                    <a:lnTo>
                      <a:pt x="41909" y="217918"/>
                    </a:lnTo>
                    <a:lnTo>
                      <a:pt x="0" y="184983"/>
                    </a:lnTo>
                    <a:lnTo>
                      <a:pt x="98811" y="143121"/>
                    </a:lnTo>
                    <a:cubicBezTo>
                      <a:pt x="339475" y="57313"/>
                      <a:pt x="632102" y="0"/>
                      <a:pt x="952406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4" name="楕円 8">
                <a:extLst>
                  <a:ext uri="{FF2B5EF4-FFF2-40B4-BE49-F238E27FC236}">
                    <a16:creationId xmlns:a16="http://schemas.microsoft.com/office/drawing/2014/main" id="{D204FEC9-F03D-4BC0-864F-A9ECEE69A6E1}"/>
                  </a:ext>
                </a:extLst>
              </p:cNvPr>
              <p:cNvSpPr/>
              <p:nvPr/>
            </p:nvSpPr>
            <p:spPr>
              <a:xfrm flipV="1">
                <a:off x="5555562" y="1721759"/>
                <a:ext cx="2045388" cy="319765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A8895FF6-1488-48CD-BF6C-3CA41FE12745}"/>
                </a:ext>
              </a:extLst>
            </p:cNvPr>
            <p:cNvSpPr/>
            <p:nvPr/>
          </p:nvSpPr>
          <p:spPr>
            <a:xfrm>
              <a:off x="2593082" y="1523812"/>
              <a:ext cx="341040" cy="302677"/>
            </a:xfrm>
            <a:custGeom>
              <a:avLst/>
              <a:gdLst>
                <a:gd name="connsiteX0" fmla="*/ 237113 w 295216"/>
                <a:gd name="connsiteY0" fmla="*/ 0 h 262008"/>
                <a:gd name="connsiteX1" fmla="*/ 251983 w 295216"/>
                <a:gd name="connsiteY1" fmla="*/ 10025 h 262008"/>
                <a:gd name="connsiteX2" fmla="*/ 295216 w 295216"/>
                <a:gd name="connsiteY2" fmla="*/ 114400 h 262008"/>
                <a:gd name="connsiteX3" fmla="*/ 147608 w 295216"/>
                <a:gd name="connsiteY3" fmla="*/ 262008 h 262008"/>
                <a:gd name="connsiteX4" fmla="*/ 0 w 295216"/>
                <a:gd name="connsiteY4" fmla="*/ 114400 h 262008"/>
                <a:gd name="connsiteX5" fmla="*/ 43234 w 295216"/>
                <a:gd name="connsiteY5" fmla="*/ 10025 h 262008"/>
                <a:gd name="connsiteX6" fmla="*/ 58104 w 295216"/>
                <a:gd name="connsiteY6" fmla="*/ 0 h 262008"/>
                <a:gd name="connsiteX7" fmla="*/ 45133 w 295216"/>
                <a:gd name="connsiteY7" fmla="*/ 22037 h 262008"/>
                <a:gd name="connsiteX8" fmla="*/ 36393 w 295216"/>
                <a:gd name="connsiteY8" fmla="*/ 71625 h 262008"/>
                <a:gd name="connsiteX9" fmla="*/ 147608 w 295216"/>
                <a:gd name="connsiteY9" fmla="*/ 199022 h 262008"/>
                <a:gd name="connsiteX10" fmla="*/ 258823 w 295216"/>
                <a:gd name="connsiteY10" fmla="*/ 71625 h 262008"/>
                <a:gd name="connsiteX11" fmla="*/ 250083 w 295216"/>
                <a:gd name="connsiteY11" fmla="*/ 22037 h 262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16" h="262008">
                  <a:moveTo>
                    <a:pt x="237113" y="0"/>
                  </a:moveTo>
                  <a:lnTo>
                    <a:pt x="251983" y="10025"/>
                  </a:lnTo>
                  <a:cubicBezTo>
                    <a:pt x="278695" y="36737"/>
                    <a:pt x="295216" y="73639"/>
                    <a:pt x="295216" y="114400"/>
                  </a:cubicBezTo>
                  <a:cubicBezTo>
                    <a:pt x="295216" y="195922"/>
                    <a:pt x="229130" y="262008"/>
                    <a:pt x="147608" y="262008"/>
                  </a:cubicBezTo>
                  <a:cubicBezTo>
                    <a:pt x="66086" y="262008"/>
                    <a:pt x="0" y="195922"/>
                    <a:pt x="0" y="114400"/>
                  </a:cubicBezTo>
                  <a:cubicBezTo>
                    <a:pt x="0" y="73639"/>
                    <a:pt x="16522" y="36737"/>
                    <a:pt x="43234" y="10025"/>
                  </a:cubicBezTo>
                  <a:lnTo>
                    <a:pt x="58104" y="0"/>
                  </a:lnTo>
                  <a:lnTo>
                    <a:pt x="45133" y="22037"/>
                  </a:lnTo>
                  <a:cubicBezTo>
                    <a:pt x="39505" y="37278"/>
                    <a:pt x="36393" y="54035"/>
                    <a:pt x="36393" y="71625"/>
                  </a:cubicBezTo>
                  <a:cubicBezTo>
                    <a:pt x="36393" y="141984"/>
                    <a:pt x="86186" y="199022"/>
                    <a:pt x="147608" y="199022"/>
                  </a:cubicBezTo>
                  <a:cubicBezTo>
                    <a:pt x="209030" y="199022"/>
                    <a:pt x="258823" y="141984"/>
                    <a:pt x="258823" y="71625"/>
                  </a:cubicBezTo>
                  <a:cubicBezTo>
                    <a:pt x="258823" y="54035"/>
                    <a:pt x="255711" y="37278"/>
                    <a:pt x="250083" y="2203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711CE912-105F-4E9A-9042-9DE7319F9D36}"/>
                </a:ext>
              </a:extLst>
            </p:cNvPr>
            <p:cNvSpPr/>
            <p:nvPr/>
          </p:nvSpPr>
          <p:spPr>
            <a:xfrm>
              <a:off x="2661531" y="1509819"/>
              <a:ext cx="204144" cy="204141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EEC5EE31-1708-4D47-B817-EDEB89133B95}"/>
                </a:ext>
              </a:extLst>
            </p:cNvPr>
            <p:cNvGrpSpPr/>
            <p:nvPr/>
          </p:nvGrpSpPr>
          <p:grpSpPr>
            <a:xfrm>
              <a:off x="2640949" y="3039422"/>
              <a:ext cx="300063" cy="433930"/>
              <a:chOff x="3465766" y="2539151"/>
              <a:chExt cx="764650" cy="1105784"/>
            </a:xfrm>
          </p:grpSpPr>
          <p:sp>
            <p:nvSpPr>
              <p:cNvPr id="398" name="四角形: 上の 2 つの角を丸める 397">
                <a:extLst>
                  <a:ext uri="{FF2B5EF4-FFF2-40B4-BE49-F238E27FC236}">
                    <a16:creationId xmlns:a16="http://schemas.microsoft.com/office/drawing/2014/main" id="{8AADB782-B130-419D-AF08-2C184B5AF978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9" name="四角形: 上の 2 つの角を丸める 398">
                <a:extLst>
                  <a:ext uri="{FF2B5EF4-FFF2-40B4-BE49-F238E27FC236}">
                    <a16:creationId xmlns:a16="http://schemas.microsoft.com/office/drawing/2014/main" id="{BFEDDF54-8B3C-4134-AC85-C23A5F98DB35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FE75BFC1-455C-4E70-AD21-77DC02FA2D62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401" name="グループ化 400">
                  <a:extLst>
                    <a:ext uri="{FF2B5EF4-FFF2-40B4-BE49-F238E27FC236}">
                      <a16:creationId xmlns:a16="http://schemas.microsoft.com/office/drawing/2014/main" id="{3317EEE2-765C-4452-A2C1-84F0D405EA3C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403" name="フローチャート: 手作業 402">
                    <a:extLst>
                      <a:ext uri="{FF2B5EF4-FFF2-40B4-BE49-F238E27FC236}">
                        <a16:creationId xmlns:a16="http://schemas.microsoft.com/office/drawing/2014/main" id="{AA011160-B475-4141-81E0-944A6E5E100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四角形: 角を丸くする 403">
                    <a:extLst>
                      <a:ext uri="{FF2B5EF4-FFF2-40B4-BE49-F238E27FC236}">
                        <a16:creationId xmlns:a16="http://schemas.microsoft.com/office/drawing/2014/main" id="{181DFAE9-14EC-401B-8F8B-11090A61C09F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2E4B1C6C-29FC-4D97-99D9-5E45C25B346F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1FB4E3C1-9561-40A1-8367-5FAEF6D29FC1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06" name="台形 691">
              <a:extLst>
                <a:ext uri="{FF2B5EF4-FFF2-40B4-BE49-F238E27FC236}">
                  <a16:creationId xmlns:a16="http://schemas.microsoft.com/office/drawing/2014/main" id="{1D64F1CC-4DFF-4EC0-BAC9-9EF4B06DB68F}"/>
                </a:ext>
              </a:extLst>
            </p:cNvPr>
            <p:cNvSpPr/>
            <p:nvPr/>
          </p:nvSpPr>
          <p:spPr>
            <a:xfrm rot="1978833">
              <a:off x="2003811" y="3353143"/>
              <a:ext cx="319903" cy="479140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  <a:gd name="connsiteX0" fmla="*/ 305341 w 305341"/>
                <a:gd name="connsiteY0" fmla="*/ 123017 h 382901"/>
                <a:gd name="connsiteX1" fmla="*/ 301549 w 305341"/>
                <a:gd name="connsiteY1" fmla="*/ 376250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  <a:gd name="connsiteX0" fmla="*/ 305341 w 305341"/>
                <a:gd name="connsiteY0" fmla="*/ 123017 h 387766"/>
                <a:gd name="connsiteX1" fmla="*/ 301549 w 305341"/>
                <a:gd name="connsiteY1" fmla="*/ 376250 h 387766"/>
                <a:gd name="connsiteX2" fmla="*/ 28742 w 305341"/>
                <a:gd name="connsiteY2" fmla="*/ 387766 h 387766"/>
                <a:gd name="connsiteX3" fmla="*/ 0 w 305341"/>
                <a:gd name="connsiteY3" fmla="*/ 0 h 387766"/>
                <a:gd name="connsiteX0" fmla="*/ 305341 w 306031"/>
                <a:gd name="connsiteY0" fmla="*/ 123017 h 387766"/>
                <a:gd name="connsiteX1" fmla="*/ 306031 w 306031"/>
                <a:gd name="connsiteY1" fmla="*/ 387533 h 387766"/>
                <a:gd name="connsiteX2" fmla="*/ 28742 w 306031"/>
                <a:gd name="connsiteY2" fmla="*/ 387766 h 387766"/>
                <a:gd name="connsiteX3" fmla="*/ 0 w 306031"/>
                <a:gd name="connsiteY3" fmla="*/ 0 h 387766"/>
                <a:gd name="connsiteX0" fmla="*/ 348510 w 349200"/>
                <a:gd name="connsiteY0" fmla="*/ 123017 h 434430"/>
                <a:gd name="connsiteX1" fmla="*/ 349200 w 349200"/>
                <a:gd name="connsiteY1" fmla="*/ 387533 h 434430"/>
                <a:gd name="connsiteX2" fmla="*/ 0 w 349200"/>
                <a:gd name="connsiteY2" fmla="*/ 434430 h 434430"/>
                <a:gd name="connsiteX3" fmla="*/ 43169 w 349200"/>
                <a:gd name="connsiteY3" fmla="*/ 0 h 434430"/>
                <a:gd name="connsiteX0" fmla="*/ 369817 w 370507"/>
                <a:gd name="connsiteY0" fmla="*/ 123017 h 448257"/>
                <a:gd name="connsiteX1" fmla="*/ 370507 w 370507"/>
                <a:gd name="connsiteY1" fmla="*/ 387533 h 448257"/>
                <a:gd name="connsiteX2" fmla="*/ 0 w 370507"/>
                <a:gd name="connsiteY2" fmla="*/ 448257 h 448257"/>
                <a:gd name="connsiteX3" fmla="*/ 64476 w 370507"/>
                <a:gd name="connsiteY3" fmla="*/ 0 h 448257"/>
                <a:gd name="connsiteX0" fmla="*/ 369817 w 369817"/>
                <a:gd name="connsiteY0" fmla="*/ 123017 h 448257"/>
                <a:gd name="connsiteX1" fmla="*/ 319903 w 369817"/>
                <a:gd name="connsiteY1" fmla="*/ 420372 h 448257"/>
                <a:gd name="connsiteX2" fmla="*/ 0 w 369817"/>
                <a:gd name="connsiteY2" fmla="*/ 448257 h 448257"/>
                <a:gd name="connsiteX3" fmla="*/ 64476 w 369817"/>
                <a:gd name="connsiteY3" fmla="*/ 0 h 448257"/>
                <a:gd name="connsiteX0" fmla="*/ 306321 w 319903"/>
                <a:gd name="connsiteY0" fmla="*/ 130157 h 448257"/>
                <a:gd name="connsiteX1" fmla="*/ 319903 w 319903"/>
                <a:gd name="connsiteY1" fmla="*/ 420372 h 448257"/>
                <a:gd name="connsiteX2" fmla="*/ 0 w 319903"/>
                <a:gd name="connsiteY2" fmla="*/ 448257 h 448257"/>
                <a:gd name="connsiteX3" fmla="*/ 64476 w 319903"/>
                <a:gd name="connsiteY3" fmla="*/ 0 h 448257"/>
                <a:gd name="connsiteX0" fmla="*/ 306321 w 319903"/>
                <a:gd name="connsiteY0" fmla="*/ 170759 h 488859"/>
                <a:gd name="connsiteX1" fmla="*/ 319903 w 319903"/>
                <a:gd name="connsiteY1" fmla="*/ 460974 h 488859"/>
                <a:gd name="connsiteX2" fmla="*/ 0 w 319903"/>
                <a:gd name="connsiteY2" fmla="*/ 488859 h 488859"/>
                <a:gd name="connsiteX3" fmla="*/ 57053 w 319903"/>
                <a:gd name="connsiteY3" fmla="*/ 0 h 488859"/>
                <a:gd name="connsiteX0" fmla="*/ 306321 w 319903"/>
                <a:gd name="connsiteY0" fmla="*/ 180477 h 498577"/>
                <a:gd name="connsiteX1" fmla="*/ 319903 w 319903"/>
                <a:gd name="connsiteY1" fmla="*/ 470692 h 498577"/>
                <a:gd name="connsiteX2" fmla="*/ 0 w 319903"/>
                <a:gd name="connsiteY2" fmla="*/ 498577 h 498577"/>
                <a:gd name="connsiteX3" fmla="*/ 54531 w 319903"/>
                <a:gd name="connsiteY3" fmla="*/ 0 h 498577"/>
                <a:gd name="connsiteX0" fmla="*/ 306321 w 319903"/>
                <a:gd name="connsiteY0" fmla="*/ 180477 h 498577"/>
                <a:gd name="connsiteX1" fmla="*/ 319903 w 319903"/>
                <a:gd name="connsiteY1" fmla="*/ 470692 h 498577"/>
                <a:gd name="connsiteX2" fmla="*/ 0 w 319903"/>
                <a:gd name="connsiteY2" fmla="*/ 498577 h 498577"/>
                <a:gd name="connsiteX3" fmla="*/ 54531 w 319903"/>
                <a:gd name="connsiteY3" fmla="*/ 0 h 498577"/>
                <a:gd name="connsiteX0" fmla="*/ 306321 w 319903"/>
                <a:gd name="connsiteY0" fmla="*/ 161040 h 479140"/>
                <a:gd name="connsiteX1" fmla="*/ 319903 w 319903"/>
                <a:gd name="connsiteY1" fmla="*/ 451255 h 479140"/>
                <a:gd name="connsiteX2" fmla="*/ 0 w 319903"/>
                <a:gd name="connsiteY2" fmla="*/ 479140 h 479140"/>
                <a:gd name="connsiteX3" fmla="*/ 59574 w 319903"/>
                <a:gd name="connsiteY3" fmla="*/ 0 h 479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903" h="479140">
                  <a:moveTo>
                    <a:pt x="306321" y="161040"/>
                  </a:moveTo>
                  <a:lnTo>
                    <a:pt x="319903" y="451255"/>
                  </a:lnTo>
                  <a:lnTo>
                    <a:pt x="0" y="479140"/>
                  </a:lnTo>
                  <a:lnTo>
                    <a:pt x="59574" y="0"/>
                  </a:lnTo>
                </a:path>
              </a:pathLst>
            </a:custGeom>
            <a:solidFill>
              <a:srgbClr val="66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17FD0D29-BB43-4ABD-88F5-B87AA0A1F7D6}"/>
                </a:ext>
              </a:extLst>
            </p:cNvPr>
            <p:cNvSpPr/>
            <p:nvPr/>
          </p:nvSpPr>
          <p:spPr>
            <a:xfrm>
              <a:off x="1912450" y="3175053"/>
              <a:ext cx="1146498" cy="779425"/>
            </a:xfrm>
            <a:custGeom>
              <a:avLst/>
              <a:gdLst>
                <a:gd name="connsiteX0" fmla="*/ 999277 w 1146498"/>
                <a:gd name="connsiteY0" fmla="*/ 346 h 779425"/>
                <a:gd name="connsiteX1" fmla="*/ 1044484 w 1146498"/>
                <a:gd name="connsiteY1" fmla="*/ 22848 h 779425"/>
                <a:gd name="connsiteX2" fmla="*/ 1137080 w 1146498"/>
                <a:gd name="connsiteY2" fmla="*/ 183228 h 779425"/>
                <a:gd name="connsiteX3" fmla="*/ 1138919 w 1146498"/>
                <a:gd name="connsiteY3" fmla="*/ 185280 h 779425"/>
                <a:gd name="connsiteX4" fmla="*/ 1144677 w 1146498"/>
                <a:gd name="connsiteY4" fmla="*/ 197753 h 779425"/>
                <a:gd name="connsiteX5" fmla="*/ 1113537 w 1146498"/>
                <a:gd name="connsiteY5" fmla="*/ 254354 h 779425"/>
                <a:gd name="connsiteX6" fmla="*/ 1100877 w 1146498"/>
                <a:gd name="connsiteY6" fmla="*/ 258028 h 779425"/>
                <a:gd name="connsiteX7" fmla="*/ 1103853 w 1146498"/>
                <a:gd name="connsiteY7" fmla="*/ 266878 h 779425"/>
                <a:gd name="connsiteX8" fmla="*/ 1081351 w 1146498"/>
                <a:gd name="connsiteY8" fmla="*/ 312085 h 779425"/>
                <a:gd name="connsiteX9" fmla="*/ 1075514 w 1146498"/>
                <a:gd name="connsiteY9" fmla="*/ 315454 h 779425"/>
                <a:gd name="connsiteX10" fmla="*/ 1077660 w 1146498"/>
                <a:gd name="connsiteY10" fmla="*/ 321837 h 779425"/>
                <a:gd name="connsiteX11" fmla="*/ 1055158 w 1146498"/>
                <a:gd name="connsiteY11" fmla="*/ 367043 h 779425"/>
                <a:gd name="connsiteX12" fmla="*/ 1018949 w 1146498"/>
                <a:gd name="connsiteY12" fmla="*/ 387949 h 779425"/>
                <a:gd name="connsiteX13" fmla="*/ 1008887 w 1146498"/>
                <a:gd name="connsiteY13" fmla="*/ 407890 h 779425"/>
                <a:gd name="connsiteX14" fmla="*/ 788346 w 1146498"/>
                <a:gd name="connsiteY14" fmla="*/ 515123 h 779425"/>
                <a:gd name="connsiteX15" fmla="*/ 737336 w 1146498"/>
                <a:gd name="connsiteY15" fmla="*/ 495317 h 779425"/>
                <a:gd name="connsiteX16" fmla="*/ 727300 w 1146498"/>
                <a:gd name="connsiteY16" fmla="*/ 487407 h 779425"/>
                <a:gd name="connsiteX17" fmla="*/ 181418 w 1146498"/>
                <a:gd name="connsiteY17" fmla="*/ 765421 h 779425"/>
                <a:gd name="connsiteX18" fmla="*/ 177970 w 1146498"/>
                <a:gd name="connsiteY18" fmla="*/ 767398 h 779425"/>
                <a:gd name="connsiteX19" fmla="*/ 10411 w 1146498"/>
                <a:gd name="connsiteY19" fmla="*/ 709156 h 779425"/>
                <a:gd name="connsiteX20" fmla="*/ 77176 w 1146498"/>
                <a:gd name="connsiteY20" fmla="*/ 544807 h 779425"/>
                <a:gd name="connsiteX21" fmla="*/ 80937 w 1146498"/>
                <a:gd name="connsiteY21" fmla="*/ 543520 h 779425"/>
                <a:gd name="connsiteX22" fmla="*/ 623583 w 1146498"/>
                <a:gd name="connsiteY22" fmla="*/ 327195 h 779425"/>
                <a:gd name="connsiteX23" fmla="*/ 614310 w 1146498"/>
                <a:gd name="connsiteY23" fmla="*/ 300903 h 779425"/>
                <a:gd name="connsiteX24" fmla="*/ 596701 w 1146498"/>
                <a:gd name="connsiteY24" fmla="*/ 158406 h 779425"/>
                <a:gd name="connsiteX25" fmla="*/ 599363 w 1146498"/>
                <a:gd name="connsiteY25" fmla="*/ 138859 h 779425"/>
                <a:gd name="connsiteX26" fmla="*/ 599360 w 1146498"/>
                <a:gd name="connsiteY26" fmla="*/ 136954 h 779425"/>
                <a:gd name="connsiteX27" fmla="*/ 606886 w 1146498"/>
                <a:gd name="connsiteY27" fmla="*/ 101855 h 779425"/>
                <a:gd name="connsiteX28" fmla="*/ 617342 w 1146498"/>
                <a:gd name="connsiteY28" fmla="*/ 78777 h 779425"/>
                <a:gd name="connsiteX29" fmla="*/ 618006 w 1146498"/>
                <a:gd name="connsiteY29" fmla="*/ 75487 h 779425"/>
                <a:gd name="connsiteX30" fmla="*/ 620525 w 1146498"/>
                <a:gd name="connsiteY30" fmla="*/ 71751 h 779425"/>
                <a:gd name="connsiteX31" fmla="*/ 621866 w 1146498"/>
                <a:gd name="connsiteY31" fmla="*/ 68792 h 779425"/>
                <a:gd name="connsiteX32" fmla="*/ 622335 w 1146498"/>
                <a:gd name="connsiteY32" fmla="*/ 69068 h 779425"/>
                <a:gd name="connsiteX33" fmla="*/ 630330 w 1146498"/>
                <a:gd name="connsiteY33" fmla="*/ 57208 h 779425"/>
                <a:gd name="connsiteX34" fmla="*/ 670993 w 1146498"/>
                <a:gd name="connsiteY34" fmla="*/ 40365 h 779425"/>
                <a:gd name="connsiteX35" fmla="*/ 728500 w 1146498"/>
                <a:gd name="connsiteY35" fmla="*/ 97872 h 779425"/>
                <a:gd name="connsiteX36" fmla="*/ 718679 w 1146498"/>
                <a:gd name="connsiteY36" fmla="*/ 130024 h 779425"/>
                <a:gd name="connsiteX37" fmla="*/ 718021 w 1146498"/>
                <a:gd name="connsiteY37" fmla="*/ 130747 h 779425"/>
                <a:gd name="connsiteX38" fmla="*/ 712058 w 1146498"/>
                <a:gd name="connsiteY38" fmla="*/ 148808 h 779425"/>
                <a:gd name="connsiteX39" fmla="*/ 714635 w 1146498"/>
                <a:gd name="connsiteY39" fmla="*/ 172291 h 779425"/>
                <a:gd name="connsiteX40" fmla="*/ 746162 w 1146498"/>
                <a:gd name="connsiteY40" fmla="*/ 206019 h 779425"/>
                <a:gd name="connsiteX41" fmla="*/ 746045 w 1146498"/>
                <a:gd name="connsiteY41" fmla="*/ 206300 h 779425"/>
                <a:gd name="connsiteX42" fmla="*/ 772031 w 1146498"/>
                <a:gd name="connsiteY42" fmla="*/ 219593 h 779425"/>
                <a:gd name="connsiteX43" fmla="*/ 855919 w 1146498"/>
                <a:gd name="connsiteY43" fmla="*/ 231013 h 779425"/>
                <a:gd name="connsiteX44" fmla="*/ 890833 w 1146498"/>
                <a:gd name="connsiteY44" fmla="*/ 223852 h 779425"/>
                <a:gd name="connsiteX45" fmla="*/ 1031477 w 1146498"/>
                <a:gd name="connsiteY45" fmla="*/ 183038 h 779425"/>
                <a:gd name="connsiteX46" fmla="*/ 965364 w 1146498"/>
                <a:gd name="connsiteY46" fmla="*/ 68527 h 779425"/>
                <a:gd name="connsiteX47" fmla="*/ 982084 w 1146498"/>
                <a:gd name="connsiteY47" fmla="*/ 6127 h 779425"/>
                <a:gd name="connsiteX48" fmla="*/ 982084 w 1146498"/>
                <a:gd name="connsiteY48" fmla="*/ 6127 h 779425"/>
                <a:gd name="connsiteX49" fmla="*/ 999277 w 1146498"/>
                <a:gd name="connsiteY49" fmla="*/ 346 h 779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46498" h="779425">
                  <a:moveTo>
                    <a:pt x="999277" y="346"/>
                  </a:moveTo>
                  <a:cubicBezTo>
                    <a:pt x="1016944" y="-1846"/>
                    <a:pt x="1035023" y="6461"/>
                    <a:pt x="1044484" y="22848"/>
                  </a:cubicBezTo>
                  <a:lnTo>
                    <a:pt x="1137080" y="183228"/>
                  </a:lnTo>
                  <a:lnTo>
                    <a:pt x="1138919" y="185280"/>
                  </a:lnTo>
                  <a:cubicBezTo>
                    <a:pt x="1141396" y="189029"/>
                    <a:pt x="1143358" y="193210"/>
                    <a:pt x="1144677" y="197753"/>
                  </a:cubicBezTo>
                  <a:cubicBezTo>
                    <a:pt x="1151708" y="221982"/>
                    <a:pt x="1137766" y="247323"/>
                    <a:pt x="1113537" y="254354"/>
                  </a:cubicBezTo>
                  <a:lnTo>
                    <a:pt x="1100877" y="258028"/>
                  </a:lnTo>
                  <a:lnTo>
                    <a:pt x="1103853" y="266878"/>
                  </a:lnTo>
                  <a:cubicBezTo>
                    <a:pt x="1106045" y="284544"/>
                    <a:pt x="1097737" y="302624"/>
                    <a:pt x="1081351" y="312085"/>
                  </a:cubicBezTo>
                  <a:lnTo>
                    <a:pt x="1075514" y="315454"/>
                  </a:lnTo>
                  <a:lnTo>
                    <a:pt x="1077660" y="321837"/>
                  </a:lnTo>
                  <a:cubicBezTo>
                    <a:pt x="1079852" y="339503"/>
                    <a:pt x="1071545" y="357583"/>
                    <a:pt x="1055158" y="367043"/>
                  </a:cubicBezTo>
                  <a:lnTo>
                    <a:pt x="1018949" y="387949"/>
                  </a:lnTo>
                  <a:lnTo>
                    <a:pt x="1008887" y="407890"/>
                  </a:lnTo>
                  <a:cubicBezTo>
                    <a:pt x="960147" y="488460"/>
                    <a:pt x="873616" y="533970"/>
                    <a:pt x="788346" y="515123"/>
                  </a:cubicBezTo>
                  <a:cubicBezTo>
                    <a:pt x="770074" y="511084"/>
                    <a:pt x="752995" y="504341"/>
                    <a:pt x="737336" y="495317"/>
                  </a:cubicBezTo>
                  <a:lnTo>
                    <a:pt x="727300" y="487407"/>
                  </a:lnTo>
                  <a:lnTo>
                    <a:pt x="181418" y="765421"/>
                  </a:lnTo>
                  <a:lnTo>
                    <a:pt x="177970" y="767398"/>
                  </a:lnTo>
                  <a:cubicBezTo>
                    <a:pt x="113263" y="796699"/>
                    <a:pt x="38245" y="770623"/>
                    <a:pt x="10411" y="709156"/>
                  </a:cubicBezTo>
                  <a:cubicBezTo>
                    <a:pt x="-17422" y="647688"/>
                    <a:pt x="12469" y="574107"/>
                    <a:pt x="77176" y="544807"/>
                  </a:cubicBezTo>
                  <a:lnTo>
                    <a:pt x="80937" y="543520"/>
                  </a:lnTo>
                  <a:lnTo>
                    <a:pt x="623583" y="327195"/>
                  </a:lnTo>
                  <a:lnTo>
                    <a:pt x="614310" y="300903"/>
                  </a:lnTo>
                  <a:cubicBezTo>
                    <a:pt x="599609" y="246039"/>
                    <a:pt x="593868" y="194863"/>
                    <a:pt x="596701" y="158406"/>
                  </a:cubicBezTo>
                  <a:lnTo>
                    <a:pt x="599363" y="138859"/>
                  </a:lnTo>
                  <a:lnTo>
                    <a:pt x="599360" y="136954"/>
                  </a:lnTo>
                  <a:cubicBezTo>
                    <a:pt x="600611" y="125053"/>
                    <a:pt x="603127" y="113285"/>
                    <a:pt x="606886" y="101855"/>
                  </a:cubicBezTo>
                  <a:lnTo>
                    <a:pt x="617342" y="78777"/>
                  </a:lnTo>
                  <a:lnTo>
                    <a:pt x="618006" y="75487"/>
                  </a:lnTo>
                  <a:lnTo>
                    <a:pt x="620525" y="71751"/>
                  </a:lnTo>
                  <a:lnTo>
                    <a:pt x="621866" y="68792"/>
                  </a:lnTo>
                  <a:lnTo>
                    <a:pt x="622335" y="69068"/>
                  </a:lnTo>
                  <a:lnTo>
                    <a:pt x="630330" y="57208"/>
                  </a:lnTo>
                  <a:cubicBezTo>
                    <a:pt x="640737" y="46802"/>
                    <a:pt x="655113" y="40365"/>
                    <a:pt x="670993" y="40365"/>
                  </a:cubicBezTo>
                  <a:cubicBezTo>
                    <a:pt x="702753" y="40365"/>
                    <a:pt x="728500" y="66112"/>
                    <a:pt x="728500" y="97872"/>
                  </a:cubicBezTo>
                  <a:cubicBezTo>
                    <a:pt x="728500" y="109782"/>
                    <a:pt x="724879" y="120845"/>
                    <a:pt x="718679" y="130024"/>
                  </a:cubicBezTo>
                  <a:lnTo>
                    <a:pt x="718021" y="130747"/>
                  </a:lnTo>
                  <a:lnTo>
                    <a:pt x="712058" y="148808"/>
                  </a:lnTo>
                  <a:cubicBezTo>
                    <a:pt x="711234" y="156642"/>
                    <a:pt x="712074" y="164650"/>
                    <a:pt x="714635" y="172291"/>
                  </a:cubicBezTo>
                  <a:cubicBezTo>
                    <a:pt x="719758" y="187572"/>
                    <a:pt x="731260" y="199878"/>
                    <a:pt x="746162" y="206019"/>
                  </a:cubicBezTo>
                  <a:lnTo>
                    <a:pt x="746045" y="206300"/>
                  </a:lnTo>
                  <a:lnTo>
                    <a:pt x="772031" y="219593"/>
                  </a:lnTo>
                  <a:cubicBezTo>
                    <a:pt x="798552" y="229432"/>
                    <a:pt x="827733" y="233405"/>
                    <a:pt x="855919" y="231013"/>
                  </a:cubicBezTo>
                  <a:lnTo>
                    <a:pt x="890833" y="223852"/>
                  </a:lnTo>
                  <a:lnTo>
                    <a:pt x="1031477" y="183038"/>
                  </a:lnTo>
                  <a:lnTo>
                    <a:pt x="965364" y="68527"/>
                  </a:lnTo>
                  <a:cubicBezTo>
                    <a:pt x="952750" y="46678"/>
                    <a:pt x="960236" y="18741"/>
                    <a:pt x="982084" y="6127"/>
                  </a:cubicBezTo>
                  <a:lnTo>
                    <a:pt x="982084" y="6127"/>
                  </a:lnTo>
                  <a:cubicBezTo>
                    <a:pt x="987546" y="2974"/>
                    <a:pt x="993389" y="1077"/>
                    <a:pt x="999277" y="346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491C8568-B9F1-41C2-9FB0-DC76DF5AB829}"/>
                </a:ext>
              </a:extLst>
            </p:cNvPr>
            <p:cNvGrpSpPr/>
            <p:nvPr/>
          </p:nvGrpSpPr>
          <p:grpSpPr>
            <a:xfrm>
              <a:off x="2171486" y="3232970"/>
              <a:ext cx="260642" cy="106384"/>
              <a:chOff x="5278656" y="3107581"/>
              <a:chExt cx="354372" cy="144641"/>
            </a:xfrm>
          </p:grpSpPr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B8DAC625-871C-4385-9601-E3DFF1B670C5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2AAC9020-F6FD-4EE1-92D7-C1B9EBD46453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B06FC48B-8A77-49AC-AC67-4A8FC5BA0C20}"/>
                </a:ext>
              </a:extLst>
            </p:cNvPr>
            <p:cNvGrpSpPr/>
            <p:nvPr/>
          </p:nvGrpSpPr>
          <p:grpSpPr>
            <a:xfrm flipH="1">
              <a:off x="3044618" y="3232970"/>
              <a:ext cx="260642" cy="106384"/>
              <a:chOff x="5278656" y="3107581"/>
              <a:chExt cx="354372" cy="144641"/>
            </a:xfrm>
          </p:grpSpPr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B88A0868-1BAF-4CF6-931E-A61A7BAAC79A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07F99590-6549-41A1-A17F-4310CA402B01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38693F20-51A2-4895-9BB7-B9A851E5DCC0}"/>
                </a:ext>
              </a:extLst>
            </p:cNvPr>
            <p:cNvGrpSpPr/>
            <p:nvPr/>
          </p:nvGrpSpPr>
          <p:grpSpPr>
            <a:xfrm>
              <a:off x="3064700" y="3096731"/>
              <a:ext cx="1048473" cy="562820"/>
              <a:chOff x="3064700" y="3096731"/>
              <a:chExt cx="1048473" cy="562820"/>
            </a:xfrm>
          </p:grpSpPr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A6A35AC9-8B97-49B6-BF15-ED641AE9225D}"/>
                  </a:ext>
                </a:extLst>
              </p:cNvPr>
              <p:cNvSpPr/>
              <p:nvPr/>
            </p:nvSpPr>
            <p:spPr>
              <a:xfrm rot="797922">
                <a:off x="3292398" y="3266869"/>
                <a:ext cx="535820" cy="392682"/>
              </a:xfrm>
              <a:prstGeom prst="ellipse">
                <a:avLst/>
              </a:prstGeom>
              <a:solidFill>
                <a:srgbClr val="66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C3762F3C-1203-4B98-89C4-63C80B75FE19}"/>
                  </a:ext>
                </a:extLst>
              </p:cNvPr>
              <p:cNvSpPr/>
              <p:nvPr/>
            </p:nvSpPr>
            <p:spPr>
              <a:xfrm>
                <a:off x="3388783" y="3276103"/>
                <a:ext cx="456862" cy="351859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D95228C8-2288-43DB-B07E-958A48E31D25}"/>
                  </a:ext>
                </a:extLst>
              </p:cNvPr>
              <p:cNvGrpSpPr/>
              <p:nvPr/>
            </p:nvGrpSpPr>
            <p:grpSpPr>
              <a:xfrm flipH="1">
                <a:off x="3064700" y="3096731"/>
                <a:ext cx="1048473" cy="522749"/>
                <a:chOff x="1538286" y="3344653"/>
                <a:chExt cx="1658580" cy="759597"/>
              </a:xfrm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A664CE00-6DFF-4C7B-9379-3B60D8BE5435}"/>
                    </a:ext>
                  </a:extLst>
                </p:cNvPr>
                <p:cNvSpPr/>
                <p:nvPr/>
              </p:nvSpPr>
              <p:spPr>
                <a:xfrm>
                  <a:off x="1568454" y="3551297"/>
                  <a:ext cx="1628412" cy="552953"/>
                </a:xfrm>
                <a:custGeom>
                  <a:avLst/>
                  <a:gdLst>
                    <a:gd name="connsiteX0" fmla="*/ 1431672 w 1595658"/>
                    <a:gd name="connsiteY0" fmla="*/ 599 h 541864"/>
                    <a:gd name="connsiteX1" fmla="*/ 1595059 w 1595658"/>
                    <a:gd name="connsiteY1" fmla="*/ 137350 h 541864"/>
                    <a:gd name="connsiteX2" fmla="*/ 1458308 w 1595658"/>
                    <a:gd name="connsiteY2" fmla="*/ 300738 h 541864"/>
                    <a:gd name="connsiteX3" fmla="*/ 992413 w 1595658"/>
                    <a:gd name="connsiteY3" fmla="*/ 342083 h 541864"/>
                    <a:gd name="connsiteX4" fmla="*/ 988267 w 1595658"/>
                    <a:gd name="connsiteY4" fmla="*/ 345631 h 541864"/>
                    <a:gd name="connsiteX5" fmla="*/ 505203 w 1595658"/>
                    <a:gd name="connsiteY5" fmla="*/ 541770 h 541864"/>
                    <a:gd name="connsiteX6" fmla="*/ 0 w 1595658"/>
                    <a:gd name="connsiteY6" fmla="*/ 322614 h 541864"/>
                    <a:gd name="connsiteX7" fmla="*/ 10312 w 1595658"/>
                    <a:gd name="connsiteY7" fmla="*/ 176361 h 541864"/>
                    <a:gd name="connsiteX8" fmla="*/ 5810 w 1595658"/>
                    <a:gd name="connsiteY8" fmla="*/ 81050 h 541864"/>
                    <a:gd name="connsiteX9" fmla="*/ 712526 w 1595658"/>
                    <a:gd name="connsiteY9" fmla="*/ 81050 h 541864"/>
                    <a:gd name="connsiteX10" fmla="*/ 711062 w 1595658"/>
                    <a:gd name="connsiteY10" fmla="*/ 64551 h 541864"/>
                    <a:gd name="connsiteX0" fmla="*/ 1431672 w 1595658"/>
                    <a:gd name="connsiteY0" fmla="*/ 599 h 541864"/>
                    <a:gd name="connsiteX1" fmla="*/ 1595059 w 1595658"/>
                    <a:gd name="connsiteY1" fmla="*/ 137350 h 541864"/>
                    <a:gd name="connsiteX2" fmla="*/ 1458308 w 1595658"/>
                    <a:gd name="connsiteY2" fmla="*/ 300738 h 541864"/>
                    <a:gd name="connsiteX3" fmla="*/ 988267 w 1595658"/>
                    <a:gd name="connsiteY3" fmla="*/ 345631 h 541864"/>
                    <a:gd name="connsiteX4" fmla="*/ 505203 w 1595658"/>
                    <a:gd name="connsiteY4" fmla="*/ 541770 h 541864"/>
                    <a:gd name="connsiteX5" fmla="*/ 0 w 1595658"/>
                    <a:gd name="connsiteY5" fmla="*/ 322614 h 541864"/>
                    <a:gd name="connsiteX6" fmla="*/ 10312 w 1595658"/>
                    <a:gd name="connsiteY6" fmla="*/ 176361 h 541864"/>
                    <a:gd name="connsiteX7" fmla="*/ 5810 w 1595658"/>
                    <a:gd name="connsiteY7" fmla="*/ 81050 h 541864"/>
                    <a:gd name="connsiteX8" fmla="*/ 712526 w 1595658"/>
                    <a:gd name="connsiteY8" fmla="*/ 81050 h 541864"/>
                    <a:gd name="connsiteX9" fmla="*/ 711062 w 1595658"/>
                    <a:gd name="connsiteY9" fmla="*/ 64551 h 541864"/>
                    <a:gd name="connsiteX10" fmla="*/ 1431672 w 1595658"/>
                    <a:gd name="connsiteY10" fmla="*/ 599 h 541864"/>
                    <a:gd name="connsiteX0" fmla="*/ 1431672 w 1628800"/>
                    <a:gd name="connsiteY0" fmla="*/ 2064 h 543329"/>
                    <a:gd name="connsiteX1" fmla="*/ 1628397 w 1628800"/>
                    <a:gd name="connsiteY1" fmla="*/ 86428 h 543329"/>
                    <a:gd name="connsiteX2" fmla="*/ 1458308 w 1628800"/>
                    <a:gd name="connsiteY2" fmla="*/ 302203 h 543329"/>
                    <a:gd name="connsiteX3" fmla="*/ 988267 w 1628800"/>
                    <a:gd name="connsiteY3" fmla="*/ 347096 h 543329"/>
                    <a:gd name="connsiteX4" fmla="*/ 505203 w 1628800"/>
                    <a:gd name="connsiteY4" fmla="*/ 543235 h 543329"/>
                    <a:gd name="connsiteX5" fmla="*/ 0 w 1628800"/>
                    <a:gd name="connsiteY5" fmla="*/ 324079 h 543329"/>
                    <a:gd name="connsiteX6" fmla="*/ 10312 w 1628800"/>
                    <a:gd name="connsiteY6" fmla="*/ 177826 h 543329"/>
                    <a:gd name="connsiteX7" fmla="*/ 5810 w 1628800"/>
                    <a:gd name="connsiteY7" fmla="*/ 82515 h 543329"/>
                    <a:gd name="connsiteX8" fmla="*/ 712526 w 1628800"/>
                    <a:gd name="connsiteY8" fmla="*/ 82515 h 543329"/>
                    <a:gd name="connsiteX9" fmla="*/ 711062 w 1628800"/>
                    <a:gd name="connsiteY9" fmla="*/ 66016 h 543329"/>
                    <a:gd name="connsiteX10" fmla="*/ 1431672 w 1628800"/>
                    <a:gd name="connsiteY10" fmla="*/ 2064 h 543329"/>
                    <a:gd name="connsiteX0" fmla="*/ 1431672 w 1629011"/>
                    <a:gd name="connsiteY0" fmla="*/ 2064 h 543329"/>
                    <a:gd name="connsiteX1" fmla="*/ 1628397 w 1629011"/>
                    <a:gd name="connsiteY1" fmla="*/ 86428 h 543329"/>
                    <a:gd name="connsiteX2" fmla="*/ 1458308 w 1629011"/>
                    <a:gd name="connsiteY2" fmla="*/ 302203 h 543329"/>
                    <a:gd name="connsiteX3" fmla="*/ 988267 w 1629011"/>
                    <a:gd name="connsiteY3" fmla="*/ 347096 h 543329"/>
                    <a:gd name="connsiteX4" fmla="*/ 505203 w 1629011"/>
                    <a:gd name="connsiteY4" fmla="*/ 543235 h 543329"/>
                    <a:gd name="connsiteX5" fmla="*/ 0 w 1629011"/>
                    <a:gd name="connsiteY5" fmla="*/ 324079 h 543329"/>
                    <a:gd name="connsiteX6" fmla="*/ 10312 w 1629011"/>
                    <a:gd name="connsiteY6" fmla="*/ 177826 h 543329"/>
                    <a:gd name="connsiteX7" fmla="*/ 5810 w 1629011"/>
                    <a:gd name="connsiteY7" fmla="*/ 82515 h 543329"/>
                    <a:gd name="connsiteX8" fmla="*/ 712526 w 1629011"/>
                    <a:gd name="connsiteY8" fmla="*/ 82515 h 543329"/>
                    <a:gd name="connsiteX9" fmla="*/ 711062 w 1629011"/>
                    <a:gd name="connsiteY9" fmla="*/ 66016 h 543329"/>
                    <a:gd name="connsiteX10" fmla="*/ 1431672 w 1629011"/>
                    <a:gd name="connsiteY10" fmla="*/ 2064 h 543329"/>
                    <a:gd name="connsiteX0" fmla="*/ 1431672 w 1629011"/>
                    <a:gd name="connsiteY0" fmla="*/ 2064 h 543329"/>
                    <a:gd name="connsiteX1" fmla="*/ 1628397 w 1629011"/>
                    <a:gd name="connsiteY1" fmla="*/ 86428 h 543329"/>
                    <a:gd name="connsiteX2" fmla="*/ 1458308 w 1629011"/>
                    <a:gd name="connsiteY2" fmla="*/ 302203 h 543329"/>
                    <a:gd name="connsiteX3" fmla="*/ 988267 w 1629011"/>
                    <a:gd name="connsiteY3" fmla="*/ 347096 h 543329"/>
                    <a:gd name="connsiteX4" fmla="*/ 505203 w 1629011"/>
                    <a:gd name="connsiteY4" fmla="*/ 543235 h 543329"/>
                    <a:gd name="connsiteX5" fmla="*/ 0 w 1629011"/>
                    <a:gd name="connsiteY5" fmla="*/ 324079 h 543329"/>
                    <a:gd name="connsiteX6" fmla="*/ 10312 w 1629011"/>
                    <a:gd name="connsiteY6" fmla="*/ 177826 h 543329"/>
                    <a:gd name="connsiteX7" fmla="*/ 5810 w 1629011"/>
                    <a:gd name="connsiteY7" fmla="*/ 82515 h 543329"/>
                    <a:gd name="connsiteX8" fmla="*/ 712526 w 1629011"/>
                    <a:gd name="connsiteY8" fmla="*/ 82515 h 543329"/>
                    <a:gd name="connsiteX9" fmla="*/ 1431672 w 1629011"/>
                    <a:gd name="connsiteY9" fmla="*/ 2064 h 543329"/>
                    <a:gd name="connsiteX0" fmla="*/ 1431672 w 1629011"/>
                    <a:gd name="connsiteY0" fmla="*/ 2064 h 543329"/>
                    <a:gd name="connsiteX1" fmla="*/ 1628397 w 1629011"/>
                    <a:gd name="connsiteY1" fmla="*/ 86428 h 543329"/>
                    <a:gd name="connsiteX2" fmla="*/ 1458308 w 1629011"/>
                    <a:gd name="connsiteY2" fmla="*/ 302203 h 543329"/>
                    <a:gd name="connsiteX3" fmla="*/ 988267 w 1629011"/>
                    <a:gd name="connsiteY3" fmla="*/ 347096 h 543329"/>
                    <a:gd name="connsiteX4" fmla="*/ 505203 w 1629011"/>
                    <a:gd name="connsiteY4" fmla="*/ 543235 h 543329"/>
                    <a:gd name="connsiteX5" fmla="*/ 0 w 1629011"/>
                    <a:gd name="connsiteY5" fmla="*/ 324079 h 543329"/>
                    <a:gd name="connsiteX6" fmla="*/ 10312 w 1629011"/>
                    <a:gd name="connsiteY6" fmla="*/ 177826 h 543329"/>
                    <a:gd name="connsiteX7" fmla="*/ 5810 w 1629011"/>
                    <a:gd name="connsiteY7" fmla="*/ 82515 h 543329"/>
                    <a:gd name="connsiteX8" fmla="*/ 712526 w 1629011"/>
                    <a:gd name="connsiteY8" fmla="*/ 82515 h 543329"/>
                    <a:gd name="connsiteX9" fmla="*/ 1431672 w 1629011"/>
                    <a:gd name="connsiteY9" fmla="*/ 2064 h 543329"/>
                    <a:gd name="connsiteX0" fmla="*/ 1431672 w 1629011"/>
                    <a:gd name="connsiteY0" fmla="*/ 7647 h 548912"/>
                    <a:gd name="connsiteX1" fmla="*/ 1628397 w 1629011"/>
                    <a:gd name="connsiteY1" fmla="*/ 92011 h 548912"/>
                    <a:gd name="connsiteX2" fmla="*/ 1458308 w 1629011"/>
                    <a:gd name="connsiteY2" fmla="*/ 307786 h 548912"/>
                    <a:gd name="connsiteX3" fmla="*/ 988267 w 1629011"/>
                    <a:gd name="connsiteY3" fmla="*/ 352679 h 548912"/>
                    <a:gd name="connsiteX4" fmla="*/ 505203 w 1629011"/>
                    <a:gd name="connsiteY4" fmla="*/ 548818 h 548912"/>
                    <a:gd name="connsiteX5" fmla="*/ 0 w 1629011"/>
                    <a:gd name="connsiteY5" fmla="*/ 329662 h 548912"/>
                    <a:gd name="connsiteX6" fmla="*/ 10312 w 1629011"/>
                    <a:gd name="connsiteY6" fmla="*/ 183409 h 548912"/>
                    <a:gd name="connsiteX7" fmla="*/ 5810 w 1629011"/>
                    <a:gd name="connsiteY7" fmla="*/ 88098 h 548912"/>
                    <a:gd name="connsiteX8" fmla="*/ 712526 w 1629011"/>
                    <a:gd name="connsiteY8" fmla="*/ 88098 h 548912"/>
                    <a:gd name="connsiteX9" fmla="*/ 1431672 w 1629011"/>
                    <a:gd name="connsiteY9" fmla="*/ 7647 h 548912"/>
                    <a:gd name="connsiteX0" fmla="*/ 1431672 w 1629394"/>
                    <a:gd name="connsiteY0" fmla="*/ 4806 h 546071"/>
                    <a:gd name="connsiteX1" fmla="*/ 1628397 w 1629394"/>
                    <a:gd name="connsiteY1" fmla="*/ 89170 h 546071"/>
                    <a:gd name="connsiteX2" fmla="*/ 1351151 w 1629394"/>
                    <a:gd name="connsiteY2" fmla="*/ 307327 h 546071"/>
                    <a:gd name="connsiteX3" fmla="*/ 988267 w 1629394"/>
                    <a:gd name="connsiteY3" fmla="*/ 349838 h 546071"/>
                    <a:gd name="connsiteX4" fmla="*/ 505203 w 1629394"/>
                    <a:gd name="connsiteY4" fmla="*/ 545977 h 546071"/>
                    <a:gd name="connsiteX5" fmla="*/ 0 w 1629394"/>
                    <a:gd name="connsiteY5" fmla="*/ 326821 h 546071"/>
                    <a:gd name="connsiteX6" fmla="*/ 10312 w 1629394"/>
                    <a:gd name="connsiteY6" fmla="*/ 180568 h 546071"/>
                    <a:gd name="connsiteX7" fmla="*/ 5810 w 1629394"/>
                    <a:gd name="connsiteY7" fmla="*/ 85257 h 546071"/>
                    <a:gd name="connsiteX8" fmla="*/ 712526 w 1629394"/>
                    <a:gd name="connsiteY8" fmla="*/ 85257 h 546071"/>
                    <a:gd name="connsiteX9" fmla="*/ 1431672 w 1629394"/>
                    <a:gd name="connsiteY9" fmla="*/ 4806 h 546071"/>
                    <a:gd name="connsiteX0" fmla="*/ 1431672 w 1630122"/>
                    <a:gd name="connsiteY0" fmla="*/ 7758 h 549023"/>
                    <a:gd name="connsiteX1" fmla="*/ 1628397 w 1630122"/>
                    <a:gd name="connsiteY1" fmla="*/ 92122 h 549023"/>
                    <a:gd name="connsiteX2" fmla="*/ 1351151 w 1630122"/>
                    <a:gd name="connsiteY2" fmla="*/ 310279 h 549023"/>
                    <a:gd name="connsiteX3" fmla="*/ 988267 w 1630122"/>
                    <a:gd name="connsiteY3" fmla="*/ 352790 h 549023"/>
                    <a:gd name="connsiteX4" fmla="*/ 505203 w 1630122"/>
                    <a:gd name="connsiteY4" fmla="*/ 548929 h 549023"/>
                    <a:gd name="connsiteX5" fmla="*/ 0 w 1630122"/>
                    <a:gd name="connsiteY5" fmla="*/ 329773 h 549023"/>
                    <a:gd name="connsiteX6" fmla="*/ 10312 w 1630122"/>
                    <a:gd name="connsiteY6" fmla="*/ 183520 h 549023"/>
                    <a:gd name="connsiteX7" fmla="*/ 5810 w 1630122"/>
                    <a:gd name="connsiteY7" fmla="*/ 88209 h 549023"/>
                    <a:gd name="connsiteX8" fmla="*/ 712526 w 1630122"/>
                    <a:gd name="connsiteY8" fmla="*/ 88209 h 549023"/>
                    <a:gd name="connsiteX9" fmla="*/ 1431672 w 1630122"/>
                    <a:gd name="connsiteY9" fmla="*/ 7758 h 549023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5810 w 1628412"/>
                    <a:gd name="connsiteY6" fmla="*/ 91664 h 552478"/>
                    <a:gd name="connsiteX7" fmla="*/ 712526 w 1628412"/>
                    <a:gd name="connsiteY7" fmla="*/ 91664 h 552478"/>
                    <a:gd name="connsiteX8" fmla="*/ 1431672 w 1628412"/>
                    <a:gd name="connsiteY8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5810 w 1628412"/>
                    <a:gd name="connsiteY6" fmla="*/ 91664 h 552478"/>
                    <a:gd name="connsiteX7" fmla="*/ 712526 w 1628412"/>
                    <a:gd name="connsiteY7" fmla="*/ 91664 h 552478"/>
                    <a:gd name="connsiteX8" fmla="*/ 1431672 w 1628412"/>
                    <a:gd name="connsiteY8" fmla="*/ 11213 h 552478"/>
                    <a:gd name="connsiteX0" fmla="*/ 1431672 w 1628412"/>
                    <a:gd name="connsiteY0" fmla="*/ 11213 h 553027"/>
                    <a:gd name="connsiteX1" fmla="*/ 1628397 w 1628412"/>
                    <a:gd name="connsiteY1" fmla="*/ 95577 h 553027"/>
                    <a:gd name="connsiteX2" fmla="*/ 1351151 w 1628412"/>
                    <a:gd name="connsiteY2" fmla="*/ 313734 h 553027"/>
                    <a:gd name="connsiteX3" fmla="*/ 988267 w 1628412"/>
                    <a:gd name="connsiteY3" fmla="*/ 356245 h 553027"/>
                    <a:gd name="connsiteX4" fmla="*/ 505203 w 1628412"/>
                    <a:gd name="connsiteY4" fmla="*/ 552384 h 553027"/>
                    <a:gd name="connsiteX5" fmla="*/ 0 w 1628412"/>
                    <a:gd name="connsiteY5" fmla="*/ 287984 h 553027"/>
                    <a:gd name="connsiteX6" fmla="*/ 5810 w 1628412"/>
                    <a:gd name="connsiteY6" fmla="*/ 91664 h 553027"/>
                    <a:gd name="connsiteX7" fmla="*/ 712526 w 1628412"/>
                    <a:gd name="connsiteY7" fmla="*/ 91664 h 553027"/>
                    <a:gd name="connsiteX8" fmla="*/ 1431672 w 1628412"/>
                    <a:gd name="connsiteY8" fmla="*/ 11213 h 553027"/>
                    <a:gd name="connsiteX0" fmla="*/ 1431672 w 1628412"/>
                    <a:gd name="connsiteY0" fmla="*/ 11213 h 552953"/>
                    <a:gd name="connsiteX1" fmla="*/ 1628397 w 1628412"/>
                    <a:gd name="connsiteY1" fmla="*/ 95577 h 552953"/>
                    <a:gd name="connsiteX2" fmla="*/ 1351151 w 1628412"/>
                    <a:gd name="connsiteY2" fmla="*/ 313734 h 552953"/>
                    <a:gd name="connsiteX3" fmla="*/ 988267 w 1628412"/>
                    <a:gd name="connsiteY3" fmla="*/ 356245 h 552953"/>
                    <a:gd name="connsiteX4" fmla="*/ 505203 w 1628412"/>
                    <a:gd name="connsiteY4" fmla="*/ 552384 h 552953"/>
                    <a:gd name="connsiteX5" fmla="*/ 0 w 1628412"/>
                    <a:gd name="connsiteY5" fmla="*/ 287984 h 552953"/>
                    <a:gd name="connsiteX6" fmla="*/ 5810 w 1628412"/>
                    <a:gd name="connsiteY6" fmla="*/ 91664 h 552953"/>
                    <a:gd name="connsiteX7" fmla="*/ 712526 w 1628412"/>
                    <a:gd name="connsiteY7" fmla="*/ 91664 h 552953"/>
                    <a:gd name="connsiteX8" fmla="*/ 1431672 w 1628412"/>
                    <a:gd name="connsiteY8" fmla="*/ 11213 h 552953"/>
                    <a:gd name="connsiteX0" fmla="*/ 1431672 w 1628412"/>
                    <a:gd name="connsiteY0" fmla="*/ 11213 h 552953"/>
                    <a:gd name="connsiteX1" fmla="*/ 1628397 w 1628412"/>
                    <a:gd name="connsiteY1" fmla="*/ 95577 h 552953"/>
                    <a:gd name="connsiteX2" fmla="*/ 1351151 w 1628412"/>
                    <a:gd name="connsiteY2" fmla="*/ 313734 h 552953"/>
                    <a:gd name="connsiteX3" fmla="*/ 988267 w 1628412"/>
                    <a:gd name="connsiteY3" fmla="*/ 356245 h 552953"/>
                    <a:gd name="connsiteX4" fmla="*/ 505203 w 1628412"/>
                    <a:gd name="connsiteY4" fmla="*/ 552384 h 552953"/>
                    <a:gd name="connsiteX5" fmla="*/ 0 w 1628412"/>
                    <a:gd name="connsiteY5" fmla="*/ 287984 h 552953"/>
                    <a:gd name="connsiteX6" fmla="*/ 5810 w 1628412"/>
                    <a:gd name="connsiteY6" fmla="*/ 91664 h 552953"/>
                    <a:gd name="connsiteX7" fmla="*/ 712526 w 1628412"/>
                    <a:gd name="connsiteY7" fmla="*/ 91664 h 552953"/>
                    <a:gd name="connsiteX8" fmla="*/ 1431672 w 1628412"/>
                    <a:gd name="connsiteY8" fmla="*/ 11213 h 552953"/>
                    <a:gd name="connsiteX0" fmla="*/ 1431672 w 1628412"/>
                    <a:gd name="connsiteY0" fmla="*/ 11213 h 552953"/>
                    <a:gd name="connsiteX1" fmla="*/ 1628397 w 1628412"/>
                    <a:gd name="connsiteY1" fmla="*/ 95577 h 552953"/>
                    <a:gd name="connsiteX2" fmla="*/ 1351151 w 1628412"/>
                    <a:gd name="connsiteY2" fmla="*/ 313734 h 552953"/>
                    <a:gd name="connsiteX3" fmla="*/ 988267 w 1628412"/>
                    <a:gd name="connsiteY3" fmla="*/ 356245 h 552953"/>
                    <a:gd name="connsiteX4" fmla="*/ 505203 w 1628412"/>
                    <a:gd name="connsiteY4" fmla="*/ 552384 h 552953"/>
                    <a:gd name="connsiteX5" fmla="*/ 0 w 1628412"/>
                    <a:gd name="connsiteY5" fmla="*/ 287984 h 552953"/>
                    <a:gd name="connsiteX6" fmla="*/ 5810 w 1628412"/>
                    <a:gd name="connsiteY6" fmla="*/ 91664 h 552953"/>
                    <a:gd name="connsiteX7" fmla="*/ 712526 w 1628412"/>
                    <a:gd name="connsiteY7" fmla="*/ 91664 h 552953"/>
                    <a:gd name="connsiteX8" fmla="*/ 1431672 w 1628412"/>
                    <a:gd name="connsiteY8" fmla="*/ 11213 h 552953"/>
                    <a:gd name="connsiteX0" fmla="*/ 1431672 w 1628412"/>
                    <a:gd name="connsiteY0" fmla="*/ 11213 h 552953"/>
                    <a:gd name="connsiteX1" fmla="*/ 1628397 w 1628412"/>
                    <a:gd name="connsiteY1" fmla="*/ 95577 h 552953"/>
                    <a:gd name="connsiteX2" fmla="*/ 1351151 w 1628412"/>
                    <a:gd name="connsiteY2" fmla="*/ 313734 h 552953"/>
                    <a:gd name="connsiteX3" fmla="*/ 988267 w 1628412"/>
                    <a:gd name="connsiteY3" fmla="*/ 356245 h 552953"/>
                    <a:gd name="connsiteX4" fmla="*/ 505203 w 1628412"/>
                    <a:gd name="connsiteY4" fmla="*/ 552384 h 552953"/>
                    <a:gd name="connsiteX5" fmla="*/ 0 w 1628412"/>
                    <a:gd name="connsiteY5" fmla="*/ 287984 h 552953"/>
                    <a:gd name="connsiteX6" fmla="*/ 5810 w 1628412"/>
                    <a:gd name="connsiteY6" fmla="*/ 91664 h 552953"/>
                    <a:gd name="connsiteX7" fmla="*/ 712526 w 1628412"/>
                    <a:gd name="connsiteY7" fmla="*/ 91664 h 552953"/>
                    <a:gd name="connsiteX8" fmla="*/ 1431672 w 1628412"/>
                    <a:gd name="connsiteY8" fmla="*/ 11213 h 55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28412" h="552953">
                      <a:moveTo>
                        <a:pt x="1431672" y="11213"/>
                      </a:moveTo>
                      <a:cubicBezTo>
                        <a:pt x="1516934" y="-10431"/>
                        <a:pt x="1629911" y="-9612"/>
                        <a:pt x="1628397" y="95577"/>
                      </a:cubicBezTo>
                      <a:cubicBezTo>
                        <a:pt x="1626883" y="200766"/>
                        <a:pt x="1469749" y="313522"/>
                        <a:pt x="1351151" y="313734"/>
                      </a:cubicBezTo>
                      <a:cubicBezTo>
                        <a:pt x="1232553" y="313946"/>
                        <a:pt x="1090178" y="341281"/>
                        <a:pt x="988267" y="356245"/>
                      </a:cubicBezTo>
                      <a:cubicBezTo>
                        <a:pt x="932798" y="421379"/>
                        <a:pt x="848508" y="539949"/>
                        <a:pt x="505203" y="552384"/>
                      </a:cubicBezTo>
                      <a:cubicBezTo>
                        <a:pt x="161898" y="564819"/>
                        <a:pt x="30095" y="370317"/>
                        <a:pt x="0" y="287984"/>
                      </a:cubicBezTo>
                      <a:lnTo>
                        <a:pt x="5810" y="91664"/>
                      </a:lnTo>
                      <a:cubicBezTo>
                        <a:pt x="241382" y="91664"/>
                        <a:pt x="313268" y="99431"/>
                        <a:pt x="712526" y="91664"/>
                      </a:cubicBezTo>
                      <a:cubicBezTo>
                        <a:pt x="1111784" y="83897"/>
                        <a:pt x="1346410" y="32857"/>
                        <a:pt x="1431672" y="11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9" name="四角形: 上の 2 つの角を丸める 418">
                  <a:extLst>
                    <a:ext uri="{FF2B5EF4-FFF2-40B4-BE49-F238E27FC236}">
                      <a16:creationId xmlns:a16="http://schemas.microsoft.com/office/drawing/2014/main" id="{601BF00F-1711-4AB5-91EB-E9060F86F6F0}"/>
                    </a:ext>
                  </a:extLst>
                </p:cNvPr>
                <p:cNvSpPr/>
                <p:nvPr/>
              </p:nvSpPr>
              <p:spPr>
                <a:xfrm rot="5400000">
                  <a:off x="1817887" y="3575905"/>
                  <a:ext cx="490629" cy="231571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0" name="四角形: 上の 2 つの角を丸める 419">
                  <a:extLst>
                    <a:ext uri="{FF2B5EF4-FFF2-40B4-BE49-F238E27FC236}">
                      <a16:creationId xmlns:a16="http://schemas.microsoft.com/office/drawing/2014/main" id="{7A1C2E98-277E-4AC4-8A7C-54E8CF8E7B88}"/>
                    </a:ext>
                  </a:extLst>
                </p:cNvPr>
                <p:cNvSpPr/>
                <p:nvPr/>
              </p:nvSpPr>
              <p:spPr>
                <a:xfrm rot="5400000">
                  <a:off x="1594724" y="3583095"/>
                  <a:ext cx="476257" cy="231571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1" name="四角形: 上の 2 つの角を丸める 420">
                  <a:extLst>
                    <a:ext uri="{FF2B5EF4-FFF2-40B4-BE49-F238E27FC236}">
                      <a16:creationId xmlns:a16="http://schemas.microsoft.com/office/drawing/2014/main" id="{50D75D81-0D83-4348-8179-3B81EFA2E9B7}"/>
                    </a:ext>
                  </a:extLst>
                </p:cNvPr>
                <p:cNvSpPr/>
                <p:nvPr/>
              </p:nvSpPr>
              <p:spPr>
                <a:xfrm rot="5400000">
                  <a:off x="1416543" y="3614249"/>
                  <a:ext cx="422273" cy="17878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四角形: 上の 2 つの角を丸める 421">
                  <a:extLst>
                    <a:ext uri="{FF2B5EF4-FFF2-40B4-BE49-F238E27FC236}">
                      <a16:creationId xmlns:a16="http://schemas.microsoft.com/office/drawing/2014/main" id="{38B876A1-4672-4D5A-8CD4-8CE2AC34EEA8}"/>
                    </a:ext>
                  </a:extLst>
                </p:cNvPr>
                <p:cNvSpPr/>
                <p:nvPr/>
              </p:nvSpPr>
              <p:spPr>
                <a:xfrm rot="5400000">
                  <a:off x="2144787" y="3325317"/>
                  <a:ext cx="465078" cy="50375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F7F14A6-EEC8-475B-866C-78297590914E}"/>
              </a:ext>
            </a:extLst>
          </p:cNvPr>
          <p:cNvGrpSpPr/>
          <p:nvPr/>
        </p:nvGrpSpPr>
        <p:grpSpPr>
          <a:xfrm>
            <a:off x="4317389" y="3733520"/>
            <a:ext cx="1289458" cy="2658156"/>
            <a:chOff x="1652399" y="1313071"/>
            <a:chExt cx="2010680" cy="4144921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322E2CDD-D0BA-4C7E-A698-B0672220CBD7}"/>
                </a:ext>
              </a:extLst>
            </p:cNvPr>
            <p:cNvGrpSpPr/>
            <p:nvPr/>
          </p:nvGrpSpPr>
          <p:grpSpPr>
            <a:xfrm>
              <a:off x="3152559" y="3387404"/>
              <a:ext cx="335289" cy="1446825"/>
              <a:chOff x="7663599" y="3387404"/>
              <a:chExt cx="335289" cy="1446825"/>
            </a:xfrm>
          </p:grpSpPr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086365D4-FF81-4DA1-843A-628C9E2E336F}"/>
                  </a:ext>
                </a:extLst>
              </p:cNvPr>
              <p:cNvGrpSpPr/>
              <p:nvPr/>
            </p:nvGrpSpPr>
            <p:grpSpPr>
              <a:xfrm rot="5400000">
                <a:off x="7690781" y="4526123"/>
                <a:ext cx="425773" cy="190440"/>
                <a:chOff x="554831" y="5303965"/>
                <a:chExt cx="1061359" cy="474726"/>
              </a:xfrm>
            </p:grpSpPr>
            <p:sp>
              <p:nvSpPr>
                <p:cNvPr id="431" name="四角形: 上の 2 つの角を丸める 430">
                  <a:extLst>
                    <a:ext uri="{FF2B5EF4-FFF2-40B4-BE49-F238E27FC236}">
                      <a16:creationId xmlns:a16="http://schemas.microsoft.com/office/drawing/2014/main" id="{CEAD41E9-2867-4E5F-9121-E9593315B6FC}"/>
                    </a:ext>
                  </a:extLst>
                </p:cNvPr>
                <p:cNvSpPr/>
                <p:nvPr/>
              </p:nvSpPr>
              <p:spPr>
                <a:xfrm rot="16200000">
                  <a:off x="1060766" y="5237777"/>
                  <a:ext cx="106314" cy="51968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9" name="四角形: 上の 2 つの角を丸める 438">
                  <a:extLst>
                    <a:ext uri="{FF2B5EF4-FFF2-40B4-BE49-F238E27FC236}">
                      <a16:creationId xmlns:a16="http://schemas.microsoft.com/office/drawing/2014/main" id="{4699EB8F-7EDB-4DDA-9A8D-448EEC3D3F65}"/>
                    </a:ext>
                  </a:extLst>
                </p:cNvPr>
                <p:cNvSpPr/>
                <p:nvPr/>
              </p:nvSpPr>
              <p:spPr>
                <a:xfrm rot="16200000">
                  <a:off x="1128677" y="5129385"/>
                  <a:ext cx="106314" cy="65550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0" name="四角形: 上の 2 つの角を丸める 439">
                  <a:extLst>
                    <a:ext uri="{FF2B5EF4-FFF2-40B4-BE49-F238E27FC236}">
                      <a16:creationId xmlns:a16="http://schemas.microsoft.com/office/drawing/2014/main" id="{33CC8984-35E0-4FB3-AEB4-9ABFBF58D6EF}"/>
                    </a:ext>
                  </a:extLst>
                </p:cNvPr>
                <p:cNvSpPr/>
                <p:nvPr/>
              </p:nvSpPr>
              <p:spPr>
                <a:xfrm rot="16200000">
                  <a:off x="1181978" y="5026077"/>
                  <a:ext cx="106314" cy="7621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CD41C541-FC65-4CAE-8838-3E1008FDDA5D}"/>
                    </a:ext>
                  </a:extLst>
                </p:cNvPr>
                <p:cNvSpPr/>
                <p:nvPr/>
              </p:nvSpPr>
              <p:spPr>
                <a:xfrm rot="16200000">
                  <a:off x="815330" y="5043466"/>
                  <a:ext cx="474726" cy="995723"/>
                </a:xfrm>
                <a:custGeom>
                  <a:avLst/>
                  <a:gdLst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3713 w 474726"/>
                    <a:gd name="connsiteY8" fmla="*/ 474833 h 995723"/>
                    <a:gd name="connsiteX9" fmla="*/ 351561 w 474726"/>
                    <a:gd name="connsiteY9" fmla="*/ 458626 h 995723"/>
                    <a:gd name="connsiteX10" fmla="*/ 286596 w 474726"/>
                    <a:gd name="connsiteY10" fmla="*/ 393143 h 995723"/>
                    <a:gd name="connsiteX11" fmla="*/ 221631 w 474726"/>
                    <a:gd name="connsiteY11" fmla="*/ 458626 h 995723"/>
                    <a:gd name="connsiteX12" fmla="*/ 219479 w 474726"/>
                    <a:gd name="connsiteY12" fmla="*/ 474833 h 995723"/>
                    <a:gd name="connsiteX13" fmla="*/ 215228 w 474726"/>
                    <a:gd name="connsiteY13" fmla="*/ 474833 h 995723"/>
                    <a:gd name="connsiteX14" fmla="*/ 165178 w 474726"/>
                    <a:gd name="connsiteY14" fmla="*/ 695322 h 995723"/>
                    <a:gd name="connsiteX15" fmla="*/ 65126 w 474726"/>
                    <a:gd name="connsiteY15" fmla="*/ 758355 h 995723"/>
                    <a:gd name="connsiteX16" fmla="*/ 2092 w 474726"/>
                    <a:gd name="connsiteY16" fmla="*/ 658303 h 995723"/>
                    <a:gd name="connsiteX17" fmla="*/ 58928 w 474726"/>
                    <a:gd name="connsiteY17" fmla="*/ 407922 h 995723"/>
                    <a:gd name="connsiteX18" fmla="*/ 58928 w 474726"/>
                    <a:gd name="connsiteY18" fmla="*/ 207899 h 995723"/>
                    <a:gd name="connsiteX19" fmla="*/ 266827 w 474726"/>
                    <a:gd name="connsiteY19" fmla="*/ 0 h 995723"/>
                    <a:gd name="connsiteX20" fmla="*/ 474726 w 474726"/>
                    <a:gd name="connsiteY20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1561 w 474726"/>
                    <a:gd name="connsiteY8" fmla="*/ 458626 h 995723"/>
                    <a:gd name="connsiteX9" fmla="*/ 286596 w 474726"/>
                    <a:gd name="connsiteY9" fmla="*/ 393143 h 995723"/>
                    <a:gd name="connsiteX10" fmla="*/ 221631 w 474726"/>
                    <a:gd name="connsiteY10" fmla="*/ 458626 h 995723"/>
                    <a:gd name="connsiteX11" fmla="*/ 219479 w 474726"/>
                    <a:gd name="connsiteY11" fmla="*/ 474833 h 995723"/>
                    <a:gd name="connsiteX12" fmla="*/ 215228 w 474726"/>
                    <a:gd name="connsiteY12" fmla="*/ 474833 h 995723"/>
                    <a:gd name="connsiteX13" fmla="*/ 165178 w 474726"/>
                    <a:gd name="connsiteY13" fmla="*/ 695322 h 995723"/>
                    <a:gd name="connsiteX14" fmla="*/ 65126 w 474726"/>
                    <a:gd name="connsiteY14" fmla="*/ 758355 h 995723"/>
                    <a:gd name="connsiteX15" fmla="*/ 2092 w 474726"/>
                    <a:gd name="connsiteY15" fmla="*/ 658303 h 995723"/>
                    <a:gd name="connsiteX16" fmla="*/ 58928 w 474726"/>
                    <a:gd name="connsiteY16" fmla="*/ 407922 h 995723"/>
                    <a:gd name="connsiteX17" fmla="*/ 58928 w 474726"/>
                    <a:gd name="connsiteY17" fmla="*/ 207899 h 995723"/>
                    <a:gd name="connsiteX18" fmla="*/ 266827 w 474726"/>
                    <a:gd name="connsiteY18" fmla="*/ 0 h 995723"/>
                    <a:gd name="connsiteX19" fmla="*/ 474726 w 474726"/>
                    <a:gd name="connsiteY19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215228 w 474726"/>
                    <a:gd name="connsiteY11" fmla="*/ 474833 h 995723"/>
                    <a:gd name="connsiteX12" fmla="*/ 165178 w 474726"/>
                    <a:gd name="connsiteY12" fmla="*/ 695322 h 995723"/>
                    <a:gd name="connsiteX13" fmla="*/ 65126 w 474726"/>
                    <a:gd name="connsiteY13" fmla="*/ 758355 h 995723"/>
                    <a:gd name="connsiteX14" fmla="*/ 2092 w 474726"/>
                    <a:gd name="connsiteY14" fmla="*/ 658303 h 995723"/>
                    <a:gd name="connsiteX15" fmla="*/ 58928 w 474726"/>
                    <a:gd name="connsiteY15" fmla="*/ 407922 h 995723"/>
                    <a:gd name="connsiteX16" fmla="*/ 58928 w 474726"/>
                    <a:gd name="connsiteY16" fmla="*/ 207899 h 995723"/>
                    <a:gd name="connsiteX17" fmla="*/ 266827 w 474726"/>
                    <a:gd name="connsiteY17" fmla="*/ 0 h 995723"/>
                    <a:gd name="connsiteX18" fmla="*/ 474726 w 474726"/>
                    <a:gd name="connsiteY18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165178 w 474726"/>
                    <a:gd name="connsiteY11" fmla="*/ 695322 h 995723"/>
                    <a:gd name="connsiteX12" fmla="*/ 65126 w 474726"/>
                    <a:gd name="connsiteY12" fmla="*/ 758355 h 995723"/>
                    <a:gd name="connsiteX13" fmla="*/ 2092 w 474726"/>
                    <a:gd name="connsiteY13" fmla="*/ 658303 h 995723"/>
                    <a:gd name="connsiteX14" fmla="*/ 58928 w 474726"/>
                    <a:gd name="connsiteY14" fmla="*/ 407922 h 995723"/>
                    <a:gd name="connsiteX15" fmla="*/ 58928 w 474726"/>
                    <a:gd name="connsiteY15" fmla="*/ 207899 h 995723"/>
                    <a:gd name="connsiteX16" fmla="*/ 266827 w 474726"/>
                    <a:gd name="connsiteY16" fmla="*/ 0 h 995723"/>
                    <a:gd name="connsiteX17" fmla="*/ 474726 w 474726"/>
                    <a:gd name="connsiteY17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165178 w 474726"/>
                    <a:gd name="connsiteY10" fmla="*/ 695322 h 995723"/>
                    <a:gd name="connsiteX11" fmla="*/ 65126 w 474726"/>
                    <a:gd name="connsiteY11" fmla="*/ 758355 h 995723"/>
                    <a:gd name="connsiteX12" fmla="*/ 2092 w 474726"/>
                    <a:gd name="connsiteY12" fmla="*/ 658303 h 995723"/>
                    <a:gd name="connsiteX13" fmla="*/ 58928 w 474726"/>
                    <a:gd name="connsiteY13" fmla="*/ 407922 h 995723"/>
                    <a:gd name="connsiteX14" fmla="*/ 58928 w 474726"/>
                    <a:gd name="connsiteY14" fmla="*/ 207899 h 995723"/>
                    <a:gd name="connsiteX15" fmla="*/ 266827 w 474726"/>
                    <a:gd name="connsiteY15" fmla="*/ 0 h 995723"/>
                    <a:gd name="connsiteX16" fmla="*/ 474726 w 474726"/>
                    <a:gd name="connsiteY16" fmla="*/ 207899 h 995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74726" h="995723">
                      <a:moveTo>
                        <a:pt x="474726" y="207899"/>
                      </a:moveTo>
                      <a:lnTo>
                        <a:pt x="474726" y="474833"/>
                      </a:lnTo>
                      <a:lnTo>
                        <a:pt x="474720" y="474833"/>
                      </a:lnTo>
                      <a:lnTo>
                        <a:pt x="474720" y="936655"/>
                      </a:lnTo>
                      <a:cubicBezTo>
                        <a:pt x="474720" y="969277"/>
                        <a:pt x="448274" y="995723"/>
                        <a:pt x="415652" y="995723"/>
                      </a:cubicBezTo>
                      <a:lnTo>
                        <a:pt x="415653" y="995722"/>
                      </a:lnTo>
                      <a:cubicBezTo>
                        <a:pt x="383031" y="995722"/>
                        <a:pt x="356585" y="969276"/>
                        <a:pt x="356585" y="936654"/>
                      </a:cubicBezTo>
                      <a:cubicBezTo>
                        <a:pt x="354910" y="777311"/>
                        <a:pt x="353236" y="617969"/>
                        <a:pt x="351561" y="458626"/>
                      </a:cubicBezTo>
                      <a:cubicBezTo>
                        <a:pt x="340857" y="420144"/>
                        <a:pt x="315800" y="393143"/>
                        <a:pt x="286596" y="393143"/>
                      </a:cubicBezTo>
                      <a:cubicBezTo>
                        <a:pt x="257391" y="393143"/>
                        <a:pt x="232334" y="420144"/>
                        <a:pt x="221631" y="458626"/>
                      </a:cubicBezTo>
                      <a:lnTo>
                        <a:pt x="165178" y="695322"/>
                      </a:lnTo>
                      <a:cubicBezTo>
                        <a:pt x="154955" y="740357"/>
                        <a:pt x="110160" y="768578"/>
                        <a:pt x="65126" y="758355"/>
                      </a:cubicBezTo>
                      <a:cubicBezTo>
                        <a:pt x="20091" y="748132"/>
                        <a:pt x="-8130" y="703337"/>
                        <a:pt x="2092" y="658303"/>
                      </a:cubicBezTo>
                      <a:lnTo>
                        <a:pt x="58928" y="407922"/>
                      </a:lnTo>
                      <a:lnTo>
                        <a:pt x="58928" y="207899"/>
                      </a:lnTo>
                      <a:cubicBezTo>
                        <a:pt x="58928" y="93080"/>
                        <a:pt x="152008" y="0"/>
                        <a:pt x="266827" y="0"/>
                      </a:cubicBezTo>
                      <a:cubicBezTo>
                        <a:pt x="381646" y="0"/>
                        <a:pt x="474726" y="93080"/>
                        <a:pt x="474726" y="20789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67D4B066-5B95-4344-88F5-47E4E67908DE}"/>
                  </a:ext>
                </a:extLst>
              </p:cNvPr>
              <p:cNvSpPr/>
              <p:nvPr/>
            </p:nvSpPr>
            <p:spPr>
              <a:xfrm rot="10379192">
                <a:off x="7787430" y="3752462"/>
                <a:ext cx="169963" cy="724675"/>
              </a:xfrm>
              <a:custGeom>
                <a:avLst/>
                <a:gdLst>
                  <a:gd name="connsiteX0" fmla="*/ 69908 w 589296"/>
                  <a:gd name="connsiteY0" fmla="*/ 0 h 1587245"/>
                  <a:gd name="connsiteX1" fmla="*/ 519389 w 589296"/>
                  <a:gd name="connsiteY1" fmla="*/ 0 h 1587245"/>
                  <a:gd name="connsiteX2" fmla="*/ 588382 w 589296"/>
                  <a:gd name="connsiteY2" fmla="*/ 1308901 h 1587245"/>
                  <a:gd name="connsiteX3" fmla="*/ 589296 w 589296"/>
                  <a:gd name="connsiteY3" fmla="*/ 1317210 h 1587245"/>
                  <a:gd name="connsiteX4" fmla="*/ 294648 w 589296"/>
                  <a:gd name="connsiteY4" fmla="*/ 1587245 h 1587245"/>
                  <a:gd name="connsiteX5" fmla="*/ 0 w 589296"/>
                  <a:gd name="connsiteY5" fmla="*/ 1317210 h 1587245"/>
                  <a:gd name="connsiteX6" fmla="*/ 914 w 589296"/>
                  <a:gd name="connsiteY6" fmla="*/ 1308901 h 1587245"/>
                  <a:gd name="connsiteX0" fmla="*/ 69908 w 589296"/>
                  <a:gd name="connsiteY0" fmla="*/ 75113 h 1662358"/>
                  <a:gd name="connsiteX1" fmla="*/ 303453 w 589296"/>
                  <a:gd name="connsiteY1" fmla="*/ 0 h 1662358"/>
                  <a:gd name="connsiteX2" fmla="*/ 519389 w 589296"/>
                  <a:gd name="connsiteY2" fmla="*/ 75113 h 1662358"/>
                  <a:gd name="connsiteX3" fmla="*/ 588382 w 589296"/>
                  <a:gd name="connsiteY3" fmla="*/ 1384014 h 1662358"/>
                  <a:gd name="connsiteX4" fmla="*/ 589296 w 589296"/>
                  <a:gd name="connsiteY4" fmla="*/ 1392323 h 1662358"/>
                  <a:gd name="connsiteX5" fmla="*/ 294648 w 589296"/>
                  <a:gd name="connsiteY5" fmla="*/ 1662358 h 1662358"/>
                  <a:gd name="connsiteX6" fmla="*/ 0 w 589296"/>
                  <a:gd name="connsiteY6" fmla="*/ 1392323 h 1662358"/>
                  <a:gd name="connsiteX7" fmla="*/ 914 w 589296"/>
                  <a:gd name="connsiteY7" fmla="*/ 1384014 h 1662358"/>
                  <a:gd name="connsiteX8" fmla="*/ 69908 w 589296"/>
                  <a:gd name="connsiteY8" fmla="*/ 75113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8" fmla="*/ 505770 w 589296"/>
                  <a:gd name="connsiteY8" fmla="*/ 158121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0" fmla="*/ 519389 w 589296"/>
                  <a:gd name="connsiteY0" fmla="*/ 0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  <a:gd name="connsiteX0" fmla="*/ 521888 w 589296"/>
                  <a:gd name="connsiteY0" fmla="*/ 93969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9296" h="1587245">
                    <a:moveTo>
                      <a:pt x="521888" y="93969"/>
                    </a:moveTo>
                    <a:lnTo>
                      <a:pt x="588382" y="1308901"/>
                    </a:lnTo>
                    <a:lnTo>
                      <a:pt x="589296" y="1317210"/>
                    </a:lnTo>
                    <a:cubicBezTo>
                      <a:pt x="589296" y="1466346"/>
                      <a:pt x="457378" y="1587245"/>
                      <a:pt x="294648" y="1587245"/>
                    </a:cubicBezTo>
                    <a:cubicBezTo>
                      <a:pt x="131918" y="1587245"/>
                      <a:pt x="0" y="1466346"/>
                      <a:pt x="0" y="1317210"/>
                    </a:cubicBezTo>
                    <a:lnTo>
                      <a:pt x="914" y="1308901"/>
                    </a:lnTo>
                    <a:lnTo>
                      <a:pt x="69908" y="0"/>
                    </a:lnTo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0" name="フローチャート: 手作業 203">
                <a:extLst>
                  <a:ext uri="{FF2B5EF4-FFF2-40B4-BE49-F238E27FC236}">
                    <a16:creationId xmlns:a16="http://schemas.microsoft.com/office/drawing/2014/main" id="{7A8FA9F7-0E9B-470C-B8D9-A097C41C9B18}"/>
                  </a:ext>
                </a:extLst>
              </p:cNvPr>
              <p:cNvSpPr/>
              <p:nvPr/>
            </p:nvSpPr>
            <p:spPr>
              <a:xfrm rot="9543319">
                <a:off x="7663599" y="3387404"/>
                <a:ext cx="304454" cy="526539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770"/>
                  <a:gd name="connsiteX1" fmla="*/ 10000 w 10000"/>
                  <a:gd name="connsiteY1" fmla="*/ 0 h 10770"/>
                  <a:gd name="connsiteX2" fmla="*/ 8000 w 10000"/>
                  <a:gd name="connsiteY2" fmla="*/ 10000 h 10770"/>
                  <a:gd name="connsiteX3" fmla="*/ 4734 w 10000"/>
                  <a:gd name="connsiteY3" fmla="*/ 10770 h 10770"/>
                  <a:gd name="connsiteX4" fmla="*/ 2000 w 10000"/>
                  <a:gd name="connsiteY4" fmla="*/ 10000 h 10770"/>
                  <a:gd name="connsiteX5" fmla="*/ 0 w 10000"/>
                  <a:gd name="connsiteY5" fmla="*/ 0 h 10770"/>
                  <a:gd name="connsiteX0" fmla="*/ 4734 w 10000"/>
                  <a:gd name="connsiteY0" fmla="*/ 10770 h 11834"/>
                  <a:gd name="connsiteX1" fmla="*/ 2000 w 10000"/>
                  <a:gd name="connsiteY1" fmla="*/ 10000 h 11834"/>
                  <a:gd name="connsiteX2" fmla="*/ 0 w 10000"/>
                  <a:gd name="connsiteY2" fmla="*/ 0 h 11834"/>
                  <a:gd name="connsiteX3" fmla="*/ 10000 w 10000"/>
                  <a:gd name="connsiteY3" fmla="*/ 0 h 11834"/>
                  <a:gd name="connsiteX4" fmla="*/ 8000 w 10000"/>
                  <a:gd name="connsiteY4" fmla="*/ 10000 h 11834"/>
                  <a:gd name="connsiteX5" fmla="*/ 8378 w 10000"/>
                  <a:gd name="connsiteY5" fmla="*/ 11834 h 11834"/>
                  <a:gd name="connsiteX0" fmla="*/ 2000 w 10000"/>
                  <a:gd name="connsiteY0" fmla="*/ 10000 h 11834"/>
                  <a:gd name="connsiteX1" fmla="*/ 0 w 10000"/>
                  <a:gd name="connsiteY1" fmla="*/ 0 h 11834"/>
                  <a:gd name="connsiteX2" fmla="*/ 10000 w 10000"/>
                  <a:gd name="connsiteY2" fmla="*/ 0 h 11834"/>
                  <a:gd name="connsiteX3" fmla="*/ 8000 w 10000"/>
                  <a:gd name="connsiteY3" fmla="*/ 10000 h 11834"/>
                  <a:gd name="connsiteX4" fmla="*/ 8378 w 10000"/>
                  <a:gd name="connsiteY4" fmla="*/ 11834 h 11834"/>
                  <a:gd name="connsiteX0" fmla="*/ 200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2000" y="10000"/>
                    </a:moveTo>
                    <a:lnTo>
                      <a:pt x="0" y="0"/>
                    </a:lnTo>
                    <a:lnTo>
                      <a:pt x="10000" y="0"/>
                    </a:lnTo>
                    <a:lnTo>
                      <a:pt x="8000" y="10000"/>
                    </a:lnTo>
                  </a:path>
                </a:pathLst>
              </a:custGeom>
              <a:solidFill>
                <a:srgbClr val="66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E4E5F616-998E-4177-87B6-25D526A272E4}"/>
                </a:ext>
              </a:extLst>
            </p:cNvPr>
            <p:cNvGrpSpPr/>
            <p:nvPr/>
          </p:nvGrpSpPr>
          <p:grpSpPr>
            <a:xfrm>
              <a:off x="2151990" y="3189213"/>
              <a:ext cx="1184774" cy="2268779"/>
              <a:chOff x="3962617" y="3171826"/>
              <a:chExt cx="1184774" cy="2268779"/>
            </a:xfrm>
          </p:grpSpPr>
          <p:sp>
            <p:nvSpPr>
              <p:cNvPr id="443" name="四角形: 上の 2 つの角を丸める 145">
                <a:extLst>
                  <a:ext uri="{FF2B5EF4-FFF2-40B4-BE49-F238E27FC236}">
                    <a16:creationId xmlns:a16="http://schemas.microsoft.com/office/drawing/2014/main" id="{EA61D87A-338C-4AEE-9344-818FA7839186}"/>
                  </a:ext>
                </a:extLst>
              </p:cNvPr>
              <p:cNvSpPr/>
              <p:nvPr/>
            </p:nvSpPr>
            <p:spPr>
              <a:xfrm>
                <a:off x="3997542" y="5177217"/>
                <a:ext cx="536748" cy="263388"/>
              </a:xfrm>
              <a:custGeom>
                <a:avLst/>
                <a:gdLst>
                  <a:gd name="connsiteX0" fmla="*/ 159883 w 817772"/>
                  <a:gd name="connsiteY0" fmla="*/ 0 h 319765"/>
                  <a:gd name="connsiteX1" fmla="*/ 657890 w 817772"/>
                  <a:gd name="connsiteY1" fmla="*/ 0 h 319765"/>
                  <a:gd name="connsiteX2" fmla="*/ 817773 w 817772"/>
                  <a:gd name="connsiteY2" fmla="*/ 159883 h 319765"/>
                  <a:gd name="connsiteX3" fmla="*/ 817772 w 817772"/>
                  <a:gd name="connsiteY3" fmla="*/ 279283 h 319765"/>
                  <a:gd name="connsiteX4" fmla="*/ 777290 w 817772"/>
                  <a:gd name="connsiteY4" fmla="*/ 319765 h 319765"/>
                  <a:gd name="connsiteX5" fmla="*/ 40482 w 817772"/>
                  <a:gd name="connsiteY5" fmla="*/ 319765 h 319765"/>
                  <a:gd name="connsiteX6" fmla="*/ 0 w 817772"/>
                  <a:gd name="connsiteY6" fmla="*/ 279283 h 319765"/>
                  <a:gd name="connsiteX7" fmla="*/ 0 w 817772"/>
                  <a:gd name="connsiteY7" fmla="*/ 159883 h 319765"/>
                  <a:gd name="connsiteX8" fmla="*/ 159883 w 817772"/>
                  <a:gd name="connsiteY8" fmla="*/ 0 h 319765"/>
                  <a:gd name="connsiteX0" fmla="*/ 0 w 817773"/>
                  <a:gd name="connsiteY0" fmla="*/ 159883 h 319765"/>
                  <a:gd name="connsiteX1" fmla="*/ 657890 w 817773"/>
                  <a:gd name="connsiteY1" fmla="*/ 0 h 319765"/>
                  <a:gd name="connsiteX2" fmla="*/ 817773 w 817773"/>
                  <a:gd name="connsiteY2" fmla="*/ 159883 h 319765"/>
                  <a:gd name="connsiteX3" fmla="*/ 817772 w 817773"/>
                  <a:gd name="connsiteY3" fmla="*/ 279283 h 319765"/>
                  <a:gd name="connsiteX4" fmla="*/ 777290 w 817773"/>
                  <a:gd name="connsiteY4" fmla="*/ 319765 h 319765"/>
                  <a:gd name="connsiteX5" fmla="*/ 40482 w 817773"/>
                  <a:gd name="connsiteY5" fmla="*/ 319765 h 319765"/>
                  <a:gd name="connsiteX6" fmla="*/ 0 w 817773"/>
                  <a:gd name="connsiteY6" fmla="*/ 279283 h 319765"/>
                  <a:gd name="connsiteX7" fmla="*/ 0 w 817773"/>
                  <a:gd name="connsiteY7" fmla="*/ 159883 h 319765"/>
                  <a:gd name="connsiteX0" fmla="*/ 0 w 819179"/>
                  <a:gd name="connsiteY0" fmla="*/ 159883 h 319765"/>
                  <a:gd name="connsiteX1" fmla="*/ 657890 w 819179"/>
                  <a:gd name="connsiteY1" fmla="*/ 0 h 319765"/>
                  <a:gd name="connsiteX2" fmla="*/ 810628 w 819179"/>
                  <a:gd name="connsiteY2" fmla="*/ 96282 h 319765"/>
                  <a:gd name="connsiteX3" fmla="*/ 817772 w 819179"/>
                  <a:gd name="connsiteY3" fmla="*/ 279283 h 319765"/>
                  <a:gd name="connsiteX4" fmla="*/ 777290 w 819179"/>
                  <a:gd name="connsiteY4" fmla="*/ 319765 h 319765"/>
                  <a:gd name="connsiteX5" fmla="*/ 40482 w 819179"/>
                  <a:gd name="connsiteY5" fmla="*/ 319765 h 319765"/>
                  <a:gd name="connsiteX6" fmla="*/ 0 w 819179"/>
                  <a:gd name="connsiteY6" fmla="*/ 279283 h 319765"/>
                  <a:gd name="connsiteX7" fmla="*/ 0 w 819179"/>
                  <a:gd name="connsiteY7" fmla="*/ 159883 h 319765"/>
                  <a:gd name="connsiteX0" fmla="*/ 0 w 820771"/>
                  <a:gd name="connsiteY0" fmla="*/ 159883 h 319765"/>
                  <a:gd name="connsiteX1" fmla="*/ 657890 w 820771"/>
                  <a:gd name="connsiteY1" fmla="*/ 0 h 319765"/>
                  <a:gd name="connsiteX2" fmla="*/ 817772 w 820771"/>
                  <a:gd name="connsiteY2" fmla="*/ 96282 h 319765"/>
                  <a:gd name="connsiteX3" fmla="*/ 817772 w 820771"/>
                  <a:gd name="connsiteY3" fmla="*/ 279283 h 319765"/>
                  <a:gd name="connsiteX4" fmla="*/ 777290 w 820771"/>
                  <a:gd name="connsiteY4" fmla="*/ 319765 h 319765"/>
                  <a:gd name="connsiteX5" fmla="*/ 40482 w 820771"/>
                  <a:gd name="connsiteY5" fmla="*/ 319765 h 319765"/>
                  <a:gd name="connsiteX6" fmla="*/ 0 w 820771"/>
                  <a:gd name="connsiteY6" fmla="*/ 279283 h 319765"/>
                  <a:gd name="connsiteX7" fmla="*/ 0 w 820771"/>
                  <a:gd name="connsiteY7" fmla="*/ 159883 h 319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0771" h="319765">
                    <a:moveTo>
                      <a:pt x="0" y="159883"/>
                    </a:moveTo>
                    <a:cubicBezTo>
                      <a:pt x="109648" y="113336"/>
                      <a:pt x="521595" y="0"/>
                      <a:pt x="657890" y="0"/>
                    </a:cubicBezTo>
                    <a:cubicBezTo>
                      <a:pt x="746191" y="0"/>
                      <a:pt x="817772" y="7981"/>
                      <a:pt x="817772" y="96282"/>
                    </a:cubicBezTo>
                    <a:cubicBezTo>
                      <a:pt x="817772" y="136082"/>
                      <a:pt x="824519" y="242036"/>
                      <a:pt x="817772" y="279283"/>
                    </a:cubicBezTo>
                    <a:cubicBezTo>
                      <a:pt x="811025" y="316530"/>
                      <a:pt x="799648" y="319765"/>
                      <a:pt x="777290" y="319765"/>
                    </a:cubicBezTo>
                    <a:lnTo>
                      <a:pt x="40482" y="319765"/>
                    </a:lnTo>
                    <a:cubicBezTo>
                      <a:pt x="18124" y="319765"/>
                      <a:pt x="0" y="301641"/>
                      <a:pt x="0" y="279283"/>
                    </a:cubicBezTo>
                    <a:lnTo>
                      <a:pt x="0" y="15988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四角形: 上の 2 つの角を丸める 145">
                <a:extLst>
                  <a:ext uri="{FF2B5EF4-FFF2-40B4-BE49-F238E27FC236}">
                    <a16:creationId xmlns:a16="http://schemas.microsoft.com/office/drawing/2014/main" id="{EEB3DD09-B3F2-4139-8B8C-770296E1B672}"/>
                  </a:ext>
                </a:extLst>
              </p:cNvPr>
              <p:cNvSpPr/>
              <p:nvPr/>
            </p:nvSpPr>
            <p:spPr>
              <a:xfrm flipH="1">
                <a:off x="4568956" y="5177217"/>
                <a:ext cx="536748" cy="263388"/>
              </a:xfrm>
              <a:custGeom>
                <a:avLst/>
                <a:gdLst>
                  <a:gd name="connsiteX0" fmla="*/ 159883 w 817772"/>
                  <a:gd name="connsiteY0" fmla="*/ 0 h 319765"/>
                  <a:gd name="connsiteX1" fmla="*/ 657890 w 817772"/>
                  <a:gd name="connsiteY1" fmla="*/ 0 h 319765"/>
                  <a:gd name="connsiteX2" fmla="*/ 817773 w 817772"/>
                  <a:gd name="connsiteY2" fmla="*/ 159883 h 319765"/>
                  <a:gd name="connsiteX3" fmla="*/ 817772 w 817772"/>
                  <a:gd name="connsiteY3" fmla="*/ 279283 h 319765"/>
                  <a:gd name="connsiteX4" fmla="*/ 777290 w 817772"/>
                  <a:gd name="connsiteY4" fmla="*/ 319765 h 319765"/>
                  <a:gd name="connsiteX5" fmla="*/ 40482 w 817772"/>
                  <a:gd name="connsiteY5" fmla="*/ 319765 h 319765"/>
                  <a:gd name="connsiteX6" fmla="*/ 0 w 817772"/>
                  <a:gd name="connsiteY6" fmla="*/ 279283 h 319765"/>
                  <a:gd name="connsiteX7" fmla="*/ 0 w 817772"/>
                  <a:gd name="connsiteY7" fmla="*/ 159883 h 319765"/>
                  <a:gd name="connsiteX8" fmla="*/ 159883 w 817772"/>
                  <a:gd name="connsiteY8" fmla="*/ 0 h 319765"/>
                  <a:gd name="connsiteX0" fmla="*/ 0 w 817773"/>
                  <a:gd name="connsiteY0" fmla="*/ 159883 h 319765"/>
                  <a:gd name="connsiteX1" fmla="*/ 657890 w 817773"/>
                  <a:gd name="connsiteY1" fmla="*/ 0 h 319765"/>
                  <a:gd name="connsiteX2" fmla="*/ 817773 w 817773"/>
                  <a:gd name="connsiteY2" fmla="*/ 159883 h 319765"/>
                  <a:gd name="connsiteX3" fmla="*/ 817772 w 817773"/>
                  <a:gd name="connsiteY3" fmla="*/ 279283 h 319765"/>
                  <a:gd name="connsiteX4" fmla="*/ 777290 w 817773"/>
                  <a:gd name="connsiteY4" fmla="*/ 319765 h 319765"/>
                  <a:gd name="connsiteX5" fmla="*/ 40482 w 817773"/>
                  <a:gd name="connsiteY5" fmla="*/ 319765 h 319765"/>
                  <a:gd name="connsiteX6" fmla="*/ 0 w 817773"/>
                  <a:gd name="connsiteY6" fmla="*/ 279283 h 319765"/>
                  <a:gd name="connsiteX7" fmla="*/ 0 w 817773"/>
                  <a:gd name="connsiteY7" fmla="*/ 159883 h 319765"/>
                  <a:gd name="connsiteX0" fmla="*/ 0 w 819179"/>
                  <a:gd name="connsiteY0" fmla="*/ 159883 h 319765"/>
                  <a:gd name="connsiteX1" fmla="*/ 657890 w 819179"/>
                  <a:gd name="connsiteY1" fmla="*/ 0 h 319765"/>
                  <a:gd name="connsiteX2" fmla="*/ 810628 w 819179"/>
                  <a:gd name="connsiteY2" fmla="*/ 96282 h 319765"/>
                  <a:gd name="connsiteX3" fmla="*/ 817772 w 819179"/>
                  <a:gd name="connsiteY3" fmla="*/ 279283 h 319765"/>
                  <a:gd name="connsiteX4" fmla="*/ 777290 w 819179"/>
                  <a:gd name="connsiteY4" fmla="*/ 319765 h 319765"/>
                  <a:gd name="connsiteX5" fmla="*/ 40482 w 819179"/>
                  <a:gd name="connsiteY5" fmla="*/ 319765 h 319765"/>
                  <a:gd name="connsiteX6" fmla="*/ 0 w 819179"/>
                  <a:gd name="connsiteY6" fmla="*/ 279283 h 319765"/>
                  <a:gd name="connsiteX7" fmla="*/ 0 w 819179"/>
                  <a:gd name="connsiteY7" fmla="*/ 159883 h 319765"/>
                  <a:gd name="connsiteX0" fmla="*/ 0 w 820771"/>
                  <a:gd name="connsiteY0" fmla="*/ 159883 h 319765"/>
                  <a:gd name="connsiteX1" fmla="*/ 657890 w 820771"/>
                  <a:gd name="connsiteY1" fmla="*/ 0 h 319765"/>
                  <a:gd name="connsiteX2" fmla="*/ 817772 w 820771"/>
                  <a:gd name="connsiteY2" fmla="*/ 96282 h 319765"/>
                  <a:gd name="connsiteX3" fmla="*/ 817772 w 820771"/>
                  <a:gd name="connsiteY3" fmla="*/ 279283 h 319765"/>
                  <a:gd name="connsiteX4" fmla="*/ 777290 w 820771"/>
                  <a:gd name="connsiteY4" fmla="*/ 319765 h 319765"/>
                  <a:gd name="connsiteX5" fmla="*/ 40482 w 820771"/>
                  <a:gd name="connsiteY5" fmla="*/ 319765 h 319765"/>
                  <a:gd name="connsiteX6" fmla="*/ 0 w 820771"/>
                  <a:gd name="connsiteY6" fmla="*/ 279283 h 319765"/>
                  <a:gd name="connsiteX7" fmla="*/ 0 w 820771"/>
                  <a:gd name="connsiteY7" fmla="*/ 159883 h 319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0771" h="319765">
                    <a:moveTo>
                      <a:pt x="0" y="159883"/>
                    </a:moveTo>
                    <a:cubicBezTo>
                      <a:pt x="109648" y="113336"/>
                      <a:pt x="521595" y="0"/>
                      <a:pt x="657890" y="0"/>
                    </a:cubicBezTo>
                    <a:cubicBezTo>
                      <a:pt x="746191" y="0"/>
                      <a:pt x="817772" y="7981"/>
                      <a:pt x="817772" y="96282"/>
                    </a:cubicBezTo>
                    <a:cubicBezTo>
                      <a:pt x="817772" y="136082"/>
                      <a:pt x="824519" y="242036"/>
                      <a:pt x="817772" y="279283"/>
                    </a:cubicBezTo>
                    <a:cubicBezTo>
                      <a:pt x="811025" y="316530"/>
                      <a:pt x="799648" y="319765"/>
                      <a:pt x="777290" y="319765"/>
                    </a:cubicBezTo>
                    <a:lnTo>
                      <a:pt x="40482" y="319765"/>
                    </a:lnTo>
                    <a:cubicBezTo>
                      <a:pt x="18124" y="319765"/>
                      <a:pt x="0" y="301641"/>
                      <a:pt x="0" y="279283"/>
                    </a:cubicBezTo>
                    <a:lnTo>
                      <a:pt x="0" y="15988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5947AF79-7E0D-48A8-A7E8-64DAA6701341}"/>
                  </a:ext>
                </a:extLst>
              </p:cNvPr>
              <p:cNvSpPr/>
              <p:nvPr/>
            </p:nvSpPr>
            <p:spPr>
              <a:xfrm>
                <a:off x="4002012" y="4209887"/>
                <a:ext cx="1099439" cy="1013240"/>
              </a:xfrm>
              <a:custGeom>
                <a:avLst/>
                <a:gdLst>
                  <a:gd name="connsiteX0" fmla="*/ 0 w 1099438"/>
                  <a:gd name="connsiteY0" fmla="*/ 0 h 990843"/>
                  <a:gd name="connsiteX1" fmla="*/ 1099438 w 1099438"/>
                  <a:gd name="connsiteY1" fmla="*/ 0 h 990843"/>
                  <a:gd name="connsiteX2" fmla="*/ 887349 w 1099438"/>
                  <a:gd name="connsiteY2" fmla="*/ 990843 h 990843"/>
                  <a:gd name="connsiteX3" fmla="*/ 573254 w 1099438"/>
                  <a:gd name="connsiteY3" fmla="*/ 990843 h 990843"/>
                  <a:gd name="connsiteX4" fmla="*/ 573254 w 1099438"/>
                  <a:gd name="connsiteY4" fmla="*/ 276261 h 990843"/>
                  <a:gd name="connsiteX5" fmla="*/ 526183 w 1099438"/>
                  <a:gd name="connsiteY5" fmla="*/ 276261 h 990843"/>
                  <a:gd name="connsiteX6" fmla="*/ 526183 w 1099438"/>
                  <a:gd name="connsiteY6" fmla="*/ 990843 h 990843"/>
                  <a:gd name="connsiteX7" fmla="*/ 212089 w 1099438"/>
                  <a:gd name="connsiteY7" fmla="*/ 990843 h 99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99438" h="990843">
                    <a:moveTo>
                      <a:pt x="0" y="0"/>
                    </a:moveTo>
                    <a:lnTo>
                      <a:pt x="1099438" y="0"/>
                    </a:lnTo>
                    <a:lnTo>
                      <a:pt x="887349" y="990843"/>
                    </a:lnTo>
                    <a:lnTo>
                      <a:pt x="573254" y="990843"/>
                    </a:lnTo>
                    <a:lnTo>
                      <a:pt x="573254" y="276261"/>
                    </a:lnTo>
                    <a:lnTo>
                      <a:pt x="526183" y="276261"/>
                    </a:lnTo>
                    <a:lnTo>
                      <a:pt x="526183" y="990843"/>
                    </a:lnTo>
                    <a:lnTo>
                      <a:pt x="212089" y="990843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1A9C10CC-CD08-408B-B567-F822CC64C85E}"/>
                  </a:ext>
                </a:extLst>
              </p:cNvPr>
              <p:cNvGrpSpPr/>
              <p:nvPr/>
            </p:nvGrpSpPr>
            <p:grpSpPr>
              <a:xfrm>
                <a:off x="3962617" y="3171826"/>
                <a:ext cx="1184774" cy="970632"/>
                <a:chOff x="2736121" y="3260818"/>
                <a:chExt cx="1184774" cy="881639"/>
              </a:xfrm>
            </p:grpSpPr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AEBEF957-0046-4903-881E-92CE10081F2E}"/>
                    </a:ext>
                  </a:extLst>
                </p:cNvPr>
                <p:cNvSpPr/>
                <p:nvPr/>
              </p:nvSpPr>
              <p:spPr>
                <a:xfrm>
                  <a:off x="2736121" y="3260818"/>
                  <a:ext cx="1184774" cy="873050"/>
                </a:xfrm>
                <a:custGeom>
                  <a:avLst/>
                  <a:gdLst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838916 h 873050"/>
                    <a:gd name="connsiteX9" fmla="*/ 0 w 1184774"/>
                    <a:gd name="connsiteY9" fmla="*/ 321070 h 873050"/>
                    <a:gd name="connsiteX10" fmla="*/ 321070 w 1184774"/>
                    <a:gd name="connsiteY10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321070 h 873050"/>
                    <a:gd name="connsiteX9" fmla="*/ 321070 w 1184774"/>
                    <a:gd name="connsiteY9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34925 w 1184774"/>
                    <a:gd name="connsiteY6" fmla="*/ 838916 h 873050"/>
                    <a:gd name="connsiteX7" fmla="*/ 0 w 1184774"/>
                    <a:gd name="connsiteY7" fmla="*/ 321070 h 873050"/>
                    <a:gd name="connsiteX8" fmla="*/ 321070 w 1184774"/>
                    <a:gd name="connsiteY8" fmla="*/ 0 h 87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84774" h="873050">
                      <a:moveTo>
                        <a:pt x="321070" y="0"/>
                      </a:moveTo>
                      <a:lnTo>
                        <a:pt x="863704" y="0"/>
                      </a:lnTo>
                      <a:cubicBezTo>
                        <a:pt x="1041026" y="0"/>
                        <a:pt x="1184774" y="143748"/>
                        <a:pt x="1184774" y="321070"/>
                      </a:cubicBezTo>
                      <a:lnTo>
                        <a:pt x="1149849" y="838916"/>
                      </a:lnTo>
                      <a:lnTo>
                        <a:pt x="1149849" y="873050"/>
                      </a:lnTo>
                      <a:lnTo>
                        <a:pt x="34925" y="873050"/>
                      </a:lnTo>
                      <a:lnTo>
                        <a:pt x="34925" y="838916"/>
                      </a:lnTo>
                      <a:lnTo>
                        <a:pt x="0" y="321070"/>
                      </a:lnTo>
                      <a:cubicBezTo>
                        <a:pt x="0" y="143748"/>
                        <a:pt x="143748" y="0"/>
                        <a:pt x="321070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矢印: 五方向 449">
                  <a:extLst>
                    <a:ext uri="{FF2B5EF4-FFF2-40B4-BE49-F238E27FC236}">
                      <a16:creationId xmlns:a16="http://schemas.microsoft.com/office/drawing/2014/main" id="{61991890-0219-48BB-91B3-33B9E8501622}"/>
                    </a:ext>
                  </a:extLst>
                </p:cNvPr>
                <p:cNvSpPr/>
                <p:nvPr/>
              </p:nvSpPr>
              <p:spPr>
                <a:xfrm rot="5400000">
                  <a:off x="2932591" y="3445508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1" name="正方形/長方形 450">
                  <a:extLst>
                    <a:ext uri="{FF2B5EF4-FFF2-40B4-BE49-F238E27FC236}">
                      <a16:creationId xmlns:a16="http://schemas.microsoft.com/office/drawing/2014/main" id="{3E9FE164-55F3-4C11-B50D-A49E85442858}"/>
                    </a:ext>
                  </a:extLst>
                </p:cNvPr>
                <p:cNvSpPr/>
                <p:nvPr/>
              </p:nvSpPr>
              <p:spPr>
                <a:xfrm>
                  <a:off x="3254133" y="3269407"/>
                  <a:ext cx="147171" cy="873050"/>
                </a:xfrm>
                <a:prstGeom prst="rect">
                  <a:avLst/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2" name="矢印: 五方向 451">
                  <a:extLst>
                    <a:ext uri="{FF2B5EF4-FFF2-40B4-BE49-F238E27FC236}">
                      <a16:creationId xmlns:a16="http://schemas.microsoft.com/office/drawing/2014/main" id="{F808CE9E-9BB2-4FDA-9DAE-F6562089EEBC}"/>
                    </a:ext>
                  </a:extLst>
                </p:cNvPr>
                <p:cNvSpPr/>
                <p:nvPr/>
              </p:nvSpPr>
              <p:spPr>
                <a:xfrm rot="5400000">
                  <a:off x="3597773" y="3445510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834EA5C5-BBEC-427F-9064-DED66FC67900}"/>
                    </a:ext>
                  </a:extLst>
                </p:cNvPr>
                <p:cNvGrpSpPr/>
                <p:nvPr/>
              </p:nvGrpSpPr>
              <p:grpSpPr>
                <a:xfrm>
                  <a:off x="3013634" y="3265331"/>
                  <a:ext cx="615115" cy="262692"/>
                  <a:chOff x="4922950" y="4555385"/>
                  <a:chExt cx="733111" cy="441452"/>
                </a:xfrm>
              </p:grpSpPr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56008D3F-D6DB-4A78-8F56-7C00CFE0E78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22950" y="4555386"/>
                    <a:ext cx="733111" cy="441451"/>
                  </a:xfrm>
                  <a:custGeom>
                    <a:avLst/>
                    <a:gdLst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690917 w 733111"/>
                      <a:gd name="connsiteY8" fmla="*/ 425019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703489 w 733111"/>
                      <a:gd name="connsiteY8" fmla="*/ 441451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0 w 733111"/>
                      <a:gd name="connsiteY2" fmla="*/ 36611 h 441451"/>
                      <a:gd name="connsiteX3" fmla="*/ 216745 w 733111"/>
                      <a:gd name="connsiteY3" fmla="*/ 194737 h 441451"/>
                      <a:gd name="connsiteX4" fmla="*/ 365737 w 733111"/>
                      <a:gd name="connsiteY4" fmla="*/ 0 h 441451"/>
                      <a:gd name="connsiteX5" fmla="*/ 515315 w 733111"/>
                      <a:gd name="connsiteY5" fmla="*/ 195503 h 441451"/>
                      <a:gd name="connsiteX6" fmla="*/ 733111 w 733111"/>
                      <a:gd name="connsiteY6" fmla="*/ 36610 h 441451"/>
                      <a:gd name="connsiteX7" fmla="*/ 703489 w 733111"/>
                      <a:gd name="connsiteY7" fmla="*/ 441451 h 441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33111" h="441451">
                        <a:moveTo>
                          <a:pt x="703489" y="441451"/>
                        </a:moveTo>
                        <a:lnTo>
                          <a:pt x="27985" y="441451"/>
                        </a:lnTo>
                        <a:lnTo>
                          <a:pt x="0" y="36611"/>
                        </a:lnTo>
                        <a:lnTo>
                          <a:pt x="216745" y="194737"/>
                        </a:lnTo>
                        <a:lnTo>
                          <a:pt x="365737" y="0"/>
                        </a:lnTo>
                        <a:lnTo>
                          <a:pt x="515315" y="195503"/>
                        </a:lnTo>
                        <a:lnTo>
                          <a:pt x="733111" y="36610"/>
                        </a:lnTo>
                        <a:lnTo>
                          <a:pt x="703489" y="441451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55" name="二等辺三角形 454">
                    <a:extLst>
                      <a:ext uri="{FF2B5EF4-FFF2-40B4-BE49-F238E27FC236}">
                        <a16:creationId xmlns:a16="http://schemas.microsoft.com/office/drawing/2014/main" id="{00AB4006-0B57-4CB5-B353-F3BBB94AAE7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95446" y="4555385"/>
                    <a:ext cx="397614" cy="441451"/>
                  </a:xfrm>
                  <a:prstGeom prst="triangl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446" name="正方形/長方形 445">
                <a:extLst>
                  <a:ext uri="{FF2B5EF4-FFF2-40B4-BE49-F238E27FC236}">
                    <a16:creationId xmlns:a16="http://schemas.microsoft.com/office/drawing/2014/main" id="{67F6ACED-4AB7-451B-952D-D29835F63564}"/>
                  </a:ext>
                </a:extLst>
              </p:cNvPr>
              <p:cNvSpPr/>
              <p:nvPr/>
            </p:nvSpPr>
            <p:spPr>
              <a:xfrm>
                <a:off x="3997542" y="4104045"/>
                <a:ext cx="1114924" cy="119062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四角形: 角を丸くする 446">
                <a:extLst>
                  <a:ext uri="{FF2B5EF4-FFF2-40B4-BE49-F238E27FC236}">
                    <a16:creationId xmlns:a16="http://schemas.microsoft.com/office/drawing/2014/main" id="{78D494A3-DCBF-41FD-9690-BCF969B0F3FB}"/>
                  </a:ext>
                </a:extLst>
              </p:cNvPr>
              <p:cNvSpPr/>
              <p:nvPr/>
            </p:nvSpPr>
            <p:spPr>
              <a:xfrm>
                <a:off x="4413371" y="4092139"/>
                <a:ext cx="283266" cy="142874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59C71FAC-C379-4019-8EE3-291524A90BFC}"/>
                </a:ext>
              </a:extLst>
            </p:cNvPr>
            <p:cNvGrpSpPr/>
            <p:nvPr/>
          </p:nvGrpSpPr>
          <p:grpSpPr>
            <a:xfrm>
              <a:off x="1912831" y="1721823"/>
              <a:ext cx="1685894" cy="1537228"/>
              <a:chOff x="639816" y="4442138"/>
              <a:chExt cx="1685894" cy="1537228"/>
            </a:xfrm>
          </p:grpSpPr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705A708A-5D56-4FD7-A99A-7D369D0D4EEE}"/>
                  </a:ext>
                </a:extLst>
              </p:cNvPr>
              <p:cNvSpPr/>
              <p:nvPr/>
            </p:nvSpPr>
            <p:spPr bwMode="auto">
              <a:xfrm>
                <a:off x="698227" y="4442138"/>
                <a:ext cx="1570894" cy="151796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68560565-E8E9-4AD5-AF53-13F76007FFCF}"/>
                  </a:ext>
                </a:extLst>
              </p:cNvPr>
              <p:cNvSpPr/>
              <p:nvPr/>
            </p:nvSpPr>
            <p:spPr bwMode="auto">
              <a:xfrm rot="20700000">
                <a:off x="648995" y="5186803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2AD1E4FA-C5AB-49DC-B6C5-C1F2748468A6}"/>
                  </a:ext>
                </a:extLst>
              </p:cNvPr>
              <p:cNvSpPr/>
              <p:nvPr/>
            </p:nvSpPr>
            <p:spPr bwMode="auto">
              <a:xfrm rot="20700000">
                <a:off x="720487" y="5277352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AA03AB37-D981-4A89-9633-0C7C2CF0FF04}"/>
                  </a:ext>
                </a:extLst>
              </p:cNvPr>
              <p:cNvSpPr/>
              <p:nvPr/>
            </p:nvSpPr>
            <p:spPr bwMode="auto">
              <a:xfrm rot="900000" flipH="1">
                <a:off x="1971451" y="5186802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C711372D-3E9F-4EA3-BBAC-70B28974BEA7}"/>
                  </a:ext>
                </a:extLst>
              </p:cNvPr>
              <p:cNvSpPr/>
              <p:nvPr/>
            </p:nvSpPr>
            <p:spPr bwMode="auto">
              <a:xfrm rot="900000" flipH="1">
                <a:off x="2042942" y="5277351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01360C32-7C04-4172-8AD1-6841D62ACB46}"/>
                  </a:ext>
                </a:extLst>
              </p:cNvPr>
              <p:cNvSpPr/>
              <p:nvPr/>
            </p:nvSpPr>
            <p:spPr bwMode="auto">
              <a:xfrm>
                <a:off x="798956" y="4617812"/>
                <a:ext cx="1361554" cy="1361554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月 463">
                <a:extLst>
                  <a:ext uri="{FF2B5EF4-FFF2-40B4-BE49-F238E27FC236}">
                    <a16:creationId xmlns:a16="http://schemas.microsoft.com/office/drawing/2014/main" id="{72202CF7-F6BC-44C2-8279-4E0B0B8F29B0}"/>
                  </a:ext>
                </a:extLst>
              </p:cNvPr>
              <p:cNvSpPr/>
              <p:nvPr/>
            </p:nvSpPr>
            <p:spPr bwMode="auto">
              <a:xfrm rot="2700000">
                <a:off x="909281" y="4380437"/>
                <a:ext cx="332131" cy="871062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月 464">
                <a:extLst>
                  <a:ext uri="{FF2B5EF4-FFF2-40B4-BE49-F238E27FC236}">
                    <a16:creationId xmlns:a16="http://schemas.microsoft.com/office/drawing/2014/main" id="{0F8908C4-4D70-4D11-9181-AC8C7498BBD6}"/>
                  </a:ext>
                </a:extLst>
              </p:cNvPr>
              <p:cNvSpPr/>
              <p:nvPr/>
            </p:nvSpPr>
            <p:spPr bwMode="auto">
              <a:xfrm rot="2700000">
                <a:off x="1068503" y="4398847"/>
                <a:ext cx="332131" cy="849494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角丸四角形 156">
                <a:extLst>
                  <a:ext uri="{FF2B5EF4-FFF2-40B4-BE49-F238E27FC236}">
                    <a16:creationId xmlns:a16="http://schemas.microsoft.com/office/drawing/2014/main" id="{30DEC1A9-AF8D-40C6-B838-3C6C6BCAF702}"/>
                  </a:ext>
                </a:extLst>
              </p:cNvPr>
              <p:cNvSpPr/>
              <p:nvPr/>
            </p:nvSpPr>
            <p:spPr bwMode="auto">
              <a:xfrm>
                <a:off x="1070310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角丸四角形 157">
                <a:extLst>
                  <a:ext uri="{FF2B5EF4-FFF2-40B4-BE49-F238E27FC236}">
                    <a16:creationId xmlns:a16="http://schemas.microsoft.com/office/drawing/2014/main" id="{46CF4FDF-B79E-4F1D-BA6B-3893B2D534F8}"/>
                  </a:ext>
                </a:extLst>
              </p:cNvPr>
              <p:cNvSpPr/>
              <p:nvPr/>
            </p:nvSpPr>
            <p:spPr bwMode="auto">
              <a:xfrm>
                <a:off x="1749864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月 472">
                <a:extLst>
                  <a:ext uri="{FF2B5EF4-FFF2-40B4-BE49-F238E27FC236}">
                    <a16:creationId xmlns:a16="http://schemas.microsoft.com/office/drawing/2014/main" id="{AF13FD31-1B32-4829-80FC-B570976C0E64}"/>
                  </a:ext>
                </a:extLst>
              </p:cNvPr>
              <p:cNvSpPr/>
              <p:nvPr/>
            </p:nvSpPr>
            <p:spPr bwMode="auto">
              <a:xfrm rot="6300000">
                <a:off x="1085898" y="4912295"/>
                <a:ext cx="99694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月 474">
                <a:extLst>
                  <a:ext uri="{FF2B5EF4-FFF2-40B4-BE49-F238E27FC236}">
                    <a16:creationId xmlns:a16="http://schemas.microsoft.com/office/drawing/2014/main" id="{878A7EA9-7CDE-4903-B86F-A3D39889F2B1}"/>
                  </a:ext>
                </a:extLst>
              </p:cNvPr>
              <p:cNvSpPr/>
              <p:nvPr/>
            </p:nvSpPr>
            <p:spPr bwMode="auto">
              <a:xfrm rot="4500000">
                <a:off x="1760665" y="4912296"/>
                <a:ext cx="9969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ひし形 16">
                <a:extLst>
                  <a:ext uri="{FF2B5EF4-FFF2-40B4-BE49-F238E27FC236}">
                    <a16:creationId xmlns:a16="http://schemas.microsoft.com/office/drawing/2014/main" id="{47ACF7B7-5734-469B-AF5F-79A782F2FAB3}"/>
                  </a:ext>
                </a:extLst>
              </p:cNvPr>
              <p:cNvSpPr/>
              <p:nvPr/>
            </p:nvSpPr>
            <p:spPr bwMode="auto">
              <a:xfrm>
                <a:off x="1383425" y="5555117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月 489">
                <a:extLst>
                  <a:ext uri="{FF2B5EF4-FFF2-40B4-BE49-F238E27FC236}">
                    <a16:creationId xmlns:a16="http://schemas.microsoft.com/office/drawing/2014/main" id="{40397FFC-0687-4D8F-BE54-B31111DC83E9}"/>
                  </a:ext>
                </a:extLst>
              </p:cNvPr>
              <p:cNvSpPr/>
              <p:nvPr/>
            </p:nvSpPr>
            <p:spPr bwMode="auto">
              <a:xfrm rot="5400000">
                <a:off x="1453283" y="5631505"/>
                <a:ext cx="65615" cy="27662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F82C8461-147D-4A63-8405-084F3F4731D9}"/>
                </a:ext>
              </a:extLst>
            </p:cNvPr>
            <p:cNvGrpSpPr/>
            <p:nvPr/>
          </p:nvGrpSpPr>
          <p:grpSpPr>
            <a:xfrm>
              <a:off x="1823431" y="1313071"/>
              <a:ext cx="1839648" cy="971840"/>
              <a:chOff x="5437906" y="836688"/>
              <a:chExt cx="2280700" cy="1204836"/>
            </a:xfrm>
          </p:grpSpPr>
          <p:sp>
            <p:nvSpPr>
              <p:cNvPr id="492" name="楕円 8">
                <a:extLst>
                  <a:ext uri="{FF2B5EF4-FFF2-40B4-BE49-F238E27FC236}">
                    <a16:creationId xmlns:a16="http://schemas.microsoft.com/office/drawing/2014/main" id="{82A7CD89-5695-41A3-AA2B-5AB8D38077B1}"/>
                  </a:ext>
                </a:extLst>
              </p:cNvPr>
              <p:cNvSpPr/>
              <p:nvPr/>
            </p:nvSpPr>
            <p:spPr>
              <a:xfrm>
                <a:off x="5437906" y="836688"/>
                <a:ext cx="2280700" cy="1162627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0AC00699-C8E2-4358-BFBD-DB413BEB2B65}"/>
                  </a:ext>
                </a:extLst>
              </p:cNvPr>
              <p:cNvSpPr/>
              <p:nvPr/>
            </p:nvSpPr>
            <p:spPr>
              <a:xfrm>
                <a:off x="5590752" y="1579411"/>
                <a:ext cx="1960745" cy="277964"/>
              </a:xfrm>
              <a:custGeom>
                <a:avLst/>
                <a:gdLst>
                  <a:gd name="connsiteX0" fmla="*/ 952406 w 1960745"/>
                  <a:gd name="connsiteY0" fmla="*/ 0 h 284698"/>
                  <a:gd name="connsiteX1" fmla="*/ 1828213 w 1960745"/>
                  <a:gd name="connsiteY1" fmla="*/ 143121 h 284698"/>
                  <a:gd name="connsiteX2" fmla="*/ 1960745 w 1960745"/>
                  <a:gd name="connsiteY2" fmla="*/ 196194 h 284698"/>
                  <a:gd name="connsiteX3" fmla="*/ 1933101 w 1960745"/>
                  <a:gd name="connsiteY3" fmla="*/ 217918 h 284698"/>
                  <a:gd name="connsiteX4" fmla="*/ 1803931 w 1960745"/>
                  <a:gd name="connsiteY4" fmla="*/ 284698 h 284698"/>
                  <a:gd name="connsiteX5" fmla="*/ 1731079 w 1960745"/>
                  <a:gd name="connsiteY5" fmla="*/ 260347 h 284698"/>
                  <a:gd name="connsiteX6" fmla="*/ 952406 w 1960745"/>
                  <a:gd name="connsiteY6" fmla="*/ 151872 h 284698"/>
                  <a:gd name="connsiteX7" fmla="*/ 191448 w 1960745"/>
                  <a:gd name="connsiteY7" fmla="*/ 260347 h 284698"/>
                  <a:gd name="connsiteX8" fmla="*/ 151291 w 1960745"/>
                  <a:gd name="connsiteY8" fmla="*/ 274467 h 284698"/>
                  <a:gd name="connsiteX9" fmla="*/ 41909 w 1960745"/>
                  <a:gd name="connsiteY9" fmla="*/ 217918 h 284698"/>
                  <a:gd name="connsiteX10" fmla="*/ 0 w 1960745"/>
                  <a:gd name="connsiteY10" fmla="*/ 184983 h 284698"/>
                  <a:gd name="connsiteX11" fmla="*/ 98811 w 1960745"/>
                  <a:gd name="connsiteY11" fmla="*/ 143121 h 284698"/>
                  <a:gd name="connsiteX12" fmla="*/ 952406 w 1960745"/>
                  <a:gd name="connsiteY12" fmla="*/ 0 h 284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60745" h="284698">
                    <a:moveTo>
                      <a:pt x="952406" y="0"/>
                    </a:moveTo>
                    <a:cubicBezTo>
                      <a:pt x="1272711" y="0"/>
                      <a:pt x="1575210" y="57313"/>
                      <a:pt x="1828213" y="143121"/>
                    </a:cubicBezTo>
                    <a:lnTo>
                      <a:pt x="1960745" y="196194"/>
                    </a:lnTo>
                    <a:lnTo>
                      <a:pt x="1933101" y="217918"/>
                    </a:lnTo>
                    <a:lnTo>
                      <a:pt x="1803931" y="284698"/>
                    </a:lnTo>
                    <a:lnTo>
                      <a:pt x="1731079" y="260347"/>
                    </a:lnTo>
                    <a:cubicBezTo>
                      <a:pt x="1499307" y="194244"/>
                      <a:pt x="1232673" y="151872"/>
                      <a:pt x="952406" y="151872"/>
                    </a:cubicBezTo>
                    <a:cubicBezTo>
                      <a:pt x="672140" y="151872"/>
                      <a:pt x="413064" y="194244"/>
                      <a:pt x="191448" y="260347"/>
                    </a:cubicBezTo>
                    <a:lnTo>
                      <a:pt x="151291" y="274467"/>
                    </a:lnTo>
                    <a:lnTo>
                      <a:pt x="41909" y="217918"/>
                    </a:lnTo>
                    <a:lnTo>
                      <a:pt x="0" y="184983"/>
                    </a:lnTo>
                    <a:lnTo>
                      <a:pt x="98811" y="143121"/>
                    </a:lnTo>
                    <a:cubicBezTo>
                      <a:pt x="339475" y="57313"/>
                      <a:pt x="632102" y="0"/>
                      <a:pt x="952406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4" name="楕円 8">
                <a:extLst>
                  <a:ext uri="{FF2B5EF4-FFF2-40B4-BE49-F238E27FC236}">
                    <a16:creationId xmlns:a16="http://schemas.microsoft.com/office/drawing/2014/main" id="{8F1A7B96-AEB3-41DD-BFEF-2036D8F4E78C}"/>
                  </a:ext>
                </a:extLst>
              </p:cNvPr>
              <p:cNvSpPr/>
              <p:nvPr/>
            </p:nvSpPr>
            <p:spPr>
              <a:xfrm flipV="1">
                <a:off x="5555562" y="1721759"/>
                <a:ext cx="2045388" cy="319765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B9C524D8-6595-4ADB-90F7-18BE241B8FA4}"/>
                </a:ext>
              </a:extLst>
            </p:cNvPr>
            <p:cNvSpPr/>
            <p:nvPr/>
          </p:nvSpPr>
          <p:spPr>
            <a:xfrm>
              <a:off x="2593082" y="1523812"/>
              <a:ext cx="341040" cy="302677"/>
            </a:xfrm>
            <a:custGeom>
              <a:avLst/>
              <a:gdLst>
                <a:gd name="connsiteX0" fmla="*/ 237113 w 295216"/>
                <a:gd name="connsiteY0" fmla="*/ 0 h 262008"/>
                <a:gd name="connsiteX1" fmla="*/ 251983 w 295216"/>
                <a:gd name="connsiteY1" fmla="*/ 10025 h 262008"/>
                <a:gd name="connsiteX2" fmla="*/ 295216 w 295216"/>
                <a:gd name="connsiteY2" fmla="*/ 114400 h 262008"/>
                <a:gd name="connsiteX3" fmla="*/ 147608 w 295216"/>
                <a:gd name="connsiteY3" fmla="*/ 262008 h 262008"/>
                <a:gd name="connsiteX4" fmla="*/ 0 w 295216"/>
                <a:gd name="connsiteY4" fmla="*/ 114400 h 262008"/>
                <a:gd name="connsiteX5" fmla="*/ 43234 w 295216"/>
                <a:gd name="connsiteY5" fmla="*/ 10025 h 262008"/>
                <a:gd name="connsiteX6" fmla="*/ 58104 w 295216"/>
                <a:gd name="connsiteY6" fmla="*/ 0 h 262008"/>
                <a:gd name="connsiteX7" fmla="*/ 45133 w 295216"/>
                <a:gd name="connsiteY7" fmla="*/ 22037 h 262008"/>
                <a:gd name="connsiteX8" fmla="*/ 36393 w 295216"/>
                <a:gd name="connsiteY8" fmla="*/ 71625 h 262008"/>
                <a:gd name="connsiteX9" fmla="*/ 147608 w 295216"/>
                <a:gd name="connsiteY9" fmla="*/ 199022 h 262008"/>
                <a:gd name="connsiteX10" fmla="*/ 258823 w 295216"/>
                <a:gd name="connsiteY10" fmla="*/ 71625 h 262008"/>
                <a:gd name="connsiteX11" fmla="*/ 250083 w 295216"/>
                <a:gd name="connsiteY11" fmla="*/ 22037 h 262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16" h="262008">
                  <a:moveTo>
                    <a:pt x="237113" y="0"/>
                  </a:moveTo>
                  <a:lnTo>
                    <a:pt x="251983" y="10025"/>
                  </a:lnTo>
                  <a:cubicBezTo>
                    <a:pt x="278695" y="36737"/>
                    <a:pt x="295216" y="73639"/>
                    <a:pt x="295216" y="114400"/>
                  </a:cubicBezTo>
                  <a:cubicBezTo>
                    <a:pt x="295216" y="195922"/>
                    <a:pt x="229130" y="262008"/>
                    <a:pt x="147608" y="262008"/>
                  </a:cubicBezTo>
                  <a:cubicBezTo>
                    <a:pt x="66086" y="262008"/>
                    <a:pt x="0" y="195922"/>
                    <a:pt x="0" y="114400"/>
                  </a:cubicBezTo>
                  <a:cubicBezTo>
                    <a:pt x="0" y="73639"/>
                    <a:pt x="16522" y="36737"/>
                    <a:pt x="43234" y="10025"/>
                  </a:cubicBezTo>
                  <a:lnTo>
                    <a:pt x="58104" y="0"/>
                  </a:lnTo>
                  <a:lnTo>
                    <a:pt x="45133" y="22037"/>
                  </a:lnTo>
                  <a:cubicBezTo>
                    <a:pt x="39505" y="37278"/>
                    <a:pt x="36393" y="54035"/>
                    <a:pt x="36393" y="71625"/>
                  </a:cubicBezTo>
                  <a:cubicBezTo>
                    <a:pt x="36393" y="141984"/>
                    <a:pt x="86186" y="199022"/>
                    <a:pt x="147608" y="199022"/>
                  </a:cubicBezTo>
                  <a:cubicBezTo>
                    <a:pt x="209030" y="199022"/>
                    <a:pt x="258823" y="141984"/>
                    <a:pt x="258823" y="71625"/>
                  </a:cubicBezTo>
                  <a:cubicBezTo>
                    <a:pt x="258823" y="54035"/>
                    <a:pt x="255711" y="37278"/>
                    <a:pt x="250083" y="2203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楕円 495">
              <a:extLst>
                <a:ext uri="{FF2B5EF4-FFF2-40B4-BE49-F238E27FC236}">
                  <a16:creationId xmlns:a16="http://schemas.microsoft.com/office/drawing/2014/main" id="{9F3147EB-7CE6-4F89-A868-C8DA6693315B}"/>
                </a:ext>
              </a:extLst>
            </p:cNvPr>
            <p:cNvSpPr/>
            <p:nvPr/>
          </p:nvSpPr>
          <p:spPr>
            <a:xfrm>
              <a:off x="2661531" y="1509819"/>
              <a:ext cx="204144" cy="204141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C929A39E-4EF4-4C12-819A-DE0285AD6FC7}"/>
                </a:ext>
              </a:extLst>
            </p:cNvPr>
            <p:cNvGrpSpPr/>
            <p:nvPr/>
          </p:nvGrpSpPr>
          <p:grpSpPr>
            <a:xfrm>
              <a:off x="2171486" y="3232970"/>
              <a:ext cx="260642" cy="106384"/>
              <a:chOff x="5278656" y="3107581"/>
              <a:chExt cx="354372" cy="144641"/>
            </a:xfrm>
          </p:grpSpPr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2A469B7D-2F4E-4862-97EE-90F39F7FF1B3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24835BE6-BBC0-495E-AC33-C7C8DC3B537C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87A75D84-4CCD-48FA-B700-13831445D06B}"/>
                </a:ext>
              </a:extLst>
            </p:cNvPr>
            <p:cNvGrpSpPr/>
            <p:nvPr/>
          </p:nvGrpSpPr>
          <p:grpSpPr>
            <a:xfrm flipH="1">
              <a:off x="3044618" y="3232970"/>
              <a:ext cx="260642" cy="106384"/>
              <a:chOff x="5278656" y="3107581"/>
              <a:chExt cx="354372" cy="144641"/>
            </a:xfrm>
          </p:grpSpPr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F5AF46C1-5FDE-4C32-82EA-FEA47AA1AFB8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510A201D-08DE-4D98-8C55-1AB21FA540F6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B81D114A-976F-4486-AC72-5FFC91076182}"/>
                </a:ext>
              </a:extLst>
            </p:cNvPr>
            <p:cNvGrpSpPr/>
            <p:nvPr/>
          </p:nvGrpSpPr>
          <p:grpSpPr>
            <a:xfrm>
              <a:off x="1687962" y="1954341"/>
              <a:ext cx="1064010" cy="1175388"/>
              <a:chOff x="4457946" y="2384279"/>
              <a:chExt cx="1064010" cy="1175388"/>
            </a:xfrm>
          </p:grpSpPr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6E6BB359-1F86-4AD4-9915-67B27818C211}"/>
                  </a:ext>
                </a:extLst>
              </p:cNvPr>
              <p:cNvGrpSpPr/>
              <p:nvPr/>
            </p:nvGrpSpPr>
            <p:grpSpPr>
              <a:xfrm rot="19800000">
                <a:off x="4705321" y="2384279"/>
                <a:ext cx="816635" cy="345165"/>
                <a:chOff x="403783" y="5496549"/>
                <a:chExt cx="1038517" cy="438947"/>
              </a:xfrm>
            </p:grpSpPr>
            <p:sp>
              <p:nvSpPr>
                <p:cNvPr id="506" name="四角形: 上の 2 つの角を丸める 505">
                  <a:extLst>
                    <a:ext uri="{FF2B5EF4-FFF2-40B4-BE49-F238E27FC236}">
                      <a16:creationId xmlns:a16="http://schemas.microsoft.com/office/drawing/2014/main" id="{B623DAAB-4D99-4A0E-B392-A052A6D3A5ED}"/>
                    </a:ext>
                  </a:extLst>
                </p:cNvPr>
                <p:cNvSpPr/>
                <p:nvPr/>
              </p:nvSpPr>
              <p:spPr>
                <a:xfrm rot="16200000">
                  <a:off x="495111" y="5405221"/>
                  <a:ext cx="372362" cy="555018"/>
                </a:xfrm>
                <a:prstGeom prst="round2SameRect">
                  <a:avLst>
                    <a:gd name="adj1" fmla="val 50000"/>
                    <a:gd name="adj2" fmla="val 4052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7" name="四角形: 上の 2 つの角を丸める 443">
                  <a:extLst>
                    <a:ext uri="{FF2B5EF4-FFF2-40B4-BE49-F238E27FC236}">
                      <a16:creationId xmlns:a16="http://schemas.microsoft.com/office/drawing/2014/main" id="{46C2196A-37A1-48BF-827D-216547813EAB}"/>
                    </a:ext>
                  </a:extLst>
                </p:cNvPr>
                <p:cNvSpPr/>
                <p:nvPr/>
              </p:nvSpPr>
              <p:spPr>
                <a:xfrm rot="17435303">
                  <a:off x="994435" y="5688042"/>
                  <a:ext cx="152972" cy="341936"/>
                </a:xfrm>
                <a:custGeom>
                  <a:avLst/>
                  <a:gdLst>
                    <a:gd name="connsiteX0" fmla="*/ 0 w 167234"/>
                    <a:gd name="connsiteY0" fmla="*/ 0 h 373815"/>
                    <a:gd name="connsiteX1" fmla="*/ 167234 w 167234"/>
                    <a:gd name="connsiteY1" fmla="*/ 0 h 373815"/>
                    <a:gd name="connsiteX2" fmla="*/ 167234 w 167234"/>
                    <a:gd name="connsiteY2" fmla="*/ 0 h 373815"/>
                    <a:gd name="connsiteX3" fmla="*/ 167234 w 167234"/>
                    <a:gd name="connsiteY3" fmla="*/ 290198 h 373815"/>
                    <a:gd name="connsiteX4" fmla="*/ 83617 w 167234"/>
                    <a:gd name="connsiteY4" fmla="*/ 373815 h 373815"/>
                    <a:gd name="connsiteX5" fmla="*/ 83617 w 167234"/>
                    <a:gd name="connsiteY5" fmla="*/ 373815 h 373815"/>
                    <a:gd name="connsiteX6" fmla="*/ 0 w 167234"/>
                    <a:gd name="connsiteY6" fmla="*/ 290198 h 373815"/>
                    <a:gd name="connsiteX7" fmla="*/ 0 w 167234"/>
                    <a:gd name="connsiteY7" fmla="*/ 0 h 373815"/>
                    <a:gd name="connsiteX8" fmla="*/ 0 w 167234"/>
                    <a:gd name="connsiteY8" fmla="*/ 0 h 373815"/>
                    <a:gd name="connsiteX0" fmla="*/ 0 w 167234"/>
                    <a:gd name="connsiteY0" fmla="*/ 97774 h 471589"/>
                    <a:gd name="connsiteX1" fmla="*/ 114834 w 167234"/>
                    <a:gd name="connsiteY1" fmla="*/ 0 h 471589"/>
                    <a:gd name="connsiteX2" fmla="*/ 167234 w 167234"/>
                    <a:gd name="connsiteY2" fmla="*/ 97774 h 471589"/>
                    <a:gd name="connsiteX3" fmla="*/ 167234 w 167234"/>
                    <a:gd name="connsiteY3" fmla="*/ 97774 h 471589"/>
                    <a:gd name="connsiteX4" fmla="*/ 167234 w 167234"/>
                    <a:gd name="connsiteY4" fmla="*/ 387972 h 471589"/>
                    <a:gd name="connsiteX5" fmla="*/ 83617 w 167234"/>
                    <a:gd name="connsiteY5" fmla="*/ 471589 h 471589"/>
                    <a:gd name="connsiteX6" fmla="*/ 83617 w 167234"/>
                    <a:gd name="connsiteY6" fmla="*/ 471589 h 471589"/>
                    <a:gd name="connsiteX7" fmla="*/ 0 w 167234"/>
                    <a:gd name="connsiteY7" fmla="*/ 387972 h 471589"/>
                    <a:gd name="connsiteX8" fmla="*/ 0 w 167234"/>
                    <a:gd name="connsiteY8" fmla="*/ 97774 h 471589"/>
                    <a:gd name="connsiteX9" fmla="*/ 0 w 167234"/>
                    <a:gd name="connsiteY9" fmla="*/ 97774 h 471589"/>
                    <a:gd name="connsiteX0" fmla="*/ 114834 w 206274"/>
                    <a:gd name="connsiteY0" fmla="*/ 0 h 471589"/>
                    <a:gd name="connsiteX1" fmla="*/ 167234 w 206274"/>
                    <a:gd name="connsiteY1" fmla="*/ 97774 h 471589"/>
                    <a:gd name="connsiteX2" fmla="*/ 167234 w 206274"/>
                    <a:gd name="connsiteY2" fmla="*/ 97774 h 471589"/>
                    <a:gd name="connsiteX3" fmla="*/ 167234 w 206274"/>
                    <a:gd name="connsiteY3" fmla="*/ 387972 h 471589"/>
                    <a:gd name="connsiteX4" fmla="*/ 83617 w 206274"/>
                    <a:gd name="connsiteY4" fmla="*/ 471589 h 471589"/>
                    <a:gd name="connsiteX5" fmla="*/ 83617 w 206274"/>
                    <a:gd name="connsiteY5" fmla="*/ 471589 h 471589"/>
                    <a:gd name="connsiteX6" fmla="*/ 0 w 206274"/>
                    <a:gd name="connsiteY6" fmla="*/ 387972 h 471589"/>
                    <a:gd name="connsiteX7" fmla="*/ 0 w 206274"/>
                    <a:gd name="connsiteY7" fmla="*/ 97774 h 471589"/>
                    <a:gd name="connsiteX8" fmla="*/ 0 w 206274"/>
                    <a:gd name="connsiteY8" fmla="*/ 97774 h 471589"/>
                    <a:gd name="connsiteX9" fmla="*/ 206274 w 206274"/>
                    <a:gd name="connsiteY9" fmla="*/ 91440 h 471589"/>
                    <a:gd name="connsiteX0" fmla="*/ 167234 w 206274"/>
                    <a:gd name="connsiteY0" fmla="*/ 45078 h 418893"/>
                    <a:gd name="connsiteX1" fmla="*/ 167234 w 206274"/>
                    <a:gd name="connsiteY1" fmla="*/ 45078 h 418893"/>
                    <a:gd name="connsiteX2" fmla="*/ 167234 w 206274"/>
                    <a:gd name="connsiteY2" fmla="*/ 335276 h 418893"/>
                    <a:gd name="connsiteX3" fmla="*/ 83617 w 206274"/>
                    <a:gd name="connsiteY3" fmla="*/ 418893 h 418893"/>
                    <a:gd name="connsiteX4" fmla="*/ 83617 w 206274"/>
                    <a:gd name="connsiteY4" fmla="*/ 418893 h 418893"/>
                    <a:gd name="connsiteX5" fmla="*/ 0 w 206274"/>
                    <a:gd name="connsiteY5" fmla="*/ 335276 h 418893"/>
                    <a:gd name="connsiteX6" fmla="*/ 0 w 206274"/>
                    <a:gd name="connsiteY6" fmla="*/ 45078 h 418893"/>
                    <a:gd name="connsiteX7" fmla="*/ 0 w 206274"/>
                    <a:gd name="connsiteY7" fmla="*/ 45078 h 418893"/>
                    <a:gd name="connsiteX8" fmla="*/ 206274 w 206274"/>
                    <a:gd name="connsiteY8" fmla="*/ 38744 h 418893"/>
                    <a:gd name="connsiteX0" fmla="*/ 167234 w 167234"/>
                    <a:gd name="connsiteY0" fmla="*/ 0 h 373815"/>
                    <a:gd name="connsiteX1" fmla="*/ 167234 w 167234"/>
                    <a:gd name="connsiteY1" fmla="*/ 0 h 373815"/>
                    <a:gd name="connsiteX2" fmla="*/ 167234 w 167234"/>
                    <a:gd name="connsiteY2" fmla="*/ 290198 h 373815"/>
                    <a:gd name="connsiteX3" fmla="*/ 83617 w 167234"/>
                    <a:gd name="connsiteY3" fmla="*/ 373815 h 373815"/>
                    <a:gd name="connsiteX4" fmla="*/ 83617 w 167234"/>
                    <a:gd name="connsiteY4" fmla="*/ 373815 h 373815"/>
                    <a:gd name="connsiteX5" fmla="*/ 0 w 167234"/>
                    <a:gd name="connsiteY5" fmla="*/ 290198 h 373815"/>
                    <a:gd name="connsiteX6" fmla="*/ 0 w 167234"/>
                    <a:gd name="connsiteY6" fmla="*/ 0 h 373815"/>
                    <a:gd name="connsiteX7" fmla="*/ 0 w 167234"/>
                    <a:gd name="connsiteY7" fmla="*/ 0 h 373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7234" h="373815">
                      <a:moveTo>
                        <a:pt x="167234" y="0"/>
                      </a:moveTo>
                      <a:lnTo>
                        <a:pt x="167234" y="0"/>
                      </a:lnTo>
                      <a:lnTo>
                        <a:pt x="167234" y="290198"/>
                      </a:lnTo>
                      <a:cubicBezTo>
                        <a:pt x="167234" y="336378"/>
                        <a:pt x="129797" y="373815"/>
                        <a:pt x="83617" y="373815"/>
                      </a:cubicBezTo>
                      <a:lnTo>
                        <a:pt x="83617" y="373815"/>
                      </a:lnTo>
                      <a:cubicBezTo>
                        <a:pt x="37437" y="373815"/>
                        <a:pt x="0" y="336378"/>
                        <a:pt x="0" y="290198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8" name="四角形: 上の 2 つの角を丸める 442">
                  <a:extLst>
                    <a:ext uri="{FF2B5EF4-FFF2-40B4-BE49-F238E27FC236}">
                      <a16:creationId xmlns:a16="http://schemas.microsoft.com/office/drawing/2014/main" id="{BD56E0AE-35BA-4DB6-82C3-9A07F62F052E}"/>
                    </a:ext>
                  </a:extLst>
                </p:cNvPr>
                <p:cNvSpPr/>
                <p:nvPr/>
              </p:nvSpPr>
              <p:spPr>
                <a:xfrm rot="16200000">
                  <a:off x="1114985" y="5439260"/>
                  <a:ext cx="102620" cy="473433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9" name="四角形: 上の 2 つの角を丸める 442">
                  <a:extLst>
                    <a:ext uri="{FF2B5EF4-FFF2-40B4-BE49-F238E27FC236}">
                      <a16:creationId xmlns:a16="http://schemas.microsoft.com/office/drawing/2014/main" id="{02A5E680-3CAF-4AAA-AE59-7CD635B2A3AE}"/>
                    </a:ext>
                  </a:extLst>
                </p:cNvPr>
                <p:cNvSpPr/>
                <p:nvPr/>
              </p:nvSpPr>
              <p:spPr>
                <a:xfrm rot="16200000">
                  <a:off x="1123260" y="5368627"/>
                  <a:ext cx="113670" cy="524410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10" name="四角形: 上の 2 つの角を丸める 442">
                  <a:extLst>
                    <a:ext uri="{FF2B5EF4-FFF2-40B4-BE49-F238E27FC236}">
                      <a16:creationId xmlns:a16="http://schemas.microsoft.com/office/drawing/2014/main" id="{6C259D89-2A18-488C-88C9-630172DFFA35}"/>
                    </a:ext>
                  </a:extLst>
                </p:cNvPr>
                <p:cNvSpPr/>
                <p:nvPr/>
              </p:nvSpPr>
              <p:spPr>
                <a:xfrm rot="16200000">
                  <a:off x="1089048" y="5316699"/>
                  <a:ext cx="118795" cy="548054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11" name="四角形: 上の 2 つの角を丸める 442">
                  <a:extLst>
                    <a:ext uri="{FF2B5EF4-FFF2-40B4-BE49-F238E27FC236}">
                      <a16:creationId xmlns:a16="http://schemas.microsoft.com/office/drawing/2014/main" id="{1844B0FF-4616-41CC-ADDE-E88F255FA9F5}"/>
                    </a:ext>
                  </a:extLst>
                </p:cNvPr>
                <p:cNvSpPr/>
                <p:nvPr/>
              </p:nvSpPr>
              <p:spPr>
                <a:xfrm rot="16200000">
                  <a:off x="1031278" y="5304477"/>
                  <a:ext cx="106313" cy="490469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12" name="月 511">
                  <a:extLst>
                    <a:ext uri="{FF2B5EF4-FFF2-40B4-BE49-F238E27FC236}">
                      <a16:creationId xmlns:a16="http://schemas.microsoft.com/office/drawing/2014/main" id="{4190EBC4-5F56-4495-9411-4E556BFB8C7C}"/>
                    </a:ext>
                  </a:extLst>
                </p:cNvPr>
                <p:cNvSpPr/>
                <p:nvPr/>
              </p:nvSpPr>
              <p:spPr>
                <a:xfrm rot="6300000">
                  <a:off x="770023" y="5599785"/>
                  <a:ext cx="45719" cy="211397"/>
                </a:xfrm>
                <a:prstGeom prst="moon">
                  <a:avLst/>
                </a:prstGeom>
                <a:solidFill>
                  <a:srgbClr val="FF99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D8D3544B-E2F2-4EBD-B0A3-79B999C39E6F}"/>
                  </a:ext>
                </a:extLst>
              </p:cNvPr>
              <p:cNvSpPr/>
              <p:nvPr/>
            </p:nvSpPr>
            <p:spPr>
              <a:xfrm rot="1800000">
                <a:off x="4457946" y="2641777"/>
                <a:ext cx="266341" cy="917890"/>
              </a:xfrm>
              <a:custGeom>
                <a:avLst/>
                <a:gdLst>
                  <a:gd name="connsiteX0" fmla="*/ 69908 w 589296"/>
                  <a:gd name="connsiteY0" fmla="*/ 0 h 1587245"/>
                  <a:gd name="connsiteX1" fmla="*/ 519389 w 589296"/>
                  <a:gd name="connsiteY1" fmla="*/ 0 h 1587245"/>
                  <a:gd name="connsiteX2" fmla="*/ 588382 w 589296"/>
                  <a:gd name="connsiteY2" fmla="*/ 1308901 h 1587245"/>
                  <a:gd name="connsiteX3" fmla="*/ 589296 w 589296"/>
                  <a:gd name="connsiteY3" fmla="*/ 1317210 h 1587245"/>
                  <a:gd name="connsiteX4" fmla="*/ 294648 w 589296"/>
                  <a:gd name="connsiteY4" fmla="*/ 1587245 h 1587245"/>
                  <a:gd name="connsiteX5" fmla="*/ 0 w 589296"/>
                  <a:gd name="connsiteY5" fmla="*/ 1317210 h 1587245"/>
                  <a:gd name="connsiteX6" fmla="*/ 914 w 589296"/>
                  <a:gd name="connsiteY6" fmla="*/ 1308901 h 1587245"/>
                  <a:gd name="connsiteX0" fmla="*/ 69908 w 589296"/>
                  <a:gd name="connsiteY0" fmla="*/ 75113 h 1662358"/>
                  <a:gd name="connsiteX1" fmla="*/ 303453 w 589296"/>
                  <a:gd name="connsiteY1" fmla="*/ 0 h 1662358"/>
                  <a:gd name="connsiteX2" fmla="*/ 519389 w 589296"/>
                  <a:gd name="connsiteY2" fmla="*/ 75113 h 1662358"/>
                  <a:gd name="connsiteX3" fmla="*/ 588382 w 589296"/>
                  <a:gd name="connsiteY3" fmla="*/ 1384014 h 1662358"/>
                  <a:gd name="connsiteX4" fmla="*/ 589296 w 589296"/>
                  <a:gd name="connsiteY4" fmla="*/ 1392323 h 1662358"/>
                  <a:gd name="connsiteX5" fmla="*/ 294648 w 589296"/>
                  <a:gd name="connsiteY5" fmla="*/ 1662358 h 1662358"/>
                  <a:gd name="connsiteX6" fmla="*/ 0 w 589296"/>
                  <a:gd name="connsiteY6" fmla="*/ 1392323 h 1662358"/>
                  <a:gd name="connsiteX7" fmla="*/ 914 w 589296"/>
                  <a:gd name="connsiteY7" fmla="*/ 1384014 h 1662358"/>
                  <a:gd name="connsiteX8" fmla="*/ 69908 w 589296"/>
                  <a:gd name="connsiteY8" fmla="*/ 75113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8" fmla="*/ 505770 w 589296"/>
                  <a:gd name="connsiteY8" fmla="*/ 158121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0" fmla="*/ 519389 w 589296"/>
                  <a:gd name="connsiteY0" fmla="*/ 0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  <a:gd name="connsiteX0" fmla="*/ 521888 w 589296"/>
                  <a:gd name="connsiteY0" fmla="*/ 93969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9296" h="1587245">
                    <a:moveTo>
                      <a:pt x="521888" y="93969"/>
                    </a:moveTo>
                    <a:lnTo>
                      <a:pt x="588382" y="1308901"/>
                    </a:lnTo>
                    <a:lnTo>
                      <a:pt x="589296" y="1317210"/>
                    </a:lnTo>
                    <a:cubicBezTo>
                      <a:pt x="589296" y="1466346"/>
                      <a:pt x="457378" y="1587245"/>
                      <a:pt x="294648" y="1587245"/>
                    </a:cubicBezTo>
                    <a:cubicBezTo>
                      <a:pt x="131918" y="1587245"/>
                      <a:pt x="0" y="1466346"/>
                      <a:pt x="0" y="1317210"/>
                    </a:cubicBezTo>
                    <a:lnTo>
                      <a:pt x="914" y="1308901"/>
                    </a:lnTo>
                    <a:lnTo>
                      <a:pt x="69908" y="0"/>
                    </a:lnTo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13" name="フローチャート: 手作業 203">
              <a:extLst>
                <a:ext uri="{FF2B5EF4-FFF2-40B4-BE49-F238E27FC236}">
                  <a16:creationId xmlns:a16="http://schemas.microsoft.com/office/drawing/2014/main" id="{D5FC3FCA-2CEE-4DF1-A450-5C78F9B52AA5}"/>
                </a:ext>
              </a:extLst>
            </p:cNvPr>
            <p:cNvSpPr/>
            <p:nvPr/>
          </p:nvSpPr>
          <p:spPr>
            <a:xfrm rot="18701970">
              <a:off x="1792976" y="2880801"/>
              <a:ext cx="394135" cy="675290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9048 w 10000"/>
                <a:gd name="connsiteY3" fmla="*/ 9786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cubicBezTo>
                    <a:pt x="9683" y="3262"/>
                    <a:pt x="9365" y="6524"/>
                    <a:pt x="9048" y="9786"/>
                  </a:cubicBezTo>
                </a:path>
              </a:pathLst>
            </a:custGeom>
            <a:solidFill>
              <a:srgbClr val="66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14" name="グループ化 513">
            <a:extLst>
              <a:ext uri="{FF2B5EF4-FFF2-40B4-BE49-F238E27FC236}">
                <a16:creationId xmlns:a16="http://schemas.microsoft.com/office/drawing/2014/main" id="{6F731BB7-5194-40EA-BAD2-8ABA6FEE0A71}"/>
              </a:ext>
            </a:extLst>
          </p:cNvPr>
          <p:cNvGrpSpPr/>
          <p:nvPr/>
        </p:nvGrpSpPr>
        <p:grpSpPr>
          <a:xfrm>
            <a:off x="7348117" y="3743754"/>
            <a:ext cx="1179774" cy="2658156"/>
            <a:chOff x="1823431" y="1313071"/>
            <a:chExt cx="1839648" cy="4144921"/>
          </a:xfrm>
        </p:grpSpPr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C85803BB-D5FA-482D-B801-91ED1283039C}"/>
                </a:ext>
              </a:extLst>
            </p:cNvPr>
            <p:cNvGrpSpPr/>
            <p:nvPr/>
          </p:nvGrpSpPr>
          <p:grpSpPr>
            <a:xfrm flipH="1">
              <a:off x="1825256" y="3377536"/>
              <a:ext cx="673860" cy="765313"/>
              <a:chOff x="1917321" y="3377536"/>
              <a:chExt cx="673860" cy="765313"/>
            </a:xfrm>
          </p:grpSpPr>
          <p:sp>
            <p:nvSpPr>
              <p:cNvPr id="559" name="四角形: 角を丸くする 558">
                <a:extLst>
                  <a:ext uri="{FF2B5EF4-FFF2-40B4-BE49-F238E27FC236}">
                    <a16:creationId xmlns:a16="http://schemas.microsoft.com/office/drawing/2014/main" id="{352E7C6F-0139-4A82-8346-C7734E9880F6}"/>
                  </a:ext>
                </a:extLst>
              </p:cNvPr>
              <p:cNvSpPr/>
              <p:nvPr/>
            </p:nvSpPr>
            <p:spPr>
              <a:xfrm rot="3430483">
                <a:off x="2160768" y="3712436"/>
                <a:ext cx="186966" cy="67386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60" name="フローチャート: 手作業 203">
                <a:extLst>
                  <a:ext uri="{FF2B5EF4-FFF2-40B4-BE49-F238E27FC236}">
                    <a16:creationId xmlns:a16="http://schemas.microsoft.com/office/drawing/2014/main" id="{90434270-E180-4FE2-9C0F-188E6368CC80}"/>
                  </a:ext>
                </a:extLst>
              </p:cNvPr>
              <p:cNvSpPr/>
              <p:nvPr/>
            </p:nvSpPr>
            <p:spPr>
              <a:xfrm rot="8976923">
                <a:off x="2130567" y="3377536"/>
                <a:ext cx="304454" cy="553346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770"/>
                  <a:gd name="connsiteX1" fmla="*/ 10000 w 10000"/>
                  <a:gd name="connsiteY1" fmla="*/ 0 h 10770"/>
                  <a:gd name="connsiteX2" fmla="*/ 8000 w 10000"/>
                  <a:gd name="connsiteY2" fmla="*/ 10000 h 10770"/>
                  <a:gd name="connsiteX3" fmla="*/ 4734 w 10000"/>
                  <a:gd name="connsiteY3" fmla="*/ 10770 h 10770"/>
                  <a:gd name="connsiteX4" fmla="*/ 2000 w 10000"/>
                  <a:gd name="connsiteY4" fmla="*/ 10000 h 10770"/>
                  <a:gd name="connsiteX5" fmla="*/ 0 w 10000"/>
                  <a:gd name="connsiteY5" fmla="*/ 0 h 10770"/>
                  <a:gd name="connsiteX0" fmla="*/ 4734 w 10000"/>
                  <a:gd name="connsiteY0" fmla="*/ 10770 h 11834"/>
                  <a:gd name="connsiteX1" fmla="*/ 2000 w 10000"/>
                  <a:gd name="connsiteY1" fmla="*/ 10000 h 11834"/>
                  <a:gd name="connsiteX2" fmla="*/ 0 w 10000"/>
                  <a:gd name="connsiteY2" fmla="*/ 0 h 11834"/>
                  <a:gd name="connsiteX3" fmla="*/ 10000 w 10000"/>
                  <a:gd name="connsiteY3" fmla="*/ 0 h 11834"/>
                  <a:gd name="connsiteX4" fmla="*/ 8000 w 10000"/>
                  <a:gd name="connsiteY4" fmla="*/ 10000 h 11834"/>
                  <a:gd name="connsiteX5" fmla="*/ 8378 w 10000"/>
                  <a:gd name="connsiteY5" fmla="*/ 11834 h 11834"/>
                  <a:gd name="connsiteX0" fmla="*/ 2000 w 10000"/>
                  <a:gd name="connsiteY0" fmla="*/ 10000 h 11834"/>
                  <a:gd name="connsiteX1" fmla="*/ 0 w 10000"/>
                  <a:gd name="connsiteY1" fmla="*/ 0 h 11834"/>
                  <a:gd name="connsiteX2" fmla="*/ 10000 w 10000"/>
                  <a:gd name="connsiteY2" fmla="*/ 0 h 11834"/>
                  <a:gd name="connsiteX3" fmla="*/ 8000 w 10000"/>
                  <a:gd name="connsiteY3" fmla="*/ 10000 h 11834"/>
                  <a:gd name="connsiteX4" fmla="*/ 8378 w 10000"/>
                  <a:gd name="connsiteY4" fmla="*/ 11834 h 11834"/>
                  <a:gd name="connsiteX0" fmla="*/ 200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2000" y="10000"/>
                    </a:moveTo>
                    <a:lnTo>
                      <a:pt x="0" y="0"/>
                    </a:lnTo>
                    <a:lnTo>
                      <a:pt x="10000" y="0"/>
                    </a:lnTo>
                    <a:lnTo>
                      <a:pt x="8000" y="10000"/>
                    </a:lnTo>
                  </a:path>
                </a:pathLst>
              </a:custGeom>
              <a:solidFill>
                <a:srgbClr val="66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6" name="四角形: 角を丸くする 515">
              <a:extLst>
                <a:ext uri="{FF2B5EF4-FFF2-40B4-BE49-F238E27FC236}">
                  <a16:creationId xmlns:a16="http://schemas.microsoft.com/office/drawing/2014/main" id="{F6210D65-EA3B-49F0-AA7E-DA0DE46ECAA1}"/>
                </a:ext>
              </a:extLst>
            </p:cNvPr>
            <p:cNvSpPr/>
            <p:nvPr/>
          </p:nvSpPr>
          <p:spPr>
            <a:xfrm rot="3430483">
              <a:off x="3230743" y="3712436"/>
              <a:ext cx="186966" cy="67386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517" name="フローチャート: 手作業 203">
              <a:extLst>
                <a:ext uri="{FF2B5EF4-FFF2-40B4-BE49-F238E27FC236}">
                  <a16:creationId xmlns:a16="http://schemas.microsoft.com/office/drawing/2014/main" id="{6FDF2221-2054-4E67-A024-10D177076AFC}"/>
                </a:ext>
              </a:extLst>
            </p:cNvPr>
            <p:cNvSpPr/>
            <p:nvPr/>
          </p:nvSpPr>
          <p:spPr>
            <a:xfrm rot="8976923">
              <a:off x="3200542" y="3377536"/>
              <a:ext cx="304454" cy="55334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66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52D450A4-9BA8-40B7-98BD-118739E67987}"/>
                </a:ext>
              </a:extLst>
            </p:cNvPr>
            <p:cNvGrpSpPr/>
            <p:nvPr/>
          </p:nvGrpSpPr>
          <p:grpSpPr>
            <a:xfrm>
              <a:off x="2151990" y="3189213"/>
              <a:ext cx="1184774" cy="2268779"/>
              <a:chOff x="3962617" y="3171826"/>
              <a:chExt cx="1184774" cy="2268779"/>
            </a:xfrm>
          </p:grpSpPr>
          <p:sp>
            <p:nvSpPr>
              <p:cNvPr id="546" name="四角形: 上の 2 つの角を丸める 145">
                <a:extLst>
                  <a:ext uri="{FF2B5EF4-FFF2-40B4-BE49-F238E27FC236}">
                    <a16:creationId xmlns:a16="http://schemas.microsoft.com/office/drawing/2014/main" id="{CB6AA921-00B5-45FA-BD6E-153C5CEFBD67}"/>
                  </a:ext>
                </a:extLst>
              </p:cNvPr>
              <p:cNvSpPr/>
              <p:nvPr/>
            </p:nvSpPr>
            <p:spPr>
              <a:xfrm>
                <a:off x="3997542" y="5177217"/>
                <a:ext cx="536748" cy="263388"/>
              </a:xfrm>
              <a:custGeom>
                <a:avLst/>
                <a:gdLst>
                  <a:gd name="connsiteX0" fmla="*/ 159883 w 817772"/>
                  <a:gd name="connsiteY0" fmla="*/ 0 h 319765"/>
                  <a:gd name="connsiteX1" fmla="*/ 657890 w 817772"/>
                  <a:gd name="connsiteY1" fmla="*/ 0 h 319765"/>
                  <a:gd name="connsiteX2" fmla="*/ 817773 w 817772"/>
                  <a:gd name="connsiteY2" fmla="*/ 159883 h 319765"/>
                  <a:gd name="connsiteX3" fmla="*/ 817772 w 817772"/>
                  <a:gd name="connsiteY3" fmla="*/ 279283 h 319765"/>
                  <a:gd name="connsiteX4" fmla="*/ 777290 w 817772"/>
                  <a:gd name="connsiteY4" fmla="*/ 319765 h 319765"/>
                  <a:gd name="connsiteX5" fmla="*/ 40482 w 817772"/>
                  <a:gd name="connsiteY5" fmla="*/ 319765 h 319765"/>
                  <a:gd name="connsiteX6" fmla="*/ 0 w 817772"/>
                  <a:gd name="connsiteY6" fmla="*/ 279283 h 319765"/>
                  <a:gd name="connsiteX7" fmla="*/ 0 w 817772"/>
                  <a:gd name="connsiteY7" fmla="*/ 159883 h 319765"/>
                  <a:gd name="connsiteX8" fmla="*/ 159883 w 817772"/>
                  <a:gd name="connsiteY8" fmla="*/ 0 h 319765"/>
                  <a:gd name="connsiteX0" fmla="*/ 0 w 817773"/>
                  <a:gd name="connsiteY0" fmla="*/ 159883 h 319765"/>
                  <a:gd name="connsiteX1" fmla="*/ 657890 w 817773"/>
                  <a:gd name="connsiteY1" fmla="*/ 0 h 319765"/>
                  <a:gd name="connsiteX2" fmla="*/ 817773 w 817773"/>
                  <a:gd name="connsiteY2" fmla="*/ 159883 h 319765"/>
                  <a:gd name="connsiteX3" fmla="*/ 817772 w 817773"/>
                  <a:gd name="connsiteY3" fmla="*/ 279283 h 319765"/>
                  <a:gd name="connsiteX4" fmla="*/ 777290 w 817773"/>
                  <a:gd name="connsiteY4" fmla="*/ 319765 h 319765"/>
                  <a:gd name="connsiteX5" fmla="*/ 40482 w 817773"/>
                  <a:gd name="connsiteY5" fmla="*/ 319765 h 319765"/>
                  <a:gd name="connsiteX6" fmla="*/ 0 w 817773"/>
                  <a:gd name="connsiteY6" fmla="*/ 279283 h 319765"/>
                  <a:gd name="connsiteX7" fmla="*/ 0 w 817773"/>
                  <a:gd name="connsiteY7" fmla="*/ 159883 h 319765"/>
                  <a:gd name="connsiteX0" fmla="*/ 0 w 819179"/>
                  <a:gd name="connsiteY0" fmla="*/ 159883 h 319765"/>
                  <a:gd name="connsiteX1" fmla="*/ 657890 w 819179"/>
                  <a:gd name="connsiteY1" fmla="*/ 0 h 319765"/>
                  <a:gd name="connsiteX2" fmla="*/ 810628 w 819179"/>
                  <a:gd name="connsiteY2" fmla="*/ 96282 h 319765"/>
                  <a:gd name="connsiteX3" fmla="*/ 817772 w 819179"/>
                  <a:gd name="connsiteY3" fmla="*/ 279283 h 319765"/>
                  <a:gd name="connsiteX4" fmla="*/ 777290 w 819179"/>
                  <a:gd name="connsiteY4" fmla="*/ 319765 h 319765"/>
                  <a:gd name="connsiteX5" fmla="*/ 40482 w 819179"/>
                  <a:gd name="connsiteY5" fmla="*/ 319765 h 319765"/>
                  <a:gd name="connsiteX6" fmla="*/ 0 w 819179"/>
                  <a:gd name="connsiteY6" fmla="*/ 279283 h 319765"/>
                  <a:gd name="connsiteX7" fmla="*/ 0 w 819179"/>
                  <a:gd name="connsiteY7" fmla="*/ 159883 h 319765"/>
                  <a:gd name="connsiteX0" fmla="*/ 0 w 820771"/>
                  <a:gd name="connsiteY0" fmla="*/ 159883 h 319765"/>
                  <a:gd name="connsiteX1" fmla="*/ 657890 w 820771"/>
                  <a:gd name="connsiteY1" fmla="*/ 0 h 319765"/>
                  <a:gd name="connsiteX2" fmla="*/ 817772 w 820771"/>
                  <a:gd name="connsiteY2" fmla="*/ 96282 h 319765"/>
                  <a:gd name="connsiteX3" fmla="*/ 817772 w 820771"/>
                  <a:gd name="connsiteY3" fmla="*/ 279283 h 319765"/>
                  <a:gd name="connsiteX4" fmla="*/ 777290 w 820771"/>
                  <a:gd name="connsiteY4" fmla="*/ 319765 h 319765"/>
                  <a:gd name="connsiteX5" fmla="*/ 40482 w 820771"/>
                  <a:gd name="connsiteY5" fmla="*/ 319765 h 319765"/>
                  <a:gd name="connsiteX6" fmla="*/ 0 w 820771"/>
                  <a:gd name="connsiteY6" fmla="*/ 279283 h 319765"/>
                  <a:gd name="connsiteX7" fmla="*/ 0 w 820771"/>
                  <a:gd name="connsiteY7" fmla="*/ 159883 h 319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0771" h="319765">
                    <a:moveTo>
                      <a:pt x="0" y="159883"/>
                    </a:moveTo>
                    <a:cubicBezTo>
                      <a:pt x="109648" y="113336"/>
                      <a:pt x="521595" y="0"/>
                      <a:pt x="657890" y="0"/>
                    </a:cubicBezTo>
                    <a:cubicBezTo>
                      <a:pt x="746191" y="0"/>
                      <a:pt x="817772" y="7981"/>
                      <a:pt x="817772" y="96282"/>
                    </a:cubicBezTo>
                    <a:cubicBezTo>
                      <a:pt x="817772" y="136082"/>
                      <a:pt x="824519" y="242036"/>
                      <a:pt x="817772" y="279283"/>
                    </a:cubicBezTo>
                    <a:cubicBezTo>
                      <a:pt x="811025" y="316530"/>
                      <a:pt x="799648" y="319765"/>
                      <a:pt x="777290" y="319765"/>
                    </a:cubicBezTo>
                    <a:lnTo>
                      <a:pt x="40482" y="319765"/>
                    </a:lnTo>
                    <a:cubicBezTo>
                      <a:pt x="18124" y="319765"/>
                      <a:pt x="0" y="301641"/>
                      <a:pt x="0" y="279283"/>
                    </a:cubicBezTo>
                    <a:lnTo>
                      <a:pt x="0" y="15988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四角形: 上の 2 つの角を丸める 145">
                <a:extLst>
                  <a:ext uri="{FF2B5EF4-FFF2-40B4-BE49-F238E27FC236}">
                    <a16:creationId xmlns:a16="http://schemas.microsoft.com/office/drawing/2014/main" id="{E2588021-9CC7-4603-BFEE-F5579FF60AD4}"/>
                  </a:ext>
                </a:extLst>
              </p:cNvPr>
              <p:cNvSpPr/>
              <p:nvPr/>
            </p:nvSpPr>
            <p:spPr>
              <a:xfrm flipH="1">
                <a:off x="4568956" y="5177217"/>
                <a:ext cx="536748" cy="263388"/>
              </a:xfrm>
              <a:custGeom>
                <a:avLst/>
                <a:gdLst>
                  <a:gd name="connsiteX0" fmla="*/ 159883 w 817772"/>
                  <a:gd name="connsiteY0" fmla="*/ 0 h 319765"/>
                  <a:gd name="connsiteX1" fmla="*/ 657890 w 817772"/>
                  <a:gd name="connsiteY1" fmla="*/ 0 h 319765"/>
                  <a:gd name="connsiteX2" fmla="*/ 817773 w 817772"/>
                  <a:gd name="connsiteY2" fmla="*/ 159883 h 319765"/>
                  <a:gd name="connsiteX3" fmla="*/ 817772 w 817772"/>
                  <a:gd name="connsiteY3" fmla="*/ 279283 h 319765"/>
                  <a:gd name="connsiteX4" fmla="*/ 777290 w 817772"/>
                  <a:gd name="connsiteY4" fmla="*/ 319765 h 319765"/>
                  <a:gd name="connsiteX5" fmla="*/ 40482 w 817772"/>
                  <a:gd name="connsiteY5" fmla="*/ 319765 h 319765"/>
                  <a:gd name="connsiteX6" fmla="*/ 0 w 817772"/>
                  <a:gd name="connsiteY6" fmla="*/ 279283 h 319765"/>
                  <a:gd name="connsiteX7" fmla="*/ 0 w 817772"/>
                  <a:gd name="connsiteY7" fmla="*/ 159883 h 319765"/>
                  <a:gd name="connsiteX8" fmla="*/ 159883 w 817772"/>
                  <a:gd name="connsiteY8" fmla="*/ 0 h 319765"/>
                  <a:gd name="connsiteX0" fmla="*/ 0 w 817773"/>
                  <a:gd name="connsiteY0" fmla="*/ 159883 h 319765"/>
                  <a:gd name="connsiteX1" fmla="*/ 657890 w 817773"/>
                  <a:gd name="connsiteY1" fmla="*/ 0 h 319765"/>
                  <a:gd name="connsiteX2" fmla="*/ 817773 w 817773"/>
                  <a:gd name="connsiteY2" fmla="*/ 159883 h 319765"/>
                  <a:gd name="connsiteX3" fmla="*/ 817772 w 817773"/>
                  <a:gd name="connsiteY3" fmla="*/ 279283 h 319765"/>
                  <a:gd name="connsiteX4" fmla="*/ 777290 w 817773"/>
                  <a:gd name="connsiteY4" fmla="*/ 319765 h 319765"/>
                  <a:gd name="connsiteX5" fmla="*/ 40482 w 817773"/>
                  <a:gd name="connsiteY5" fmla="*/ 319765 h 319765"/>
                  <a:gd name="connsiteX6" fmla="*/ 0 w 817773"/>
                  <a:gd name="connsiteY6" fmla="*/ 279283 h 319765"/>
                  <a:gd name="connsiteX7" fmla="*/ 0 w 817773"/>
                  <a:gd name="connsiteY7" fmla="*/ 159883 h 319765"/>
                  <a:gd name="connsiteX0" fmla="*/ 0 w 819179"/>
                  <a:gd name="connsiteY0" fmla="*/ 159883 h 319765"/>
                  <a:gd name="connsiteX1" fmla="*/ 657890 w 819179"/>
                  <a:gd name="connsiteY1" fmla="*/ 0 h 319765"/>
                  <a:gd name="connsiteX2" fmla="*/ 810628 w 819179"/>
                  <a:gd name="connsiteY2" fmla="*/ 96282 h 319765"/>
                  <a:gd name="connsiteX3" fmla="*/ 817772 w 819179"/>
                  <a:gd name="connsiteY3" fmla="*/ 279283 h 319765"/>
                  <a:gd name="connsiteX4" fmla="*/ 777290 w 819179"/>
                  <a:gd name="connsiteY4" fmla="*/ 319765 h 319765"/>
                  <a:gd name="connsiteX5" fmla="*/ 40482 w 819179"/>
                  <a:gd name="connsiteY5" fmla="*/ 319765 h 319765"/>
                  <a:gd name="connsiteX6" fmla="*/ 0 w 819179"/>
                  <a:gd name="connsiteY6" fmla="*/ 279283 h 319765"/>
                  <a:gd name="connsiteX7" fmla="*/ 0 w 819179"/>
                  <a:gd name="connsiteY7" fmla="*/ 159883 h 319765"/>
                  <a:gd name="connsiteX0" fmla="*/ 0 w 820771"/>
                  <a:gd name="connsiteY0" fmla="*/ 159883 h 319765"/>
                  <a:gd name="connsiteX1" fmla="*/ 657890 w 820771"/>
                  <a:gd name="connsiteY1" fmla="*/ 0 h 319765"/>
                  <a:gd name="connsiteX2" fmla="*/ 817772 w 820771"/>
                  <a:gd name="connsiteY2" fmla="*/ 96282 h 319765"/>
                  <a:gd name="connsiteX3" fmla="*/ 817772 w 820771"/>
                  <a:gd name="connsiteY3" fmla="*/ 279283 h 319765"/>
                  <a:gd name="connsiteX4" fmla="*/ 777290 w 820771"/>
                  <a:gd name="connsiteY4" fmla="*/ 319765 h 319765"/>
                  <a:gd name="connsiteX5" fmla="*/ 40482 w 820771"/>
                  <a:gd name="connsiteY5" fmla="*/ 319765 h 319765"/>
                  <a:gd name="connsiteX6" fmla="*/ 0 w 820771"/>
                  <a:gd name="connsiteY6" fmla="*/ 279283 h 319765"/>
                  <a:gd name="connsiteX7" fmla="*/ 0 w 820771"/>
                  <a:gd name="connsiteY7" fmla="*/ 159883 h 319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0771" h="319765">
                    <a:moveTo>
                      <a:pt x="0" y="159883"/>
                    </a:moveTo>
                    <a:cubicBezTo>
                      <a:pt x="109648" y="113336"/>
                      <a:pt x="521595" y="0"/>
                      <a:pt x="657890" y="0"/>
                    </a:cubicBezTo>
                    <a:cubicBezTo>
                      <a:pt x="746191" y="0"/>
                      <a:pt x="817772" y="7981"/>
                      <a:pt x="817772" y="96282"/>
                    </a:cubicBezTo>
                    <a:cubicBezTo>
                      <a:pt x="817772" y="136082"/>
                      <a:pt x="824519" y="242036"/>
                      <a:pt x="817772" y="279283"/>
                    </a:cubicBezTo>
                    <a:cubicBezTo>
                      <a:pt x="811025" y="316530"/>
                      <a:pt x="799648" y="319765"/>
                      <a:pt x="777290" y="319765"/>
                    </a:cubicBezTo>
                    <a:lnTo>
                      <a:pt x="40482" y="319765"/>
                    </a:lnTo>
                    <a:cubicBezTo>
                      <a:pt x="18124" y="319765"/>
                      <a:pt x="0" y="301641"/>
                      <a:pt x="0" y="279283"/>
                    </a:cubicBezTo>
                    <a:lnTo>
                      <a:pt x="0" y="15988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BB80098E-C9D0-44F3-A796-CD509D96C997}"/>
                  </a:ext>
                </a:extLst>
              </p:cNvPr>
              <p:cNvSpPr/>
              <p:nvPr/>
            </p:nvSpPr>
            <p:spPr>
              <a:xfrm>
                <a:off x="4002012" y="4219056"/>
                <a:ext cx="1099439" cy="1004071"/>
              </a:xfrm>
              <a:custGeom>
                <a:avLst/>
                <a:gdLst>
                  <a:gd name="connsiteX0" fmla="*/ 0 w 1099438"/>
                  <a:gd name="connsiteY0" fmla="*/ 0 h 990843"/>
                  <a:gd name="connsiteX1" fmla="*/ 1099438 w 1099438"/>
                  <a:gd name="connsiteY1" fmla="*/ 0 h 990843"/>
                  <a:gd name="connsiteX2" fmla="*/ 887349 w 1099438"/>
                  <a:gd name="connsiteY2" fmla="*/ 990843 h 990843"/>
                  <a:gd name="connsiteX3" fmla="*/ 573254 w 1099438"/>
                  <a:gd name="connsiteY3" fmla="*/ 990843 h 990843"/>
                  <a:gd name="connsiteX4" fmla="*/ 573254 w 1099438"/>
                  <a:gd name="connsiteY4" fmla="*/ 276261 h 990843"/>
                  <a:gd name="connsiteX5" fmla="*/ 526183 w 1099438"/>
                  <a:gd name="connsiteY5" fmla="*/ 276261 h 990843"/>
                  <a:gd name="connsiteX6" fmla="*/ 526183 w 1099438"/>
                  <a:gd name="connsiteY6" fmla="*/ 990843 h 990843"/>
                  <a:gd name="connsiteX7" fmla="*/ 212089 w 1099438"/>
                  <a:gd name="connsiteY7" fmla="*/ 990843 h 99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99438" h="990843">
                    <a:moveTo>
                      <a:pt x="0" y="0"/>
                    </a:moveTo>
                    <a:lnTo>
                      <a:pt x="1099438" y="0"/>
                    </a:lnTo>
                    <a:lnTo>
                      <a:pt x="887349" y="990843"/>
                    </a:lnTo>
                    <a:lnTo>
                      <a:pt x="573254" y="990843"/>
                    </a:lnTo>
                    <a:lnTo>
                      <a:pt x="573254" y="276261"/>
                    </a:lnTo>
                    <a:lnTo>
                      <a:pt x="526183" y="276261"/>
                    </a:lnTo>
                    <a:lnTo>
                      <a:pt x="526183" y="990843"/>
                    </a:lnTo>
                    <a:lnTo>
                      <a:pt x="212089" y="990843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D641E69C-F6C2-4841-87C5-BA73157D7B7E}"/>
                  </a:ext>
                </a:extLst>
              </p:cNvPr>
              <p:cNvGrpSpPr/>
              <p:nvPr/>
            </p:nvGrpSpPr>
            <p:grpSpPr>
              <a:xfrm>
                <a:off x="3962617" y="3171826"/>
                <a:ext cx="1184774" cy="970632"/>
                <a:chOff x="2736121" y="3260818"/>
                <a:chExt cx="1184774" cy="881639"/>
              </a:xfrm>
            </p:grpSpPr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D24DC94D-34C8-4F23-B410-1A820AB212B1}"/>
                    </a:ext>
                  </a:extLst>
                </p:cNvPr>
                <p:cNvSpPr/>
                <p:nvPr/>
              </p:nvSpPr>
              <p:spPr>
                <a:xfrm>
                  <a:off x="2736121" y="3260818"/>
                  <a:ext cx="1184774" cy="873050"/>
                </a:xfrm>
                <a:custGeom>
                  <a:avLst/>
                  <a:gdLst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838916 h 873050"/>
                    <a:gd name="connsiteX9" fmla="*/ 0 w 1184774"/>
                    <a:gd name="connsiteY9" fmla="*/ 321070 h 873050"/>
                    <a:gd name="connsiteX10" fmla="*/ 321070 w 1184774"/>
                    <a:gd name="connsiteY10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321070 h 873050"/>
                    <a:gd name="connsiteX9" fmla="*/ 321070 w 1184774"/>
                    <a:gd name="connsiteY9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34925 w 1184774"/>
                    <a:gd name="connsiteY6" fmla="*/ 838916 h 873050"/>
                    <a:gd name="connsiteX7" fmla="*/ 0 w 1184774"/>
                    <a:gd name="connsiteY7" fmla="*/ 321070 h 873050"/>
                    <a:gd name="connsiteX8" fmla="*/ 321070 w 1184774"/>
                    <a:gd name="connsiteY8" fmla="*/ 0 h 87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84774" h="873050">
                      <a:moveTo>
                        <a:pt x="321070" y="0"/>
                      </a:moveTo>
                      <a:lnTo>
                        <a:pt x="863704" y="0"/>
                      </a:lnTo>
                      <a:cubicBezTo>
                        <a:pt x="1041026" y="0"/>
                        <a:pt x="1184774" y="143748"/>
                        <a:pt x="1184774" y="321070"/>
                      </a:cubicBezTo>
                      <a:lnTo>
                        <a:pt x="1149849" y="838916"/>
                      </a:lnTo>
                      <a:lnTo>
                        <a:pt x="1149849" y="873050"/>
                      </a:lnTo>
                      <a:lnTo>
                        <a:pt x="34925" y="873050"/>
                      </a:lnTo>
                      <a:lnTo>
                        <a:pt x="34925" y="838916"/>
                      </a:lnTo>
                      <a:lnTo>
                        <a:pt x="0" y="321070"/>
                      </a:lnTo>
                      <a:cubicBezTo>
                        <a:pt x="0" y="143748"/>
                        <a:pt x="143748" y="0"/>
                        <a:pt x="321070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3" name="矢印: 五方向 552">
                  <a:extLst>
                    <a:ext uri="{FF2B5EF4-FFF2-40B4-BE49-F238E27FC236}">
                      <a16:creationId xmlns:a16="http://schemas.microsoft.com/office/drawing/2014/main" id="{922C4964-AFBE-4132-BCCE-CEB4FF24A4C4}"/>
                    </a:ext>
                  </a:extLst>
                </p:cNvPr>
                <p:cNvSpPr/>
                <p:nvPr/>
              </p:nvSpPr>
              <p:spPr>
                <a:xfrm rot="5400000">
                  <a:off x="2932591" y="3445508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4" name="正方形/長方形 553">
                  <a:extLst>
                    <a:ext uri="{FF2B5EF4-FFF2-40B4-BE49-F238E27FC236}">
                      <a16:creationId xmlns:a16="http://schemas.microsoft.com/office/drawing/2014/main" id="{8A988B9C-1778-47D8-A3BC-97AA665D42AC}"/>
                    </a:ext>
                  </a:extLst>
                </p:cNvPr>
                <p:cNvSpPr/>
                <p:nvPr/>
              </p:nvSpPr>
              <p:spPr>
                <a:xfrm>
                  <a:off x="3254133" y="3269407"/>
                  <a:ext cx="147171" cy="873050"/>
                </a:xfrm>
                <a:prstGeom prst="rect">
                  <a:avLst/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5" name="矢印: 五方向 554">
                  <a:extLst>
                    <a:ext uri="{FF2B5EF4-FFF2-40B4-BE49-F238E27FC236}">
                      <a16:creationId xmlns:a16="http://schemas.microsoft.com/office/drawing/2014/main" id="{84D397E2-7A60-427E-8CDE-3A92BC9CF011}"/>
                    </a:ext>
                  </a:extLst>
                </p:cNvPr>
                <p:cNvSpPr/>
                <p:nvPr/>
              </p:nvSpPr>
              <p:spPr>
                <a:xfrm rot="5400000">
                  <a:off x="3597773" y="3445510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56" name="グループ化 555">
                  <a:extLst>
                    <a:ext uri="{FF2B5EF4-FFF2-40B4-BE49-F238E27FC236}">
                      <a16:creationId xmlns:a16="http://schemas.microsoft.com/office/drawing/2014/main" id="{BB5533B5-6F3A-4EDC-92BF-B01E45E00A0E}"/>
                    </a:ext>
                  </a:extLst>
                </p:cNvPr>
                <p:cNvGrpSpPr/>
                <p:nvPr/>
              </p:nvGrpSpPr>
              <p:grpSpPr>
                <a:xfrm>
                  <a:off x="3013634" y="3265331"/>
                  <a:ext cx="615115" cy="262692"/>
                  <a:chOff x="4922950" y="4555385"/>
                  <a:chExt cx="733111" cy="441452"/>
                </a:xfrm>
              </p:grpSpPr>
              <p:sp>
                <p:nvSpPr>
                  <p:cNvPr id="557" name="フリーフォーム: 図形 556">
                    <a:extLst>
                      <a:ext uri="{FF2B5EF4-FFF2-40B4-BE49-F238E27FC236}">
                        <a16:creationId xmlns:a16="http://schemas.microsoft.com/office/drawing/2014/main" id="{C55B095D-B3E8-463F-A0EE-8B9782D4EAE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22950" y="4555386"/>
                    <a:ext cx="733111" cy="441451"/>
                  </a:xfrm>
                  <a:custGeom>
                    <a:avLst/>
                    <a:gdLst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690917 w 733111"/>
                      <a:gd name="connsiteY8" fmla="*/ 425019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703489 w 733111"/>
                      <a:gd name="connsiteY8" fmla="*/ 441451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0 w 733111"/>
                      <a:gd name="connsiteY2" fmla="*/ 36611 h 441451"/>
                      <a:gd name="connsiteX3" fmla="*/ 216745 w 733111"/>
                      <a:gd name="connsiteY3" fmla="*/ 194737 h 441451"/>
                      <a:gd name="connsiteX4" fmla="*/ 365737 w 733111"/>
                      <a:gd name="connsiteY4" fmla="*/ 0 h 441451"/>
                      <a:gd name="connsiteX5" fmla="*/ 515315 w 733111"/>
                      <a:gd name="connsiteY5" fmla="*/ 195503 h 441451"/>
                      <a:gd name="connsiteX6" fmla="*/ 733111 w 733111"/>
                      <a:gd name="connsiteY6" fmla="*/ 36610 h 441451"/>
                      <a:gd name="connsiteX7" fmla="*/ 703489 w 733111"/>
                      <a:gd name="connsiteY7" fmla="*/ 441451 h 441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33111" h="441451">
                        <a:moveTo>
                          <a:pt x="703489" y="441451"/>
                        </a:moveTo>
                        <a:lnTo>
                          <a:pt x="27985" y="441451"/>
                        </a:lnTo>
                        <a:lnTo>
                          <a:pt x="0" y="36611"/>
                        </a:lnTo>
                        <a:lnTo>
                          <a:pt x="216745" y="194737"/>
                        </a:lnTo>
                        <a:lnTo>
                          <a:pt x="365737" y="0"/>
                        </a:lnTo>
                        <a:lnTo>
                          <a:pt x="515315" y="195503"/>
                        </a:lnTo>
                        <a:lnTo>
                          <a:pt x="733111" y="36610"/>
                        </a:lnTo>
                        <a:lnTo>
                          <a:pt x="703489" y="441451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58" name="二等辺三角形 557">
                    <a:extLst>
                      <a:ext uri="{FF2B5EF4-FFF2-40B4-BE49-F238E27FC236}">
                        <a16:creationId xmlns:a16="http://schemas.microsoft.com/office/drawing/2014/main" id="{2AEEFD72-4F4E-40B5-95D3-88BC28135D5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95446" y="4555385"/>
                    <a:ext cx="397614" cy="441451"/>
                  </a:xfrm>
                  <a:prstGeom prst="triangl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549" name="正方形/長方形 548">
                <a:extLst>
                  <a:ext uri="{FF2B5EF4-FFF2-40B4-BE49-F238E27FC236}">
                    <a16:creationId xmlns:a16="http://schemas.microsoft.com/office/drawing/2014/main" id="{E14846CF-891E-4FF8-A992-930523D126B7}"/>
                  </a:ext>
                </a:extLst>
              </p:cNvPr>
              <p:cNvSpPr/>
              <p:nvPr/>
            </p:nvSpPr>
            <p:spPr>
              <a:xfrm>
                <a:off x="3997542" y="4104045"/>
                <a:ext cx="1114924" cy="119062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11B84EBD-028E-4A23-9AC8-FB201A1F97E9}"/>
                  </a:ext>
                </a:extLst>
              </p:cNvPr>
              <p:cNvSpPr/>
              <p:nvPr/>
            </p:nvSpPr>
            <p:spPr>
              <a:xfrm>
                <a:off x="4413371" y="4092139"/>
                <a:ext cx="283266" cy="142874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49955DE2-3DC9-4535-ABBC-96EC037FDD49}"/>
                </a:ext>
              </a:extLst>
            </p:cNvPr>
            <p:cNvGrpSpPr/>
            <p:nvPr/>
          </p:nvGrpSpPr>
          <p:grpSpPr>
            <a:xfrm>
              <a:off x="1912831" y="1721823"/>
              <a:ext cx="1685894" cy="1537228"/>
              <a:chOff x="639816" y="4442138"/>
              <a:chExt cx="1685894" cy="1537228"/>
            </a:xfrm>
          </p:grpSpPr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A00BDE6F-6329-4148-97FB-179F313BE3F1}"/>
                  </a:ext>
                </a:extLst>
              </p:cNvPr>
              <p:cNvSpPr/>
              <p:nvPr/>
            </p:nvSpPr>
            <p:spPr bwMode="auto">
              <a:xfrm>
                <a:off x="698227" y="4442138"/>
                <a:ext cx="1570894" cy="151796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146A3F62-AF43-4A78-96D9-760A247FD2EF}"/>
                  </a:ext>
                </a:extLst>
              </p:cNvPr>
              <p:cNvSpPr/>
              <p:nvPr/>
            </p:nvSpPr>
            <p:spPr bwMode="auto">
              <a:xfrm rot="20700000">
                <a:off x="648995" y="5186803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AE448022-162A-4944-A38F-2A0145AB565C}"/>
                  </a:ext>
                </a:extLst>
              </p:cNvPr>
              <p:cNvSpPr/>
              <p:nvPr/>
            </p:nvSpPr>
            <p:spPr bwMode="auto">
              <a:xfrm rot="20700000">
                <a:off x="720487" y="5277352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7822F02B-7045-442F-AFF7-010A612FBC97}"/>
                  </a:ext>
                </a:extLst>
              </p:cNvPr>
              <p:cNvSpPr/>
              <p:nvPr/>
            </p:nvSpPr>
            <p:spPr bwMode="auto">
              <a:xfrm rot="900000" flipH="1">
                <a:off x="1971451" y="5186802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38E0F666-E7BF-4AE5-A6A1-94DD2D44CBDB}"/>
                  </a:ext>
                </a:extLst>
              </p:cNvPr>
              <p:cNvSpPr/>
              <p:nvPr/>
            </p:nvSpPr>
            <p:spPr bwMode="auto">
              <a:xfrm rot="900000" flipH="1">
                <a:off x="2042942" y="5277351"/>
                <a:ext cx="211275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AFF3EC22-4751-4E95-BE1B-F07407ADDE3A}"/>
                  </a:ext>
                </a:extLst>
              </p:cNvPr>
              <p:cNvSpPr/>
              <p:nvPr/>
            </p:nvSpPr>
            <p:spPr bwMode="auto">
              <a:xfrm>
                <a:off x="798956" y="4617812"/>
                <a:ext cx="1361554" cy="1361554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月 537">
                <a:extLst>
                  <a:ext uri="{FF2B5EF4-FFF2-40B4-BE49-F238E27FC236}">
                    <a16:creationId xmlns:a16="http://schemas.microsoft.com/office/drawing/2014/main" id="{DDE40F09-BAD7-4DB9-AA56-2DEB23F55532}"/>
                  </a:ext>
                </a:extLst>
              </p:cNvPr>
              <p:cNvSpPr/>
              <p:nvPr/>
            </p:nvSpPr>
            <p:spPr bwMode="auto">
              <a:xfrm rot="2700000">
                <a:off x="909281" y="4380437"/>
                <a:ext cx="332131" cy="871062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月 538">
                <a:extLst>
                  <a:ext uri="{FF2B5EF4-FFF2-40B4-BE49-F238E27FC236}">
                    <a16:creationId xmlns:a16="http://schemas.microsoft.com/office/drawing/2014/main" id="{4B1A8404-409A-4A71-B3FB-EB22605283C5}"/>
                  </a:ext>
                </a:extLst>
              </p:cNvPr>
              <p:cNvSpPr/>
              <p:nvPr/>
            </p:nvSpPr>
            <p:spPr bwMode="auto">
              <a:xfrm rot="2700000">
                <a:off x="1068503" y="4398847"/>
                <a:ext cx="332131" cy="849494"/>
              </a:xfrm>
              <a:prstGeom prst="moon">
                <a:avLst>
                  <a:gd name="adj" fmla="val 5852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角丸四角形 156">
                <a:extLst>
                  <a:ext uri="{FF2B5EF4-FFF2-40B4-BE49-F238E27FC236}">
                    <a16:creationId xmlns:a16="http://schemas.microsoft.com/office/drawing/2014/main" id="{0D944399-8980-4AF7-A315-E71B90957F41}"/>
                  </a:ext>
                </a:extLst>
              </p:cNvPr>
              <p:cNvSpPr/>
              <p:nvPr/>
            </p:nvSpPr>
            <p:spPr bwMode="auto">
              <a:xfrm>
                <a:off x="1070310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角丸四角形 157">
                <a:extLst>
                  <a:ext uri="{FF2B5EF4-FFF2-40B4-BE49-F238E27FC236}">
                    <a16:creationId xmlns:a16="http://schemas.microsoft.com/office/drawing/2014/main" id="{5566BAAA-D5D0-4F64-A705-337FD8E2E4C0}"/>
                  </a:ext>
                </a:extLst>
              </p:cNvPr>
              <p:cNvSpPr/>
              <p:nvPr/>
            </p:nvSpPr>
            <p:spPr bwMode="auto">
              <a:xfrm>
                <a:off x="1749864" y="5155734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月 541">
                <a:extLst>
                  <a:ext uri="{FF2B5EF4-FFF2-40B4-BE49-F238E27FC236}">
                    <a16:creationId xmlns:a16="http://schemas.microsoft.com/office/drawing/2014/main" id="{8AFD6C39-DEFA-4789-AED5-3B9F2B202E01}"/>
                  </a:ext>
                </a:extLst>
              </p:cNvPr>
              <p:cNvSpPr/>
              <p:nvPr/>
            </p:nvSpPr>
            <p:spPr bwMode="auto">
              <a:xfrm rot="5400000">
                <a:off x="1085898" y="4912295"/>
                <a:ext cx="99694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月 542">
                <a:extLst>
                  <a:ext uri="{FF2B5EF4-FFF2-40B4-BE49-F238E27FC236}">
                    <a16:creationId xmlns:a16="http://schemas.microsoft.com/office/drawing/2014/main" id="{D2EE13FC-4177-4750-8904-575EF180D591}"/>
                  </a:ext>
                </a:extLst>
              </p:cNvPr>
              <p:cNvSpPr/>
              <p:nvPr/>
            </p:nvSpPr>
            <p:spPr bwMode="auto">
              <a:xfrm rot="5400000">
                <a:off x="1760665" y="4912296"/>
                <a:ext cx="9969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ひし形 16">
                <a:extLst>
                  <a:ext uri="{FF2B5EF4-FFF2-40B4-BE49-F238E27FC236}">
                    <a16:creationId xmlns:a16="http://schemas.microsoft.com/office/drawing/2014/main" id="{9C87060D-BFA1-42C5-8AAF-3433DE8871C4}"/>
                  </a:ext>
                </a:extLst>
              </p:cNvPr>
              <p:cNvSpPr/>
              <p:nvPr/>
            </p:nvSpPr>
            <p:spPr bwMode="auto">
              <a:xfrm>
                <a:off x="1383425" y="5555117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5" name="月 544">
                <a:extLst>
                  <a:ext uri="{FF2B5EF4-FFF2-40B4-BE49-F238E27FC236}">
                    <a16:creationId xmlns:a16="http://schemas.microsoft.com/office/drawing/2014/main" id="{C2E53B39-605F-429E-AB16-9485ADE934EF}"/>
                  </a:ext>
                </a:extLst>
              </p:cNvPr>
              <p:cNvSpPr/>
              <p:nvPr/>
            </p:nvSpPr>
            <p:spPr bwMode="auto">
              <a:xfrm rot="16200000">
                <a:off x="1453283" y="5631505"/>
                <a:ext cx="65615" cy="27662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67CD5E98-91B6-4DD5-9825-12BA7BEAEC00}"/>
                </a:ext>
              </a:extLst>
            </p:cNvPr>
            <p:cNvGrpSpPr/>
            <p:nvPr/>
          </p:nvGrpSpPr>
          <p:grpSpPr>
            <a:xfrm>
              <a:off x="1823431" y="1313071"/>
              <a:ext cx="1839648" cy="971840"/>
              <a:chOff x="5437906" y="836688"/>
              <a:chExt cx="2280700" cy="1204836"/>
            </a:xfrm>
          </p:grpSpPr>
          <p:sp>
            <p:nvSpPr>
              <p:cNvPr id="529" name="楕円 8">
                <a:extLst>
                  <a:ext uri="{FF2B5EF4-FFF2-40B4-BE49-F238E27FC236}">
                    <a16:creationId xmlns:a16="http://schemas.microsoft.com/office/drawing/2014/main" id="{03BB020F-F93D-4C85-87CD-E543C7BFEF3B}"/>
                  </a:ext>
                </a:extLst>
              </p:cNvPr>
              <p:cNvSpPr/>
              <p:nvPr/>
            </p:nvSpPr>
            <p:spPr>
              <a:xfrm>
                <a:off x="5437906" y="836688"/>
                <a:ext cx="2280700" cy="1162627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6FAF0AEC-D12B-4040-B5F1-7883F2150122}"/>
                  </a:ext>
                </a:extLst>
              </p:cNvPr>
              <p:cNvSpPr/>
              <p:nvPr/>
            </p:nvSpPr>
            <p:spPr>
              <a:xfrm>
                <a:off x="5590752" y="1579411"/>
                <a:ext cx="1960745" cy="277964"/>
              </a:xfrm>
              <a:custGeom>
                <a:avLst/>
                <a:gdLst>
                  <a:gd name="connsiteX0" fmla="*/ 952406 w 1960745"/>
                  <a:gd name="connsiteY0" fmla="*/ 0 h 284698"/>
                  <a:gd name="connsiteX1" fmla="*/ 1828213 w 1960745"/>
                  <a:gd name="connsiteY1" fmla="*/ 143121 h 284698"/>
                  <a:gd name="connsiteX2" fmla="*/ 1960745 w 1960745"/>
                  <a:gd name="connsiteY2" fmla="*/ 196194 h 284698"/>
                  <a:gd name="connsiteX3" fmla="*/ 1933101 w 1960745"/>
                  <a:gd name="connsiteY3" fmla="*/ 217918 h 284698"/>
                  <a:gd name="connsiteX4" fmla="*/ 1803931 w 1960745"/>
                  <a:gd name="connsiteY4" fmla="*/ 284698 h 284698"/>
                  <a:gd name="connsiteX5" fmla="*/ 1731079 w 1960745"/>
                  <a:gd name="connsiteY5" fmla="*/ 260347 h 284698"/>
                  <a:gd name="connsiteX6" fmla="*/ 952406 w 1960745"/>
                  <a:gd name="connsiteY6" fmla="*/ 151872 h 284698"/>
                  <a:gd name="connsiteX7" fmla="*/ 191448 w 1960745"/>
                  <a:gd name="connsiteY7" fmla="*/ 260347 h 284698"/>
                  <a:gd name="connsiteX8" fmla="*/ 151291 w 1960745"/>
                  <a:gd name="connsiteY8" fmla="*/ 274467 h 284698"/>
                  <a:gd name="connsiteX9" fmla="*/ 41909 w 1960745"/>
                  <a:gd name="connsiteY9" fmla="*/ 217918 h 284698"/>
                  <a:gd name="connsiteX10" fmla="*/ 0 w 1960745"/>
                  <a:gd name="connsiteY10" fmla="*/ 184983 h 284698"/>
                  <a:gd name="connsiteX11" fmla="*/ 98811 w 1960745"/>
                  <a:gd name="connsiteY11" fmla="*/ 143121 h 284698"/>
                  <a:gd name="connsiteX12" fmla="*/ 952406 w 1960745"/>
                  <a:gd name="connsiteY12" fmla="*/ 0 h 284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60745" h="284698">
                    <a:moveTo>
                      <a:pt x="952406" y="0"/>
                    </a:moveTo>
                    <a:cubicBezTo>
                      <a:pt x="1272711" y="0"/>
                      <a:pt x="1575210" y="57313"/>
                      <a:pt x="1828213" y="143121"/>
                    </a:cubicBezTo>
                    <a:lnTo>
                      <a:pt x="1960745" y="196194"/>
                    </a:lnTo>
                    <a:lnTo>
                      <a:pt x="1933101" y="217918"/>
                    </a:lnTo>
                    <a:lnTo>
                      <a:pt x="1803931" y="284698"/>
                    </a:lnTo>
                    <a:lnTo>
                      <a:pt x="1731079" y="260347"/>
                    </a:lnTo>
                    <a:cubicBezTo>
                      <a:pt x="1499307" y="194244"/>
                      <a:pt x="1232673" y="151872"/>
                      <a:pt x="952406" y="151872"/>
                    </a:cubicBezTo>
                    <a:cubicBezTo>
                      <a:pt x="672140" y="151872"/>
                      <a:pt x="413064" y="194244"/>
                      <a:pt x="191448" y="260347"/>
                    </a:cubicBezTo>
                    <a:lnTo>
                      <a:pt x="151291" y="274467"/>
                    </a:lnTo>
                    <a:lnTo>
                      <a:pt x="41909" y="217918"/>
                    </a:lnTo>
                    <a:lnTo>
                      <a:pt x="0" y="184983"/>
                    </a:lnTo>
                    <a:lnTo>
                      <a:pt x="98811" y="143121"/>
                    </a:lnTo>
                    <a:cubicBezTo>
                      <a:pt x="339475" y="57313"/>
                      <a:pt x="632102" y="0"/>
                      <a:pt x="952406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1" name="楕円 8">
                <a:extLst>
                  <a:ext uri="{FF2B5EF4-FFF2-40B4-BE49-F238E27FC236}">
                    <a16:creationId xmlns:a16="http://schemas.microsoft.com/office/drawing/2014/main" id="{D600E1FD-0546-433C-BE72-21FF3A53AEBD}"/>
                  </a:ext>
                </a:extLst>
              </p:cNvPr>
              <p:cNvSpPr/>
              <p:nvPr/>
            </p:nvSpPr>
            <p:spPr>
              <a:xfrm flipV="1">
                <a:off x="5555562" y="1721759"/>
                <a:ext cx="2045388" cy="319765"/>
              </a:xfrm>
              <a:custGeom>
                <a:avLst/>
                <a:gdLst>
                  <a:gd name="connsiteX0" fmla="*/ 0 w 2280699"/>
                  <a:gd name="connsiteY0" fmla="*/ 486423 h 972845"/>
                  <a:gd name="connsiteX1" fmla="*/ 1140350 w 2280699"/>
                  <a:gd name="connsiteY1" fmla="*/ 0 h 972845"/>
                  <a:gd name="connsiteX2" fmla="*/ 2280700 w 2280699"/>
                  <a:gd name="connsiteY2" fmla="*/ 486423 h 972845"/>
                  <a:gd name="connsiteX3" fmla="*/ 1140350 w 2280699"/>
                  <a:gd name="connsiteY3" fmla="*/ 972846 h 972845"/>
                  <a:gd name="connsiteX4" fmla="*/ 0 w 2280699"/>
                  <a:gd name="connsiteY4" fmla="*/ 486423 h 972845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486423 h 972846"/>
                  <a:gd name="connsiteX1" fmla="*/ 1140350 w 2280700"/>
                  <a:gd name="connsiteY1" fmla="*/ 0 h 972846"/>
                  <a:gd name="connsiteX2" fmla="*/ 2280700 w 2280700"/>
                  <a:gd name="connsiteY2" fmla="*/ 486423 h 972846"/>
                  <a:gd name="connsiteX3" fmla="*/ 1140350 w 2280700"/>
                  <a:gd name="connsiteY3" fmla="*/ 972846 h 972846"/>
                  <a:gd name="connsiteX4" fmla="*/ 0 w 2280700"/>
                  <a:gd name="connsiteY4" fmla="*/ 486423 h 972846"/>
                  <a:gd name="connsiteX0" fmla="*/ 0 w 2280700"/>
                  <a:gd name="connsiteY0" fmla="*/ 676204 h 1162627"/>
                  <a:gd name="connsiteX1" fmla="*/ 1114470 w 2280700"/>
                  <a:gd name="connsiteY1" fmla="*/ 0 h 1162627"/>
                  <a:gd name="connsiteX2" fmla="*/ 2280700 w 2280700"/>
                  <a:gd name="connsiteY2" fmla="*/ 676204 h 1162627"/>
                  <a:gd name="connsiteX3" fmla="*/ 1140350 w 2280700"/>
                  <a:gd name="connsiteY3" fmla="*/ 1162627 h 1162627"/>
                  <a:gd name="connsiteX4" fmla="*/ 0 w 2280700"/>
                  <a:gd name="connsiteY4" fmla="*/ 676204 h 11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0700" h="1162627">
                    <a:moveTo>
                      <a:pt x="0" y="676204"/>
                    </a:moveTo>
                    <a:cubicBezTo>
                      <a:pt x="0" y="407560"/>
                      <a:pt x="484672" y="0"/>
                      <a:pt x="1114470" y="0"/>
                    </a:cubicBezTo>
                    <a:cubicBezTo>
                      <a:pt x="1744268" y="0"/>
                      <a:pt x="2280700" y="407560"/>
                      <a:pt x="2280700" y="676204"/>
                    </a:cubicBezTo>
                    <a:cubicBezTo>
                      <a:pt x="2280700" y="944848"/>
                      <a:pt x="1770148" y="1162627"/>
                      <a:pt x="1140350" y="1162627"/>
                    </a:cubicBezTo>
                    <a:cubicBezTo>
                      <a:pt x="510552" y="1162627"/>
                      <a:pt x="0" y="944848"/>
                      <a:pt x="0" y="67620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525CFBAF-7D61-4C88-8582-D0705A9C2F8E}"/>
                </a:ext>
              </a:extLst>
            </p:cNvPr>
            <p:cNvSpPr/>
            <p:nvPr/>
          </p:nvSpPr>
          <p:spPr>
            <a:xfrm>
              <a:off x="2593082" y="1523812"/>
              <a:ext cx="341040" cy="302677"/>
            </a:xfrm>
            <a:custGeom>
              <a:avLst/>
              <a:gdLst>
                <a:gd name="connsiteX0" fmla="*/ 237113 w 295216"/>
                <a:gd name="connsiteY0" fmla="*/ 0 h 262008"/>
                <a:gd name="connsiteX1" fmla="*/ 251983 w 295216"/>
                <a:gd name="connsiteY1" fmla="*/ 10025 h 262008"/>
                <a:gd name="connsiteX2" fmla="*/ 295216 w 295216"/>
                <a:gd name="connsiteY2" fmla="*/ 114400 h 262008"/>
                <a:gd name="connsiteX3" fmla="*/ 147608 w 295216"/>
                <a:gd name="connsiteY3" fmla="*/ 262008 h 262008"/>
                <a:gd name="connsiteX4" fmla="*/ 0 w 295216"/>
                <a:gd name="connsiteY4" fmla="*/ 114400 h 262008"/>
                <a:gd name="connsiteX5" fmla="*/ 43234 w 295216"/>
                <a:gd name="connsiteY5" fmla="*/ 10025 h 262008"/>
                <a:gd name="connsiteX6" fmla="*/ 58104 w 295216"/>
                <a:gd name="connsiteY6" fmla="*/ 0 h 262008"/>
                <a:gd name="connsiteX7" fmla="*/ 45133 w 295216"/>
                <a:gd name="connsiteY7" fmla="*/ 22037 h 262008"/>
                <a:gd name="connsiteX8" fmla="*/ 36393 w 295216"/>
                <a:gd name="connsiteY8" fmla="*/ 71625 h 262008"/>
                <a:gd name="connsiteX9" fmla="*/ 147608 w 295216"/>
                <a:gd name="connsiteY9" fmla="*/ 199022 h 262008"/>
                <a:gd name="connsiteX10" fmla="*/ 258823 w 295216"/>
                <a:gd name="connsiteY10" fmla="*/ 71625 h 262008"/>
                <a:gd name="connsiteX11" fmla="*/ 250083 w 295216"/>
                <a:gd name="connsiteY11" fmla="*/ 22037 h 262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16" h="262008">
                  <a:moveTo>
                    <a:pt x="237113" y="0"/>
                  </a:moveTo>
                  <a:lnTo>
                    <a:pt x="251983" y="10025"/>
                  </a:lnTo>
                  <a:cubicBezTo>
                    <a:pt x="278695" y="36737"/>
                    <a:pt x="295216" y="73639"/>
                    <a:pt x="295216" y="114400"/>
                  </a:cubicBezTo>
                  <a:cubicBezTo>
                    <a:pt x="295216" y="195922"/>
                    <a:pt x="229130" y="262008"/>
                    <a:pt x="147608" y="262008"/>
                  </a:cubicBezTo>
                  <a:cubicBezTo>
                    <a:pt x="66086" y="262008"/>
                    <a:pt x="0" y="195922"/>
                    <a:pt x="0" y="114400"/>
                  </a:cubicBezTo>
                  <a:cubicBezTo>
                    <a:pt x="0" y="73639"/>
                    <a:pt x="16522" y="36737"/>
                    <a:pt x="43234" y="10025"/>
                  </a:cubicBezTo>
                  <a:lnTo>
                    <a:pt x="58104" y="0"/>
                  </a:lnTo>
                  <a:lnTo>
                    <a:pt x="45133" y="22037"/>
                  </a:lnTo>
                  <a:cubicBezTo>
                    <a:pt x="39505" y="37278"/>
                    <a:pt x="36393" y="54035"/>
                    <a:pt x="36393" y="71625"/>
                  </a:cubicBezTo>
                  <a:cubicBezTo>
                    <a:pt x="36393" y="141984"/>
                    <a:pt x="86186" y="199022"/>
                    <a:pt x="147608" y="199022"/>
                  </a:cubicBezTo>
                  <a:cubicBezTo>
                    <a:pt x="209030" y="199022"/>
                    <a:pt x="258823" y="141984"/>
                    <a:pt x="258823" y="71625"/>
                  </a:cubicBezTo>
                  <a:cubicBezTo>
                    <a:pt x="258823" y="54035"/>
                    <a:pt x="255711" y="37278"/>
                    <a:pt x="250083" y="2203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楕円 521">
              <a:extLst>
                <a:ext uri="{FF2B5EF4-FFF2-40B4-BE49-F238E27FC236}">
                  <a16:creationId xmlns:a16="http://schemas.microsoft.com/office/drawing/2014/main" id="{4AA9A899-72ED-482E-B1C2-E29DF201B543}"/>
                </a:ext>
              </a:extLst>
            </p:cNvPr>
            <p:cNvSpPr/>
            <p:nvPr/>
          </p:nvSpPr>
          <p:spPr>
            <a:xfrm>
              <a:off x="2661531" y="1509819"/>
              <a:ext cx="204144" cy="204141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7311D256-B44F-4DC3-A8AC-E884A9D6664B}"/>
                </a:ext>
              </a:extLst>
            </p:cNvPr>
            <p:cNvGrpSpPr/>
            <p:nvPr/>
          </p:nvGrpSpPr>
          <p:grpSpPr>
            <a:xfrm>
              <a:off x="2171486" y="3232970"/>
              <a:ext cx="260642" cy="106384"/>
              <a:chOff x="5278656" y="3107581"/>
              <a:chExt cx="354372" cy="144641"/>
            </a:xfrm>
          </p:grpSpPr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8F86FEDF-876F-41D8-B4B3-1289A623D1C3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9F5563E4-E160-4E8C-98CF-9EE20D477403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27A97112-6021-403A-9BF6-61E46A57EC6A}"/>
                </a:ext>
              </a:extLst>
            </p:cNvPr>
            <p:cNvGrpSpPr/>
            <p:nvPr/>
          </p:nvGrpSpPr>
          <p:grpSpPr>
            <a:xfrm flipH="1">
              <a:off x="3044618" y="3232970"/>
              <a:ext cx="260642" cy="106384"/>
              <a:chOff x="5278656" y="3107581"/>
              <a:chExt cx="354372" cy="144641"/>
            </a:xfrm>
          </p:grpSpPr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405C808C-8874-4D69-92A3-A9BBD816C6D1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CEAA4611-D525-45BD-B396-5B1E016226A4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334" name="テキスト ボックス 333">
            <a:extLst>
              <a:ext uri="{FF2B5EF4-FFF2-40B4-BE49-F238E27FC236}">
                <a16:creationId xmlns:a16="http://schemas.microsoft.com/office/drawing/2014/main" id="{4C41E52E-4FB7-4E9D-B196-9FC194DDB348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警察官、おまわりさんのイラスト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4720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pptxi34_警察官、おまわりさんのイラスト</dc:title>
  <dc:subject>pptxi34_警察官、おまわりさんのイラスト</dc:subject>
  <dc:creator>でじけろお</dc:creator>
  <cp:revision>1</cp:revision>
  <dcterms:created xsi:type="dcterms:W3CDTF">2018-05-20T00:31:01Z</dcterms:created>
  <dcterms:modified xsi:type="dcterms:W3CDTF">2021-11-07T09:13:21Z</dcterms:modified>
  <cp:version>1</cp:version>
</cp:coreProperties>
</file>