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アリのシルエット</a:t>
            </a:r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422D8156-0150-4C54-84F8-1A4B4B3A025E}"/>
              </a:ext>
            </a:extLst>
          </p:cNvPr>
          <p:cNvSpPr>
            <a:spLocks noEditPoints="1"/>
          </p:cNvSpPr>
          <p:nvPr/>
        </p:nvSpPr>
        <p:spPr bwMode="auto">
          <a:xfrm>
            <a:off x="753793" y="1384598"/>
            <a:ext cx="2516188" cy="1588611"/>
          </a:xfrm>
          <a:custGeom>
            <a:avLst/>
            <a:gdLst>
              <a:gd name="T0" fmla="*/ 731 w 1652"/>
              <a:gd name="T1" fmla="*/ 298 h 1043"/>
              <a:gd name="T2" fmla="*/ 635 w 1652"/>
              <a:gd name="T3" fmla="*/ 271 h 1043"/>
              <a:gd name="T4" fmla="*/ 490 w 1652"/>
              <a:gd name="T5" fmla="*/ 324 h 1043"/>
              <a:gd name="T6" fmla="*/ 450 w 1652"/>
              <a:gd name="T7" fmla="*/ 331 h 1043"/>
              <a:gd name="T8" fmla="*/ 370 w 1652"/>
              <a:gd name="T9" fmla="*/ 191 h 1043"/>
              <a:gd name="T10" fmla="*/ 213 w 1652"/>
              <a:gd name="T11" fmla="*/ 62 h 1043"/>
              <a:gd name="T12" fmla="*/ 116 w 1652"/>
              <a:gd name="T13" fmla="*/ 0 h 1043"/>
              <a:gd name="T14" fmla="*/ 87 w 1652"/>
              <a:gd name="T15" fmla="*/ 12 h 1043"/>
              <a:gd name="T16" fmla="*/ 199 w 1652"/>
              <a:gd name="T17" fmla="*/ 80 h 1043"/>
              <a:gd name="T18" fmla="*/ 357 w 1652"/>
              <a:gd name="T19" fmla="*/ 203 h 1043"/>
              <a:gd name="T20" fmla="*/ 443 w 1652"/>
              <a:gd name="T21" fmla="*/ 380 h 1043"/>
              <a:gd name="T22" fmla="*/ 273 w 1652"/>
              <a:gd name="T23" fmla="*/ 298 h 1043"/>
              <a:gd name="T24" fmla="*/ 115 w 1652"/>
              <a:gd name="T25" fmla="*/ 275 h 1043"/>
              <a:gd name="T26" fmla="*/ 6 w 1652"/>
              <a:gd name="T27" fmla="*/ 274 h 1043"/>
              <a:gd name="T28" fmla="*/ 10 w 1652"/>
              <a:gd name="T29" fmla="*/ 304 h 1043"/>
              <a:gd name="T30" fmla="*/ 123 w 1652"/>
              <a:gd name="T31" fmla="*/ 295 h 1043"/>
              <a:gd name="T32" fmla="*/ 293 w 1652"/>
              <a:gd name="T33" fmla="*/ 325 h 1043"/>
              <a:gd name="T34" fmla="*/ 402 w 1652"/>
              <a:gd name="T35" fmla="*/ 476 h 1043"/>
              <a:gd name="T36" fmla="*/ 369 w 1652"/>
              <a:gd name="T37" fmla="*/ 520 h 1043"/>
              <a:gd name="T38" fmla="*/ 346 w 1652"/>
              <a:gd name="T39" fmla="*/ 580 h 1043"/>
              <a:gd name="T40" fmla="*/ 370 w 1652"/>
              <a:gd name="T41" fmla="*/ 560 h 1043"/>
              <a:gd name="T42" fmla="*/ 375 w 1652"/>
              <a:gd name="T43" fmla="*/ 595 h 1043"/>
              <a:gd name="T44" fmla="*/ 441 w 1652"/>
              <a:gd name="T45" fmla="*/ 578 h 1043"/>
              <a:gd name="T46" fmla="*/ 546 w 1652"/>
              <a:gd name="T47" fmla="*/ 584 h 1043"/>
              <a:gd name="T48" fmla="*/ 710 w 1652"/>
              <a:gd name="T49" fmla="*/ 532 h 1043"/>
              <a:gd name="T50" fmla="*/ 673 w 1652"/>
              <a:gd name="T51" fmla="*/ 602 h 1043"/>
              <a:gd name="T52" fmla="*/ 601 w 1652"/>
              <a:gd name="T53" fmla="*/ 738 h 1043"/>
              <a:gd name="T54" fmla="*/ 574 w 1652"/>
              <a:gd name="T55" fmla="*/ 820 h 1043"/>
              <a:gd name="T56" fmla="*/ 612 w 1652"/>
              <a:gd name="T57" fmla="*/ 817 h 1043"/>
              <a:gd name="T58" fmla="*/ 656 w 1652"/>
              <a:gd name="T59" fmla="*/ 721 h 1043"/>
              <a:gd name="T60" fmla="*/ 753 w 1652"/>
              <a:gd name="T61" fmla="*/ 613 h 1043"/>
              <a:gd name="T62" fmla="*/ 814 w 1652"/>
              <a:gd name="T63" fmla="*/ 629 h 1043"/>
              <a:gd name="T64" fmla="*/ 938 w 1652"/>
              <a:gd name="T65" fmla="*/ 623 h 1043"/>
              <a:gd name="T66" fmla="*/ 1008 w 1652"/>
              <a:gd name="T67" fmla="*/ 658 h 1043"/>
              <a:gd name="T68" fmla="*/ 1086 w 1652"/>
              <a:gd name="T69" fmla="*/ 740 h 1043"/>
              <a:gd name="T70" fmla="*/ 1114 w 1652"/>
              <a:gd name="T71" fmla="*/ 937 h 1043"/>
              <a:gd name="T72" fmla="*/ 1139 w 1652"/>
              <a:gd name="T73" fmla="*/ 933 h 1043"/>
              <a:gd name="T74" fmla="*/ 1134 w 1652"/>
              <a:gd name="T75" fmla="*/ 718 h 1043"/>
              <a:gd name="T76" fmla="*/ 1115 w 1652"/>
              <a:gd name="T77" fmla="*/ 672 h 1043"/>
              <a:gd name="T78" fmla="*/ 1180 w 1652"/>
              <a:gd name="T79" fmla="*/ 729 h 1043"/>
              <a:gd name="T80" fmla="*/ 1421 w 1652"/>
              <a:gd name="T81" fmla="*/ 811 h 1043"/>
              <a:gd name="T82" fmla="*/ 1616 w 1652"/>
              <a:gd name="T83" fmla="*/ 1007 h 1043"/>
              <a:gd name="T84" fmla="*/ 1494 w 1652"/>
              <a:gd name="T85" fmla="*/ 827 h 1043"/>
              <a:gd name="T86" fmla="*/ 1588 w 1652"/>
              <a:gd name="T87" fmla="*/ 818 h 1043"/>
              <a:gd name="T88" fmla="*/ 1605 w 1652"/>
              <a:gd name="T89" fmla="*/ 729 h 1043"/>
              <a:gd name="T90" fmla="*/ 1554 w 1652"/>
              <a:gd name="T91" fmla="*/ 380 h 1043"/>
              <a:gd name="T92" fmla="*/ 1542 w 1652"/>
              <a:gd name="T93" fmla="*/ 366 h 1043"/>
              <a:gd name="T94" fmla="*/ 1419 w 1652"/>
              <a:gd name="T95" fmla="*/ 437 h 1043"/>
              <a:gd name="T96" fmla="*/ 1297 w 1652"/>
              <a:gd name="T97" fmla="*/ 415 h 1043"/>
              <a:gd name="T98" fmla="*/ 1168 w 1652"/>
              <a:gd name="T99" fmla="*/ 484 h 1043"/>
              <a:gd name="T100" fmla="*/ 1121 w 1652"/>
              <a:gd name="T101" fmla="*/ 461 h 1043"/>
              <a:gd name="T102" fmla="*/ 1086 w 1652"/>
              <a:gd name="T103" fmla="*/ 351 h 1043"/>
              <a:gd name="T104" fmla="*/ 1072 w 1652"/>
              <a:gd name="T105" fmla="*/ 295 h 1043"/>
              <a:gd name="T106" fmla="*/ 1033 w 1652"/>
              <a:gd name="T107" fmla="*/ 450 h 1043"/>
              <a:gd name="T108" fmla="*/ 986 w 1652"/>
              <a:gd name="T109" fmla="*/ 379 h 1043"/>
              <a:gd name="T110" fmla="*/ 893 w 1652"/>
              <a:gd name="T111" fmla="*/ 350 h 1043"/>
              <a:gd name="T112" fmla="*/ 885 w 1652"/>
              <a:gd name="T113" fmla="*/ 269 h 1043"/>
              <a:gd name="T114" fmla="*/ 830 w 1652"/>
              <a:gd name="T115" fmla="*/ 359 h 1043"/>
              <a:gd name="T116" fmla="*/ 1559 w 1652"/>
              <a:gd name="T117" fmla="*/ 570 h 1043"/>
              <a:gd name="T118" fmla="*/ 1511 w 1652"/>
              <a:gd name="T119" fmla="*/ 43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52" h="1043">
                <a:moveTo>
                  <a:pt x="797" y="372"/>
                </a:moveTo>
                <a:lnTo>
                  <a:pt x="797" y="372"/>
                </a:lnTo>
                <a:lnTo>
                  <a:pt x="787" y="357"/>
                </a:lnTo>
                <a:lnTo>
                  <a:pt x="777" y="343"/>
                </a:lnTo>
                <a:lnTo>
                  <a:pt x="761" y="325"/>
                </a:lnTo>
                <a:lnTo>
                  <a:pt x="753" y="315"/>
                </a:lnTo>
                <a:lnTo>
                  <a:pt x="742" y="307"/>
                </a:lnTo>
                <a:lnTo>
                  <a:pt x="731" y="298"/>
                </a:lnTo>
                <a:lnTo>
                  <a:pt x="720" y="290"/>
                </a:lnTo>
                <a:lnTo>
                  <a:pt x="707" y="284"/>
                </a:lnTo>
                <a:lnTo>
                  <a:pt x="694" y="278"/>
                </a:lnTo>
                <a:lnTo>
                  <a:pt x="680" y="273"/>
                </a:lnTo>
                <a:lnTo>
                  <a:pt x="665" y="271"/>
                </a:lnTo>
                <a:lnTo>
                  <a:pt x="665" y="271"/>
                </a:lnTo>
                <a:lnTo>
                  <a:pt x="650" y="271"/>
                </a:lnTo>
                <a:lnTo>
                  <a:pt x="635" y="271"/>
                </a:lnTo>
                <a:lnTo>
                  <a:pt x="619" y="272"/>
                </a:lnTo>
                <a:lnTo>
                  <a:pt x="604" y="274"/>
                </a:lnTo>
                <a:lnTo>
                  <a:pt x="590" y="278"/>
                </a:lnTo>
                <a:lnTo>
                  <a:pt x="576" y="281"/>
                </a:lnTo>
                <a:lnTo>
                  <a:pt x="549" y="291"/>
                </a:lnTo>
                <a:lnTo>
                  <a:pt x="525" y="302"/>
                </a:lnTo>
                <a:lnTo>
                  <a:pt x="506" y="313"/>
                </a:lnTo>
                <a:lnTo>
                  <a:pt x="490" y="324"/>
                </a:lnTo>
                <a:lnTo>
                  <a:pt x="481" y="332"/>
                </a:lnTo>
                <a:lnTo>
                  <a:pt x="481" y="332"/>
                </a:lnTo>
                <a:lnTo>
                  <a:pt x="471" y="344"/>
                </a:lnTo>
                <a:lnTo>
                  <a:pt x="464" y="355"/>
                </a:lnTo>
                <a:lnTo>
                  <a:pt x="459" y="364"/>
                </a:lnTo>
                <a:lnTo>
                  <a:pt x="459" y="364"/>
                </a:lnTo>
                <a:lnTo>
                  <a:pt x="455" y="349"/>
                </a:lnTo>
                <a:lnTo>
                  <a:pt x="450" y="331"/>
                </a:lnTo>
                <a:lnTo>
                  <a:pt x="442" y="309"/>
                </a:lnTo>
                <a:lnTo>
                  <a:pt x="430" y="283"/>
                </a:lnTo>
                <a:lnTo>
                  <a:pt x="414" y="254"/>
                </a:lnTo>
                <a:lnTo>
                  <a:pt x="405" y="238"/>
                </a:lnTo>
                <a:lnTo>
                  <a:pt x="394" y="222"/>
                </a:lnTo>
                <a:lnTo>
                  <a:pt x="383" y="207"/>
                </a:lnTo>
                <a:lnTo>
                  <a:pt x="370" y="191"/>
                </a:lnTo>
                <a:lnTo>
                  <a:pt x="370" y="191"/>
                </a:lnTo>
                <a:lnTo>
                  <a:pt x="342" y="162"/>
                </a:lnTo>
                <a:lnTo>
                  <a:pt x="314" y="137"/>
                </a:lnTo>
                <a:lnTo>
                  <a:pt x="288" y="114"/>
                </a:lnTo>
                <a:lnTo>
                  <a:pt x="264" y="96"/>
                </a:lnTo>
                <a:lnTo>
                  <a:pt x="243" y="81"/>
                </a:lnTo>
                <a:lnTo>
                  <a:pt x="228" y="70"/>
                </a:lnTo>
                <a:lnTo>
                  <a:pt x="213" y="62"/>
                </a:lnTo>
                <a:lnTo>
                  <a:pt x="213" y="62"/>
                </a:lnTo>
                <a:lnTo>
                  <a:pt x="201" y="50"/>
                </a:lnTo>
                <a:lnTo>
                  <a:pt x="189" y="39"/>
                </a:lnTo>
                <a:lnTo>
                  <a:pt x="174" y="26"/>
                </a:lnTo>
                <a:lnTo>
                  <a:pt x="156" y="15"/>
                </a:lnTo>
                <a:lnTo>
                  <a:pt x="146" y="9"/>
                </a:lnTo>
                <a:lnTo>
                  <a:pt x="136" y="5"/>
                </a:lnTo>
                <a:lnTo>
                  <a:pt x="127" y="3"/>
                </a:lnTo>
                <a:lnTo>
                  <a:pt x="116" y="0"/>
                </a:lnTo>
                <a:lnTo>
                  <a:pt x="106" y="0"/>
                </a:lnTo>
                <a:lnTo>
                  <a:pt x="97" y="3"/>
                </a:lnTo>
                <a:lnTo>
                  <a:pt x="97" y="3"/>
                </a:lnTo>
                <a:lnTo>
                  <a:pt x="93" y="4"/>
                </a:lnTo>
                <a:lnTo>
                  <a:pt x="89" y="5"/>
                </a:lnTo>
                <a:lnTo>
                  <a:pt x="87" y="8"/>
                </a:lnTo>
                <a:lnTo>
                  <a:pt x="87" y="10"/>
                </a:lnTo>
                <a:lnTo>
                  <a:pt x="87" y="12"/>
                </a:lnTo>
                <a:lnTo>
                  <a:pt x="87" y="15"/>
                </a:lnTo>
                <a:lnTo>
                  <a:pt x="92" y="21"/>
                </a:lnTo>
                <a:lnTo>
                  <a:pt x="98" y="27"/>
                </a:lnTo>
                <a:lnTo>
                  <a:pt x="107" y="34"/>
                </a:lnTo>
                <a:lnTo>
                  <a:pt x="129" y="47"/>
                </a:lnTo>
                <a:lnTo>
                  <a:pt x="153" y="59"/>
                </a:lnTo>
                <a:lnTo>
                  <a:pt x="176" y="70"/>
                </a:lnTo>
                <a:lnTo>
                  <a:pt x="199" y="80"/>
                </a:lnTo>
                <a:lnTo>
                  <a:pt x="199" y="80"/>
                </a:lnTo>
                <a:lnTo>
                  <a:pt x="221" y="94"/>
                </a:lnTo>
                <a:lnTo>
                  <a:pt x="269" y="129"/>
                </a:lnTo>
                <a:lnTo>
                  <a:pt x="295" y="150"/>
                </a:lnTo>
                <a:lnTo>
                  <a:pt x="322" y="170"/>
                </a:lnTo>
                <a:lnTo>
                  <a:pt x="342" y="189"/>
                </a:lnTo>
                <a:lnTo>
                  <a:pt x="351" y="197"/>
                </a:lnTo>
                <a:lnTo>
                  <a:pt x="357" y="203"/>
                </a:lnTo>
                <a:lnTo>
                  <a:pt x="357" y="203"/>
                </a:lnTo>
                <a:lnTo>
                  <a:pt x="371" y="225"/>
                </a:lnTo>
                <a:lnTo>
                  <a:pt x="387" y="251"/>
                </a:lnTo>
                <a:lnTo>
                  <a:pt x="401" y="279"/>
                </a:lnTo>
                <a:lnTo>
                  <a:pt x="416" y="308"/>
                </a:lnTo>
                <a:lnTo>
                  <a:pt x="437" y="355"/>
                </a:lnTo>
                <a:lnTo>
                  <a:pt x="446" y="376"/>
                </a:lnTo>
                <a:lnTo>
                  <a:pt x="443" y="380"/>
                </a:lnTo>
                <a:lnTo>
                  <a:pt x="443" y="380"/>
                </a:lnTo>
                <a:lnTo>
                  <a:pt x="412" y="361"/>
                </a:lnTo>
                <a:lnTo>
                  <a:pt x="393" y="349"/>
                </a:lnTo>
                <a:lnTo>
                  <a:pt x="370" y="337"/>
                </a:lnTo>
                <a:lnTo>
                  <a:pt x="347" y="325"/>
                </a:lnTo>
                <a:lnTo>
                  <a:pt x="323" y="314"/>
                </a:lnTo>
                <a:lnTo>
                  <a:pt x="298" y="306"/>
                </a:lnTo>
                <a:lnTo>
                  <a:pt x="273" y="298"/>
                </a:lnTo>
                <a:lnTo>
                  <a:pt x="273" y="298"/>
                </a:lnTo>
                <a:lnTo>
                  <a:pt x="242" y="291"/>
                </a:lnTo>
                <a:lnTo>
                  <a:pt x="213" y="286"/>
                </a:lnTo>
                <a:lnTo>
                  <a:pt x="187" y="283"/>
                </a:lnTo>
                <a:lnTo>
                  <a:pt x="163" y="279"/>
                </a:lnTo>
                <a:lnTo>
                  <a:pt x="128" y="277"/>
                </a:lnTo>
                <a:lnTo>
                  <a:pt x="115" y="275"/>
                </a:lnTo>
                <a:lnTo>
                  <a:pt x="115" y="275"/>
                </a:lnTo>
                <a:lnTo>
                  <a:pt x="98" y="272"/>
                </a:lnTo>
                <a:lnTo>
                  <a:pt x="80" y="268"/>
                </a:lnTo>
                <a:lnTo>
                  <a:pt x="59" y="266"/>
                </a:lnTo>
                <a:lnTo>
                  <a:pt x="39" y="265"/>
                </a:lnTo>
                <a:lnTo>
                  <a:pt x="29" y="266"/>
                </a:lnTo>
                <a:lnTo>
                  <a:pt x="21" y="267"/>
                </a:lnTo>
                <a:lnTo>
                  <a:pt x="12" y="271"/>
                </a:lnTo>
                <a:lnTo>
                  <a:pt x="6" y="274"/>
                </a:lnTo>
                <a:lnTo>
                  <a:pt x="3" y="280"/>
                </a:lnTo>
                <a:lnTo>
                  <a:pt x="0" y="287"/>
                </a:lnTo>
                <a:lnTo>
                  <a:pt x="0" y="287"/>
                </a:lnTo>
                <a:lnTo>
                  <a:pt x="0" y="291"/>
                </a:lnTo>
                <a:lnTo>
                  <a:pt x="1" y="295"/>
                </a:lnTo>
                <a:lnTo>
                  <a:pt x="3" y="298"/>
                </a:lnTo>
                <a:lnTo>
                  <a:pt x="4" y="301"/>
                </a:lnTo>
                <a:lnTo>
                  <a:pt x="10" y="304"/>
                </a:lnTo>
                <a:lnTo>
                  <a:pt x="17" y="308"/>
                </a:lnTo>
                <a:lnTo>
                  <a:pt x="27" y="309"/>
                </a:lnTo>
                <a:lnTo>
                  <a:pt x="38" y="309"/>
                </a:lnTo>
                <a:lnTo>
                  <a:pt x="60" y="308"/>
                </a:lnTo>
                <a:lnTo>
                  <a:pt x="83" y="304"/>
                </a:lnTo>
                <a:lnTo>
                  <a:pt x="104" y="300"/>
                </a:lnTo>
                <a:lnTo>
                  <a:pt x="123" y="295"/>
                </a:lnTo>
                <a:lnTo>
                  <a:pt x="123" y="295"/>
                </a:lnTo>
                <a:lnTo>
                  <a:pt x="141" y="296"/>
                </a:lnTo>
                <a:lnTo>
                  <a:pt x="182" y="300"/>
                </a:lnTo>
                <a:lnTo>
                  <a:pt x="207" y="303"/>
                </a:lnTo>
                <a:lnTo>
                  <a:pt x="233" y="308"/>
                </a:lnTo>
                <a:lnTo>
                  <a:pt x="257" y="313"/>
                </a:lnTo>
                <a:lnTo>
                  <a:pt x="277" y="318"/>
                </a:lnTo>
                <a:lnTo>
                  <a:pt x="277" y="318"/>
                </a:lnTo>
                <a:lnTo>
                  <a:pt x="293" y="325"/>
                </a:lnTo>
                <a:lnTo>
                  <a:pt x="312" y="333"/>
                </a:lnTo>
                <a:lnTo>
                  <a:pt x="357" y="355"/>
                </a:lnTo>
                <a:lnTo>
                  <a:pt x="400" y="379"/>
                </a:lnTo>
                <a:lnTo>
                  <a:pt x="436" y="400"/>
                </a:lnTo>
                <a:lnTo>
                  <a:pt x="436" y="400"/>
                </a:lnTo>
                <a:lnTo>
                  <a:pt x="418" y="444"/>
                </a:lnTo>
                <a:lnTo>
                  <a:pt x="408" y="464"/>
                </a:lnTo>
                <a:lnTo>
                  <a:pt x="402" y="476"/>
                </a:lnTo>
                <a:lnTo>
                  <a:pt x="402" y="476"/>
                </a:lnTo>
                <a:lnTo>
                  <a:pt x="395" y="487"/>
                </a:lnTo>
                <a:lnTo>
                  <a:pt x="389" y="499"/>
                </a:lnTo>
                <a:lnTo>
                  <a:pt x="383" y="512"/>
                </a:lnTo>
                <a:lnTo>
                  <a:pt x="383" y="512"/>
                </a:lnTo>
                <a:lnTo>
                  <a:pt x="381" y="513"/>
                </a:lnTo>
                <a:lnTo>
                  <a:pt x="373" y="517"/>
                </a:lnTo>
                <a:lnTo>
                  <a:pt x="369" y="520"/>
                </a:lnTo>
                <a:lnTo>
                  <a:pt x="364" y="525"/>
                </a:lnTo>
                <a:lnTo>
                  <a:pt x="358" y="532"/>
                </a:lnTo>
                <a:lnTo>
                  <a:pt x="352" y="543"/>
                </a:lnTo>
                <a:lnTo>
                  <a:pt x="352" y="543"/>
                </a:lnTo>
                <a:lnTo>
                  <a:pt x="347" y="554"/>
                </a:lnTo>
                <a:lnTo>
                  <a:pt x="344" y="564"/>
                </a:lnTo>
                <a:lnTo>
                  <a:pt x="344" y="572"/>
                </a:lnTo>
                <a:lnTo>
                  <a:pt x="346" y="580"/>
                </a:lnTo>
                <a:lnTo>
                  <a:pt x="348" y="586"/>
                </a:lnTo>
                <a:lnTo>
                  <a:pt x="351" y="590"/>
                </a:lnTo>
                <a:lnTo>
                  <a:pt x="353" y="594"/>
                </a:lnTo>
                <a:lnTo>
                  <a:pt x="353" y="594"/>
                </a:lnTo>
                <a:lnTo>
                  <a:pt x="355" y="588"/>
                </a:lnTo>
                <a:lnTo>
                  <a:pt x="361" y="573"/>
                </a:lnTo>
                <a:lnTo>
                  <a:pt x="365" y="566"/>
                </a:lnTo>
                <a:lnTo>
                  <a:pt x="370" y="560"/>
                </a:lnTo>
                <a:lnTo>
                  <a:pt x="373" y="555"/>
                </a:lnTo>
                <a:lnTo>
                  <a:pt x="378" y="553"/>
                </a:lnTo>
                <a:lnTo>
                  <a:pt x="378" y="553"/>
                </a:lnTo>
                <a:lnTo>
                  <a:pt x="395" y="549"/>
                </a:lnTo>
                <a:lnTo>
                  <a:pt x="403" y="548"/>
                </a:lnTo>
                <a:lnTo>
                  <a:pt x="403" y="566"/>
                </a:lnTo>
                <a:lnTo>
                  <a:pt x="375" y="595"/>
                </a:lnTo>
                <a:lnTo>
                  <a:pt x="375" y="595"/>
                </a:lnTo>
                <a:lnTo>
                  <a:pt x="384" y="596"/>
                </a:lnTo>
                <a:lnTo>
                  <a:pt x="395" y="596"/>
                </a:lnTo>
                <a:lnTo>
                  <a:pt x="411" y="594"/>
                </a:lnTo>
                <a:lnTo>
                  <a:pt x="411" y="594"/>
                </a:lnTo>
                <a:lnTo>
                  <a:pt x="418" y="592"/>
                </a:lnTo>
                <a:lnTo>
                  <a:pt x="424" y="589"/>
                </a:lnTo>
                <a:lnTo>
                  <a:pt x="435" y="583"/>
                </a:lnTo>
                <a:lnTo>
                  <a:pt x="441" y="578"/>
                </a:lnTo>
                <a:lnTo>
                  <a:pt x="442" y="577"/>
                </a:lnTo>
                <a:lnTo>
                  <a:pt x="442" y="577"/>
                </a:lnTo>
                <a:lnTo>
                  <a:pt x="455" y="580"/>
                </a:lnTo>
                <a:lnTo>
                  <a:pt x="478" y="582"/>
                </a:lnTo>
                <a:lnTo>
                  <a:pt x="518" y="586"/>
                </a:lnTo>
                <a:lnTo>
                  <a:pt x="518" y="586"/>
                </a:lnTo>
                <a:lnTo>
                  <a:pt x="531" y="586"/>
                </a:lnTo>
                <a:lnTo>
                  <a:pt x="546" y="584"/>
                </a:lnTo>
                <a:lnTo>
                  <a:pt x="560" y="582"/>
                </a:lnTo>
                <a:lnTo>
                  <a:pt x="576" y="580"/>
                </a:lnTo>
                <a:lnTo>
                  <a:pt x="608" y="571"/>
                </a:lnTo>
                <a:lnTo>
                  <a:pt x="639" y="561"/>
                </a:lnTo>
                <a:lnTo>
                  <a:pt x="667" y="551"/>
                </a:lnTo>
                <a:lnTo>
                  <a:pt x="690" y="542"/>
                </a:lnTo>
                <a:lnTo>
                  <a:pt x="710" y="532"/>
                </a:lnTo>
                <a:lnTo>
                  <a:pt x="710" y="532"/>
                </a:lnTo>
                <a:lnTo>
                  <a:pt x="712" y="537"/>
                </a:lnTo>
                <a:lnTo>
                  <a:pt x="716" y="548"/>
                </a:lnTo>
                <a:lnTo>
                  <a:pt x="724" y="563"/>
                </a:lnTo>
                <a:lnTo>
                  <a:pt x="730" y="572"/>
                </a:lnTo>
                <a:lnTo>
                  <a:pt x="737" y="581"/>
                </a:lnTo>
                <a:lnTo>
                  <a:pt x="680" y="595"/>
                </a:lnTo>
                <a:lnTo>
                  <a:pt x="680" y="595"/>
                </a:lnTo>
                <a:lnTo>
                  <a:pt x="673" y="602"/>
                </a:lnTo>
                <a:lnTo>
                  <a:pt x="665" y="611"/>
                </a:lnTo>
                <a:lnTo>
                  <a:pt x="655" y="622"/>
                </a:lnTo>
                <a:lnTo>
                  <a:pt x="644" y="636"/>
                </a:lnTo>
                <a:lnTo>
                  <a:pt x="633" y="653"/>
                </a:lnTo>
                <a:lnTo>
                  <a:pt x="624" y="672"/>
                </a:lnTo>
                <a:lnTo>
                  <a:pt x="614" y="695"/>
                </a:lnTo>
                <a:lnTo>
                  <a:pt x="614" y="695"/>
                </a:lnTo>
                <a:lnTo>
                  <a:pt x="601" y="738"/>
                </a:lnTo>
                <a:lnTo>
                  <a:pt x="591" y="773"/>
                </a:lnTo>
                <a:lnTo>
                  <a:pt x="584" y="803"/>
                </a:lnTo>
                <a:lnTo>
                  <a:pt x="537" y="791"/>
                </a:lnTo>
                <a:lnTo>
                  <a:pt x="442" y="810"/>
                </a:lnTo>
                <a:lnTo>
                  <a:pt x="546" y="810"/>
                </a:lnTo>
                <a:lnTo>
                  <a:pt x="546" y="810"/>
                </a:lnTo>
                <a:lnTo>
                  <a:pt x="554" y="812"/>
                </a:lnTo>
                <a:lnTo>
                  <a:pt x="574" y="820"/>
                </a:lnTo>
                <a:lnTo>
                  <a:pt x="586" y="822"/>
                </a:lnTo>
                <a:lnTo>
                  <a:pt x="596" y="824"/>
                </a:lnTo>
                <a:lnTo>
                  <a:pt x="604" y="824"/>
                </a:lnTo>
                <a:lnTo>
                  <a:pt x="607" y="824"/>
                </a:lnTo>
                <a:lnTo>
                  <a:pt x="609" y="823"/>
                </a:lnTo>
                <a:lnTo>
                  <a:pt x="609" y="823"/>
                </a:lnTo>
                <a:lnTo>
                  <a:pt x="612" y="821"/>
                </a:lnTo>
                <a:lnTo>
                  <a:pt x="612" y="817"/>
                </a:lnTo>
                <a:lnTo>
                  <a:pt x="611" y="811"/>
                </a:lnTo>
                <a:lnTo>
                  <a:pt x="609" y="806"/>
                </a:lnTo>
                <a:lnTo>
                  <a:pt x="608" y="805"/>
                </a:lnTo>
                <a:lnTo>
                  <a:pt x="608" y="805"/>
                </a:lnTo>
                <a:lnTo>
                  <a:pt x="627" y="774"/>
                </a:lnTo>
                <a:lnTo>
                  <a:pt x="643" y="746"/>
                </a:lnTo>
                <a:lnTo>
                  <a:pt x="656" y="721"/>
                </a:lnTo>
                <a:lnTo>
                  <a:pt x="656" y="721"/>
                </a:lnTo>
                <a:lnTo>
                  <a:pt x="662" y="707"/>
                </a:lnTo>
                <a:lnTo>
                  <a:pt x="667" y="691"/>
                </a:lnTo>
                <a:lnTo>
                  <a:pt x="678" y="654"/>
                </a:lnTo>
                <a:lnTo>
                  <a:pt x="689" y="611"/>
                </a:lnTo>
                <a:lnTo>
                  <a:pt x="689" y="611"/>
                </a:lnTo>
                <a:lnTo>
                  <a:pt x="715" y="613"/>
                </a:lnTo>
                <a:lnTo>
                  <a:pt x="741" y="613"/>
                </a:lnTo>
                <a:lnTo>
                  <a:pt x="753" y="613"/>
                </a:lnTo>
                <a:lnTo>
                  <a:pt x="763" y="612"/>
                </a:lnTo>
                <a:lnTo>
                  <a:pt x="763" y="612"/>
                </a:lnTo>
                <a:lnTo>
                  <a:pt x="771" y="611"/>
                </a:lnTo>
                <a:lnTo>
                  <a:pt x="771" y="611"/>
                </a:lnTo>
                <a:lnTo>
                  <a:pt x="780" y="616"/>
                </a:lnTo>
                <a:lnTo>
                  <a:pt x="790" y="622"/>
                </a:lnTo>
                <a:lnTo>
                  <a:pt x="801" y="625"/>
                </a:lnTo>
                <a:lnTo>
                  <a:pt x="814" y="629"/>
                </a:lnTo>
                <a:lnTo>
                  <a:pt x="814" y="629"/>
                </a:lnTo>
                <a:lnTo>
                  <a:pt x="826" y="631"/>
                </a:lnTo>
                <a:lnTo>
                  <a:pt x="839" y="633"/>
                </a:lnTo>
                <a:lnTo>
                  <a:pt x="852" y="634"/>
                </a:lnTo>
                <a:lnTo>
                  <a:pt x="866" y="634"/>
                </a:lnTo>
                <a:lnTo>
                  <a:pt x="891" y="631"/>
                </a:lnTo>
                <a:lnTo>
                  <a:pt x="916" y="628"/>
                </a:lnTo>
                <a:lnTo>
                  <a:pt x="938" y="623"/>
                </a:lnTo>
                <a:lnTo>
                  <a:pt x="955" y="618"/>
                </a:lnTo>
                <a:lnTo>
                  <a:pt x="970" y="613"/>
                </a:lnTo>
                <a:lnTo>
                  <a:pt x="970" y="613"/>
                </a:lnTo>
                <a:lnTo>
                  <a:pt x="975" y="622"/>
                </a:lnTo>
                <a:lnTo>
                  <a:pt x="981" y="629"/>
                </a:lnTo>
                <a:lnTo>
                  <a:pt x="988" y="639"/>
                </a:lnTo>
                <a:lnTo>
                  <a:pt x="997" y="648"/>
                </a:lnTo>
                <a:lnTo>
                  <a:pt x="1008" y="658"/>
                </a:lnTo>
                <a:lnTo>
                  <a:pt x="1020" y="666"/>
                </a:lnTo>
                <a:lnTo>
                  <a:pt x="1026" y="669"/>
                </a:lnTo>
                <a:lnTo>
                  <a:pt x="1033" y="671"/>
                </a:lnTo>
                <a:lnTo>
                  <a:pt x="1033" y="671"/>
                </a:lnTo>
                <a:lnTo>
                  <a:pt x="1041" y="674"/>
                </a:lnTo>
                <a:lnTo>
                  <a:pt x="1041" y="674"/>
                </a:lnTo>
                <a:lnTo>
                  <a:pt x="1073" y="721"/>
                </a:lnTo>
                <a:lnTo>
                  <a:pt x="1086" y="740"/>
                </a:lnTo>
                <a:lnTo>
                  <a:pt x="1096" y="751"/>
                </a:lnTo>
                <a:lnTo>
                  <a:pt x="1132" y="788"/>
                </a:lnTo>
                <a:lnTo>
                  <a:pt x="1121" y="921"/>
                </a:lnTo>
                <a:lnTo>
                  <a:pt x="1088" y="904"/>
                </a:lnTo>
                <a:lnTo>
                  <a:pt x="1016" y="915"/>
                </a:lnTo>
                <a:lnTo>
                  <a:pt x="1092" y="923"/>
                </a:lnTo>
                <a:lnTo>
                  <a:pt x="1092" y="923"/>
                </a:lnTo>
                <a:lnTo>
                  <a:pt x="1114" y="937"/>
                </a:lnTo>
                <a:lnTo>
                  <a:pt x="1131" y="945"/>
                </a:lnTo>
                <a:lnTo>
                  <a:pt x="1137" y="948"/>
                </a:lnTo>
                <a:lnTo>
                  <a:pt x="1138" y="948"/>
                </a:lnTo>
                <a:lnTo>
                  <a:pt x="1139" y="946"/>
                </a:lnTo>
                <a:lnTo>
                  <a:pt x="1139" y="946"/>
                </a:lnTo>
                <a:lnTo>
                  <a:pt x="1140" y="944"/>
                </a:lnTo>
                <a:lnTo>
                  <a:pt x="1140" y="940"/>
                </a:lnTo>
                <a:lnTo>
                  <a:pt x="1139" y="933"/>
                </a:lnTo>
                <a:lnTo>
                  <a:pt x="1135" y="925"/>
                </a:lnTo>
                <a:lnTo>
                  <a:pt x="1161" y="776"/>
                </a:lnTo>
                <a:lnTo>
                  <a:pt x="1161" y="776"/>
                </a:lnTo>
                <a:lnTo>
                  <a:pt x="1159" y="770"/>
                </a:lnTo>
                <a:lnTo>
                  <a:pt x="1155" y="756"/>
                </a:lnTo>
                <a:lnTo>
                  <a:pt x="1146" y="738"/>
                </a:lnTo>
                <a:lnTo>
                  <a:pt x="1140" y="728"/>
                </a:lnTo>
                <a:lnTo>
                  <a:pt x="1134" y="718"/>
                </a:lnTo>
                <a:lnTo>
                  <a:pt x="1134" y="718"/>
                </a:lnTo>
                <a:lnTo>
                  <a:pt x="1126" y="710"/>
                </a:lnTo>
                <a:lnTo>
                  <a:pt x="1116" y="699"/>
                </a:lnTo>
                <a:lnTo>
                  <a:pt x="1092" y="676"/>
                </a:lnTo>
                <a:lnTo>
                  <a:pt x="1092" y="676"/>
                </a:lnTo>
                <a:lnTo>
                  <a:pt x="1109" y="674"/>
                </a:lnTo>
                <a:lnTo>
                  <a:pt x="1115" y="672"/>
                </a:lnTo>
                <a:lnTo>
                  <a:pt x="1115" y="672"/>
                </a:lnTo>
                <a:lnTo>
                  <a:pt x="1116" y="675"/>
                </a:lnTo>
                <a:lnTo>
                  <a:pt x="1118" y="680"/>
                </a:lnTo>
                <a:lnTo>
                  <a:pt x="1123" y="688"/>
                </a:lnTo>
                <a:lnTo>
                  <a:pt x="1135" y="699"/>
                </a:lnTo>
                <a:lnTo>
                  <a:pt x="1143" y="706"/>
                </a:lnTo>
                <a:lnTo>
                  <a:pt x="1153" y="713"/>
                </a:lnTo>
                <a:lnTo>
                  <a:pt x="1165" y="721"/>
                </a:lnTo>
                <a:lnTo>
                  <a:pt x="1180" y="729"/>
                </a:lnTo>
                <a:lnTo>
                  <a:pt x="1198" y="736"/>
                </a:lnTo>
                <a:lnTo>
                  <a:pt x="1217" y="746"/>
                </a:lnTo>
                <a:lnTo>
                  <a:pt x="1241" y="754"/>
                </a:lnTo>
                <a:lnTo>
                  <a:pt x="1268" y="764"/>
                </a:lnTo>
                <a:lnTo>
                  <a:pt x="1268" y="764"/>
                </a:lnTo>
                <a:lnTo>
                  <a:pt x="1319" y="781"/>
                </a:lnTo>
                <a:lnTo>
                  <a:pt x="1371" y="798"/>
                </a:lnTo>
                <a:lnTo>
                  <a:pt x="1421" y="811"/>
                </a:lnTo>
                <a:lnTo>
                  <a:pt x="1466" y="822"/>
                </a:lnTo>
                <a:lnTo>
                  <a:pt x="1496" y="929"/>
                </a:lnTo>
                <a:lnTo>
                  <a:pt x="1541" y="1016"/>
                </a:lnTo>
                <a:lnTo>
                  <a:pt x="1598" y="1018"/>
                </a:lnTo>
                <a:lnTo>
                  <a:pt x="1652" y="1043"/>
                </a:lnTo>
                <a:lnTo>
                  <a:pt x="1652" y="1043"/>
                </a:lnTo>
                <a:lnTo>
                  <a:pt x="1631" y="1021"/>
                </a:lnTo>
                <a:lnTo>
                  <a:pt x="1616" y="1007"/>
                </a:lnTo>
                <a:lnTo>
                  <a:pt x="1608" y="1002"/>
                </a:lnTo>
                <a:lnTo>
                  <a:pt x="1605" y="999"/>
                </a:lnTo>
                <a:lnTo>
                  <a:pt x="1605" y="999"/>
                </a:lnTo>
                <a:lnTo>
                  <a:pt x="1593" y="998"/>
                </a:lnTo>
                <a:lnTo>
                  <a:pt x="1575" y="998"/>
                </a:lnTo>
                <a:lnTo>
                  <a:pt x="1551" y="999"/>
                </a:lnTo>
                <a:lnTo>
                  <a:pt x="1512" y="920"/>
                </a:lnTo>
                <a:lnTo>
                  <a:pt x="1494" y="827"/>
                </a:lnTo>
                <a:lnTo>
                  <a:pt x="1494" y="827"/>
                </a:lnTo>
                <a:lnTo>
                  <a:pt x="1513" y="829"/>
                </a:lnTo>
                <a:lnTo>
                  <a:pt x="1531" y="831"/>
                </a:lnTo>
                <a:lnTo>
                  <a:pt x="1548" y="831"/>
                </a:lnTo>
                <a:lnTo>
                  <a:pt x="1561" y="829"/>
                </a:lnTo>
                <a:lnTo>
                  <a:pt x="1575" y="826"/>
                </a:lnTo>
                <a:lnTo>
                  <a:pt x="1584" y="821"/>
                </a:lnTo>
                <a:lnTo>
                  <a:pt x="1588" y="818"/>
                </a:lnTo>
                <a:lnTo>
                  <a:pt x="1592" y="815"/>
                </a:lnTo>
                <a:lnTo>
                  <a:pt x="1594" y="811"/>
                </a:lnTo>
                <a:lnTo>
                  <a:pt x="1596" y="806"/>
                </a:lnTo>
                <a:lnTo>
                  <a:pt x="1596" y="806"/>
                </a:lnTo>
                <a:lnTo>
                  <a:pt x="1600" y="789"/>
                </a:lnTo>
                <a:lnTo>
                  <a:pt x="1604" y="771"/>
                </a:lnTo>
                <a:lnTo>
                  <a:pt x="1605" y="751"/>
                </a:lnTo>
                <a:lnTo>
                  <a:pt x="1605" y="729"/>
                </a:lnTo>
                <a:lnTo>
                  <a:pt x="1602" y="705"/>
                </a:lnTo>
                <a:lnTo>
                  <a:pt x="1599" y="682"/>
                </a:lnTo>
                <a:lnTo>
                  <a:pt x="1594" y="657"/>
                </a:lnTo>
                <a:lnTo>
                  <a:pt x="1587" y="633"/>
                </a:lnTo>
                <a:lnTo>
                  <a:pt x="1587" y="633"/>
                </a:lnTo>
                <a:lnTo>
                  <a:pt x="1555" y="384"/>
                </a:lnTo>
                <a:lnTo>
                  <a:pt x="1555" y="384"/>
                </a:lnTo>
                <a:lnTo>
                  <a:pt x="1554" y="380"/>
                </a:lnTo>
                <a:lnTo>
                  <a:pt x="1549" y="377"/>
                </a:lnTo>
                <a:lnTo>
                  <a:pt x="1549" y="377"/>
                </a:lnTo>
                <a:lnTo>
                  <a:pt x="1551" y="371"/>
                </a:lnTo>
                <a:lnTo>
                  <a:pt x="1551" y="368"/>
                </a:lnTo>
                <a:lnTo>
                  <a:pt x="1549" y="367"/>
                </a:lnTo>
                <a:lnTo>
                  <a:pt x="1549" y="367"/>
                </a:lnTo>
                <a:lnTo>
                  <a:pt x="1546" y="366"/>
                </a:lnTo>
                <a:lnTo>
                  <a:pt x="1542" y="366"/>
                </a:lnTo>
                <a:lnTo>
                  <a:pt x="1537" y="368"/>
                </a:lnTo>
                <a:lnTo>
                  <a:pt x="1531" y="371"/>
                </a:lnTo>
                <a:lnTo>
                  <a:pt x="1518" y="379"/>
                </a:lnTo>
                <a:lnTo>
                  <a:pt x="1502" y="391"/>
                </a:lnTo>
                <a:lnTo>
                  <a:pt x="1469" y="419"/>
                </a:lnTo>
                <a:lnTo>
                  <a:pt x="1439" y="447"/>
                </a:lnTo>
                <a:lnTo>
                  <a:pt x="1439" y="447"/>
                </a:lnTo>
                <a:lnTo>
                  <a:pt x="1419" y="437"/>
                </a:lnTo>
                <a:lnTo>
                  <a:pt x="1400" y="430"/>
                </a:lnTo>
                <a:lnTo>
                  <a:pt x="1378" y="423"/>
                </a:lnTo>
                <a:lnTo>
                  <a:pt x="1354" y="417"/>
                </a:lnTo>
                <a:lnTo>
                  <a:pt x="1354" y="417"/>
                </a:lnTo>
                <a:lnTo>
                  <a:pt x="1345" y="414"/>
                </a:lnTo>
                <a:lnTo>
                  <a:pt x="1335" y="413"/>
                </a:lnTo>
                <a:lnTo>
                  <a:pt x="1316" y="413"/>
                </a:lnTo>
                <a:lnTo>
                  <a:pt x="1297" y="415"/>
                </a:lnTo>
                <a:lnTo>
                  <a:pt x="1279" y="419"/>
                </a:lnTo>
                <a:lnTo>
                  <a:pt x="1262" y="425"/>
                </a:lnTo>
                <a:lnTo>
                  <a:pt x="1245" y="432"/>
                </a:lnTo>
                <a:lnTo>
                  <a:pt x="1228" y="441"/>
                </a:lnTo>
                <a:lnTo>
                  <a:pt x="1214" y="449"/>
                </a:lnTo>
                <a:lnTo>
                  <a:pt x="1200" y="459"/>
                </a:lnTo>
                <a:lnTo>
                  <a:pt x="1188" y="467"/>
                </a:lnTo>
                <a:lnTo>
                  <a:pt x="1168" y="484"/>
                </a:lnTo>
                <a:lnTo>
                  <a:pt x="1156" y="496"/>
                </a:lnTo>
                <a:lnTo>
                  <a:pt x="1151" y="501"/>
                </a:lnTo>
                <a:lnTo>
                  <a:pt x="1151" y="501"/>
                </a:lnTo>
                <a:lnTo>
                  <a:pt x="1147" y="494"/>
                </a:lnTo>
                <a:lnTo>
                  <a:pt x="1144" y="487"/>
                </a:lnTo>
                <a:lnTo>
                  <a:pt x="1138" y="478"/>
                </a:lnTo>
                <a:lnTo>
                  <a:pt x="1131" y="470"/>
                </a:lnTo>
                <a:lnTo>
                  <a:pt x="1121" y="461"/>
                </a:lnTo>
                <a:lnTo>
                  <a:pt x="1109" y="454"/>
                </a:lnTo>
                <a:lnTo>
                  <a:pt x="1103" y="450"/>
                </a:lnTo>
                <a:lnTo>
                  <a:pt x="1096" y="448"/>
                </a:lnTo>
                <a:lnTo>
                  <a:pt x="1096" y="448"/>
                </a:lnTo>
                <a:lnTo>
                  <a:pt x="1084" y="446"/>
                </a:lnTo>
                <a:lnTo>
                  <a:pt x="1084" y="446"/>
                </a:lnTo>
                <a:lnTo>
                  <a:pt x="1085" y="402"/>
                </a:lnTo>
                <a:lnTo>
                  <a:pt x="1086" y="351"/>
                </a:lnTo>
                <a:lnTo>
                  <a:pt x="1085" y="327"/>
                </a:lnTo>
                <a:lnTo>
                  <a:pt x="1084" y="308"/>
                </a:lnTo>
                <a:lnTo>
                  <a:pt x="1080" y="295"/>
                </a:lnTo>
                <a:lnTo>
                  <a:pt x="1079" y="291"/>
                </a:lnTo>
                <a:lnTo>
                  <a:pt x="1076" y="290"/>
                </a:lnTo>
                <a:lnTo>
                  <a:pt x="1076" y="290"/>
                </a:lnTo>
                <a:lnTo>
                  <a:pt x="1074" y="291"/>
                </a:lnTo>
                <a:lnTo>
                  <a:pt x="1072" y="295"/>
                </a:lnTo>
                <a:lnTo>
                  <a:pt x="1066" y="308"/>
                </a:lnTo>
                <a:lnTo>
                  <a:pt x="1061" y="329"/>
                </a:lnTo>
                <a:lnTo>
                  <a:pt x="1055" y="354"/>
                </a:lnTo>
                <a:lnTo>
                  <a:pt x="1045" y="407"/>
                </a:lnTo>
                <a:lnTo>
                  <a:pt x="1038" y="448"/>
                </a:lnTo>
                <a:lnTo>
                  <a:pt x="1038" y="448"/>
                </a:lnTo>
                <a:lnTo>
                  <a:pt x="1033" y="450"/>
                </a:lnTo>
                <a:lnTo>
                  <a:pt x="1033" y="450"/>
                </a:lnTo>
                <a:lnTo>
                  <a:pt x="1031" y="440"/>
                </a:lnTo>
                <a:lnTo>
                  <a:pt x="1027" y="429"/>
                </a:lnTo>
                <a:lnTo>
                  <a:pt x="1020" y="415"/>
                </a:lnTo>
                <a:lnTo>
                  <a:pt x="1016" y="408"/>
                </a:lnTo>
                <a:lnTo>
                  <a:pt x="1010" y="401"/>
                </a:lnTo>
                <a:lnTo>
                  <a:pt x="1003" y="394"/>
                </a:lnTo>
                <a:lnTo>
                  <a:pt x="994" y="386"/>
                </a:lnTo>
                <a:lnTo>
                  <a:pt x="986" y="379"/>
                </a:lnTo>
                <a:lnTo>
                  <a:pt x="975" y="372"/>
                </a:lnTo>
                <a:lnTo>
                  <a:pt x="962" y="366"/>
                </a:lnTo>
                <a:lnTo>
                  <a:pt x="949" y="360"/>
                </a:lnTo>
                <a:lnTo>
                  <a:pt x="949" y="360"/>
                </a:lnTo>
                <a:lnTo>
                  <a:pt x="934" y="356"/>
                </a:lnTo>
                <a:lnTo>
                  <a:pt x="920" y="353"/>
                </a:lnTo>
                <a:lnTo>
                  <a:pt x="907" y="351"/>
                </a:lnTo>
                <a:lnTo>
                  <a:pt x="893" y="350"/>
                </a:lnTo>
                <a:lnTo>
                  <a:pt x="893" y="350"/>
                </a:lnTo>
                <a:lnTo>
                  <a:pt x="893" y="324"/>
                </a:lnTo>
                <a:lnTo>
                  <a:pt x="891" y="298"/>
                </a:lnTo>
                <a:lnTo>
                  <a:pt x="890" y="278"/>
                </a:lnTo>
                <a:lnTo>
                  <a:pt x="887" y="272"/>
                </a:lnTo>
                <a:lnTo>
                  <a:pt x="886" y="269"/>
                </a:lnTo>
                <a:lnTo>
                  <a:pt x="886" y="269"/>
                </a:lnTo>
                <a:lnTo>
                  <a:pt x="885" y="269"/>
                </a:lnTo>
                <a:lnTo>
                  <a:pt x="883" y="271"/>
                </a:lnTo>
                <a:lnTo>
                  <a:pt x="879" y="277"/>
                </a:lnTo>
                <a:lnTo>
                  <a:pt x="871" y="298"/>
                </a:lnTo>
                <a:lnTo>
                  <a:pt x="861" y="326"/>
                </a:lnTo>
                <a:lnTo>
                  <a:pt x="852" y="354"/>
                </a:lnTo>
                <a:lnTo>
                  <a:pt x="852" y="354"/>
                </a:lnTo>
                <a:lnTo>
                  <a:pt x="840" y="356"/>
                </a:lnTo>
                <a:lnTo>
                  <a:pt x="830" y="359"/>
                </a:lnTo>
                <a:lnTo>
                  <a:pt x="812" y="365"/>
                </a:lnTo>
                <a:lnTo>
                  <a:pt x="801" y="371"/>
                </a:lnTo>
                <a:lnTo>
                  <a:pt x="797" y="372"/>
                </a:lnTo>
                <a:lnTo>
                  <a:pt x="797" y="372"/>
                </a:lnTo>
                <a:close/>
                <a:moveTo>
                  <a:pt x="1564" y="577"/>
                </a:moveTo>
                <a:lnTo>
                  <a:pt x="1564" y="577"/>
                </a:lnTo>
                <a:lnTo>
                  <a:pt x="1559" y="570"/>
                </a:lnTo>
                <a:lnTo>
                  <a:pt x="1559" y="570"/>
                </a:lnTo>
                <a:lnTo>
                  <a:pt x="1541" y="542"/>
                </a:lnTo>
                <a:lnTo>
                  <a:pt x="1522" y="516"/>
                </a:lnTo>
                <a:lnTo>
                  <a:pt x="1511" y="503"/>
                </a:lnTo>
                <a:lnTo>
                  <a:pt x="1500" y="493"/>
                </a:lnTo>
                <a:lnTo>
                  <a:pt x="1488" y="482"/>
                </a:lnTo>
                <a:lnTo>
                  <a:pt x="1476" y="471"/>
                </a:lnTo>
                <a:lnTo>
                  <a:pt x="1476" y="471"/>
                </a:lnTo>
                <a:lnTo>
                  <a:pt x="1511" y="431"/>
                </a:lnTo>
                <a:lnTo>
                  <a:pt x="1528" y="411"/>
                </a:lnTo>
                <a:lnTo>
                  <a:pt x="1541" y="392"/>
                </a:lnTo>
                <a:lnTo>
                  <a:pt x="1541" y="392"/>
                </a:lnTo>
                <a:lnTo>
                  <a:pt x="1545" y="426"/>
                </a:lnTo>
                <a:lnTo>
                  <a:pt x="1549" y="473"/>
                </a:lnTo>
                <a:lnTo>
                  <a:pt x="1564" y="577"/>
                </a:lnTo>
                <a:lnTo>
                  <a:pt x="1564" y="5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2AF7D426-257A-4B40-8336-EF1E7B14B239}"/>
              </a:ext>
            </a:extLst>
          </p:cNvPr>
          <p:cNvSpPr>
            <a:spLocks noEditPoints="1"/>
          </p:cNvSpPr>
          <p:nvPr/>
        </p:nvSpPr>
        <p:spPr bwMode="auto">
          <a:xfrm>
            <a:off x="753793" y="3957847"/>
            <a:ext cx="2516188" cy="1968500"/>
          </a:xfrm>
          <a:custGeom>
            <a:avLst/>
            <a:gdLst>
              <a:gd name="T0" fmla="*/ 463 w 1585"/>
              <a:gd name="T1" fmla="*/ 649 h 1240"/>
              <a:gd name="T2" fmla="*/ 97 w 1585"/>
              <a:gd name="T3" fmla="*/ 457 h 1240"/>
              <a:gd name="T4" fmla="*/ 2 w 1585"/>
              <a:gd name="T5" fmla="*/ 434 h 1240"/>
              <a:gd name="T6" fmla="*/ 61 w 1585"/>
              <a:gd name="T7" fmla="*/ 477 h 1240"/>
              <a:gd name="T8" fmla="*/ 351 w 1585"/>
              <a:gd name="T9" fmla="*/ 604 h 1240"/>
              <a:gd name="T10" fmla="*/ 513 w 1585"/>
              <a:gd name="T11" fmla="*/ 711 h 1240"/>
              <a:gd name="T12" fmla="*/ 529 w 1585"/>
              <a:gd name="T13" fmla="*/ 848 h 1240"/>
              <a:gd name="T14" fmla="*/ 528 w 1585"/>
              <a:gd name="T15" fmla="*/ 933 h 1240"/>
              <a:gd name="T16" fmla="*/ 523 w 1585"/>
              <a:gd name="T17" fmla="*/ 1040 h 1240"/>
              <a:gd name="T18" fmla="*/ 560 w 1585"/>
              <a:gd name="T19" fmla="*/ 1074 h 1240"/>
              <a:gd name="T20" fmla="*/ 572 w 1585"/>
              <a:gd name="T21" fmla="*/ 992 h 1240"/>
              <a:gd name="T22" fmla="*/ 612 w 1585"/>
              <a:gd name="T23" fmla="*/ 1041 h 1240"/>
              <a:gd name="T24" fmla="*/ 594 w 1585"/>
              <a:gd name="T25" fmla="*/ 1051 h 1240"/>
              <a:gd name="T26" fmla="*/ 616 w 1585"/>
              <a:gd name="T27" fmla="*/ 1080 h 1240"/>
              <a:gd name="T28" fmla="*/ 730 w 1585"/>
              <a:gd name="T29" fmla="*/ 1049 h 1240"/>
              <a:gd name="T30" fmla="*/ 841 w 1585"/>
              <a:gd name="T31" fmla="*/ 968 h 1240"/>
              <a:gd name="T32" fmla="*/ 886 w 1585"/>
              <a:gd name="T33" fmla="*/ 1129 h 1240"/>
              <a:gd name="T34" fmla="*/ 892 w 1585"/>
              <a:gd name="T35" fmla="*/ 1211 h 1240"/>
              <a:gd name="T36" fmla="*/ 924 w 1585"/>
              <a:gd name="T37" fmla="*/ 1181 h 1240"/>
              <a:gd name="T38" fmla="*/ 909 w 1585"/>
              <a:gd name="T39" fmla="*/ 1081 h 1240"/>
              <a:gd name="T40" fmla="*/ 872 w 1585"/>
              <a:gd name="T41" fmla="*/ 962 h 1240"/>
              <a:gd name="T42" fmla="*/ 912 w 1585"/>
              <a:gd name="T43" fmla="*/ 880 h 1240"/>
              <a:gd name="T44" fmla="*/ 904 w 1585"/>
              <a:gd name="T45" fmla="*/ 793 h 1240"/>
              <a:gd name="T46" fmla="*/ 937 w 1585"/>
              <a:gd name="T47" fmla="*/ 736 h 1240"/>
              <a:gd name="T48" fmla="*/ 984 w 1585"/>
              <a:gd name="T49" fmla="*/ 805 h 1240"/>
              <a:gd name="T50" fmla="*/ 1002 w 1585"/>
              <a:gd name="T51" fmla="*/ 948 h 1240"/>
              <a:gd name="T52" fmla="*/ 989 w 1585"/>
              <a:gd name="T53" fmla="*/ 1099 h 1240"/>
              <a:gd name="T54" fmla="*/ 1016 w 1585"/>
              <a:gd name="T55" fmla="*/ 1067 h 1240"/>
              <a:gd name="T56" fmla="*/ 1050 w 1585"/>
              <a:gd name="T57" fmla="*/ 701 h 1240"/>
              <a:gd name="T58" fmla="*/ 1184 w 1585"/>
              <a:gd name="T59" fmla="*/ 686 h 1240"/>
              <a:gd name="T60" fmla="*/ 1404 w 1585"/>
              <a:gd name="T61" fmla="*/ 802 h 1240"/>
              <a:gd name="T62" fmla="*/ 1515 w 1585"/>
              <a:gd name="T63" fmla="*/ 912 h 1240"/>
              <a:gd name="T64" fmla="*/ 1250 w 1585"/>
              <a:gd name="T65" fmla="*/ 619 h 1240"/>
              <a:gd name="T66" fmla="*/ 1096 w 1585"/>
              <a:gd name="T67" fmla="*/ 612 h 1240"/>
              <a:gd name="T68" fmla="*/ 1173 w 1585"/>
              <a:gd name="T69" fmla="*/ 573 h 1240"/>
              <a:gd name="T70" fmla="*/ 1183 w 1585"/>
              <a:gd name="T71" fmla="*/ 550 h 1240"/>
              <a:gd name="T72" fmla="*/ 1223 w 1585"/>
              <a:gd name="T73" fmla="*/ 495 h 1240"/>
              <a:gd name="T74" fmla="*/ 1275 w 1585"/>
              <a:gd name="T75" fmla="*/ 407 h 1240"/>
              <a:gd name="T76" fmla="*/ 1310 w 1585"/>
              <a:gd name="T77" fmla="*/ 407 h 1240"/>
              <a:gd name="T78" fmla="*/ 1400 w 1585"/>
              <a:gd name="T79" fmla="*/ 410 h 1240"/>
              <a:gd name="T80" fmla="*/ 1369 w 1585"/>
              <a:gd name="T81" fmla="*/ 384 h 1240"/>
              <a:gd name="T82" fmla="*/ 1339 w 1585"/>
              <a:gd name="T83" fmla="*/ 267 h 1240"/>
              <a:gd name="T84" fmla="*/ 1293 w 1585"/>
              <a:gd name="T85" fmla="*/ 193 h 1240"/>
              <a:gd name="T86" fmla="*/ 1162 w 1585"/>
              <a:gd name="T87" fmla="*/ 160 h 1240"/>
              <a:gd name="T88" fmla="*/ 1057 w 1585"/>
              <a:gd name="T89" fmla="*/ 205 h 1240"/>
              <a:gd name="T90" fmla="*/ 1006 w 1585"/>
              <a:gd name="T91" fmla="*/ 294 h 1240"/>
              <a:gd name="T92" fmla="*/ 1024 w 1585"/>
              <a:gd name="T93" fmla="*/ 415 h 1240"/>
              <a:gd name="T94" fmla="*/ 873 w 1585"/>
              <a:gd name="T95" fmla="*/ 117 h 1240"/>
              <a:gd name="T96" fmla="*/ 880 w 1585"/>
              <a:gd name="T97" fmla="*/ 216 h 1240"/>
              <a:gd name="T98" fmla="*/ 924 w 1585"/>
              <a:gd name="T99" fmla="*/ 366 h 1240"/>
              <a:gd name="T100" fmla="*/ 762 w 1585"/>
              <a:gd name="T101" fmla="*/ 317 h 1240"/>
              <a:gd name="T102" fmla="*/ 649 w 1585"/>
              <a:gd name="T103" fmla="*/ 352 h 1240"/>
              <a:gd name="T104" fmla="*/ 577 w 1585"/>
              <a:gd name="T105" fmla="*/ 413 h 1240"/>
              <a:gd name="T106" fmla="*/ 667 w 1585"/>
              <a:gd name="T107" fmla="*/ 382 h 1240"/>
              <a:gd name="T108" fmla="*/ 771 w 1585"/>
              <a:gd name="T109" fmla="*/ 527 h 1240"/>
              <a:gd name="T110" fmla="*/ 717 w 1585"/>
              <a:gd name="T111" fmla="*/ 533 h 1240"/>
              <a:gd name="T112" fmla="*/ 635 w 1585"/>
              <a:gd name="T113" fmla="*/ 684 h 1240"/>
              <a:gd name="T114" fmla="*/ 588 w 1585"/>
              <a:gd name="T115" fmla="*/ 753 h 1240"/>
              <a:gd name="T116" fmla="*/ 758 w 1585"/>
              <a:gd name="T117" fmla="*/ 680 h 1240"/>
              <a:gd name="T118" fmla="*/ 1150 w 1585"/>
              <a:gd name="T119" fmla="*/ 530 h 1240"/>
              <a:gd name="T120" fmla="*/ 1119 w 1585"/>
              <a:gd name="T121" fmla="*/ 478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5" h="1240">
                <a:moveTo>
                  <a:pt x="588" y="753"/>
                </a:moveTo>
                <a:lnTo>
                  <a:pt x="588" y="753"/>
                </a:lnTo>
                <a:lnTo>
                  <a:pt x="581" y="744"/>
                </a:lnTo>
                <a:lnTo>
                  <a:pt x="555" y="721"/>
                </a:lnTo>
                <a:lnTo>
                  <a:pt x="539" y="706"/>
                </a:lnTo>
                <a:lnTo>
                  <a:pt x="517" y="689"/>
                </a:lnTo>
                <a:lnTo>
                  <a:pt x="492" y="670"/>
                </a:lnTo>
                <a:lnTo>
                  <a:pt x="463" y="649"/>
                </a:lnTo>
                <a:lnTo>
                  <a:pt x="463" y="649"/>
                </a:lnTo>
                <a:lnTo>
                  <a:pt x="424" y="626"/>
                </a:lnTo>
                <a:lnTo>
                  <a:pt x="376" y="600"/>
                </a:lnTo>
                <a:lnTo>
                  <a:pt x="323" y="572"/>
                </a:lnTo>
                <a:lnTo>
                  <a:pt x="268" y="544"/>
                </a:lnTo>
                <a:lnTo>
                  <a:pt x="174" y="497"/>
                </a:lnTo>
                <a:lnTo>
                  <a:pt x="135" y="478"/>
                </a:lnTo>
                <a:lnTo>
                  <a:pt x="135" y="478"/>
                </a:lnTo>
                <a:lnTo>
                  <a:pt x="116" y="468"/>
                </a:lnTo>
                <a:lnTo>
                  <a:pt x="97" y="457"/>
                </a:lnTo>
                <a:lnTo>
                  <a:pt x="74" y="446"/>
                </a:lnTo>
                <a:lnTo>
                  <a:pt x="50" y="437"/>
                </a:lnTo>
                <a:lnTo>
                  <a:pt x="39" y="433"/>
                </a:lnTo>
                <a:lnTo>
                  <a:pt x="28" y="429"/>
                </a:lnTo>
                <a:lnTo>
                  <a:pt x="19" y="428"/>
                </a:lnTo>
                <a:lnTo>
                  <a:pt x="11" y="428"/>
                </a:lnTo>
                <a:lnTo>
                  <a:pt x="5" y="429"/>
                </a:lnTo>
                <a:lnTo>
                  <a:pt x="3" y="432"/>
                </a:lnTo>
                <a:lnTo>
                  <a:pt x="2" y="434"/>
                </a:lnTo>
                <a:lnTo>
                  <a:pt x="2" y="434"/>
                </a:lnTo>
                <a:lnTo>
                  <a:pt x="0" y="437"/>
                </a:lnTo>
                <a:lnTo>
                  <a:pt x="0" y="439"/>
                </a:lnTo>
                <a:lnTo>
                  <a:pt x="3" y="444"/>
                </a:lnTo>
                <a:lnTo>
                  <a:pt x="8" y="449"/>
                </a:lnTo>
                <a:lnTo>
                  <a:pt x="16" y="455"/>
                </a:lnTo>
                <a:lnTo>
                  <a:pt x="25" y="461"/>
                </a:lnTo>
                <a:lnTo>
                  <a:pt x="35" y="466"/>
                </a:lnTo>
                <a:lnTo>
                  <a:pt x="61" y="477"/>
                </a:lnTo>
                <a:lnTo>
                  <a:pt x="86" y="485"/>
                </a:lnTo>
                <a:lnTo>
                  <a:pt x="108" y="492"/>
                </a:lnTo>
                <a:lnTo>
                  <a:pt x="130" y="499"/>
                </a:lnTo>
                <a:lnTo>
                  <a:pt x="130" y="499"/>
                </a:lnTo>
                <a:lnTo>
                  <a:pt x="163" y="514"/>
                </a:lnTo>
                <a:lnTo>
                  <a:pt x="239" y="549"/>
                </a:lnTo>
                <a:lnTo>
                  <a:pt x="281" y="569"/>
                </a:lnTo>
                <a:lnTo>
                  <a:pt x="319" y="589"/>
                </a:lnTo>
                <a:lnTo>
                  <a:pt x="351" y="604"/>
                </a:lnTo>
                <a:lnTo>
                  <a:pt x="362" y="612"/>
                </a:lnTo>
                <a:lnTo>
                  <a:pt x="369" y="617"/>
                </a:lnTo>
                <a:lnTo>
                  <a:pt x="369" y="617"/>
                </a:lnTo>
                <a:lnTo>
                  <a:pt x="382" y="627"/>
                </a:lnTo>
                <a:lnTo>
                  <a:pt x="401" y="639"/>
                </a:lnTo>
                <a:lnTo>
                  <a:pt x="446" y="667"/>
                </a:lnTo>
                <a:lnTo>
                  <a:pt x="489" y="693"/>
                </a:lnTo>
                <a:lnTo>
                  <a:pt x="505" y="703"/>
                </a:lnTo>
                <a:lnTo>
                  <a:pt x="513" y="711"/>
                </a:lnTo>
                <a:lnTo>
                  <a:pt x="513" y="711"/>
                </a:lnTo>
                <a:lnTo>
                  <a:pt x="572" y="771"/>
                </a:lnTo>
                <a:lnTo>
                  <a:pt x="572" y="771"/>
                </a:lnTo>
                <a:lnTo>
                  <a:pt x="555" y="796"/>
                </a:lnTo>
                <a:lnTo>
                  <a:pt x="542" y="819"/>
                </a:lnTo>
                <a:lnTo>
                  <a:pt x="536" y="830"/>
                </a:lnTo>
                <a:lnTo>
                  <a:pt x="533" y="840"/>
                </a:lnTo>
                <a:lnTo>
                  <a:pt x="533" y="840"/>
                </a:lnTo>
                <a:lnTo>
                  <a:pt x="529" y="848"/>
                </a:lnTo>
                <a:lnTo>
                  <a:pt x="527" y="859"/>
                </a:lnTo>
                <a:lnTo>
                  <a:pt x="524" y="880"/>
                </a:lnTo>
                <a:lnTo>
                  <a:pt x="524" y="898"/>
                </a:lnTo>
                <a:lnTo>
                  <a:pt x="525" y="910"/>
                </a:lnTo>
                <a:lnTo>
                  <a:pt x="525" y="910"/>
                </a:lnTo>
                <a:lnTo>
                  <a:pt x="527" y="917"/>
                </a:lnTo>
                <a:lnTo>
                  <a:pt x="528" y="925"/>
                </a:lnTo>
                <a:lnTo>
                  <a:pt x="528" y="933"/>
                </a:lnTo>
                <a:lnTo>
                  <a:pt x="528" y="933"/>
                </a:lnTo>
                <a:lnTo>
                  <a:pt x="525" y="942"/>
                </a:lnTo>
                <a:lnTo>
                  <a:pt x="520" y="966"/>
                </a:lnTo>
                <a:lnTo>
                  <a:pt x="517" y="994"/>
                </a:lnTo>
                <a:lnTo>
                  <a:pt x="516" y="1009"/>
                </a:lnTo>
                <a:lnTo>
                  <a:pt x="516" y="1020"/>
                </a:lnTo>
                <a:lnTo>
                  <a:pt x="516" y="1020"/>
                </a:lnTo>
                <a:lnTo>
                  <a:pt x="517" y="1026"/>
                </a:lnTo>
                <a:lnTo>
                  <a:pt x="518" y="1030"/>
                </a:lnTo>
                <a:lnTo>
                  <a:pt x="523" y="1040"/>
                </a:lnTo>
                <a:lnTo>
                  <a:pt x="530" y="1049"/>
                </a:lnTo>
                <a:lnTo>
                  <a:pt x="537" y="1056"/>
                </a:lnTo>
                <a:lnTo>
                  <a:pt x="552" y="1068"/>
                </a:lnTo>
                <a:lnTo>
                  <a:pt x="558" y="1071"/>
                </a:lnTo>
                <a:lnTo>
                  <a:pt x="558" y="1071"/>
                </a:lnTo>
                <a:lnTo>
                  <a:pt x="559" y="1074"/>
                </a:lnTo>
                <a:lnTo>
                  <a:pt x="559" y="1075"/>
                </a:lnTo>
                <a:lnTo>
                  <a:pt x="560" y="1075"/>
                </a:lnTo>
                <a:lnTo>
                  <a:pt x="560" y="1074"/>
                </a:lnTo>
                <a:lnTo>
                  <a:pt x="561" y="1069"/>
                </a:lnTo>
                <a:lnTo>
                  <a:pt x="565" y="1049"/>
                </a:lnTo>
                <a:lnTo>
                  <a:pt x="565" y="1049"/>
                </a:lnTo>
                <a:lnTo>
                  <a:pt x="567" y="1020"/>
                </a:lnTo>
                <a:lnTo>
                  <a:pt x="567" y="998"/>
                </a:lnTo>
                <a:lnTo>
                  <a:pt x="567" y="980"/>
                </a:lnTo>
                <a:lnTo>
                  <a:pt x="567" y="980"/>
                </a:lnTo>
                <a:lnTo>
                  <a:pt x="569" y="983"/>
                </a:lnTo>
                <a:lnTo>
                  <a:pt x="572" y="992"/>
                </a:lnTo>
                <a:lnTo>
                  <a:pt x="578" y="1001"/>
                </a:lnTo>
                <a:lnTo>
                  <a:pt x="582" y="1005"/>
                </a:lnTo>
                <a:lnTo>
                  <a:pt x="585" y="1009"/>
                </a:lnTo>
                <a:lnTo>
                  <a:pt x="585" y="1009"/>
                </a:lnTo>
                <a:lnTo>
                  <a:pt x="593" y="1011"/>
                </a:lnTo>
                <a:lnTo>
                  <a:pt x="602" y="1014"/>
                </a:lnTo>
                <a:lnTo>
                  <a:pt x="625" y="1020"/>
                </a:lnTo>
                <a:lnTo>
                  <a:pt x="657" y="1024"/>
                </a:lnTo>
                <a:lnTo>
                  <a:pt x="612" y="1041"/>
                </a:lnTo>
                <a:lnTo>
                  <a:pt x="612" y="1041"/>
                </a:lnTo>
                <a:lnTo>
                  <a:pt x="602" y="1045"/>
                </a:lnTo>
                <a:lnTo>
                  <a:pt x="596" y="1047"/>
                </a:lnTo>
                <a:lnTo>
                  <a:pt x="595" y="1047"/>
                </a:lnTo>
                <a:lnTo>
                  <a:pt x="595" y="1049"/>
                </a:lnTo>
                <a:lnTo>
                  <a:pt x="595" y="1049"/>
                </a:lnTo>
                <a:lnTo>
                  <a:pt x="596" y="1049"/>
                </a:lnTo>
                <a:lnTo>
                  <a:pt x="595" y="1049"/>
                </a:lnTo>
                <a:lnTo>
                  <a:pt x="594" y="1051"/>
                </a:lnTo>
                <a:lnTo>
                  <a:pt x="588" y="1057"/>
                </a:lnTo>
                <a:lnTo>
                  <a:pt x="585" y="1061"/>
                </a:lnTo>
                <a:lnTo>
                  <a:pt x="585" y="1065"/>
                </a:lnTo>
                <a:lnTo>
                  <a:pt x="587" y="1067"/>
                </a:lnTo>
                <a:lnTo>
                  <a:pt x="588" y="1069"/>
                </a:lnTo>
                <a:lnTo>
                  <a:pt x="595" y="1074"/>
                </a:lnTo>
                <a:lnTo>
                  <a:pt x="595" y="1074"/>
                </a:lnTo>
                <a:lnTo>
                  <a:pt x="606" y="1077"/>
                </a:lnTo>
                <a:lnTo>
                  <a:pt x="616" y="1080"/>
                </a:lnTo>
                <a:lnTo>
                  <a:pt x="628" y="1082"/>
                </a:lnTo>
                <a:lnTo>
                  <a:pt x="638" y="1082"/>
                </a:lnTo>
                <a:lnTo>
                  <a:pt x="652" y="1081"/>
                </a:lnTo>
                <a:lnTo>
                  <a:pt x="664" y="1079"/>
                </a:lnTo>
                <a:lnTo>
                  <a:pt x="677" y="1075"/>
                </a:lnTo>
                <a:lnTo>
                  <a:pt x="691" y="1069"/>
                </a:lnTo>
                <a:lnTo>
                  <a:pt x="691" y="1069"/>
                </a:lnTo>
                <a:lnTo>
                  <a:pt x="714" y="1058"/>
                </a:lnTo>
                <a:lnTo>
                  <a:pt x="730" y="1049"/>
                </a:lnTo>
                <a:lnTo>
                  <a:pt x="738" y="1044"/>
                </a:lnTo>
                <a:lnTo>
                  <a:pt x="741" y="1041"/>
                </a:lnTo>
                <a:lnTo>
                  <a:pt x="741" y="1041"/>
                </a:lnTo>
                <a:lnTo>
                  <a:pt x="743" y="1040"/>
                </a:lnTo>
                <a:lnTo>
                  <a:pt x="754" y="1033"/>
                </a:lnTo>
                <a:lnTo>
                  <a:pt x="774" y="1018"/>
                </a:lnTo>
                <a:lnTo>
                  <a:pt x="811" y="992"/>
                </a:lnTo>
                <a:lnTo>
                  <a:pt x="811" y="992"/>
                </a:lnTo>
                <a:lnTo>
                  <a:pt x="841" y="968"/>
                </a:lnTo>
                <a:lnTo>
                  <a:pt x="841" y="968"/>
                </a:lnTo>
                <a:lnTo>
                  <a:pt x="853" y="994"/>
                </a:lnTo>
                <a:lnTo>
                  <a:pt x="853" y="994"/>
                </a:lnTo>
                <a:lnTo>
                  <a:pt x="861" y="1017"/>
                </a:lnTo>
                <a:lnTo>
                  <a:pt x="867" y="1040"/>
                </a:lnTo>
                <a:lnTo>
                  <a:pt x="873" y="1063"/>
                </a:lnTo>
                <a:lnTo>
                  <a:pt x="878" y="1083"/>
                </a:lnTo>
                <a:lnTo>
                  <a:pt x="884" y="1116"/>
                </a:lnTo>
                <a:lnTo>
                  <a:pt x="886" y="1129"/>
                </a:lnTo>
                <a:lnTo>
                  <a:pt x="886" y="1129"/>
                </a:lnTo>
                <a:lnTo>
                  <a:pt x="885" y="1144"/>
                </a:lnTo>
                <a:lnTo>
                  <a:pt x="883" y="1158"/>
                </a:lnTo>
                <a:lnTo>
                  <a:pt x="883" y="1174"/>
                </a:lnTo>
                <a:lnTo>
                  <a:pt x="884" y="1191"/>
                </a:lnTo>
                <a:lnTo>
                  <a:pt x="885" y="1197"/>
                </a:lnTo>
                <a:lnTo>
                  <a:pt x="886" y="1203"/>
                </a:lnTo>
                <a:lnTo>
                  <a:pt x="889" y="1208"/>
                </a:lnTo>
                <a:lnTo>
                  <a:pt x="892" y="1211"/>
                </a:lnTo>
                <a:lnTo>
                  <a:pt x="896" y="1213"/>
                </a:lnTo>
                <a:lnTo>
                  <a:pt x="901" y="1211"/>
                </a:lnTo>
                <a:lnTo>
                  <a:pt x="901" y="1211"/>
                </a:lnTo>
                <a:lnTo>
                  <a:pt x="906" y="1209"/>
                </a:lnTo>
                <a:lnTo>
                  <a:pt x="910" y="1207"/>
                </a:lnTo>
                <a:lnTo>
                  <a:pt x="914" y="1203"/>
                </a:lnTo>
                <a:lnTo>
                  <a:pt x="917" y="1199"/>
                </a:lnTo>
                <a:lnTo>
                  <a:pt x="921" y="1191"/>
                </a:lnTo>
                <a:lnTo>
                  <a:pt x="924" y="1181"/>
                </a:lnTo>
                <a:lnTo>
                  <a:pt x="924" y="1170"/>
                </a:lnTo>
                <a:lnTo>
                  <a:pt x="925" y="1160"/>
                </a:lnTo>
                <a:lnTo>
                  <a:pt x="925" y="1134"/>
                </a:lnTo>
                <a:lnTo>
                  <a:pt x="925" y="1134"/>
                </a:lnTo>
                <a:lnTo>
                  <a:pt x="925" y="1122"/>
                </a:lnTo>
                <a:lnTo>
                  <a:pt x="923" y="1111"/>
                </a:lnTo>
                <a:lnTo>
                  <a:pt x="920" y="1102"/>
                </a:lnTo>
                <a:lnTo>
                  <a:pt x="915" y="1092"/>
                </a:lnTo>
                <a:lnTo>
                  <a:pt x="909" y="1081"/>
                </a:lnTo>
                <a:lnTo>
                  <a:pt x="906" y="1076"/>
                </a:lnTo>
                <a:lnTo>
                  <a:pt x="906" y="1076"/>
                </a:lnTo>
                <a:lnTo>
                  <a:pt x="904" y="1067"/>
                </a:lnTo>
                <a:lnTo>
                  <a:pt x="900" y="1042"/>
                </a:lnTo>
                <a:lnTo>
                  <a:pt x="891" y="1010"/>
                </a:lnTo>
                <a:lnTo>
                  <a:pt x="885" y="992"/>
                </a:lnTo>
                <a:lnTo>
                  <a:pt x="878" y="975"/>
                </a:lnTo>
                <a:lnTo>
                  <a:pt x="878" y="975"/>
                </a:lnTo>
                <a:lnTo>
                  <a:pt x="872" y="962"/>
                </a:lnTo>
                <a:lnTo>
                  <a:pt x="865" y="947"/>
                </a:lnTo>
                <a:lnTo>
                  <a:pt x="865" y="947"/>
                </a:lnTo>
                <a:lnTo>
                  <a:pt x="883" y="929"/>
                </a:lnTo>
                <a:lnTo>
                  <a:pt x="896" y="912"/>
                </a:lnTo>
                <a:lnTo>
                  <a:pt x="901" y="904"/>
                </a:lnTo>
                <a:lnTo>
                  <a:pt x="906" y="895"/>
                </a:lnTo>
                <a:lnTo>
                  <a:pt x="909" y="887"/>
                </a:lnTo>
                <a:lnTo>
                  <a:pt x="912" y="880"/>
                </a:lnTo>
                <a:lnTo>
                  <a:pt x="912" y="880"/>
                </a:lnTo>
                <a:lnTo>
                  <a:pt x="913" y="866"/>
                </a:lnTo>
                <a:lnTo>
                  <a:pt x="914" y="854"/>
                </a:lnTo>
                <a:lnTo>
                  <a:pt x="914" y="841"/>
                </a:lnTo>
                <a:lnTo>
                  <a:pt x="913" y="829"/>
                </a:lnTo>
                <a:lnTo>
                  <a:pt x="912" y="818"/>
                </a:lnTo>
                <a:lnTo>
                  <a:pt x="909" y="807"/>
                </a:lnTo>
                <a:lnTo>
                  <a:pt x="907" y="799"/>
                </a:lnTo>
                <a:lnTo>
                  <a:pt x="904" y="793"/>
                </a:lnTo>
                <a:lnTo>
                  <a:pt x="904" y="793"/>
                </a:lnTo>
                <a:lnTo>
                  <a:pt x="901" y="787"/>
                </a:lnTo>
                <a:lnTo>
                  <a:pt x="895" y="781"/>
                </a:lnTo>
                <a:lnTo>
                  <a:pt x="880" y="767"/>
                </a:lnTo>
                <a:lnTo>
                  <a:pt x="862" y="753"/>
                </a:lnTo>
                <a:lnTo>
                  <a:pt x="871" y="734"/>
                </a:lnTo>
                <a:lnTo>
                  <a:pt x="915" y="734"/>
                </a:lnTo>
                <a:lnTo>
                  <a:pt x="915" y="734"/>
                </a:lnTo>
                <a:lnTo>
                  <a:pt x="926" y="735"/>
                </a:lnTo>
                <a:lnTo>
                  <a:pt x="937" y="736"/>
                </a:lnTo>
                <a:lnTo>
                  <a:pt x="948" y="738"/>
                </a:lnTo>
                <a:lnTo>
                  <a:pt x="955" y="738"/>
                </a:lnTo>
                <a:lnTo>
                  <a:pt x="955" y="738"/>
                </a:lnTo>
                <a:lnTo>
                  <a:pt x="965" y="737"/>
                </a:lnTo>
                <a:lnTo>
                  <a:pt x="977" y="732"/>
                </a:lnTo>
                <a:lnTo>
                  <a:pt x="991" y="726"/>
                </a:lnTo>
                <a:lnTo>
                  <a:pt x="991" y="726"/>
                </a:lnTo>
                <a:lnTo>
                  <a:pt x="989" y="750"/>
                </a:lnTo>
                <a:lnTo>
                  <a:pt x="984" y="805"/>
                </a:lnTo>
                <a:lnTo>
                  <a:pt x="983" y="836"/>
                </a:lnTo>
                <a:lnTo>
                  <a:pt x="982" y="865"/>
                </a:lnTo>
                <a:lnTo>
                  <a:pt x="982" y="890"/>
                </a:lnTo>
                <a:lnTo>
                  <a:pt x="984" y="907"/>
                </a:lnTo>
                <a:lnTo>
                  <a:pt x="984" y="907"/>
                </a:lnTo>
                <a:lnTo>
                  <a:pt x="986" y="918"/>
                </a:lnTo>
                <a:lnTo>
                  <a:pt x="990" y="928"/>
                </a:lnTo>
                <a:lnTo>
                  <a:pt x="998" y="941"/>
                </a:lnTo>
                <a:lnTo>
                  <a:pt x="1002" y="948"/>
                </a:lnTo>
                <a:lnTo>
                  <a:pt x="1004" y="954"/>
                </a:lnTo>
                <a:lnTo>
                  <a:pt x="1007" y="962"/>
                </a:lnTo>
                <a:lnTo>
                  <a:pt x="1007" y="971"/>
                </a:lnTo>
                <a:lnTo>
                  <a:pt x="1007" y="971"/>
                </a:lnTo>
                <a:lnTo>
                  <a:pt x="1006" y="983"/>
                </a:lnTo>
                <a:lnTo>
                  <a:pt x="1004" y="1000"/>
                </a:lnTo>
                <a:lnTo>
                  <a:pt x="997" y="1040"/>
                </a:lnTo>
                <a:lnTo>
                  <a:pt x="991" y="1077"/>
                </a:lnTo>
                <a:lnTo>
                  <a:pt x="989" y="1099"/>
                </a:lnTo>
                <a:lnTo>
                  <a:pt x="989" y="1099"/>
                </a:lnTo>
                <a:lnTo>
                  <a:pt x="986" y="1111"/>
                </a:lnTo>
                <a:lnTo>
                  <a:pt x="983" y="1123"/>
                </a:lnTo>
                <a:lnTo>
                  <a:pt x="977" y="1144"/>
                </a:lnTo>
                <a:lnTo>
                  <a:pt x="977" y="1144"/>
                </a:lnTo>
                <a:lnTo>
                  <a:pt x="967" y="1188"/>
                </a:lnTo>
                <a:lnTo>
                  <a:pt x="1000" y="1240"/>
                </a:lnTo>
                <a:lnTo>
                  <a:pt x="989" y="1181"/>
                </a:lnTo>
                <a:lnTo>
                  <a:pt x="1016" y="1067"/>
                </a:lnTo>
                <a:lnTo>
                  <a:pt x="1028" y="969"/>
                </a:lnTo>
                <a:lnTo>
                  <a:pt x="1026" y="748"/>
                </a:lnTo>
                <a:lnTo>
                  <a:pt x="1026" y="748"/>
                </a:lnTo>
                <a:lnTo>
                  <a:pt x="1036" y="738"/>
                </a:lnTo>
                <a:lnTo>
                  <a:pt x="1043" y="730"/>
                </a:lnTo>
                <a:lnTo>
                  <a:pt x="1045" y="726"/>
                </a:lnTo>
                <a:lnTo>
                  <a:pt x="1047" y="723"/>
                </a:lnTo>
                <a:lnTo>
                  <a:pt x="1047" y="723"/>
                </a:lnTo>
                <a:lnTo>
                  <a:pt x="1050" y="701"/>
                </a:lnTo>
                <a:lnTo>
                  <a:pt x="1051" y="686"/>
                </a:lnTo>
                <a:lnTo>
                  <a:pt x="1093" y="680"/>
                </a:lnTo>
                <a:lnTo>
                  <a:pt x="1093" y="680"/>
                </a:lnTo>
                <a:lnTo>
                  <a:pt x="1126" y="685"/>
                </a:lnTo>
                <a:lnTo>
                  <a:pt x="1151" y="689"/>
                </a:lnTo>
                <a:lnTo>
                  <a:pt x="1163" y="690"/>
                </a:lnTo>
                <a:lnTo>
                  <a:pt x="1173" y="689"/>
                </a:lnTo>
                <a:lnTo>
                  <a:pt x="1173" y="689"/>
                </a:lnTo>
                <a:lnTo>
                  <a:pt x="1184" y="686"/>
                </a:lnTo>
                <a:lnTo>
                  <a:pt x="1201" y="682"/>
                </a:lnTo>
                <a:lnTo>
                  <a:pt x="1240" y="667"/>
                </a:lnTo>
                <a:lnTo>
                  <a:pt x="1292" y="647"/>
                </a:lnTo>
                <a:lnTo>
                  <a:pt x="1329" y="671"/>
                </a:lnTo>
                <a:lnTo>
                  <a:pt x="1329" y="671"/>
                </a:lnTo>
                <a:lnTo>
                  <a:pt x="1361" y="729"/>
                </a:lnTo>
                <a:lnTo>
                  <a:pt x="1386" y="773"/>
                </a:lnTo>
                <a:lnTo>
                  <a:pt x="1397" y="790"/>
                </a:lnTo>
                <a:lnTo>
                  <a:pt x="1404" y="802"/>
                </a:lnTo>
                <a:lnTo>
                  <a:pt x="1404" y="802"/>
                </a:lnTo>
                <a:lnTo>
                  <a:pt x="1417" y="816"/>
                </a:lnTo>
                <a:lnTo>
                  <a:pt x="1431" y="828"/>
                </a:lnTo>
                <a:lnTo>
                  <a:pt x="1444" y="840"/>
                </a:lnTo>
                <a:lnTo>
                  <a:pt x="1496" y="927"/>
                </a:lnTo>
                <a:lnTo>
                  <a:pt x="1535" y="957"/>
                </a:lnTo>
                <a:lnTo>
                  <a:pt x="1585" y="1001"/>
                </a:lnTo>
                <a:lnTo>
                  <a:pt x="1573" y="954"/>
                </a:lnTo>
                <a:lnTo>
                  <a:pt x="1515" y="912"/>
                </a:lnTo>
                <a:lnTo>
                  <a:pt x="1470" y="818"/>
                </a:lnTo>
                <a:lnTo>
                  <a:pt x="1329" y="629"/>
                </a:lnTo>
                <a:lnTo>
                  <a:pt x="1329" y="629"/>
                </a:lnTo>
                <a:lnTo>
                  <a:pt x="1323" y="627"/>
                </a:lnTo>
                <a:lnTo>
                  <a:pt x="1305" y="624"/>
                </a:lnTo>
                <a:lnTo>
                  <a:pt x="1280" y="620"/>
                </a:lnTo>
                <a:lnTo>
                  <a:pt x="1266" y="619"/>
                </a:lnTo>
                <a:lnTo>
                  <a:pt x="1250" y="619"/>
                </a:lnTo>
                <a:lnTo>
                  <a:pt x="1250" y="619"/>
                </a:lnTo>
                <a:lnTo>
                  <a:pt x="1231" y="620"/>
                </a:lnTo>
                <a:lnTo>
                  <a:pt x="1208" y="624"/>
                </a:lnTo>
                <a:lnTo>
                  <a:pt x="1155" y="633"/>
                </a:lnTo>
                <a:lnTo>
                  <a:pt x="1110" y="643"/>
                </a:lnTo>
                <a:lnTo>
                  <a:pt x="1091" y="647"/>
                </a:lnTo>
                <a:lnTo>
                  <a:pt x="1054" y="621"/>
                </a:lnTo>
                <a:lnTo>
                  <a:pt x="1054" y="621"/>
                </a:lnTo>
                <a:lnTo>
                  <a:pt x="1066" y="619"/>
                </a:lnTo>
                <a:lnTo>
                  <a:pt x="1096" y="612"/>
                </a:lnTo>
                <a:lnTo>
                  <a:pt x="1114" y="608"/>
                </a:lnTo>
                <a:lnTo>
                  <a:pt x="1131" y="602"/>
                </a:lnTo>
                <a:lnTo>
                  <a:pt x="1146" y="597"/>
                </a:lnTo>
                <a:lnTo>
                  <a:pt x="1158" y="591"/>
                </a:lnTo>
                <a:lnTo>
                  <a:pt x="1158" y="591"/>
                </a:lnTo>
                <a:lnTo>
                  <a:pt x="1167" y="585"/>
                </a:lnTo>
                <a:lnTo>
                  <a:pt x="1172" y="580"/>
                </a:lnTo>
                <a:lnTo>
                  <a:pt x="1173" y="577"/>
                </a:lnTo>
                <a:lnTo>
                  <a:pt x="1173" y="573"/>
                </a:lnTo>
                <a:lnTo>
                  <a:pt x="1170" y="571"/>
                </a:lnTo>
                <a:lnTo>
                  <a:pt x="1169" y="568"/>
                </a:lnTo>
                <a:lnTo>
                  <a:pt x="1168" y="568"/>
                </a:lnTo>
                <a:lnTo>
                  <a:pt x="1168" y="567"/>
                </a:lnTo>
                <a:lnTo>
                  <a:pt x="1168" y="567"/>
                </a:lnTo>
                <a:lnTo>
                  <a:pt x="1170" y="567"/>
                </a:lnTo>
                <a:lnTo>
                  <a:pt x="1173" y="563"/>
                </a:lnTo>
                <a:lnTo>
                  <a:pt x="1179" y="556"/>
                </a:lnTo>
                <a:lnTo>
                  <a:pt x="1183" y="550"/>
                </a:lnTo>
                <a:lnTo>
                  <a:pt x="1187" y="545"/>
                </a:lnTo>
                <a:lnTo>
                  <a:pt x="1193" y="540"/>
                </a:lnTo>
                <a:lnTo>
                  <a:pt x="1201" y="537"/>
                </a:lnTo>
                <a:lnTo>
                  <a:pt x="1201" y="537"/>
                </a:lnTo>
                <a:lnTo>
                  <a:pt x="1205" y="534"/>
                </a:lnTo>
                <a:lnTo>
                  <a:pt x="1208" y="531"/>
                </a:lnTo>
                <a:lnTo>
                  <a:pt x="1214" y="521"/>
                </a:lnTo>
                <a:lnTo>
                  <a:pt x="1219" y="508"/>
                </a:lnTo>
                <a:lnTo>
                  <a:pt x="1223" y="495"/>
                </a:lnTo>
                <a:lnTo>
                  <a:pt x="1228" y="470"/>
                </a:lnTo>
                <a:lnTo>
                  <a:pt x="1229" y="460"/>
                </a:lnTo>
                <a:lnTo>
                  <a:pt x="1229" y="460"/>
                </a:lnTo>
                <a:lnTo>
                  <a:pt x="1237" y="452"/>
                </a:lnTo>
                <a:lnTo>
                  <a:pt x="1257" y="434"/>
                </a:lnTo>
                <a:lnTo>
                  <a:pt x="1257" y="434"/>
                </a:lnTo>
                <a:lnTo>
                  <a:pt x="1263" y="428"/>
                </a:lnTo>
                <a:lnTo>
                  <a:pt x="1268" y="421"/>
                </a:lnTo>
                <a:lnTo>
                  <a:pt x="1275" y="407"/>
                </a:lnTo>
                <a:lnTo>
                  <a:pt x="1279" y="401"/>
                </a:lnTo>
                <a:lnTo>
                  <a:pt x="1284" y="397"/>
                </a:lnTo>
                <a:lnTo>
                  <a:pt x="1285" y="396"/>
                </a:lnTo>
                <a:lnTo>
                  <a:pt x="1287" y="396"/>
                </a:lnTo>
                <a:lnTo>
                  <a:pt x="1290" y="397"/>
                </a:lnTo>
                <a:lnTo>
                  <a:pt x="1292" y="398"/>
                </a:lnTo>
                <a:lnTo>
                  <a:pt x="1292" y="398"/>
                </a:lnTo>
                <a:lnTo>
                  <a:pt x="1299" y="403"/>
                </a:lnTo>
                <a:lnTo>
                  <a:pt x="1310" y="407"/>
                </a:lnTo>
                <a:lnTo>
                  <a:pt x="1338" y="414"/>
                </a:lnTo>
                <a:lnTo>
                  <a:pt x="1362" y="417"/>
                </a:lnTo>
                <a:lnTo>
                  <a:pt x="1372" y="420"/>
                </a:lnTo>
                <a:lnTo>
                  <a:pt x="1406" y="512"/>
                </a:lnTo>
                <a:lnTo>
                  <a:pt x="1498" y="507"/>
                </a:lnTo>
                <a:lnTo>
                  <a:pt x="1440" y="485"/>
                </a:lnTo>
                <a:lnTo>
                  <a:pt x="1418" y="492"/>
                </a:lnTo>
                <a:lnTo>
                  <a:pt x="1400" y="410"/>
                </a:lnTo>
                <a:lnTo>
                  <a:pt x="1400" y="410"/>
                </a:lnTo>
                <a:lnTo>
                  <a:pt x="1399" y="407"/>
                </a:lnTo>
                <a:lnTo>
                  <a:pt x="1396" y="398"/>
                </a:lnTo>
                <a:lnTo>
                  <a:pt x="1393" y="394"/>
                </a:lnTo>
                <a:lnTo>
                  <a:pt x="1391" y="391"/>
                </a:lnTo>
                <a:lnTo>
                  <a:pt x="1387" y="387"/>
                </a:lnTo>
                <a:lnTo>
                  <a:pt x="1384" y="387"/>
                </a:lnTo>
                <a:lnTo>
                  <a:pt x="1384" y="387"/>
                </a:lnTo>
                <a:lnTo>
                  <a:pt x="1378" y="386"/>
                </a:lnTo>
                <a:lnTo>
                  <a:pt x="1369" y="384"/>
                </a:lnTo>
                <a:lnTo>
                  <a:pt x="1350" y="378"/>
                </a:lnTo>
                <a:lnTo>
                  <a:pt x="1325" y="368"/>
                </a:lnTo>
                <a:lnTo>
                  <a:pt x="1325" y="368"/>
                </a:lnTo>
                <a:lnTo>
                  <a:pt x="1329" y="352"/>
                </a:lnTo>
                <a:lnTo>
                  <a:pt x="1333" y="334"/>
                </a:lnTo>
                <a:lnTo>
                  <a:pt x="1337" y="314"/>
                </a:lnTo>
                <a:lnTo>
                  <a:pt x="1339" y="289"/>
                </a:lnTo>
                <a:lnTo>
                  <a:pt x="1339" y="277"/>
                </a:lnTo>
                <a:lnTo>
                  <a:pt x="1339" y="267"/>
                </a:lnTo>
                <a:lnTo>
                  <a:pt x="1338" y="254"/>
                </a:lnTo>
                <a:lnTo>
                  <a:pt x="1335" y="244"/>
                </a:lnTo>
                <a:lnTo>
                  <a:pt x="1332" y="234"/>
                </a:lnTo>
                <a:lnTo>
                  <a:pt x="1327" y="226"/>
                </a:lnTo>
                <a:lnTo>
                  <a:pt x="1327" y="226"/>
                </a:lnTo>
                <a:lnTo>
                  <a:pt x="1321" y="217"/>
                </a:lnTo>
                <a:lnTo>
                  <a:pt x="1314" y="209"/>
                </a:lnTo>
                <a:lnTo>
                  <a:pt x="1304" y="201"/>
                </a:lnTo>
                <a:lnTo>
                  <a:pt x="1293" y="193"/>
                </a:lnTo>
                <a:lnTo>
                  <a:pt x="1281" y="187"/>
                </a:lnTo>
                <a:lnTo>
                  <a:pt x="1268" y="181"/>
                </a:lnTo>
                <a:lnTo>
                  <a:pt x="1255" y="175"/>
                </a:lnTo>
                <a:lnTo>
                  <a:pt x="1239" y="170"/>
                </a:lnTo>
                <a:lnTo>
                  <a:pt x="1225" y="166"/>
                </a:lnTo>
                <a:lnTo>
                  <a:pt x="1209" y="163"/>
                </a:lnTo>
                <a:lnTo>
                  <a:pt x="1193" y="162"/>
                </a:lnTo>
                <a:lnTo>
                  <a:pt x="1178" y="160"/>
                </a:lnTo>
                <a:lnTo>
                  <a:pt x="1162" y="160"/>
                </a:lnTo>
                <a:lnTo>
                  <a:pt x="1146" y="163"/>
                </a:lnTo>
                <a:lnTo>
                  <a:pt x="1131" y="166"/>
                </a:lnTo>
                <a:lnTo>
                  <a:pt x="1116" y="171"/>
                </a:lnTo>
                <a:lnTo>
                  <a:pt x="1116" y="171"/>
                </a:lnTo>
                <a:lnTo>
                  <a:pt x="1103" y="177"/>
                </a:lnTo>
                <a:lnTo>
                  <a:pt x="1091" y="183"/>
                </a:lnTo>
                <a:lnTo>
                  <a:pt x="1079" y="191"/>
                </a:lnTo>
                <a:lnTo>
                  <a:pt x="1067" y="198"/>
                </a:lnTo>
                <a:lnTo>
                  <a:pt x="1057" y="205"/>
                </a:lnTo>
                <a:lnTo>
                  <a:pt x="1048" y="213"/>
                </a:lnTo>
                <a:lnTo>
                  <a:pt x="1039" y="222"/>
                </a:lnTo>
                <a:lnTo>
                  <a:pt x="1032" y="230"/>
                </a:lnTo>
                <a:lnTo>
                  <a:pt x="1025" y="240"/>
                </a:lnTo>
                <a:lnTo>
                  <a:pt x="1019" y="250"/>
                </a:lnTo>
                <a:lnTo>
                  <a:pt x="1014" y="261"/>
                </a:lnTo>
                <a:lnTo>
                  <a:pt x="1010" y="271"/>
                </a:lnTo>
                <a:lnTo>
                  <a:pt x="1008" y="282"/>
                </a:lnTo>
                <a:lnTo>
                  <a:pt x="1006" y="294"/>
                </a:lnTo>
                <a:lnTo>
                  <a:pt x="1004" y="306"/>
                </a:lnTo>
                <a:lnTo>
                  <a:pt x="1004" y="318"/>
                </a:lnTo>
                <a:lnTo>
                  <a:pt x="1004" y="318"/>
                </a:lnTo>
                <a:lnTo>
                  <a:pt x="1006" y="343"/>
                </a:lnTo>
                <a:lnTo>
                  <a:pt x="1008" y="363"/>
                </a:lnTo>
                <a:lnTo>
                  <a:pt x="1012" y="379"/>
                </a:lnTo>
                <a:lnTo>
                  <a:pt x="1015" y="392"/>
                </a:lnTo>
                <a:lnTo>
                  <a:pt x="1021" y="409"/>
                </a:lnTo>
                <a:lnTo>
                  <a:pt x="1024" y="415"/>
                </a:lnTo>
                <a:lnTo>
                  <a:pt x="994" y="425"/>
                </a:lnTo>
                <a:lnTo>
                  <a:pt x="935" y="308"/>
                </a:lnTo>
                <a:lnTo>
                  <a:pt x="904" y="104"/>
                </a:lnTo>
                <a:lnTo>
                  <a:pt x="944" y="0"/>
                </a:lnTo>
                <a:lnTo>
                  <a:pt x="888" y="80"/>
                </a:lnTo>
                <a:lnTo>
                  <a:pt x="888" y="80"/>
                </a:lnTo>
                <a:lnTo>
                  <a:pt x="880" y="95"/>
                </a:lnTo>
                <a:lnTo>
                  <a:pt x="876" y="108"/>
                </a:lnTo>
                <a:lnTo>
                  <a:pt x="873" y="117"/>
                </a:lnTo>
                <a:lnTo>
                  <a:pt x="873" y="117"/>
                </a:lnTo>
                <a:lnTo>
                  <a:pt x="873" y="121"/>
                </a:lnTo>
                <a:lnTo>
                  <a:pt x="872" y="122"/>
                </a:lnTo>
                <a:lnTo>
                  <a:pt x="872" y="125"/>
                </a:lnTo>
                <a:lnTo>
                  <a:pt x="873" y="136"/>
                </a:lnTo>
                <a:lnTo>
                  <a:pt x="873" y="136"/>
                </a:lnTo>
                <a:lnTo>
                  <a:pt x="876" y="148"/>
                </a:lnTo>
                <a:lnTo>
                  <a:pt x="877" y="168"/>
                </a:lnTo>
                <a:lnTo>
                  <a:pt x="880" y="216"/>
                </a:lnTo>
                <a:lnTo>
                  <a:pt x="884" y="259"/>
                </a:lnTo>
                <a:lnTo>
                  <a:pt x="886" y="274"/>
                </a:lnTo>
                <a:lnTo>
                  <a:pt x="886" y="277"/>
                </a:lnTo>
                <a:lnTo>
                  <a:pt x="888" y="279"/>
                </a:lnTo>
                <a:lnTo>
                  <a:pt x="888" y="279"/>
                </a:lnTo>
                <a:lnTo>
                  <a:pt x="889" y="281"/>
                </a:lnTo>
                <a:lnTo>
                  <a:pt x="892" y="286"/>
                </a:lnTo>
                <a:lnTo>
                  <a:pt x="901" y="306"/>
                </a:lnTo>
                <a:lnTo>
                  <a:pt x="924" y="366"/>
                </a:lnTo>
                <a:lnTo>
                  <a:pt x="955" y="452"/>
                </a:lnTo>
                <a:lnTo>
                  <a:pt x="871" y="487"/>
                </a:lnTo>
                <a:lnTo>
                  <a:pt x="871" y="487"/>
                </a:lnTo>
                <a:lnTo>
                  <a:pt x="821" y="405"/>
                </a:lnTo>
                <a:lnTo>
                  <a:pt x="785" y="347"/>
                </a:lnTo>
                <a:lnTo>
                  <a:pt x="773" y="327"/>
                </a:lnTo>
                <a:lnTo>
                  <a:pt x="766" y="318"/>
                </a:lnTo>
                <a:lnTo>
                  <a:pt x="766" y="318"/>
                </a:lnTo>
                <a:lnTo>
                  <a:pt x="762" y="317"/>
                </a:lnTo>
                <a:lnTo>
                  <a:pt x="759" y="317"/>
                </a:lnTo>
                <a:lnTo>
                  <a:pt x="750" y="318"/>
                </a:lnTo>
                <a:lnTo>
                  <a:pt x="741" y="321"/>
                </a:lnTo>
                <a:lnTo>
                  <a:pt x="741" y="321"/>
                </a:lnTo>
                <a:lnTo>
                  <a:pt x="729" y="326"/>
                </a:lnTo>
                <a:lnTo>
                  <a:pt x="694" y="338"/>
                </a:lnTo>
                <a:lnTo>
                  <a:pt x="694" y="338"/>
                </a:lnTo>
                <a:lnTo>
                  <a:pt x="671" y="345"/>
                </a:lnTo>
                <a:lnTo>
                  <a:pt x="649" y="352"/>
                </a:lnTo>
                <a:lnTo>
                  <a:pt x="631" y="361"/>
                </a:lnTo>
                <a:lnTo>
                  <a:pt x="617" y="368"/>
                </a:lnTo>
                <a:lnTo>
                  <a:pt x="617" y="368"/>
                </a:lnTo>
                <a:lnTo>
                  <a:pt x="592" y="384"/>
                </a:lnTo>
                <a:lnTo>
                  <a:pt x="579" y="392"/>
                </a:lnTo>
                <a:lnTo>
                  <a:pt x="523" y="368"/>
                </a:lnTo>
                <a:lnTo>
                  <a:pt x="577" y="413"/>
                </a:lnTo>
                <a:lnTo>
                  <a:pt x="577" y="413"/>
                </a:lnTo>
                <a:lnTo>
                  <a:pt x="577" y="413"/>
                </a:lnTo>
                <a:lnTo>
                  <a:pt x="578" y="411"/>
                </a:lnTo>
                <a:lnTo>
                  <a:pt x="583" y="411"/>
                </a:lnTo>
                <a:lnTo>
                  <a:pt x="593" y="413"/>
                </a:lnTo>
                <a:lnTo>
                  <a:pt x="593" y="413"/>
                </a:lnTo>
                <a:lnTo>
                  <a:pt x="598" y="413"/>
                </a:lnTo>
                <a:lnTo>
                  <a:pt x="605" y="410"/>
                </a:lnTo>
                <a:lnTo>
                  <a:pt x="622" y="404"/>
                </a:lnTo>
                <a:lnTo>
                  <a:pt x="643" y="394"/>
                </a:lnTo>
                <a:lnTo>
                  <a:pt x="667" y="382"/>
                </a:lnTo>
                <a:lnTo>
                  <a:pt x="708" y="362"/>
                </a:lnTo>
                <a:lnTo>
                  <a:pt x="726" y="351"/>
                </a:lnTo>
                <a:lnTo>
                  <a:pt x="748" y="378"/>
                </a:lnTo>
                <a:lnTo>
                  <a:pt x="845" y="514"/>
                </a:lnTo>
                <a:lnTo>
                  <a:pt x="818" y="537"/>
                </a:lnTo>
                <a:lnTo>
                  <a:pt x="818" y="537"/>
                </a:lnTo>
                <a:lnTo>
                  <a:pt x="805" y="534"/>
                </a:lnTo>
                <a:lnTo>
                  <a:pt x="771" y="527"/>
                </a:lnTo>
                <a:lnTo>
                  <a:pt x="771" y="527"/>
                </a:lnTo>
                <a:lnTo>
                  <a:pt x="761" y="526"/>
                </a:lnTo>
                <a:lnTo>
                  <a:pt x="753" y="524"/>
                </a:lnTo>
                <a:lnTo>
                  <a:pt x="742" y="519"/>
                </a:lnTo>
                <a:lnTo>
                  <a:pt x="737" y="518"/>
                </a:lnTo>
                <a:lnTo>
                  <a:pt x="734" y="518"/>
                </a:lnTo>
                <a:lnTo>
                  <a:pt x="730" y="520"/>
                </a:lnTo>
                <a:lnTo>
                  <a:pt x="726" y="522"/>
                </a:lnTo>
                <a:lnTo>
                  <a:pt x="726" y="522"/>
                </a:lnTo>
                <a:lnTo>
                  <a:pt x="717" y="533"/>
                </a:lnTo>
                <a:lnTo>
                  <a:pt x="703" y="544"/>
                </a:lnTo>
                <a:lnTo>
                  <a:pt x="687" y="556"/>
                </a:lnTo>
                <a:lnTo>
                  <a:pt x="652" y="668"/>
                </a:lnTo>
                <a:lnTo>
                  <a:pt x="652" y="668"/>
                </a:lnTo>
                <a:lnTo>
                  <a:pt x="650" y="671"/>
                </a:lnTo>
                <a:lnTo>
                  <a:pt x="648" y="676"/>
                </a:lnTo>
                <a:lnTo>
                  <a:pt x="643" y="680"/>
                </a:lnTo>
                <a:lnTo>
                  <a:pt x="640" y="683"/>
                </a:lnTo>
                <a:lnTo>
                  <a:pt x="635" y="684"/>
                </a:lnTo>
                <a:lnTo>
                  <a:pt x="635" y="684"/>
                </a:lnTo>
                <a:lnTo>
                  <a:pt x="632" y="685"/>
                </a:lnTo>
                <a:lnTo>
                  <a:pt x="630" y="688"/>
                </a:lnTo>
                <a:lnTo>
                  <a:pt x="623" y="696"/>
                </a:lnTo>
                <a:lnTo>
                  <a:pt x="616" y="707"/>
                </a:lnTo>
                <a:lnTo>
                  <a:pt x="607" y="719"/>
                </a:lnTo>
                <a:lnTo>
                  <a:pt x="594" y="742"/>
                </a:lnTo>
                <a:lnTo>
                  <a:pt x="588" y="753"/>
                </a:lnTo>
                <a:lnTo>
                  <a:pt x="588" y="753"/>
                </a:lnTo>
                <a:close/>
                <a:moveTo>
                  <a:pt x="726" y="574"/>
                </a:moveTo>
                <a:lnTo>
                  <a:pt x="768" y="609"/>
                </a:lnTo>
                <a:lnTo>
                  <a:pt x="768" y="609"/>
                </a:lnTo>
                <a:lnTo>
                  <a:pt x="762" y="631"/>
                </a:lnTo>
                <a:lnTo>
                  <a:pt x="759" y="649"/>
                </a:lnTo>
                <a:lnTo>
                  <a:pt x="756" y="664"/>
                </a:lnTo>
                <a:lnTo>
                  <a:pt x="756" y="664"/>
                </a:lnTo>
                <a:lnTo>
                  <a:pt x="758" y="673"/>
                </a:lnTo>
                <a:lnTo>
                  <a:pt x="758" y="680"/>
                </a:lnTo>
                <a:lnTo>
                  <a:pt x="759" y="686"/>
                </a:lnTo>
                <a:lnTo>
                  <a:pt x="696" y="666"/>
                </a:lnTo>
                <a:lnTo>
                  <a:pt x="706" y="598"/>
                </a:lnTo>
                <a:lnTo>
                  <a:pt x="706" y="579"/>
                </a:lnTo>
                <a:lnTo>
                  <a:pt x="726" y="574"/>
                </a:lnTo>
                <a:close/>
                <a:moveTo>
                  <a:pt x="1119" y="478"/>
                </a:moveTo>
                <a:lnTo>
                  <a:pt x="1161" y="467"/>
                </a:lnTo>
                <a:lnTo>
                  <a:pt x="1150" y="530"/>
                </a:lnTo>
                <a:lnTo>
                  <a:pt x="1150" y="530"/>
                </a:lnTo>
                <a:lnTo>
                  <a:pt x="1144" y="534"/>
                </a:lnTo>
                <a:lnTo>
                  <a:pt x="1128" y="544"/>
                </a:lnTo>
                <a:lnTo>
                  <a:pt x="1128" y="544"/>
                </a:lnTo>
                <a:lnTo>
                  <a:pt x="1122" y="547"/>
                </a:lnTo>
                <a:lnTo>
                  <a:pt x="1114" y="549"/>
                </a:lnTo>
                <a:lnTo>
                  <a:pt x="1093" y="554"/>
                </a:lnTo>
                <a:lnTo>
                  <a:pt x="1068" y="559"/>
                </a:lnTo>
                <a:lnTo>
                  <a:pt x="1071" y="520"/>
                </a:lnTo>
                <a:lnTo>
                  <a:pt x="1119" y="478"/>
                </a:lnTo>
                <a:close/>
                <a:moveTo>
                  <a:pt x="986" y="642"/>
                </a:moveTo>
                <a:lnTo>
                  <a:pt x="1037" y="654"/>
                </a:lnTo>
                <a:lnTo>
                  <a:pt x="1014" y="680"/>
                </a:lnTo>
                <a:lnTo>
                  <a:pt x="986" y="6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5F28E462-950D-428A-8D5D-2F12C3850019}"/>
              </a:ext>
            </a:extLst>
          </p:cNvPr>
          <p:cNvSpPr>
            <a:spLocks noEditPoints="1"/>
          </p:cNvSpPr>
          <p:nvPr/>
        </p:nvSpPr>
        <p:spPr bwMode="auto">
          <a:xfrm>
            <a:off x="3746597" y="1750143"/>
            <a:ext cx="2412805" cy="1137526"/>
          </a:xfrm>
          <a:custGeom>
            <a:avLst/>
            <a:gdLst>
              <a:gd name="T0" fmla="*/ 531 w 1699"/>
              <a:gd name="T1" fmla="*/ 264 h 801"/>
              <a:gd name="T2" fmla="*/ 531 w 1699"/>
              <a:gd name="T3" fmla="*/ 212 h 801"/>
              <a:gd name="T4" fmla="*/ 458 w 1699"/>
              <a:gd name="T5" fmla="*/ 161 h 801"/>
              <a:gd name="T6" fmla="*/ 218 w 1699"/>
              <a:gd name="T7" fmla="*/ 48 h 801"/>
              <a:gd name="T8" fmla="*/ 44 w 1699"/>
              <a:gd name="T9" fmla="*/ 2 h 801"/>
              <a:gd name="T10" fmla="*/ 90 w 1699"/>
              <a:gd name="T11" fmla="*/ 37 h 801"/>
              <a:gd name="T12" fmla="*/ 133 w 1699"/>
              <a:gd name="T13" fmla="*/ 124 h 801"/>
              <a:gd name="T14" fmla="*/ 0 w 1699"/>
              <a:gd name="T15" fmla="*/ 141 h 801"/>
              <a:gd name="T16" fmla="*/ 86 w 1699"/>
              <a:gd name="T17" fmla="*/ 152 h 801"/>
              <a:gd name="T18" fmla="*/ 283 w 1699"/>
              <a:gd name="T19" fmla="*/ 200 h 801"/>
              <a:gd name="T20" fmla="*/ 255 w 1699"/>
              <a:gd name="T21" fmla="*/ 324 h 801"/>
              <a:gd name="T22" fmla="*/ 213 w 1699"/>
              <a:gd name="T23" fmla="*/ 368 h 801"/>
              <a:gd name="T24" fmla="*/ 231 w 1699"/>
              <a:gd name="T25" fmla="*/ 378 h 801"/>
              <a:gd name="T26" fmla="*/ 271 w 1699"/>
              <a:gd name="T27" fmla="*/ 359 h 801"/>
              <a:gd name="T28" fmla="*/ 227 w 1699"/>
              <a:gd name="T29" fmla="*/ 401 h 801"/>
              <a:gd name="T30" fmla="*/ 296 w 1699"/>
              <a:gd name="T31" fmla="*/ 406 h 801"/>
              <a:gd name="T32" fmla="*/ 385 w 1699"/>
              <a:gd name="T33" fmla="*/ 400 h 801"/>
              <a:gd name="T34" fmla="*/ 492 w 1699"/>
              <a:gd name="T35" fmla="*/ 358 h 801"/>
              <a:gd name="T36" fmla="*/ 587 w 1699"/>
              <a:gd name="T37" fmla="*/ 407 h 801"/>
              <a:gd name="T38" fmla="*/ 452 w 1699"/>
              <a:gd name="T39" fmla="*/ 493 h 801"/>
              <a:gd name="T40" fmla="*/ 386 w 1699"/>
              <a:gd name="T41" fmla="*/ 549 h 801"/>
              <a:gd name="T42" fmla="*/ 553 w 1699"/>
              <a:gd name="T43" fmla="*/ 502 h 801"/>
              <a:gd name="T44" fmla="*/ 659 w 1699"/>
              <a:gd name="T45" fmla="*/ 476 h 801"/>
              <a:gd name="T46" fmla="*/ 639 w 1699"/>
              <a:gd name="T47" fmla="*/ 412 h 801"/>
              <a:gd name="T48" fmla="*/ 763 w 1699"/>
              <a:gd name="T49" fmla="*/ 430 h 801"/>
              <a:gd name="T50" fmla="*/ 788 w 1699"/>
              <a:gd name="T51" fmla="*/ 563 h 801"/>
              <a:gd name="T52" fmla="*/ 907 w 1699"/>
              <a:gd name="T53" fmla="*/ 726 h 801"/>
              <a:gd name="T54" fmla="*/ 966 w 1699"/>
              <a:gd name="T55" fmla="*/ 704 h 801"/>
              <a:gd name="T56" fmla="*/ 844 w 1699"/>
              <a:gd name="T57" fmla="*/ 503 h 801"/>
              <a:gd name="T58" fmla="*/ 1106 w 1699"/>
              <a:gd name="T59" fmla="*/ 581 h 801"/>
              <a:gd name="T60" fmla="*/ 1230 w 1699"/>
              <a:gd name="T61" fmla="*/ 773 h 801"/>
              <a:gd name="T62" fmla="*/ 1249 w 1699"/>
              <a:gd name="T63" fmla="*/ 767 h 801"/>
              <a:gd name="T64" fmla="*/ 1303 w 1699"/>
              <a:gd name="T65" fmla="*/ 590 h 801"/>
              <a:gd name="T66" fmla="*/ 1432 w 1699"/>
              <a:gd name="T67" fmla="*/ 532 h 801"/>
              <a:gd name="T68" fmla="*/ 1427 w 1699"/>
              <a:gd name="T69" fmla="*/ 463 h 801"/>
              <a:gd name="T70" fmla="*/ 1274 w 1699"/>
              <a:gd name="T71" fmla="*/ 277 h 801"/>
              <a:gd name="T72" fmla="*/ 1231 w 1699"/>
              <a:gd name="T73" fmla="*/ 201 h 801"/>
              <a:gd name="T74" fmla="*/ 1587 w 1699"/>
              <a:gd name="T75" fmla="*/ 238 h 801"/>
              <a:gd name="T76" fmla="*/ 1637 w 1699"/>
              <a:gd name="T77" fmla="*/ 226 h 801"/>
              <a:gd name="T78" fmla="*/ 1639 w 1699"/>
              <a:gd name="T79" fmla="*/ 212 h 801"/>
              <a:gd name="T80" fmla="*/ 1468 w 1699"/>
              <a:gd name="T81" fmla="*/ 179 h 801"/>
              <a:gd name="T82" fmla="*/ 1272 w 1699"/>
              <a:gd name="T83" fmla="*/ 158 h 801"/>
              <a:gd name="T84" fmla="*/ 1194 w 1699"/>
              <a:gd name="T85" fmla="*/ 191 h 801"/>
              <a:gd name="T86" fmla="*/ 1037 w 1699"/>
              <a:gd name="T87" fmla="*/ 190 h 801"/>
              <a:gd name="T88" fmla="*/ 890 w 1699"/>
              <a:gd name="T89" fmla="*/ 232 h 801"/>
              <a:gd name="T90" fmla="*/ 803 w 1699"/>
              <a:gd name="T91" fmla="*/ 284 h 801"/>
              <a:gd name="T92" fmla="*/ 773 w 1699"/>
              <a:gd name="T93" fmla="*/ 179 h 801"/>
              <a:gd name="T94" fmla="*/ 898 w 1699"/>
              <a:gd name="T95" fmla="*/ 165 h 801"/>
              <a:gd name="T96" fmla="*/ 925 w 1699"/>
              <a:gd name="T97" fmla="*/ 150 h 801"/>
              <a:gd name="T98" fmla="*/ 875 w 1699"/>
              <a:gd name="T99" fmla="*/ 143 h 801"/>
              <a:gd name="T100" fmla="*/ 775 w 1699"/>
              <a:gd name="T101" fmla="*/ 125 h 801"/>
              <a:gd name="T102" fmla="*/ 752 w 1699"/>
              <a:gd name="T103" fmla="*/ 196 h 801"/>
              <a:gd name="T104" fmla="*/ 685 w 1699"/>
              <a:gd name="T105" fmla="*/ 278 h 801"/>
              <a:gd name="T106" fmla="*/ 650 w 1699"/>
              <a:gd name="T107" fmla="*/ 175 h 801"/>
              <a:gd name="T108" fmla="*/ 603 w 1699"/>
              <a:gd name="T109" fmla="*/ 140 h 801"/>
              <a:gd name="T110" fmla="*/ 499 w 1699"/>
              <a:gd name="T111" fmla="*/ 125 h 801"/>
              <a:gd name="T112" fmla="*/ 587 w 1699"/>
              <a:gd name="T113" fmla="*/ 271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99" h="801">
                <a:moveTo>
                  <a:pt x="587" y="271"/>
                </a:moveTo>
                <a:lnTo>
                  <a:pt x="587" y="271"/>
                </a:lnTo>
                <a:lnTo>
                  <a:pt x="580" y="267"/>
                </a:lnTo>
                <a:lnTo>
                  <a:pt x="573" y="265"/>
                </a:lnTo>
                <a:lnTo>
                  <a:pt x="555" y="263"/>
                </a:lnTo>
                <a:lnTo>
                  <a:pt x="539" y="263"/>
                </a:lnTo>
                <a:lnTo>
                  <a:pt x="533" y="263"/>
                </a:lnTo>
                <a:lnTo>
                  <a:pt x="531" y="264"/>
                </a:lnTo>
                <a:lnTo>
                  <a:pt x="531" y="264"/>
                </a:lnTo>
                <a:lnTo>
                  <a:pt x="531" y="264"/>
                </a:lnTo>
                <a:lnTo>
                  <a:pt x="531" y="264"/>
                </a:lnTo>
                <a:lnTo>
                  <a:pt x="531" y="264"/>
                </a:lnTo>
                <a:lnTo>
                  <a:pt x="531" y="264"/>
                </a:lnTo>
                <a:lnTo>
                  <a:pt x="532" y="258"/>
                </a:lnTo>
                <a:lnTo>
                  <a:pt x="533" y="246"/>
                </a:lnTo>
                <a:lnTo>
                  <a:pt x="533" y="230"/>
                </a:lnTo>
                <a:lnTo>
                  <a:pt x="532" y="220"/>
                </a:lnTo>
                <a:lnTo>
                  <a:pt x="531" y="212"/>
                </a:lnTo>
                <a:lnTo>
                  <a:pt x="527" y="202"/>
                </a:lnTo>
                <a:lnTo>
                  <a:pt x="522" y="194"/>
                </a:lnTo>
                <a:lnTo>
                  <a:pt x="516" y="185"/>
                </a:lnTo>
                <a:lnTo>
                  <a:pt x="509" y="178"/>
                </a:lnTo>
                <a:lnTo>
                  <a:pt x="499" y="172"/>
                </a:lnTo>
                <a:lnTo>
                  <a:pt x="488" y="167"/>
                </a:lnTo>
                <a:lnTo>
                  <a:pt x="474" y="164"/>
                </a:lnTo>
                <a:lnTo>
                  <a:pt x="458" y="161"/>
                </a:lnTo>
                <a:lnTo>
                  <a:pt x="458" y="161"/>
                </a:lnTo>
                <a:lnTo>
                  <a:pt x="441" y="162"/>
                </a:lnTo>
                <a:lnTo>
                  <a:pt x="423" y="165"/>
                </a:lnTo>
                <a:lnTo>
                  <a:pt x="407" y="170"/>
                </a:lnTo>
                <a:lnTo>
                  <a:pt x="390" y="177"/>
                </a:lnTo>
                <a:lnTo>
                  <a:pt x="374" y="184"/>
                </a:lnTo>
                <a:lnTo>
                  <a:pt x="360" y="193"/>
                </a:lnTo>
                <a:lnTo>
                  <a:pt x="336" y="208"/>
                </a:lnTo>
                <a:lnTo>
                  <a:pt x="296" y="189"/>
                </a:lnTo>
                <a:lnTo>
                  <a:pt x="218" y="48"/>
                </a:lnTo>
                <a:lnTo>
                  <a:pt x="218" y="48"/>
                </a:lnTo>
                <a:lnTo>
                  <a:pt x="191" y="38"/>
                </a:lnTo>
                <a:lnTo>
                  <a:pt x="130" y="19"/>
                </a:lnTo>
                <a:lnTo>
                  <a:pt x="98" y="9"/>
                </a:lnTo>
                <a:lnTo>
                  <a:pt x="70" y="2"/>
                </a:lnTo>
                <a:lnTo>
                  <a:pt x="59" y="1"/>
                </a:lnTo>
                <a:lnTo>
                  <a:pt x="50" y="0"/>
                </a:lnTo>
                <a:lnTo>
                  <a:pt x="45" y="1"/>
                </a:lnTo>
                <a:lnTo>
                  <a:pt x="44" y="2"/>
                </a:lnTo>
                <a:lnTo>
                  <a:pt x="44" y="3"/>
                </a:lnTo>
                <a:lnTo>
                  <a:pt x="44" y="3"/>
                </a:lnTo>
                <a:lnTo>
                  <a:pt x="44" y="7"/>
                </a:lnTo>
                <a:lnTo>
                  <a:pt x="47" y="10"/>
                </a:lnTo>
                <a:lnTo>
                  <a:pt x="51" y="16"/>
                </a:lnTo>
                <a:lnTo>
                  <a:pt x="59" y="22"/>
                </a:lnTo>
                <a:lnTo>
                  <a:pt x="68" y="27"/>
                </a:lnTo>
                <a:lnTo>
                  <a:pt x="79" y="32"/>
                </a:lnTo>
                <a:lnTo>
                  <a:pt x="90" y="37"/>
                </a:lnTo>
                <a:lnTo>
                  <a:pt x="114" y="44"/>
                </a:lnTo>
                <a:lnTo>
                  <a:pt x="114" y="44"/>
                </a:lnTo>
                <a:lnTo>
                  <a:pt x="142" y="51"/>
                </a:lnTo>
                <a:lnTo>
                  <a:pt x="172" y="56"/>
                </a:lnTo>
                <a:lnTo>
                  <a:pt x="208" y="61"/>
                </a:lnTo>
                <a:lnTo>
                  <a:pt x="271" y="177"/>
                </a:lnTo>
                <a:lnTo>
                  <a:pt x="160" y="125"/>
                </a:lnTo>
                <a:lnTo>
                  <a:pt x="160" y="125"/>
                </a:lnTo>
                <a:lnTo>
                  <a:pt x="133" y="124"/>
                </a:lnTo>
                <a:lnTo>
                  <a:pt x="106" y="124"/>
                </a:lnTo>
                <a:lnTo>
                  <a:pt x="74" y="125"/>
                </a:lnTo>
                <a:lnTo>
                  <a:pt x="44" y="127"/>
                </a:lnTo>
                <a:lnTo>
                  <a:pt x="30" y="129"/>
                </a:lnTo>
                <a:lnTo>
                  <a:pt x="19" y="131"/>
                </a:lnTo>
                <a:lnTo>
                  <a:pt x="9" y="134"/>
                </a:lnTo>
                <a:lnTo>
                  <a:pt x="3" y="137"/>
                </a:lnTo>
                <a:lnTo>
                  <a:pt x="1" y="138"/>
                </a:lnTo>
                <a:lnTo>
                  <a:pt x="0" y="141"/>
                </a:lnTo>
                <a:lnTo>
                  <a:pt x="0" y="142"/>
                </a:lnTo>
                <a:lnTo>
                  <a:pt x="1" y="144"/>
                </a:lnTo>
                <a:lnTo>
                  <a:pt x="1" y="144"/>
                </a:lnTo>
                <a:lnTo>
                  <a:pt x="6" y="148"/>
                </a:lnTo>
                <a:lnTo>
                  <a:pt x="13" y="152"/>
                </a:lnTo>
                <a:lnTo>
                  <a:pt x="21" y="153"/>
                </a:lnTo>
                <a:lnTo>
                  <a:pt x="32" y="154"/>
                </a:lnTo>
                <a:lnTo>
                  <a:pt x="59" y="154"/>
                </a:lnTo>
                <a:lnTo>
                  <a:pt x="86" y="152"/>
                </a:lnTo>
                <a:lnTo>
                  <a:pt x="113" y="148"/>
                </a:lnTo>
                <a:lnTo>
                  <a:pt x="136" y="144"/>
                </a:lnTo>
                <a:lnTo>
                  <a:pt x="159" y="140"/>
                </a:lnTo>
                <a:lnTo>
                  <a:pt x="159" y="140"/>
                </a:lnTo>
                <a:lnTo>
                  <a:pt x="179" y="152"/>
                </a:lnTo>
                <a:lnTo>
                  <a:pt x="197" y="162"/>
                </a:lnTo>
                <a:lnTo>
                  <a:pt x="212" y="168"/>
                </a:lnTo>
                <a:lnTo>
                  <a:pt x="212" y="168"/>
                </a:lnTo>
                <a:lnTo>
                  <a:pt x="283" y="200"/>
                </a:lnTo>
                <a:lnTo>
                  <a:pt x="305" y="241"/>
                </a:lnTo>
                <a:lnTo>
                  <a:pt x="305" y="241"/>
                </a:lnTo>
                <a:lnTo>
                  <a:pt x="291" y="258"/>
                </a:lnTo>
                <a:lnTo>
                  <a:pt x="279" y="272"/>
                </a:lnTo>
                <a:lnTo>
                  <a:pt x="271" y="286"/>
                </a:lnTo>
                <a:lnTo>
                  <a:pt x="271" y="286"/>
                </a:lnTo>
                <a:lnTo>
                  <a:pt x="263" y="299"/>
                </a:lnTo>
                <a:lnTo>
                  <a:pt x="259" y="311"/>
                </a:lnTo>
                <a:lnTo>
                  <a:pt x="255" y="324"/>
                </a:lnTo>
                <a:lnTo>
                  <a:pt x="255" y="324"/>
                </a:lnTo>
                <a:lnTo>
                  <a:pt x="250" y="327"/>
                </a:lnTo>
                <a:lnTo>
                  <a:pt x="238" y="333"/>
                </a:lnTo>
                <a:lnTo>
                  <a:pt x="231" y="337"/>
                </a:lnTo>
                <a:lnTo>
                  <a:pt x="225" y="342"/>
                </a:lnTo>
                <a:lnTo>
                  <a:pt x="220" y="348"/>
                </a:lnTo>
                <a:lnTo>
                  <a:pt x="216" y="356"/>
                </a:lnTo>
                <a:lnTo>
                  <a:pt x="216" y="356"/>
                </a:lnTo>
                <a:lnTo>
                  <a:pt x="213" y="368"/>
                </a:lnTo>
                <a:lnTo>
                  <a:pt x="212" y="376"/>
                </a:lnTo>
                <a:lnTo>
                  <a:pt x="213" y="382"/>
                </a:lnTo>
                <a:lnTo>
                  <a:pt x="215" y="384"/>
                </a:lnTo>
                <a:lnTo>
                  <a:pt x="216" y="386"/>
                </a:lnTo>
                <a:lnTo>
                  <a:pt x="216" y="386"/>
                </a:lnTo>
                <a:lnTo>
                  <a:pt x="219" y="387"/>
                </a:lnTo>
                <a:lnTo>
                  <a:pt x="221" y="386"/>
                </a:lnTo>
                <a:lnTo>
                  <a:pt x="226" y="383"/>
                </a:lnTo>
                <a:lnTo>
                  <a:pt x="231" y="378"/>
                </a:lnTo>
                <a:lnTo>
                  <a:pt x="231" y="378"/>
                </a:lnTo>
                <a:lnTo>
                  <a:pt x="232" y="375"/>
                </a:lnTo>
                <a:lnTo>
                  <a:pt x="234" y="368"/>
                </a:lnTo>
                <a:lnTo>
                  <a:pt x="238" y="364"/>
                </a:lnTo>
                <a:lnTo>
                  <a:pt x="240" y="362"/>
                </a:lnTo>
                <a:lnTo>
                  <a:pt x="244" y="359"/>
                </a:lnTo>
                <a:lnTo>
                  <a:pt x="249" y="358"/>
                </a:lnTo>
                <a:lnTo>
                  <a:pt x="249" y="358"/>
                </a:lnTo>
                <a:lnTo>
                  <a:pt x="271" y="359"/>
                </a:lnTo>
                <a:lnTo>
                  <a:pt x="284" y="362"/>
                </a:lnTo>
                <a:lnTo>
                  <a:pt x="284" y="362"/>
                </a:lnTo>
                <a:lnTo>
                  <a:pt x="280" y="366"/>
                </a:lnTo>
                <a:lnTo>
                  <a:pt x="272" y="380"/>
                </a:lnTo>
                <a:lnTo>
                  <a:pt x="272" y="380"/>
                </a:lnTo>
                <a:lnTo>
                  <a:pt x="268" y="383"/>
                </a:lnTo>
                <a:lnTo>
                  <a:pt x="262" y="387"/>
                </a:lnTo>
                <a:lnTo>
                  <a:pt x="246" y="394"/>
                </a:lnTo>
                <a:lnTo>
                  <a:pt x="227" y="401"/>
                </a:lnTo>
                <a:lnTo>
                  <a:pt x="227" y="401"/>
                </a:lnTo>
                <a:lnTo>
                  <a:pt x="236" y="404"/>
                </a:lnTo>
                <a:lnTo>
                  <a:pt x="251" y="409"/>
                </a:lnTo>
                <a:lnTo>
                  <a:pt x="251" y="409"/>
                </a:lnTo>
                <a:lnTo>
                  <a:pt x="256" y="410"/>
                </a:lnTo>
                <a:lnTo>
                  <a:pt x="262" y="410"/>
                </a:lnTo>
                <a:lnTo>
                  <a:pt x="277" y="409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11" y="398"/>
                </a:lnTo>
                <a:lnTo>
                  <a:pt x="322" y="391"/>
                </a:lnTo>
                <a:lnTo>
                  <a:pt x="322" y="391"/>
                </a:lnTo>
                <a:lnTo>
                  <a:pt x="327" y="393"/>
                </a:lnTo>
                <a:lnTo>
                  <a:pt x="343" y="397"/>
                </a:lnTo>
                <a:lnTo>
                  <a:pt x="355" y="399"/>
                </a:lnTo>
                <a:lnTo>
                  <a:pt x="369" y="400"/>
                </a:lnTo>
                <a:lnTo>
                  <a:pt x="385" y="400"/>
                </a:lnTo>
                <a:lnTo>
                  <a:pt x="405" y="400"/>
                </a:lnTo>
                <a:lnTo>
                  <a:pt x="405" y="400"/>
                </a:lnTo>
                <a:lnTo>
                  <a:pt x="415" y="398"/>
                </a:lnTo>
                <a:lnTo>
                  <a:pt x="426" y="395"/>
                </a:lnTo>
                <a:lnTo>
                  <a:pt x="435" y="393"/>
                </a:lnTo>
                <a:lnTo>
                  <a:pt x="445" y="388"/>
                </a:lnTo>
                <a:lnTo>
                  <a:pt x="463" y="378"/>
                </a:lnTo>
                <a:lnTo>
                  <a:pt x="479" y="368"/>
                </a:lnTo>
                <a:lnTo>
                  <a:pt x="492" y="358"/>
                </a:lnTo>
                <a:lnTo>
                  <a:pt x="503" y="348"/>
                </a:lnTo>
                <a:lnTo>
                  <a:pt x="513" y="340"/>
                </a:lnTo>
                <a:lnTo>
                  <a:pt x="544" y="348"/>
                </a:lnTo>
                <a:lnTo>
                  <a:pt x="544" y="348"/>
                </a:lnTo>
                <a:lnTo>
                  <a:pt x="546" y="353"/>
                </a:lnTo>
                <a:lnTo>
                  <a:pt x="555" y="366"/>
                </a:lnTo>
                <a:lnTo>
                  <a:pt x="568" y="384"/>
                </a:lnTo>
                <a:lnTo>
                  <a:pt x="587" y="407"/>
                </a:lnTo>
                <a:lnTo>
                  <a:pt x="587" y="407"/>
                </a:lnTo>
                <a:lnTo>
                  <a:pt x="609" y="430"/>
                </a:lnTo>
                <a:lnTo>
                  <a:pt x="628" y="447"/>
                </a:lnTo>
                <a:lnTo>
                  <a:pt x="646" y="464"/>
                </a:lnTo>
                <a:lnTo>
                  <a:pt x="646" y="464"/>
                </a:lnTo>
                <a:lnTo>
                  <a:pt x="538" y="480"/>
                </a:lnTo>
                <a:lnTo>
                  <a:pt x="538" y="480"/>
                </a:lnTo>
                <a:lnTo>
                  <a:pt x="480" y="488"/>
                </a:lnTo>
                <a:lnTo>
                  <a:pt x="452" y="493"/>
                </a:lnTo>
                <a:lnTo>
                  <a:pt x="452" y="493"/>
                </a:lnTo>
                <a:lnTo>
                  <a:pt x="432" y="499"/>
                </a:lnTo>
                <a:lnTo>
                  <a:pt x="417" y="505"/>
                </a:lnTo>
                <a:lnTo>
                  <a:pt x="410" y="509"/>
                </a:lnTo>
                <a:lnTo>
                  <a:pt x="405" y="512"/>
                </a:lnTo>
                <a:lnTo>
                  <a:pt x="405" y="512"/>
                </a:lnTo>
                <a:lnTo>
                  <a:pt x="401" y="516"/>
                </a:lnTo>
                <a:lnTo>
                  <a:pt x="397" y="522"/>
                </a:lnTo>
                <a:lnTo>
                  <a:pt x="390" y="537"/>
                </a:lnTo>
                <a:lnTo>
                  <a:pt x="386" y="549"/>
                </a:lnTo>
                <a:lnTo>
                  <a:pt x="385" y="553"/>
                </a:lnTo>
                <a:lnTo>
                  <a:pt x="385" y="553"/>
                </a:lnTo>
                <a:lnTo>
                  <a:pt x="392" y="546"/>
                </a:lnTo>
                <a:lnTo>
                  <a:pt x="399" y="540"/>
                </a:lnTo>
                <a:lnTo>
                  <a:pt x="409" y="533"/>
                </a:lnTo>
                <a:lnTo>
                  <a:pt x="409" y="533"/>
                </a:lnTo>
                <a:lnTo>
                  <a:pt x="454" y="509"/>
                </a:lnTo>
                <a:lnTo>
                  <a:pt x="454" y="509"/>
                </a:lnTo>
                <a:lnTo>
                  <a:pt x="553" y="502"/>
                </a:lnTo>
                <a:lnTo>
                  <a:pt x="623" y="494"/>
                </a:lnTo>
                <a:lnTo>
                  <a:pt x="646" y="492"/>
                </a:lnTo>
                <a:lnTo>
                  <a:pt x="653" y="489"/>
                </a:lnTo>
                <a:lnTo>
                  <a:pt x="656" y="488"/>
                </a:lnTo>
                <a:lnTo>
                  <a:pt x="656" y="488"/>
                </a:lnTo>
                <a:lnTo>
                  <a:pt x="657" y="485"/>
                </a:lnTo>
                <a:lnTo>
                  <a:pt x="658" y="480"/>
                </a:lnTo>
                <a:lnTo>
                  <a:pt x="659" y="476"/>
                </a:lnTo>
                <a:lnTo>
                  <a:pt x="659" y="476"/>
                </a:lnTo>
                <a:lnTo>
                  <a:pt x="665" y="473"/>
                </a:lnTo>
                <a:lnTo>
                  <a:pt x="671" y="469"/>
                </a:lnTo>
                <a:lnTo>
                  <a:pt x="673" y="467"/>
                </a:lnTo>
                <a:lnTo>
                  <a:pt x="674" y="464"/>
                </a:lnTo>
                <a:lnTo>
                  <a:pt x="674" y="464"/>
                </a:lnTo>
                <a:lnTo>
                  <a:pt x="674" y="462"/>
                </a:lnTo>
                <a:lnTo>
                  <a:pt x="671" y="458"/>
                </a:lnTo>
                <a:lnTo>
                  <a:pt x="663" y="446"/>
                </a:lnTo>
                <a:lnTo>
                  <a:pt x="639" y="412"/>
                </a:lnTo>
                <a:lnTo>
                  <a:pt x="603" y="365"/>
                </a:lnTo>
                <a:lnTo>
                  <a:pt x="603" y="365"/>
                </a:lnTo>
                <a:lnTo>
                  <a:pt x="636" y="384"/>
                </a:lnTo>
                <a:lnTo>
                  <a:pt x="665" y="399"/>
                </a:lnTo>
                <a:lnTo>
                  <a:pt x="691" y="410"/>
                </a:lnTo>
                <a:lnTo>
                  <a:pt x="691" y="410"/>
                </a:lnTo>
                <a:lnTo>
                  <a:pt x="714" y="418"/>
                </a:lnTo>
                <a:lnTo>
                  <a:pt x="738" y="424"/>
                </a:lnTo>
                <a:lnTo>
                  <a:pt x="763" y="430"/>
                </a:lnTo>
                <a:lnTo>
                  <a:pt x="763" y="430"/>
                </a:lnTo>
                <a:lnTo>
                  <a:pt x="768" y="438"/>
                </a:lnTo>
                <a:lnTo>
                  <a:pt x="768" y="438"/>
                </a:lnTo>
                <a:lnTo>
                  <a:pt x="775" y="505"/>
                </a:lnTo>
                <a:lnTo>
                  <a:pt x="779" y="534"/>
                </a:lnTo>
                <a:lnTo>
                  <a:pt x="781" y="550"/>
                </a:lnTo>
                <a:lnTo>
                  <a:pt x="781" y="550"/>
                </a:lnTo>
                <a:lnTo>
                  <a:pt x="785" y="558"/>
                </a:lnTo>
                <a:lnTo>
                  <a:pt x="788" y="563"/>
                </a:lnTo>
                <a:lnTo>
                  <a:pt x="792" y="566"/>
                </a:lnTo>
                <a:lnTo>
                  <a:pt x="949" y="713"/>
                </a:lnTo>
                <a:lnTo>
                  <a:pt x="904" y="713"/>
                </a:lnTo>
                <a:lnTo>
                  <a:pt x="904" y="713"/>
                </a:lnTo>
                <a:lnTo>
                  <a:pt x="900" y="714"/>
                </a:lnTo>
                <a:lnTo>
                  <a:pt x="895" y="715"/>
                </a:lnTo>
                <a:lnTo>
                  <a:pt x="886" y="721"/>
                </a:lnTo>
                <a:lnTo>
                  <a:pt x="875" y="728"/>
                </a:lnTo>
                <a:lnTo>
                  <a:pt x="907" y="726"/>
                </a:lnTo>
                <a:lnTo>
                  <a:pt x="907" y="726"/>
                </a:lnTo>
                <a:lnTo>
                  <a:pt x="934" y="726"/>
                </a:lnTo>
                <a:lnTo>
                  <a:pt x="953" y="726"/>
                </a:lnTo>
                <a:lnTo>
                  <a:pt x="964" y="726"/>
                </a:lnTo>
                <a:lnTo>
                  <a:pt x="964" y="726"/>
                </a:lnTo>
                <a:lnTo>
                  <a:pt x="965" y="724"/>
                </a:lnTo>
                <a:lnTo>
                  <a:pt x="966" y="720"/>
                </a:lnTo>
                <a:lnTo>
                  <a:pt x="966" y="716"/>
                </a:lnTo>
                <a:lnTo>
                  <a:pt x="966" y="704"/>
                </a:lnTo>
                <a:lnTo>
                  <a:pt x="807" y="558"/>
                </a:lnTo>
                <a:lnTo>
                  <a:pt x="807" y="558"/>
                </a:lnTo>
                <a:lnTo>
                  <a:pt x="810" y="509"/>
                </a:lnTo>
                <a:lnTo>
                  <a:pt x="810" y="509"/>
                </a:lnTo>
                <a:lnTo>
                  <a:pt x="811" y="496"/>
                </a:lnTo>
                <a:lnTo>
                  <a:pt x="810" y="481"/>
                </a:lnTo>
                <a:lnTo>
                  <a:pt x="810" y="481"/>
                </a:lnTo>
                <a:lnTo>
                  <a:pt x="825" y="492"/>
                </a:lnTo>
                <a:lnTo>
                  <a:pt x="844" y="503"/>
                </a:lnTo>
                <a:lnTo>
                  <a:pt x="865" y="514"/>
                </a:lnTo>
                <a:lnTo>
                  <a:pt x="890" y="524"/>
                </a:lnTo>
                <a:lnTo>
                  <a:pt x="890" y="524"/>
                </a:lnTo>
                <a:lnTo>
                  <a:pt x="934" y="539"/>
                </a:lnTo>
                <a:lnTo>
                  <a:pt x="987" y="555"/>
                </a:lnTo>
                <a:lnTo>
                  <a:pt x="1045" y="569"/>
                </a:lnTo>
                <a:lnTo>
                  <a:pt x="1075" y="575"/>
                </a:lnTo>
                <a:lnTo>
                  <a:pt x="1106" y="581"/>
                </a:lnTo>
                <a:lnTo>
                  <a:pt x="1106" y="581"/>
                </a:lnTo>
                <a:lnTo>
                  <a:pt x="1123" y="616"/>
                </a:lnTo>
                <a:lnTo>
                  <a:pt x="1130" y="629"/>
                </a:lnTo>
                <a:lnTo>
                  <a:pt x="1136" y="639"/>
                </a:lnTo>
                <a:lnTo>
                  <a:pt x="1136" y="639"/>
                </a:lnTo>
                <a:lnTo>
                  <a:pt x="1193" y="713"/>
                </a:lnTo>
                <a:lnTo>
                  <a:pt x="1226" y="757"/>
                </a:lnTo>
                <a:lnTo>
                  <a:pt x="1226" y="757"/>
                </a:lnTo>
                <a:lnTo>
                  <a:pt x="1228" y="766"/>
                </a:lnTo>
                <a:lnTo>
                  <a:pt x="1230" y="773"/>
                </a:lnTo>
                <a:lnTo>
                  <a:pt x="1235" y="779"/>
                </a:lnTo>
                <a:lnTo>
                  <a:pt x="1235" y="779"/>
                </a:lnTo>
                <a:lnTo>
                  <a:pt x="1238" y="782"/>
                </a:lnTo>
                <a:lnTo>
                  <a:pt x="1246" y="783"/>
                </a:lnTo>
                <a:lnTo>
                  <a:pt x="1266" y="783"/>
                </a:lnTo>
                <a:lnTo>
                  <a:pt x="1294" y="783"/>
                </a:lnTo>
                <a:lnTo>
                  <a:pt x="1366" y="801"/>
                </a:lnTo>
                <a:lnTo>
                  <a:pt x="1299" y="767"/>
                </a:lnTo>
                <a:lnTo>
                  <a:pt x="1249" y="767"/>
                </a:lnTo>
                <a:lnTo>
                  <a:pt x="1249" y="767"/>
                </a:lnTo>
                <a:lnTo>
                  <a:pt x="1161" y="590"/>
                </a:lnTo>
                <a:lnTo>
                  <a:pt x="1161" y="590"/>
                </a:lnTo>
                <a:lnTo>
                  <a:pt x="1206" y="593"/>
                </a:lnTo>
                <a:lnTo>
                  <a:pt x="1228" y="594"/>
                </a:lnTo>
                <a:lnTo>
                  <a:pt x="1248" y="594"/>
                </a:lnTo>
                <a:lnTo>
                  <a:pt x="1267" y="594"/>
                </a:lnTo>
                <a:lnTo>
                  <a:pt x="1287" y="592"/>
                </a:lnTo>
                <a:lnTo>
                  <a:pt x="1303" y="590"/>
                </a:lnTo>
                <a:lnTo>
                  <a:pt x="1320" y="586"/>
                </a:lnTo>
                <a:lnTo>
                  <a:pt x="1320" y="586"/>
                </a:lnTo>
                <a:lnTo>
                  <a:pt x="1356" y="574"/>
                </a:lnTo>
                <a:lnTo>
                  <a:pt x="1385" y="563"/>
                </a:lnTo>
                <a:lnTo>
                  <a:pt x="1407" y="552"/>
                </a:lnTo>
                <a:lnTo>
                  <a:pt x="1415" y="547"/>
                </a:lnTo>
                <a:lnTo>
                  <a:pt x="1423" y="543"/>
                </a:lnTo>
                <a:lnTo>
                  <a:pt x="1429" y="537"/>
                </a:lnTo>
                <a:lnTo>
                  <a:pt x="1432" y="532"/>
                </a:lnTo>
                <a:lnTo>
                  <a:pt x="1436" y="526"/>
                </a:lnTo>
                <a:lnTo>
                  <a:pt x="1438" y="521"/>
                </a:lnTo>
                <a:lnTo>
                  <a:pt x="1441" y="516"/>
                </a:lnTo>
                <a:lnTo>
                  <a:pt x="1441" y="510"/>
                </a:lnTo>
                <a:lnTo>
                  <a:pt x="1441" y="499"/>
                </a:lnTo>
                <a:lnTo>
                  <a:pt x="1441" y="499"/>
                </a:lnTo>
                <a:lnTo>
                  <a:pt x="1439" y="493"/>
                </a:lnTo>
                <a:lnTo>
                  <a:pt x="1437" y="485"/>
                </a:lnTo>
                <a:lnTo>
                  <a:pt x="1427" y="463"/>
                </a:lnTo>
                <a:lnTo>
                  <a:pt x="1413" y="436"/>
                </a:lnTo>
                <a:lnTo>
                  <a:pt x="1392" y="404"/>
                </a:lnTo>
                <a:lnTo>
                  <a:pt x="1379" y="387"/>
                </a:lnTo>
                <a:lnTo>
                  <a:pt x="1366" y="369"/>
                </a:lnTo>
                <a:lnTo>
                  <a:pt x="1350" y="351"/>
                </a:lnTo>
                <a:lnTo>
                  <a:pt x="1333" y="333"/>
                </a:lnTo>
                <a:lnTo>
                  <a:pt x="1315" y="315"/>
                </a:lnTo>
                <a:lnTo>
                  <a:pt x="1296" y="295"/>
                </a:lnTo>
                <a:lnTo>
                  <a:pt x="1274" y="277"/>
                </a:lnTo>
                <a:lnTo>
                  <a:pt x="1253" y="258"/>
                </a:lnTo>
                <a:lnTo>
                  <a:pt x="1253" y="258"/>
                </a:lnTo>
                <a:lnTo>
                  <a:pt x="1229" y="242"/>
                </a:lnTo>
                <a:lnTo>
                  <a:pt x="1205" y="228"/>
                </a:lnTo>
                <a:lnTo>
                  <a:pt x="1205" y="228"/>
                </a:lnTo>
                <a:lnTo>
                  <a:pt x="1220" y="213"/>
                </a:lnTo>
                <a:lnTo>
                  <a:pt x="1228" y="207"/>
                </a:lnTo>
                <a:lnTo>
                  <a:pt x="1231" y="201"/>
                </a:lnTo>
                <a:lnTo>
                  <a:pt x="1231" y="201"/>
                </a:lnTo>
                <a:lnTo>
                  <a:pt x="1243" y="178"/>
                </a:lnTo>
                <a:lnTo>
                  <a:pt x="1248" y="168"/>
                </a:lnTo>
                <a:lnTo>
                  <a:pt x="1248" y="168"/>
                </a:lnTo>
                <a:lnTo>
                  <a:pt x="1311" y="178"/>
                </a:lnTo>
                <a:lnTo>
                  <a:pt x="1367" y="188"/>
                </a:lnTo>
                <a:lnTo>
                  <a:pt x="1394" y="193"/>
                </a:lnTo>
                <a:lnTo>
                  <a:pt x="1418" y="199"/>
                </a:lnTo>
                <a:lnTo>
                  <a:pt x="1418" y="199"/>
                </a:lnTo>
                <a:lnTo>
                  <a:pt x="1587" y="238"/>
                </a:lnTo>
                <a:lnTo>
                  <a:pt x="1587" y="238"/>
                </a:lnTo>
                <a:lnTo>
                  <a:pt x="1591" y="238"/>
                </a:lnTo>
                <a:lnTo>
                  <a:pt x="1595" y="238"/>
                </a:lnTo>
                <a:lnTo>
                  <a:pt x="1598" y="238"/>
                </a:lnTo>
                <a:lnTo>
                  <a:pt x="1598" y="238"/>
                </a:lnTo>
                <a:lnTo>
                  <a:pt x="1615" y="232"/>
                </a:lnTo>
                <a:lnTo>
                  <a:pt x="1626" y="229"/>
                </a:lnTo>
                <a:lnTo>
                  <a:pt x="1637" y="226"/>
                </a:lnTo>
                <a:lnTo>
                  <a:pt x="1637" y="226"/>
                </a:lnTo>
                <a:lnTo>
                  <a:pt x="1651" y="226"/>
                </a:lnTo>
                <a:lnTo>
                  <a:pt x="1673" y="229"/>
                </a:lnTo>
                <a:lnTo>
                  <a:pt x="1699" y="232"/>
                </a:lnTo>
                <a:lnTo>
                  <a:pt x="1699" y="232"/>
                </a:lnTo>
                <a:lnTo>
                  <a:pt x="1674" y="222"/>
                </a:lnTo>
                <a:lnTo>
                  <a:pt x="1654" y="216"/>
                </a:lnTo>
                <a:lnTo>
                  <a:pt x="1645" y="213"/>
                </a:lnTo>
                <a:lnTo>
                  <a:pt x="1639" y="212"/>
                </a:lnTo>
                <a:lnTo>
                  <a:pt x="1639" y="212"/>
                </a:lnTo>
                <a:lnTo>
                  <a:pt x="1627" y="214"/>
                </a:lnTo>
                <a:lnTo>
                  <a:pt x="1608" y="219"/>
                </a:lnTo>
                <a:lnTo>
                  <a:pt x="1585" y="226"/>
                </a:lnTo>
                <a:lnTo>
                  <a:pt x="1585" y="226"/>
                </a:lnTo>
                <a:lnTo>
                  <a:pt x="1573" y="219"/>
                </a:lnTo>
                <a:lnTo>
                  <a:pt x="1540" y="205"/>
                </a:lnTo>
                <a:lnTo>
                  <a:pt x="1519" y="195"/>
                </a:lnTo>
                <a:lnTo>
                  <a:pt x="1495" y="187"/>
                </a:lnTo>
                <a:lnTo>
                  <a:pt x="1468" y="179"/>
                </a:lnTo>
                <a:lnTo>
                  <a:pt x="1441" y="173"/>
                </a:lnTo>
                <a:lnTo>
                  <a:pt x="1441" y="173"/>
                </a:lnTo>
                <a:lnTo>
                  <a:pt x="1413" y="170"/>
                </a:lnTo>
                <a:lnTo>
                  <a:pt x="1384" y="166"/>
                </a:lnTo>
                <a:lnTo>
                  <a:pt x="1329" y="161"/>
                </a:lnTo>
                <a:lnTo>
                  <a:pt x="1289" y="159"/>
                </a:lnTo>
                <a:lnTo>
                  <a:pt x="1272" y="159"/>
                </a:lnTo>
                <a:lnTo>
                  <a:pt x="1272" y="159"/>
                </a:lnTo>
                <a:lnTo>
                  <a:pt x="1272" y="158"/>
                </a:lnTo>
                <a:lnTo>
                  <a:pt x="1270" y="156"/>
                </a:lnTo>
                <a:lnTo>
                  <a:pt x="1264" y="155"/>
                </a:lnTo>
                <a:lnTo>
                  <a:pt x="1253" y="154"/>
                </a:lnTo>
                <a:lnTo>
                  <a:pt x="1253" y="154"/>
                </a:lnTo>
                <a:lnTo>
                  <a:pt x="1247" y="155"/>
                </a:lnTo>
                <a:lnTo>
                  <a:pt x="1238" y="159"/>
                </a:lnTo>
                <a:lnTo>
                  <a:pt x="1229" y="165"/>
                </a:lnTo>
                <a:lnTo>
                  <a:pt x="1218" y="172"/>
                </a:lnTo>
                <a:lnTo>
                  <a:pt x="1194" y="191"/>
                </a:lnTo>
                <a:lnTo>
                  <a:pt x="1169" y="212"/>
                </a:lnTo>
                <a:lnTo>
                  <a:pt x="1169" y="212"/>
                </a:lnTo>
                <a:lnTo>
                  <a:pt x="1149" y="205"/>
                </a:lnTo>
                <a:lnTo>
                  <a:pt x="1130" y="200"/>
                </a:lnTo>
                <a:lnTo>
                  <a:pt x="1111" y="196"/>
                </a:lnTo>
                <a:lnTo>
                  <a:pt x="1091" y="193"/>
                </a:lnTo>
                <a:lnTo>
                  <a:pt x="1072" y="191"/>
                </a:lnTo>
                <a:lnTo>
                  <a:pt x="1054" y="190"/>
                </a:lnTo>
                <a:lnTo>
                  <a:pt x="1037" y="190"/>
                </a:lnTo>
                <a:lnTo>
                  <a:pt x="1020" y="191"/>
                </a:lnTo>
                <a:lnTo>
                  <a:pt x="989" y="194"/>
                </a:lnTo>
                <a:lnTo>
                  <a:pt x="961" y="199"/>
                </a:lnTo>
                <a:lnTo>
                  <a:pt x="940" y="205"/>
                </a:lnTo>
                <a:lnTo>
                  <a:pt x="923" y="211"/>
                </a:lnTo>
                <a:lnTo>
                  <a:pt x="923" y="211"/>
                </a:lnTo>
                <a:lnTo>
                  <a:pt x="916" y="214"/>
                </a:lnTo>
                <a:lnTo>
                  <a:pt x="907" y="220"/>
                </a:lnTo>
                <a:lnTo>
                  <a:pt x="890" y="232"/>
                </a:lnTo>
                <a:lnTo>
                  <a:pt x="874" y="247"/>
                </a:lnTo>
                <a:lnTo>
                  <a:pt x="859" y="261"/>
                </a:lnTo>
                <a:lnTo>
                  <a:pt x="838" y="286"/>
                </a:lnTo>
                <a:lnTo>
                  <a:pt x="829" y="296"/>
                </a:lnTo>
                <a:lnTo>
                  <a:pt x="829" y="296"/>
                </a:lnTo>
                <a:lnTo>
                  <a:pt x="824" y="294"/>
                </a:lnTo>
                <a:lnTo>
                  <a:pt x="816" y="290"/>
                </a:lnTo>
                <a:lnTo>
                  <a:pt x="803" y="287"/>
                </a:lnTo>
                <a:lnTo>
                  <a:pt x="803" y="284"/>
                </a:lnTo>
                <a:lnTo>
                  <a:pt x="803" y="284"/>
                </a:lnTo>
                <a:lnTo>
                  <a:pt x="800" y="269"/>
                </a:lnTo>
                <a:lnTo>
                  <a:pt x="794" y="242"/>
                </a:lnTo>
                <a:lnTo>
                  <a:pt x="786" y="213"/>
                </a:lnTo>
                <a:lnTo>
                  <a:pt x="782" y="201"/>
                </a:lnTo>
                <a:lnTo>
                  <a:pt x="779" y="194"/>
                </a:lnTo>
                <a:lnTo>
                  <a:pt x="779" y="194"/>
                </a:lnTo>
                <a:lnTo>
                  <a:pt x="775" y="187"/>
                </a:lnTo>
                <a:lnTo>
                  <a:pt x="773" y="179"/>
                </a:lnTo>
                <a:lnTo>
                  <a:pt x="766" y="164"/>
                </a:lnTo>
                <a:lnTo>
                  <a:pt x="763" y="146"/>
                </a:lnTo>
                <a:lnTo>
                  <a:pt x="763" y="146"/>
                </a:lnTo>
                <a:lnTo>
                  <a:pt x="813" y="159"/>
                </a:lnTo>
                <a:lnTo>
                  <a:pt x="813" y="159"/>
                </a:lnTo>
                <a:lnTo>
                  <a:pt x="834" y="161"/>
                </a:lnTo>
                <a:lnTo>
                  <a:pt x="856" y="164"/>
                </a:lnTo>
                <a:lnTo>
                  <a:pt x="877" y="165"/>
                </a:lnTo>
                <a:lnTo>
                  <a:pt x="898" y="165"/>
                </a:lnTo>
                <a:lnTo>
                  <a:pt x="898" y="165"/>
                </a:lnTo>
                <a:lnTo>
                  <a:pt x="905" y="164"/>
                </a:lnTo>
                <a:lnTo>
                  <a:pt x="911" y="162"/>
                </a:lnTo>
                <a:lnTo>
                  <a:pt x="915" y="161"/>
                </a:lnTo>
                <a:lnTo>
                  <a:pt x="918" y="159"/>
                </a:lnTo>
                <a:lnTo>
                  <a:pt x="921" y="154"/>
                </a:lnTo>
                <a:lnTo>
                  <a:pt x="923" y="152"/>
                </a:lnTo>
                <a:lnTo>
                  <a:pt x="925" y="150"/>
                </a:lnTo>
                <a:lnTo>
                  <a:pt x="925" y="150"/>
                </a:lnTo>
                <a:lnTo>
                  <a:pt x="968" y="135"/>
                </a:lnTo>
                <a:lnTo>
                  <a:pt x="930" y="135"/>
                </a:lnTo>
                <a:lnTo>
                  <a:pt x="930" y="135"/>
                </a:lnTo>
                <a:lnTo>
                  <a:pt x="924" y="136"/>
                </a:lnTo>
                <a:lnTo>
                  <a:pt x="918" y="137"/>
                </a:lnTo>
                <a:lnTo>
                  <a:pt x="905" y="143"/>
                </a:lnTo>
                <a:lnTo>
                  <a:pt x="888" y="150"/>
                </a:lnTo>
                <a:lnTo>
                  <a:pt x="888" y="150"/>
                </a:lnTo>
                <a:lnTo>
                  <a:pt x="875" y="143"/>
                </a:lnTo>
                <a:lnTo>
                  <a:pt x="858" y="135"/>
                </a:lnTo>
                <a:lnTo>
                  <a:pt x="831" y="125"/>
                </a:lnTo>
                <a:lnTo>
                  <a:pt x="831" y="125"/>
                </a:lnTo>
                <a:lnTo>
                  <a:pt x="824" y="123"/>
                </a:lnTo>
                <a:lnTo>
                  <a:pt x="817" y="120"/>
                </a:lnTo>
                <a:lnTo>
                  <a:pt x="810" y="120"/>
                </a:lnTo>
                <a:lnTo>
                  <a:pt x="803" y="120"/>
                </a:lnTo>
                <a:lnTo>
                  <a:pt x="788" y="121"/>
                </a:lnTo>
                <a:lnTo>
                  <a:pt x="775" y="125"/>
                </a:lnTo>
                <a:lnTo>
                  <a:pt x="764" y="130"/>
                </a:lnTo>
                <a:lnTo>
                  <a:pt x="753" y="135"/>
                </a:lnTo>
                <a:lnTo>
                  <a:pt x="741" y="142"/>
                </a:lnTo>
                <a:lnTo>
                  <a:pt x="741" y="142"/>
                </a:lnTo>
                <a:lnTo>
                  <a:pt x="740" y="143"/>
                </a:lnTo>
                <a:lnTo>
                  <a:pt x="740" y="147"/>
                </a:lnTo>
                <a:lnTo>
                  <a:pt x="742" y="159"/>
                </a:lnTo>
                <a:lnTo>
                  <a:pt x="746" y="176"/>
                </a:lnTo>
                <a:lnTo>
                  <a:pt x="752" y="196"/>
                </a:lnTo>
                <a:lnTo>
                  <a:pt x="766" y="242"/>
                </a:lnTo>
                <a:lnTo>
                  <a:pt x="780" y="282"/>
                </a:lnTo>
                <a:lnTo>
                  <a:pt x="780" y="282"/>
                </a:lnTo>
                <a:lnTo>
                  <a:pt x="746" y="278"/>
                </a:lnTo>
                <a:lnTo>
                  <a:pt x="746" y="278"/>
                </a:lnTo>
                <a:lnTo>
                  <a:pt x="729" y="277"/>
                </a:lnTo>
                <a:lnTo>
                  <a:pt x="714" y="277"/>
                </a:lnTo>
                <a:lnTo>
                  <a:pt x="698" y="277"/>
                </a:lnTo>
                <a:lnTo>
                  <a:pt x="685" y="278"/>
                </a:lnTo>
                <a:lnTo>
                  <a:pt x="685" y="278"/>
                </a:lnTo>
                <a:lnTo>
                  <a:pt x="680" y="254"/>
                </a:lnTo>
                <a:lnTo>
                  <a:pt x="674" y="228"/>
                </a:lnTo>
                <a:lnTo>
                  <a:pt x="671" y="214"/>
                </a:lnTo>
                <a:lnTo>
                  <a:pt x="667" y="202"/>
                </a:lnTo>
                <a:lnTo>
                  <a:pt x="663" y="193"/>
                </a:lnTo>
                <a:lnTo>
                  <a:pt x="659" y="185"/>
                </a:lnTo>
                <a:lnTo>
                  <a:pt x="659" y="185"/>
                </a:lnTo>
                <a:lnTo>
                  <a:pt x="650" y="175"/>
                </a:lnTo>
                <a:lnTo>
                  <a:pt x="644" y="167"/>
                </a:lnTo>
                <a:lnTo>
                  <a:pt x="640" y="161"/>
                </a:lnTo>
                <a:lnTo>
                  <a:pt x="640" y="161"/>
                </a:lnTo>
                <a:lnTo>
                  <a:pt x="638" y="158"/>
                </a:lnTo>
                <a:lnTo>
                  <a:pt x="635" y="155"/>
                </a:lnTo>
                <a:lnTo>
                  <a:pt x="632" y="154"/>
                </a:lnTo>
                <a:lnTo>
                  <a:pt x="632" y="154"/>
                </a:lnTo>
                <a:lnTo>
                  <a:pt x="621" y="149"/>
                </a:lnTo>
                <a:lnTo>
                  <a:pt x="603" y="140"/>
                </a:lnTo>
                <a:lnTo>
                  <a:pt x="582" y="130"/>
                </a:lnTo>
                <a:lnTo>
                  <a:pt x="573" y="126"/>
                </a:lnTo>
                <a:lnTo>
                  <a:pt x="564" y="125"/>
                </a:lnTo>
                <a:lnTo>
                  <a:pt x="564" y="125"/>
                </a:lnTo>
                <a:lnTo>
                  <a:pt x="552" y="121"/>
                </a:lnTo>
                <a:lnTo>
                  <a:pt x="547" y="119"/>
                </a:lnTo>
                <a:lnTo>
                  <a:pt x="546" y="118"/>
                </a:lnTo>
                <a:lnTo>
                  <a:pt x="545" y="117"/>
                </a:lnTo>
                <a:lnTo>
                  <a:pt x="499" y="125"/>
                </a:lnTo>
                <a:lnTo>
                  <a:pt x="555" y="137"/>
                </a:lnTo>
                <a:lnTo>
                  <a:pt x="620" y="172"/>
                </a:lnTo>
                <a:lnTo>
                  <a:pt x="659" y="282"/>
                </a:lnTo>
                <a:lnTo>
                  <a:pt x="659" y="282"/>
                </a:lnTo>
                <a:lnTo>
                  <a:pt x="644" y="286"/>
                </a:lnTo>
                <a:lnTo>
                  <a:pt x="633" y="289"/>
                </a:lnTo>
                <a:lnTo>
                  <a:pt x="623" y="292"/>
                </a:lnTo>
                <a:lnTo>
                  <a:pt x="623" y="292"/>
                </a:lnTo>
                <a:lnTo>
                  <a:pt x="587" y="271"/>
                </a:lnTo>
                <a:lnTo>
                  <a:pt x="587" y="271"/>
                </a:lnTo>
                <a:close/>
                <a:moveTo>
                  <a:pt x="324" y="217"/>
                </a:moveTo>
                <a:lnTo>
                  <a:pt x="324" y="217"/>
                </a:lnTo>
                <a:lnTo>
                  <a:pt x="315" y="224"/>
                </a:lnTo>
                <a:lnTo>
                  <a:pt x="307" y="210"/>
                </a:lnTo>
                <a:lnTo>
                  <a:pt x="324" y="2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7B90FA77-90FA-4AC8-88D3-513C9E62EA2C}"/>
              </a:ext>
            </a:extLst>
          </p:cNvPr>
          <p:cNvSpPr>
            <a:spLocks noEditPoints="1"/>
          </p:cNvSpPr>
          <p:nvPr/>
        </p:nvSpPr>
        <p:spPr bwMode="auto">
          <a:xfrm>
            <a:off x="3793405" y="4417907"/>
            <a:ext cx="2412805" cy="1508440"/>
          </a:xfrm>
          <a:custGeom>
            <a:avLst/>
            <a:gdLst>
              <a:gd name="T0" fmla="*/ 778 w 1382"/>
              <a:gd name="T1" fmla="*/ 321 h 864"/>
              <a:gd name="T2" fmla="*/ 673 w 1382"/>
              <a:gd name="T3" fmla="*/ 326 h 864"/>
              <a:gd name="T4" fmla="*/ 592 w 1382"/>
              <a:gd name="T5" fmla="*/ 383 h 864"/>
              <a:gd name="T6" fmla="*/ 553 w 1382"/>
              <a:gd name="T7" fmla="*/ 227 h 864"/>
              <a:gd name="T8" fmla="*/ 472 w 1382"/>
              <a:gd name="T9" fmla="*/ 343 h 864"/>
              <a:gd name="T10" fmla="*/ 436 w 1382"/>
              <a:gd name="T11" fmla="*/ 350 h 864"/>
              <a:gd name="T12" fmla="*/ 358 w 1382"/>
              <a:gd name="T13" fmla="*/ 284 h 864"/>
              <a:gd name="T14" fmla="*/ 281 w 1382"/>
              <a:gd name="T15" fmla="*/ 210 h 864"/>
              <a:gd name="T16" fmla="*/ 220 w 1382"/>
              <a:gd name="T17" fmla="*/ 308 h 864"/>
              <a:gd name="T18" fmla="*/ 105 w 1382"/>
              <a:gd name="T19" fmla="*/ 544 h 864"/>
              <a:gd name="T20" fmla="*/ 49 w 1382"/>
              <a:gd name="T21" fmla="*/ 654 h 864"/>
              <a:gd name="T22" fmla="*/ 65 w 1382"/>
              <a:gd name="T23" fmla="*/ 745 h 864"/>
              <a:gd name="T24" fmla="*/ 88 w 1382"/>
              <a:gd name="T25" fmla="*/ 770 h 864"/>
              <a:gd name="T26" fmla="*/ 199 w 1382"/>
              <a:gd name="T27" fmla="*/ 770 h 864"/>
              <a:gd name="T28" fmla="*/ 364 w 1382"/>
              <a:gd name="T29" fmla="*/ 695 h 864"/>
              <a:gd name="T30" fmla="*/ 348 w 1382"/>
              <a:gd name="T31" fmla="*/ 841 h 864"/>
              <a:gd name="T32" fmla="*/ 415 w 1382"/>
              <a:gd name="T33" fmla="*/ 834 h 864"/>
              <a:gd name="T34" fmla="*/ 414 w 1382"/>
              <a:gd name="T35" fmla="*/ 770 h 864"/>
              <a:gd name="T36" fmla="*/ 536 w 1382"/>
              <a:gd name="T37" fmla="*/ 576 h 864"/>
              <a:gd name="T38" fmla="*/ 620 w 1382"/>
              <a:gd name="T39" fmla="*/ 588 h 864"/>
              <a:gd name="T40" fmla="*/ 607 w 1382"/>
              <a:gd name="T41" fmla="*/ 550 h 864"/>
              <a:gd name="T42" fmla="*/ 785 w 1382"/>
              <a:gd name="T43" fmla="*/ 632 h 864"/>
              <a:gd name="T44" fmla="*/ 869 w 1382"/>
              <a:gd name="T45" fmla="*/ 496 h 864"/>
              <a:gd name="T46" fmla="*/ 1037 w 1382"/>
              <a:gd name="T47" fmla="*/ 567 h 864"/>
              <a:gd name="T48" fmla="*/ 1100 w 1382"/>
              <a:gd name="T49" fmla="*/ 677 h 864"/>
              <a:gd name="T50" fmla="*/ 1136 w 1382"/>
              <a:gd name="T51" fmla="*/ 681 h 864"/>
              <a:gd name="T52" fmla="*/ 891 w 1382"/>
              <a:gd name="T53" fmla="*/ 461 h 864"/>
              <a:gd name="T54" fmla="*/ 990 w 1382"/>
              <a:gd name="T55" fmla="*/ 491 h 864"/>
              <a:gd name="T56" fmla="*/ 1081 w 1382"/>
              <a:gd name="T57" fmla="*/ 478 h 864"/>
              <a:gd name="T58" fmla="*/ 1092 w 1382"/>
              <a:gd name="T59" fmla="*/ 473 h 864"/>
              <a:gd name="T60" fmla="*/ 1168 w 1382"/>
              <a:gd name="T61" fmla="*/ 483 h 864"/>
              <a:gd name="T62" fmla="*/ 1110 w 1382"/>
              <a:gd name="T63" fmla="*/ 427 h 864"/>
              <a:gd name="T64" fmla="*/ 1100 w 1382"/>
              <a:gd name="T65" fmla="*/ 367 h 864"/>
              <a:gd name="T66" fmla="*/ 1209 w 1382"/>
              <a:gd name="T67" fmla="*/ 179 h 864"/>
              <a:gd name="T68" fmla="*/ 1370 w 1382"/>
              <a:gd name="T69" fmla="*/ 274 h 864"/>
              <a:gd name="T70" fmla="*/ 1381 w 1382"/>
              <a:gd name="T71" fmla="*/ 259 h 864"/>
              <a:gd name="T72" fmla="*/ 1241 w 1382"/>
              <a:gd name="T73" fmla="*/ 175 h 864"/>
              <a:gd name="T74" fmla="*/ 1185 w 1382"/>
              <a:gd name="T75" fmla="*/ 181 h 864"/>
              <a:gd name="T76" fmla="*/ 1039 w 1382"/>
              <a:gd name="T77" fmla="*/ 45 h 864"/>
              <a:gd name="T78" fmla="*/ 1108 w 1382"/>
              <a:gd name="T79" fmla="*/ 34 h 864"/>
              <a:gd name="T80" fmla="*/ 1236 w 1382"/>
              <a:gd name="T81" fmla="*/ 29 h 864"/>
              <a:gd name="T82" fmla="*/ 1242 w 1382"/>
              <a:gd name="T83" fmla="*/ 4 h 864"/>
              <a:gd name="T84" fmla="*/ 1096 w 1382"/>
              <a:gd name="T85" fmla="*/ 19 h 864"/>
              <a:gd name="T86" fmla="*/ 1051 w 1382"/>
              <a:gd name="T87" fmla="*/ 276 h 864"/>
              <a:gd name="T88" fmla="*/ 975 w 1382"/>
              <a:gd name="T89" fmla="*/ 216 h 864"/>
              <a:gd name="T90" fmla="*/ 894 w 1382"/>
              <a:gd name="T91" fmla="*/ 216 h 864"/>
              <a:gd name="T92" fmla="*/ 842 w 1382"/>
              <a:gd name="T93" fmla="*/ 275 h 864"/>
              <a:gd name="T94" fmla="*/ 778 w 1382"/>
              <a:gd name="T95" fmla="*/ 154 h 864"/>
              <a:gd name="T96" fmla="*/ 737 w 1382"/>
              <a:gd name="T97" fmla="*/ 216 h 864"/>
              <a:gd name="T98" fmla="*/ 655 w 1382"/>
              <a:gd name="T99" fmla="*/ 264 h 864"/>
              <a:gd name="T100" fmla="*/ 696 w 1382"/>
              <a:gd name="T101" fmla="*/ 288 h 864"/>
              <a:gd name="T102" fmla="*/ 718 w 1382"/>
              <a:gd name="T103" fmla="*/ 279 h 864"/>
              <a:gd name="T104" fmla="*/ 557 w 1382"/>
              <a:gd name="T105" fmla="*/ 415 h 864"/>
              <a:gd name="T106" fmla="*/ 484 w 1382"/>
              <a:gd name="T107" fmla="*/ 439 h 864"/>
              <a:gd name="T108" fmla="*/ 427 w 1382"/>
              <a:gd name="T109" fmla="*/ 368 h 864"/>
              <a:gd name="T110" fmla="*/ 456 w 1382"/>
              <a:gd name="T111" fmla="*/ 380 h 864"/>
              <a:gd name="T112" fmla="*/ 535 w 1382"/>
              <a:gd name="T113" fmla="*/ 288 h 864"/>
              <a:gd name="T114" fmla="*/ 548 w 1382"/>
              <a:gd name="T115" fmla="*/ 381 h 864"/>
              <a:gd name="T116" fmla="*/ 299 w 1382"/>
              <a:gd name="T117" fmla="*/ 392 h 864"/>
              <a:gd name="T118" fmla="*/ 224 w 1382"/>
              <a:gd name="T119" fmla="*/ 407 h 864"/>
              <a:gd name="T120" fmla="*/ 281 w 1382"/>
              <a:gd name="T121" fmla="*/ 259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82" h="864">
                <a:moveTo>
                  <a:pt x="831" y="332"/>
                </a:moveTo>
                <a:lnTo>
                  <a:pt x="831" y="332"/>
                </a:lnTo>
                <a:lnTo>
                  <a:pt x="829" y="332"/>
                </a:lnTo>
                <a:lnTo>
                  <a:pt x="827" y="332"/>
                </a:lnTo>
                <a:lnTo>
                  <a:pt x="816" y="329"/>
                </a:lnTo>
                <a:lnTo>
                  <a:pt x="799" y="325"/>
                </a:lnTo>
                <a:lnTo>
                  <a:pt x="778" y="321"/>
                </a:lnTo>
                <a:lnTo>
                  <a:pt x="754" y="317"/>
                </a:lnTo>
                <a:lnTo>
                  <a:pt x="740" y="316"/>
                </a:lnTo>
                <a:lnTo>
                  <a:pt x="727" y="316"/>
                </a:lnTo>
                <a:lnTo>
                  <a:pt x="714" y="317"/>
                </a:lnTo>
                <a:lnTo>
                  <a:pt x="699" y="319"/>
                </a:lnTo>
                <a:lnTo>
                  <a:pt x="686" y="322"/>
                </a:lnTo>
                <a:lnTo>
                  <a:pt x="673" y="326"/>
                </a:lnTo>
                <a:lnTo>
                  <a:pt x="673" y="326"/>
                </a:lnTo>
                <a:lnTo>
                  <a:pt x="663" y="331"/>
                </a:lnTo>
                <a:lnTo>
                  <a:pt x="654" y="335"/>
                </a:lnTo>
                <a:lnTo>
                  <a:pt x="634" y="349"/>
                </a:lnTo>
                <a:lnTo>
                  <a:pt x="613" y="364"/>
                </a:lnTo>
                <a:lnTo>
                  <a:pt x="592" y="383"/>
                </a:lnTo>
                <a:lnTo>
                  <a:pt x="592" y="383"/>
                </a:lnTo>
                <a:lnTo>
                  <a:pt x="584" y="337"/>
                </a:lnTo>
                <a:lnTo>
                  <a:pt x="572" y="286"/>
                </a:lnTo>
                <a:lnTo>
                  <a:pt x="567" y="263"/>
                </a:lnTo>
                <a:lnTo>
                  <a:pt x="561" y="244"/>
                </a:lnTo>
                <a:lnTo>
                  <a:pt x="556" y="232"/>
                </a:lnTo>
                <a:lnTo>
                  <a:pt x="555" y="228"/>
                </a:lnTo>
                <a:lnTo>
                  <a:pt x="553" y="227"/>
                </a:lnTo>
                <a:lnTo>
                  <a:pt x="553" y="227"/>
                </a:lnTo>
                <a:lnTo>
                  <a:pt x="550" y="228"/>
                </a:lnTo>
                <a:lnTo>
                  <a:pt x="547" y="233"/>
                </a:lnTo>
                <a:lnTo>
                  <a:pt x="535" y="249"/>
                </a:lnTo>
                <a:lnTo>
                  <a:pt x="519" y="270"/>
                </a:lnTo>
                <a:lnTo>
                  <a:pt x="502" y="296"/>
                </a:lnTo>
                <a:lnTo>
                  <a:pt x="472" y="343"/>
                </a:lnTo>
                <a:lnTo>
                  <a:pt x="459" y="364"/>
                </a:lnTo>
                <a:lnTo>
                  <a:pt x="459" y="364"/>
                </a:lnTo>
                <a:lnTo>
                  <a:pt x="449" y="360"/>
                </a:lnTo>
                <a:lnTo>
                  <a:pt x="442" y="355"/>
                </a:lnTo>
                <a:lnTo>
                  <a:pt x="437" y="350"/>
                </a:lnTo>
                <a:lnTo>
                  <a:pt x="437" y="350"/>
                </a:lnTo>
                <a:lnTo>
                  <a:pt x="436" y="350"/>
                </a:lnTo>
                <a:lnTo>
                  <a:pt x="433" y="350"/>
                </a:lnTo>
                <a:lnTo>
                  <a:pt x="425" y="351"/>
                </a:lnTo>
                <a:lnTo>
                  <a:pt x="406" y="356"/>
                </a:lnTo>
                <a:lnTo>
                  <a:pt x="406" y="356"/>
                </a:lnTo>
                <a:lnTo>
                  <a:pt x="376" y="311"/>
                </a:lnTo>
                <a:lnTo>
                  <a:pt x="358" y="284"/>
                </a:lnTo>
                <a:lnTo>
                  <a:pt x="358" y="284"/>
                </a:lnTo>
                <a:lnTo>
                  <a:pt x="350" y="273"/>
                </a:lnTo>
                <a:lnTo>
                  <a:pt x="341" y="261"/>
                </a:lnTo>
                <a:lnTo>
                  <a:pt x="328" y="249"/>
                </a:lnTo>
                <a:lnTo>
                  <a:pt x="314" y="237"/>
                </a:lnTo>
                <a:lnTo>
                  <a:pt x="291" y="217"/>
                </a:lnTo>
                <a:lnTo>
                  <a:pt x="281" y="210"/>
                </a:lnTo>
                <a:lnTo>
                  <a:pt x="281" y="210"/>
                </a:lnTo>
                <a:lnTo>
                  <a:pt x="277" y="215"/>
                </a:lnTo>
                <a:lnTo>
                  <a:pt x="265" y="229"/>
                </a:lnTo>
                <a:lnTo>
                  <a:pt x="249" y="252"/>
                </a:lnTo>
                <a:lnTo>
                  <a:pt x="241" y="267"/>
                </a:lnTo>
                <a:lnTo>
                  <a:pt x="231" y="284"/>
                </a:lnTo>
                <a:lnTo>
                  <a:pt x="231" y="284"/>
                </a:lnTo>
                <a:lnTo>
                  <a:pt x="220" y="308"/>
                </a:lnTo>
                <a:lnTo>
                  <a:pt x="205" y="346"/>
                </a:lnTo>
                <a:lnTo>
                  <a:pt x="167" y="451"/>
                </a:lnTo>
                <a:lnTo>
                  <a:pt x="167" y="451"/>
                </a:lnTo>
                <a:lnTo>
                  <a:pt x="149" y="472"/>
                </a:lnTo>
                <a:lnTo>
                  <a:pt x="134" y="495"/>
                </a:lnTo>
                <a:lnTo>
                  <a:pt x="118" y="519"/>
                </a:lnTo>
                <a:lnTo>
                  <a:pt x="105" y="544"/>
                </a:lnTo>
                <a:lnTo>
                  <a:pt x="94" y="570"/>
                </a:lnTo>
                <a:lnTo>
                  <a:pt x="83" y="595"/>
                </a:lnTo>
                <a:lnTo>
                  <a:pt x="75" y="621"/>
                </a:lnTo>
                <a:lnTo>
                  <a:pt x="69" y="646"/>
                </a:lnTo>
                <a:lnTo>
                  <a:pt x="40" y="642"/>
                </a:lnTo>
                <a:lnTo>
                  <a:pt x="0" y="660"/>
                </a:lnTo>
                <a:lnTo>
                  <a:pt x="49" y="654"/>
                </a:lnTo>
                <a:lnTo>
                  <a:pt x="66" y="656"/>
                </a:lnTo>
                <a:lnTo>
                  <a:pt x="66" y="656"/>
                </a:lnTo>
                <a:lnTo>
                  <a:pt x="63" y="678"/>
                </a:lnTo>
                <a:lnTo>
                  <a:pt x="60" y="697"/>
                </a:lnTo>
                <a:lnTo>
                  <a:pt x="60" y="716"/>
                </a:lnTo>
                <a:lnTo>
                  <a:pt x="62" y="731"/>
                </a:lnTo>
                <a:lnTo>
                  <a:pt x="65" y="745"/>
                </a:lnTo>
                <a:lnTo>
                  <a:pt x="68" y="751"/>
                </a:lnTo>
                <a:lnTo>
                  <a:pt x="71" y="757"/>
                </a:lnTo>
                <a:lnTo>
                  <a:pt x="75" y="760"/>
                </a:lnTo>
                <a:lnTo>
                  <a:pt x="78" y="764"/>
                </a:lnTo>
                <a:lnTo>
                  <a:pt x="82" y="767"/>
                </a:lnTo>
                <a:lnTo>
                  <a:pt x="88" y="770"/>
                </a:lnTo>
                <a:lnTo>
                  <a:pt x="88" y="770"/>
                </a:lnTo>
                <a:lnTo>
                  <a:pt x="104" y="773"/>
                </a:lnTo>
                <a:lnTo>
                  <a:pt x="119" y="777"/>
                </a:lnTo>
                <a:lnTo>
                  <a:pt x="135" y="778"/>
                </a:lnTo>
                <a:lnTo>
                  <a:pt x="151" y="778"/>
                </a:lnTo>
                <a:lnTo>
                  <a:pt x="166" y="776"/>
                </a:lnTo>
                <a:lnTo>
                  <a:pt x="183" y="773"/>
                </a:lnTo>
                <a:lnTo>
                  <a:pt x="199" y="770"/>
                </a:lnTo>
                <a:lnTo>
                  <a:pt x="216" y="765"/>
                </a:lnTo>
                <a:lnTo>
                  <a:pt x="232" y="759"/>
                </a:lnTo>
                <a:lnTo>
                  <a:pt x="249" y="752"/>
                </a:lnTo>
                <a:lnTo>
                  <a:pt x="285" y="736"/>
                </a:lnTo>
                <a:lnTo>
                  <a:pt x="323" y="717"/>
                </a:lnTo>
                <a:lnTo>
                  <a:pt x="364" y="695"/>
                </a:lnTo>
                <a:lnTo>
                  <a:pt x="364" y="695"/>
                </a:lnTo>
                <a:lnTo>
                  <a:pt x="385" y="683"/>
                </a:lnTo>
                <a:lnTo>
                  <a:pt x="385" y="683"/>
                </a:lnTo>
                <a:lnTo>
                  <a:pt x="393" y="782"/>
                </a:lnTo>
                <a:lnTo>
                  <a:pt x="396" y="824"/>
                </a:lnTo>
                <a:lnTo>
                  <a:pt x="346" y="824"/>
                </a:lnTo>
                <a:lnTo>
                  <a:pt x="265" y="864"/>
                </a:lnTo>
                <a:lnTo>
                  <a:pt x="348" y="841"/>
                </a:lnTo>
                <a:lnTo>
                  <a:pt x="348" y="841"/>
                </a:lnTo>
                <a:lnTo>
                  <a:pt x="377" y="843"/>
                </a:lnTo>
                <a:lnTo>
                  <a:pt x="399" y="843"/>
                </a:lnTo>
                <a:lnTo>
                  <a:pt x="407" y="842"/>
                </a:lnTo>
                <a:lnTo>
                  <a:pt x="411" y="840"/>
                </a:lnTo>
                <a:lnTo>
                  <a:pt x="411" y="840"/>
                </a:lnTo>
                <a:lnTo>
                  <a:pt x="415" y="834"/>
                </a:lnTo>
                <a:lnTo>
                  <a:pt x="418" y="828"/>
                </a:lnTo>
                <a:lnTo>
                  <a:pt x="419" y="822"/>
                </a:lnTo>
                <a:lnTo>
                  <a:pt x="419" y="819"/>
                </a:lnTo>
                <a:lnTo>
                  <a:pt x="418" y="818"/>
                </a:lnTo>
                <a:lnTo>
                  <a:pt x="418" y="818"/>
                </a:lnTo>
                <a:lnTo>
                  <a:pt x="417" y="804"/>
                </a:lnTo>
                <a:lnTo>
                  <a:pt x="414" y="770"/>
                </a:lnTo>
                <a:lnTo>
                  <a:pt x="409" y="670"/>
                </a:lnTo>
                <a:lnTo>
                  <a:pt x="409" y="670"/>
                </a:lnTo>
                <a:lnTo>
                  <a:pt x="431" y="655"/>
                </a:lnTo>
                <a:lnTo>
                  <a:pt x="453" y="641"/>
                </a:lnTo>
                <a:lnTo>
                  <a:pt x="489" y="614"/>
                </a:lnTo>
                <a:lnTo>
                  <a:pt x="517" y="591"/>
                </a:lnTo>
                <a:lnTo>
                  <a:pt x="536" y="576"/>
                </a:lnTo>
                <a:lnTo>
                  <a:pt x="536" y="576"/>
                </a:lnTo>
                <a:lnTo>
                  <a:pt x="565" y="584"/>
                </a:lnTo>
                <a:lnTo>
                  <a:pt x="590" y="589"/>
                </a:lnTo>
                <a:lnTo>
                  <a:pt x="601" y="590"/>
                </a:lnTo>
                <a:lnTo>
                  <a:pt x="609" y="591"/>
                </a:lnTo>
                <a:lnTo>
                  <a:pt x="616" y="590"/>
                </a:lnTo>
                <a:lnTo>
                  <a:pt x="620" y="588"/>
                </a:lnTo>
                <a:lnTo>
                  <a:pt x="620" y="588"/>
                </a:lnTo>
                <a:lnTo>
                  <a:pt x="622" y="584"/>
                </a:lnTo>
                <a:lnTo>
                  <a:pt x="624" y="580"/>
                </a:lnTo>
                <a:lnTo>
                  <a:pt x="622" y="576"/>
                </a:lnTo>
                <a:lnTo>
                  <a:pt x="621" y="571"/>
                </a:lnTo>
                <a:lnTo>
                  <a:pt x="615" y="561"/>
                </a:lnTo>
                <a:lnTo>
                  <a:pt x="607" y="550"/>
                </a:lnTo>
                <a:lnTo>
                  <a:pt x="740" y="515"/>
                </a:lnTo>
                <a:lnTo>
                  <a:pt x="766" y="641"/>
                </a:lnTo>
                <a:lnTo>
                  <a:pt x="831" y="699"/>
                </a:lnTo>
                <a:lnTo>
                  <a:pt x="834" y="710"/>
                </a:lnTo>
                <a:lnTo>
                  <a:pt x="913" y="718"/>
                </a:lnTo>
                <a:lnTo>
                  <a:pt x="840" y="695"/>
                </a:lnTo>
                <a:lnTo>
                  <a:pt x="785" y="632"/>
                </a:lnTo>
                <a:lnTo>
                  <a:pt x="785" y="632"/>
                </a:lnTo>
                <a:lnTo>
                  <a:pt x="790" y="502"/>
                </a:lnTo>
                <a:lnTo>
                  <a:pt x="831" y="491"/>
                </a:lnTo>
                <a:lnTo>
                  <a:pt x="831" y="491"/>
                </a:lnTo>
                <a:lnTo>
                  <a:pt x="851" y="485"/>
                </a:lnTo>
                <a:lnTo>
                  <a:pt x="851" y="485"/>
                </a:lnTo>
                <a:lnTo>
                  <a:pt x="869" y="496"/>
                </a:lnTo>
                <a:lnTo>
                  <a:pt x="887" y="507"/>
                </a:lnTo>
                <a:lnTo>
                  <a:pt x="905" y="515"/>
                </a:lnTo>
                <a:lnTo>
                  <a:pt x="921" y="523"/>
                </a:lnTo>
                <a:lnTo>
                  <a:pt x="921" y="523"/>
                </a:lnTo>
                <a:lnTo>
                  <a:pt x="957" y="535"/>
                </a:lnTo>
                <a:lnTo>
                  <a:pt x="994" y="549"/>
                </a:lnTo>
                <a:lnTo>
                  <a:pt x="1037" y="567"/>
                </a:lnTo>
                <a:lnTo>
                  <a:pt x="1037" y="567"/>
                </a:lnTo>
                <a:lnTo>
                  <a:pt x="1065" y="614"/>
                </a:lnTo>
                <a:lnTo>
                  <a:pt x="1086" y="647"/>
                </a:lnTo>
                <a:lnTo>
                  <a:pt x="1096" y="665"/>
                </a:lnTo>
                <a:lnTo>
                  <a:pt x="1096" y="665"/>
                </a:lnTo>
                <a:lnTo>
                  <a:pt x="1098" y="672"/>
                </a:lnTo>
                <a:lnTo>
                  <a:pt x="1100" y="677"/>
                </a:lnTo>
                <a:lnTo>
                  <a:pt x="1105" y="684"/>
                </a:lnTo>
                <a:lnTo>
                  <a:pt x="1105" y="684"/>
                </a:lnTo>
                <a:lnTo>
                  <a:pt x="1106" y="685"/>
                </a:lnTo>
                <a:lnTo>
                  <a:pt x="1109" y="685"/>
                </a:lnTo>
                <a:lnTo>
                  <a:pt x="1116" y="685"/>
                </a:lnTo>
                <a:lnTo>
                  <a:pt x="1126" y="684"/>
                </a:lnTo>
                <a:lnTo>
                  <a:pt x="1136" y="681"/>
                </a:lnTo>
                <a:lnTo>
                  <a:pt x="1155" y="673"/>
                </a:lnTo>
                <a:lnTo>
                  <a:pt x="1163" y="670"/>
                </a:lnTo>
                <a:lnTo>
                  <a:pt x="1224" y="673"/>
                </a:lnTo>
                <a:lnTo>
                  <a:pt x="1164" y="654"/>
                </a:lnTo>
                <a:lnTo>
                  <a:pt x="1118" y="666"/>
                </a:lnTo>
                <a:lnTo>
                  <a:pt x="1045" y="548"/>
                </a:lnTo>
                <a:lnTo>
                  <a:pt x="891" y="461"/>
                </a:lnTo>
                <a:lnTo>
                  <a:pt x="891" y="461"/>
                </a:lnTo>
                <a:lnTo>
                  <a:pt x="921" y="473"/>
                </a:lnTo>
                <a:lnTo>
                  <a:pt x="943" y="481"/>
                </a:lnTo>
                <a:lnTo>
                  <a:pt x="966" y="488"/>
                </a:lnTo>
                <a:lnTo>
                  <a:pt x="966" y="488"/>
                </a:lnTo>
                <a:lnTo>
                  <a:pt x="979" y="490"/>
                </a:lnTo>
                <a:lnTo>
                  <a:pt x="990" y="491"/>
                </a:lnTo>
                <a:lnTo>
                  <a:pt x="1000" y="491"/>
                </a:lnTo>
                <a:lnTo>
                  <a:pt x="1012" y="490"/>
                </a:lnTo>
                <a:lnTo>
                  <a:pt x="1035" y="486"/>
                </a:lnTo>
                <a:lnTo>
                  <a:pt x="1062" y="483"/>
                </a:lnTo>
                <a:lnTo>
                  <a:pt x="1062" y="483"/>
                </a:lnTo>
                <a:lnTo>
                  <a:pt x="1074" y="480"/>
                </a:lnTo>
                <a:lnTo>
                  <a:pt x="1081" y="478"/>
                </a:lnTo>
                <a:lnTo>
                  <a:pt x="1085" y="477"/>
                </a:lnTo>
                <a:lnTo>
                  <a:pt x="1085" y="474"/>
                </a:lnTo>
                <a:lnTo>
                  <a:pt x="1083" y="472"/>
                </a:lnTo>
                <a:lnTo>
                  <a:pt x="1082" y="471"/>
                </a:lnTo>
                <a:lnTo>
                  <a:pt x="1079" y="469"/>
                </a:lnTo>
                <a:lnTo>
                  <a:pt x="1079" y="469"/>
                </a:lnTo>
                <a:lnTo>
                  <a:pt x="1092" y="473"/>
                </a:lnTo>
                <a:lnTo>
                  <a:pt x="1102" y="477"/>
                </a:lnTo>
                <a:lnTo>
                  <a:pt x="1110" y="478"/>
                </a:lnTo>
                <a:lnTo>
                  <a:pt x="1110" y="478"/>
                </a:lnTo>
                <a:lnTo>
                  <a:pt x="1136" y="480"/>
                </a:lnTo>
                <a:lnTo>
                  <a:pt x="1155" y="483"/>
                </a:lnTo>
                <a:lnTo>
                  <a:pt x="1168" y="483"/>
                </a:lnTo>
                <a:lnTo>
                  <a:pt x="1168" y="483"/>
                </a:lnTo>
                <a:lnTo>
                  <a:pt x="1169" y="481"/>
                </a:lnTo>
                <a:lnTo>
                  <a:pt x="1169" y="480"/>
                </a:lnTo>
                <a:lnTo>
                  <a:pt x="1164" y="473"/>
                </a:lnTo>
                <a:lnTo>
                  <a:pt x="1155" y="465"/>
                </a:lnTo>
                <a:lnTo>
                  <a:pt x="1144" y="455"/>
                </a:lnTo>
                <a:lnTo>
                  <a:pt x="1121" y="436"/>
                </a:lnTo>
                <a:lnTo>
                  <a:pt x="1110" y="427"/>
                </a:lnTo>
                <a:lnTo>
                  <a:pt x="1110" y="427"/>
                </a:lnTo>
                <a:lnTo>
                  <a:pt x="1110" y="415"/>
                </a:lnTo>
                <a:lnTo>
                  <a:pt x="1108" y="389"/>
                </a:lnTo>
                <a:lnTo>
                  <a:pt x="1108" y="389"/>
                </a:lnTo>
                <a:lnTo>
                  <a:pt x="1106" y="380"/>
                </a:lnTo>
                <a:lnTo>
                  <a:pt x="1104" y="374"/>
                </a:lnTo>
                <a:lnTo>
                  <a:pt x="1100" y="367"/>
                </a:lnTo>
                <a:lnTo>
                  <a:pt x="1097" y="362"/>
                </a:lnTo>
                <a:lnTo>
                  <a:pt x="1090" y="354"/>
                </a:lnTo>
                <a:lnTo>
                  <a:pt x="1086" y="350"/>
                </a:lnTo>
                <a:lnTo>
                  <a:pt x="1079" y="323"/>
                </a:lnTo>
                <a:lnTo>
                  <a:pt x="1146" y="240"/>
                </a:lnTo>
                <a:lnTo>
                  <a:pt x="1209" y="179"/>
                </a:lnTo>
                <a:lnTo>
                  <a:pt x="1209" y="179"/>
                </a:lnTo>
                <a:lnTo>
                  <a:pt x="1275" y="223"/>
                </a:lnTo>
                <a:lnTo>
                  <a:pt x="1323" y="256"/>
                </a:lnTo>
                <a:lnTo>
                  <a:pt x="1341" y="267"/>
                </a:lnTo>
                <a:lnTo>
                  <a:pt x="1351" y="272"/>
                </a:lnTo>
                <a:lnTo>
                  <a:pt x="1351" y="272"/>
                </a:lnTo>
                <a:lnTo>
                  <a:pt x="1362" y="274"/>
                </a:lnTo>
                <a:lnTo>
                  <a:pt x="1370" y="274"/>
                </a:lnTo>
                <a:lnTo>
                  <a:pt x="1375" y="273"/>
                </a:lnTo>
                <a:lnTo>
                  <a:pt x="1377" y="272"/>
                </a:lnTo>
                <a:lnTo>
                  <a:pt x="1381" y="268"/>
                </a:lnTo>
                <a:lnTo>
                  <a:pt x="1382" y="263"/>
                </a:lnTo>
                <a:lnTo>
                  <a:pt x="1382" y="263"/>
                </a:lnTo>
                <a:lnTo>
                  <a:pt x="1382" y="261"/>
                </a:lnTo>
                <a:lnTo>
                  <a:pt x="1381" y="259"/>
                </a:lnTo>
                <a:lnTo>
                  <a:pt x="1376" y="253"/>
                </a:lnTo>
                <a:lnTo>
                  <a:pt x="1368" y="247"/>
                </a:lnTo>
                <a:lnTo>
                  <a:pt x="1358" y="240"/>
                </a:lnTo>
                <a:lnTo>
                  <a:pt x="1331" y="223"/>
                </a:lnTo>
                <a:lnTo>
                  <a:pt x="1300" y="205"/>
                </a:lnTo>
                <a:lnTo>
                  <a:pt x="1269" y="188"/>
                </a:lnTo>
                <a:lnTo>
                  <a:pt x="1241" y="175"/>
                </a:lnTo>
                <a:lnTo>
                  <a:pt x="1220" y="164"/>
                </a:lnTo>
                <a:lnTo>
                  <a:pt x="1212" y="162"/>
                </a:lnTo>
                <a:lnTo>
                  <a:pt x="1209" y="162"/>
                </a:lnTo>
                <a:lnTo>
                  <a:pt x="1209" y="162"/>
                </a:lnTo>
                <a:lnTo>
                  <a:pt x="1204" y="164"/>
                </a:lnTo>
                <a:lnTo>
                  <a:pt x="1199" y="168"/>
                </a:lnTo>
                <a:lnTo>
                  <a:pt x="1185" y="181"/>
                </a:lnTo>
                <a:lnTo>
                  <a:pt x="1161" y="208"/>
                </a:lnTo>
                <a:lnTo>
                  <a:pt x="1161" y="208"/>
                </a:lnTo>
                <a:lnTo>
                  <a:pt x="1128" y="245"/>
                </a:lnTo>
                <a:lnTo>
                  <a:pt x="1074" y="309"/>
                </a:lnTo>
                <a:lnTo>
                  <a:pt x="1074" y="308"/>
                </a:lnTo>
                <a:lnTo>
                  <a:pt x="1074" y="308"/>
                </a:lnTo>
                <a:lnTo>
                  <a:pt x="1039" y="45"/>
                </a:lnTo>
                <a:lnTo>
                  <a:pt x="1039" y="45"/>
                </a:lnTo>
                <a:lnTo>
                  <a:pt x="1041" y="43"/>
                </a:lnTo>
                <a:lnTo>
                  <a:pt x="1046" y="42"/>
                </a:lnTo>
                <a:lnTo>
                  <a:pt x="1062" y="40"/>
                </a:lnTo>
                <a:lnTo>
                  <a:pt x="1083" y="37"/>
                </a:lnTo>
                <a:lnTo>
                  <a:pt x="1108" y="34"/>
                </a:lnTo>
                <a:lnTo>
                  <a:pt x="1108" y="34"/>
                </a:lnTo>
                <a:lnTo>
                  <a:pt x="1122" y="33"/>
                </a:lnTo>
                <a:lnTo>
                  <a:pt x="1139" y="31"/>
                </a:lnTo>
                <a:lnTo>
                  <a:pt x="1177" y="31"/>
                </a:lnTo>
                <a:lnTo>
                  <a:pt x="1213" y="30"/>
                </a:lnTo>
                <a:lnTo>
                  <a:pt x="1227" y="30"/>
                </a:lnTo>
                <a:lnTo>
                  <a:pt x="1236" y="29"/>
                </a:lnTo>
                <a:lnTo>
                  <a:pt x="1236" y="29"/>
                </a:lnTo>
                <a:lnTo>
                  <a:pt x="1246" y="27"/>
                </a:lnTo>
                <a:lnTo>
                  <a:pt x="1247" y="25"/>
                </a:lnTo>
                <a:lnTo>
                  <a:pt x="1248" y="24"/>
                </a:lnTo>
                <a:lnTo>
                  <a:pt x="1246" y="17"/>
                </a:lnTo>
                <a:lnTo>
                  <a:pt x="1244" y="5"/>
                </a:lnTo>
                <a:lnTo>
                  <a:pt x="1244" y="5"/>
                </a:lnTo>
                <a:lnTo>
                  <a:pt x="1242" y="4"/>
                </a:lnTo>
                <a:lnTo>
                  <a:pt x="1240" y="2"/>
                </a:lnTo>
                <a:lnTo>
                  <a:pt x="1233" y="0"/>
                </a:lnTo>
                <a:lnTo>
                  <a:pt x="1222" y="0"/>
                </a:lnTo>
                <a:lnTo>
                  <a:pt x="1209" y="1"/>
                </a:lnTo>
                <a:lnTo>
                  <a:pt x="1174" y="5"/>
                </a:lnTo>
                <a:lnTo>
                  <a:pt x="1134" y="11"/>
                </a:lnTo>
                <a:lnTo>
                  <a:pt x="1096" y="19"/>
                </a:lnTo>
                <a:lnTo>
                  <a:pt x="1061" y="27"/>
                </a:lnTo>
                <a:lnTo>
                  <a:pt x="1026" y="34"/>
                </a:lnTo>
                <a:lnTo>
                  <a:pt x="1026" y="34"/>
                </a:lnTo>
                <a:lnTo>
                  <a:pt x="1026" y="45"/>
                </a:lnTo>
                <a:lnTo>
                  <a:pt x="1028" y="72"/>
                </a:lnTo>
                <a:lnTo>
                  <a:pt x="1038" y="156"/>
                </a:lnTo>
                <a:lnTo>
                  <a:pt x="1051" y="276"/>
                </a:lnTo>
                <a:lnTo>
                  <a:pt x="1051" y="276"/>
                </a:lnTo>
                <a:lnTo>
                  <a:pt x="1040" y="263"/>
                </a:lnTo>
                <a:lnTo>
                  <a:pt x="1026" y="250"/>
                </a:lnTo>
                <a:lnTo>
                  <a:pt x="1009" y="235"/>
                </a:lnTo>
                <a:lnTo>
                  <a:pt x="998" y="228"/>
                </a:lnTo>
                <a:lnTo>
                  <a:pt x="987" y="221"/>
                </a:lnTo>
                <a:lnTo>
                  <a:pt x="975" y="216"/>
                </a:lnTo>
                <a:lnTo>
                  <a:pt x="963" y="211"/>
                </a:lnTo>
                <a:lnTo>
                  <a:pt x="950" y="209"/>
                </a:lnTo>
                <a:lnTo>
                  <a:pt x="935" y="208"/>
                </a:lnTo>
                <a:lnTo>
                  <a:pt x="922" y="208"/>
                </a:lnTo>
                <a:lnTo>
                  <a:pt x="908" y="211"/>
                </a:lnTo>
                <a:lnTo>
                  <a:pt x="908" y="211"/>
                </a:lnTo>
                <a:lnTo>
                  <a:pt x="894" y="216"/>
                </a:lnTo>
                <a:lnTo>
                  <a:pt x="882" y="222"/>
                </a:lnTo>
                <a:lnTo>
                  <a:pt x="873" y="229"/>
                </a:lnTo>
                <a:lnTo>
                  <a:pt x="864" y="238"/>
                </a:lnTo>
                <a:lnTo>
                  <a:pt x="857" y="247"/>
                </a:lnTo>
                <a:lnTo>
                  <a:pt x="851" y="256"/>
                </a:lnTo>
                <a:lnTo>
                  <a:pt x="845" y="265"/>
                </a:lnTo>
                <a:lnTo>
                  <a:pt x="842" y="275"/>
                </a:lnTo>
                <a:lnTo>
                  <a:pt x="842" y="275"/>
                </a:lnTo>
                <a:lnTo>
                  <a:pt x="823" y="237"/>
                </a:lnTo>
                <a:lnTo>
                  <a:pt x="803" y="197"/>
                </a:lnTo>
                <a:lnTo>
                  <a:pt x="795" y="179"/>
                </a:lnTo>
                <a:lnTo>
                  <a:pt x="786" y="165"/>
                </a:lnTo>
                <a:lnTo>
                  <a:pt x="780" y="157"/>
                </a:lnTo>
                <a:lnTo>
                  <a:pt x="778" y="154"/>
                </a:lnTo>
                <a:lnTo>
                  <a:pt x="775" y="154"/>
                </a:lnTo>
                <a:lnTo>
                  <a:pt x="775" y="154"/>
                </a:lnTo>
                <a:lnTo>
                  <a:pt x="773" y="157"/>
                </a:lnTo>
                <a:lnTo>
                  <a:pt x="769" y="160"/>
                </a:lnTo>
                <a:lnTo>
                  <a:pt x="760" y="175"/>
                </a:lnTo>
                <a:lnTo>
                  <a:pt x="749" y="194"/>
                </a:lnTo>
                <a:lnTo>
                  <a:pt x="737" y="216"/>
                </a:lnTo>
                <a:lnTo>
                  <a:pt x="715" y="257"/>
                </a:lnTo>
                <a:lnTo>
                  <a:pt x="706" y="275"/>
                </a:lnTo>
                <a:lnTo>
                  <a:pt x="706" y="275"/>
                </a:lnTo>
                <a:lnTo>
                  <a:pt x="665" y="264"/>
                </a:lnTo>
                <a:lnTo>
                  <a:pt x="665" y="264"/>
                </a:lnTo>
                <a:lnTo>
                  <a:pt x="660" y="264"/>
                </a:lnTo>
                <a:lnTo>
                  <a:pt x="655" y="264"/>
                </a:lnTo>
                <a:lnTo>
                  <a:pt x="641" y="268"/>
                </a:lnTo>
                <a:lnTo>
                  <a:pt x="624" y="272"/>
                </a:lnTo>
                <a:lnTo>
                  <a:pt x="661" y="276"/>
                </a:lnTo>
                <a:lnTo>
                  <a:pt x="661" y="276"/>
                </a:lnTo>
                <a:lnTo>
                  <a:pt x="669" y="280"/>
                </a:lnTo>
                <a:lnTo>
                  <a:pt x="686" y="286"/>
                </a:lnTo>
                <a:lnTo>
                  <a:pt x="696" y="288"/>
                </a:lnTo>
                <a:lnTo>
                  <a:pt x="704" y="291"/>
                </a:lnTo>
                <a:lnTo>
                  <a:pt x="710" y="291"/>
                </a:lnTo>
                <a:lnTo>
                  <a:pt x="713" y="290"/>
                </a:lnTo>
                <a:lnTo>
                  <a:pt x="714" y="288"/>
                </a:lnTo>
                <a:lnTo>
                  <a:pt x="714" y="288"/>
                </a:lnTo>
                <a:lnTo>
                  <a:pt x="718" y="280"/>
                </a:lnTo>
                <a:lnTo>
                  <a:pt x="718" y="279"/>
                </a:lnTo>
                <a:lnTo>
                  <a:pt x="771" y="180"/>
                </a:lnTo>
                <a:lnTo>
                  <a:pt x="832" y="311"/>
                </a:lnTo>
                <a:lnTo>
                  <a:pt x="832" y="311"/>
                </a:lnTo>
                <a:lnTo>
                  <a:pt x="831" y="325"/>
                </a:lnTo>
                <a:lnTo>
                  <a:pt x="831" y="332"/>
                </a:lnTo>
                <a:lnTo>
                  <a:pt x="831" y="332"/>
                </a:lnTo>
                <a:close/>
                <a:moveTo>
                  <a:pt x="557" y="415"/>
                </a:moveTo>
                <a:lnTo>
                  <a:pt x="557" y="415"/>
                </a:lnTo>
                <a:lnTo>
                  <a:pt x="530" y="445"/>
                </a:lnTo>
                <a:lnTo>
                  <a:pt x="519" y="459"/>
                </a:lnTo>
                <a:lnTo>
                  <a:pt x="519" y="459"/>
                </a:lnTo>
                <a:lnTo>
                  <a:pt x="515" y="457"/>
                </a:lnTo>
                <a:lnTo>
                  <a:pt x="504" y="450"/>
                </a:lnTo>
                <a:lnTo>
                  <a:pt x="484" y="439"/>
                </a:lnTo>
                <a:lnTo>
                  <a:pt x="470" y="432"/>
                </a:lnTo>
                <a:lnTo>
                  <a:pt x="453" y="426"/>
                </a:lnTo>
                <a:lnTo>
                  <a:pt x="453" y="426"/>
                </a:lnTo>
                <a:lnTo>
                  <a:pt x="413" y="368"/>
                </a:lnTo>
                <a:lnTo>
                  <a:pt x="413" y="368"/>
                </a:lnTo>
                <a:lnTo>
                  <a:pt x="424" y="368"/>
                </a:lnTo>
                <a:lnTo>
                  <a:pt x="427" y="368"/>
                </a:lnTo>
                <a:lnTo>
                  <a:pt x="429" y="368"/>
                </a:lnTo>
                <a:lnTo>
                  <a:pt x="429" y="368"/>
                </a:lnTo>
                <a:lnTo>
                  <a:pt x="429" y="367"/>
                </a:lnTo>
                <a:lnTo>
                  <a:pt x="432" y="368"/>
                </a:lnTo>
                <a:lnTo>
                  <a:pt x="441" y="373"/>
                </a:lnTo>
                <a:lnTo>
                  <a:pt x="452" y="379"/>
                </a:lnTo>
                <a:lnTo>
                  <a:pt x="456" y="380"/>
                </a:lnTo>
                <a:lnTo>
                  <a:pt x="461" y="381"/>
                </a:lnTo>
                <a:lnTo>
                  <a:pt x="461" y="381"/>
                </a:lnTo>
                <a:lnTo>
                  <a:pt x="467" y="380"/>
                </a:lnTo>
                <a:lnTo>
                  <a:pt x="472" y="378"/>
                </a:lnTo>
                <a:lnTo>
                  <a:pt x="473" y="375"/>
                </a:lnTo>
                <a:lnTo>
                  <a:pt x="474" y="374"/>
                </a:lnTo>
                <a:lnTo>
                  <a:pt x="535" y="288"/>
                </a:lnTo>
                <a:lnTo>
                  <a:pt x="535" y="288"/>
                </a:lnTo>
                <a:lnTo>
                  <a:pt x="538" y="313"/>
                </a:lnTo>
                <a:lnTo>
                  <a:pt x="542" y="333"/>
                </a:lnTo>
                <a:lnTo>
                  <a:pt x="543" y="352"/>
                </a:lnTo>
                <a:lnTo>
                  <a:pt x="543" y="352"/>
                </a:lnTo>
                <a:lnTo>
                  <a:pt x="544" y="364"/>
                </a:lnTo>
                <a:lnTo>
                  <a:pt x="548" y="381"/>
                </a:lnTo>
                <a:lnTo>
                  <a:pt x="557" y="415"/>
                </a:lnTo>
                <a:lnTo>
                  <a:pt x="557" y="415"/>
                </a:lnTo>
                <a:close/>
                <a:moveTo>
                  <a:pt x="387" y="407"/>
                </a:moveTo>
                <a:lnTo>
                  <a:pt x="387" y="407"/>
                </a:lnTo>
                <a:lnTo>
                  <a:pt x="346" y="398"/>
                </a:lnTo>
                <a:lnTo>
                  <a:pt x="299" y="392"/>
                </a:lnTo>
                <a:lnTo>
                  <a:pt x="299" y="392"/>
                </a:lnTo>
                <a:lnTo>
                  <a:pt x="288" y="391"/>
                </a:lnTo>
                <a:lnTo>
                  <a:pt x="278" y="391"/>
                </a:lnTo>
                <a:lnTo>
                  <a:pt x="270" y="392"/>
                </a:lnTo>
                <a:lnTo>
                  <a:pt x="260" y="393"/>
                </a:lnTo>
                <a:lnTo>
                  <a:pt x="242" y="398"/>
                </a:lnTo>
                <a:lnTo>
                  <a:pt x="224" y="407"/>
                </a:lnTo>
                <a:lnTo>
                  <a:pt x="224" y="407"/>
                </a:lnTo>
                <a:lnTo>
                  <a:pt x="249" y="344"/>
                </a:lnTo>
                <a:lnTo>
                  <a:pt x="260" y="314"/>
                </a:lnTo>
                <a:lnTo>
                  <a:pt x="260" y="314"/>
                </a:lnTo>
                <a:lnTo>
                  <a:pt x="265" y="300"/>
                </a:lnTo>
                <a:lnTo>
                  <a:pt x="272" y="281"/>
                </a:lnTo>
                <a:lnTo>
                  <a:pt x="281" y="259"/>
                </a:lnTo>
                <a:lnTo>
                  <a:pt x="281" y="259"/>
                </a:lnTo>
                <a:lnTo>
                  <a:pt x="299" y="287"/>
                </a:lnTo>
                <a:lnTo>
                  <a:pt x="313" y="311"/>
                </a:lnTo>
                <a:lnTo>
                  <a:pt x="328" y="332"/>
                </a:lnTo>
                <a:lnTo>
                  <a:pt x="328" y="332"/>
                </a:lnTo>
                <a:lnTo>
                  <a:pt x="387" y="407"/>
                </a:lnTo>
                <a:lnTo>
                  <a:pt x="387" y="4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F085E7F0-E5CC-47C6-AA2C-03121BF85C78}"/>
              </a:ext>
            </a:extLst>
          </p:cNvPr>
          <p:cNvSpPr>
            <a:spLocks noEditPoints="1"/>
          </p:cNvSpPr>
          <p:nvPr/>
        </p:nvSpPr>
        <p:spPr bwMode="auto">
          <a:xfrm>
            <a:off x="6688284" y="1242204"/>
            <a:ext cx="2400008" cy="2051078"/>
          </a:xfrm>
          <a:custGeom>
            <a:avLst/>
            <a:gdLst>
              <a:gd name="T0" fmla="*/ 818 w 1073"/>
              <a:gd name="T1" fmla="*/ 879 h 917"/>
              <a:gd name="T2" fmla="*/ 833 w 1073"/>
              <a:gd name="T3" fmla="*/ 877 h 917"/>
              <a:gd name="T4" fmla="*/ 794 w 1073"/>
              <a:gd name="T5" fmla="*/ 743 h 917"/>
              <a:gd name="T6" fmla="*/ 756 w 1073"/>
              <a:gd name="T7" fmla="*/ 540 h 917"/>
              <a:gd name="T8" fmla="*/ 709 w 1073"/>
              <a:gd name="T9" fmla="*/ 493 h 917"/>
              <a:gd name="T10" fmla="*/ 664 w 1073"/>
              <a:gd name="T11" fmla="*/ 446 h 917"/>
              <a:gd name="T12" fmla="*/ 736 w 1073"/>
              <a:gd name="T13" fmla="*/ 394 h 917"/>
              <a:gd name="T14" fmla="*/ 871 w 1073"/>
              <a:gd name="T15" fmla="*/ 255 h 917"/>
              <a:gd name="T16" fmla="*/ 982 w 1073"/>
              <a:gd name="T17" fmla="*/ 441 h 917"/>
              <a:gd name="T18" fmla="*/ 888 w 1073"/>
              <a:gd name="T19" fmla="*/ 242 h 917"/>
              <a:gd name="T20" fmla="*/ 683 w 1073"/>
              <a:gd name="T21" fmla="*/ 394 h 917"/>
              <a:gd name="T22" fmla="*/ 682 w 1073"/>
              <a:gd name="T23" fmla="*/ 347 h 917"/>
              <a:gd name="T24" fmla="*/ 710 w 1073"/>
              <a:gd name="T25" fmla="*/ 275 h 917"/>
              <a:gd name="T26" fmla="*/ 803 w 1073"/>
              <a:gd name="T27" fmla="*/ 35 h 917"/>
              <a:gd name="T28" fmla="*/ 954 w 1073"/>
              <a:gd name="T29" fmla="*/ 96 h 917"/>
              <a:gd name="T30" fmla="*/ 988 w 1073"/>
              <a:gd name="T31" fmla="*/ 67 h 917"/>
              <a:gd name="T32" fmla="*/ 771 w 1073"/>
              <a:gd name="T33" fmla="*/ 66 h 917"/>
              <a:gd name="T34" fmla="*/ 703 w 1073"/>
              <a:gd name="T35" fmla="*/ 77 h 917"/>
              <a:gd name="T36" fmla="*/ 596 w 1073"/>
              <a:gd name="T37" fmla="*/ 20 h 917"/>
              <a:gd name="T38" fmla="*/ 486 w 1073"/>
              <a:gd name="T39" fmla="*/ 58 h 917"/>
              <a:gd name="T40" fmla="*/ 437 w 1073"/>
              <a:gd name="T41" fmla="*/ 185 h 917"/>
              <a:gd name="T42" fmla="*/ 122 w 1073"/>
              <a:gd name="T43" fmla="*/ 173 h 917"/>
              <a:gd name="T44" fmla="*/ 91 w 1073"/>
              <a:gd name="T45" fmla="*/ 166 h 917"/>
              <a:gd name="T46" fmla="*/ 130 w 1073"/>
              <a:gd name="T47" fmla="*/ 183 h 917"/>
              <a:gd name="T48" fmla="*/ 204 w 1073"/>
              <a:gd name="T49" fmla="*/ 141 h 917"/>
              <a:gd name="T50" fmla="*/ 369 w 1073"/>
              <a:gd name="T51" fmla="*/ 158 h 917"/>
              <a:gd name="T52" fmla="*/ 499 w 1073"/>
              <a:gd name="T53" fmla="*/ 316 h 917"/>
              <a:gd name="T54" fmla="*/ 549 w 1073"/>
              <a:gd name="T55" fmla="*/ 369 h 917"/>
              <a:gd name="T56" fmla="*/ 452 w 1073"/>
              <a:gd name="T57" fmla="*/ 336 h 917"/>
              <a:gd name="T58" fmla="*/ 372 w 1073"/>
              <a:gd name="T59" fmla="*/ 282 h 917"/>
              <a:gd name="T60" fmla="*/ 233 w 1073"/>
              <a:gd name="T61" fmla="*/ 362 h 917"/>
              <a:gd name="T62" fmla="*/ 31 w 1073"/>
              <a:gd name="T63" fmla="*/ 444 h 917"/>
              <a:gd name="T64" fmla="*/ 118 w 1073"/>
              <a:gd name="T65" fmla="*/ 442 h 917"/>
              <a:gd name="T66" fmla="*/ 167 w 1073"/>
              <a:gd name="T67" fmla="*/ 422 h 917"/>
              <a:gd name="T68" fmla="*/ 376 w 1073"/>
              <a:gd name="T69" fmla="*/ 302 h 917"/>
              <a:gd name="T70" fmla="*/ 484 w 1073"/>
              <a:gd name="T71" fmla="*/ 427 h 917"/>
              <a:gd name="T72" fmla="*/ 446 w 1073"/>
              <a:gd name="T73" fmla="*/ 477 h 917"/>
              <a:gd name="T74" fmla="*/ 379 w 1073"/>
              <a:gd name="T75" fmla="*/ 512 h 917"/>
              <a:gd name="T76" fmla="*/ 330 w 1073"/>
              <a:gd name="T77" fmla="*/ 642 h 917"/>
              <a:gd name="T78" fmla="*/ 281 w 1073"/>
              <a:gd name="T79" fmla="*/ 896 h 917"/>
              <a:gd name="T80" fmla="*/ 344 w 1073"/>
              <a:gd name="T81" fmla="*/ 803 h 917"/>
              <a:gd name="T82" fmla="*/ 367 w 1073"/>
              <a:gd name="T83" fmla="*/ 586 h 917"/>
              <a:gd name="T84" fmla="*/ 517 w 1073"/>
              <a:gd name="T85" fmla="*/ 546 h 917"/>
              <a:gd name="T86" fmla="*/ 445 w 1073"/>
              <a:gd name="T87" fmla="*/ 594 h 917"/>
              <a:gd name="T88" fmla="*/ 429 w 1073"/>
              <a:gd name="T89" fmla="*/ 662 h 917"/>
              <a:gd name="T90" fmla="*/ 444 w 1073"/>
              <a:gd name="T91" fmla="*/ 801 h 917"/>
              <a:gd name="T92" fmla="*/ 490 w 1073"/>
              <a:gd name="T93" fmla="*/ 858 h 917"/>
              <a:gd name="T94" fmla="*/ 481 w 1073"/>
              <a:gd name="T95" fmla="*/ 800 h 917"/>
              <a:gd name="T96" fmla="*/ 559 w 1073"/>
              <a:gd name="T97" fmla="*/ 796 h 917"/>
              <a:gd name="T98" fmla="*/ 563 w 1073"/>
              <a:gd name="T99" fmla="*/ 826 h 917"/>
              <a:gd name="T100" fmla="*/ 567 w 1073"/>
              <a:gd name="T101" fmla="*/ 849 h 917"/>
              <a:gd name="T102" fmla="*/ 610 w 1073"/>
              <a:gd name="T103" fmla="*/ 774 h 917"/>
              <a:gd name="T104" fmla="*/ 655 w 1073"/>
              <a:gd name="T105" fmla="*/ 644 h 917"/>
              <a:gd name="T106" fmla="*/ 642 w 1073"/>
              <a:gd name="T107" fmla="*/ 602 h 917"/>
              <a:gd name="T108" fmla="*/ 640 w 1073"/>
              <a:gd name="T109" fmla="*/ 568 h 917"/>
              <a:gd name="T110" fmla="*/ 715 w 1073"/>
              <a:gd name="T111" fmla="*/ 528 h 917"/>
              <a:gd name="T112" fmla="*/ 757 w 1073"/>
              <a:gd name="T113" fmla="*/ 674 h 917"/>
              <a:gd name="T114" fmla="*/ 777 w 1073"/>
              <a:gd name="T115" fmla="*/ 842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3" h="917">
                <a:moveTo>
                  <a:pt x="777" y="842"/>
                </a:moveTo>
                <a:lnTo>
                  <a:pt x="777" y="842"/>
                </a:lnTo>
                <a:lnTo>
                  <a:pt x="779" y="850"/>
                </a:lnTo>
                <a:lnTo>
                  <a:pt x="777" y="852"/>
                </a:lnTo>
                <a:lnTo>
                  <a:pt x="777" y="852"/>
                </a:lnTo>
                <a:lnTo>
                  <a:pt x="777" y="852"/>
                </a:lnTo>
                <a:lnTo>
                  <a:pt x="794" y="864"/>
                </a:lnTo>
                <a:lnTo>
                  <a:pt x="813" y="876"/>
                </a:lnTo>
                <a:lnTo>
                  <a:pt x="813" y="876"/>
                </a:lnTo>
                <a:lnTo>
                  <a:pt x="818" y="879"/>
                </a:lnTo>
                <a:lnTo>
                  <a:pt x="824" y="884"/>
                </a:lnTo>
                <a:lnTo>
                  <a:pt x="837" y="899"/>
                </a:lnTo>
                <a:lnTo>
                  <a:pt x="852" y="917"/>
                </a:lnTo>
                <a:lnTo>
                  <a:pt x="852" y="917"/>
                </a:lnTo>
                <a:lnTo>
                  <a:pt x="851" y="908"/>
                </a:lnTo>
                <a:lnTo>
                  <a:pt x="848" y="900"/>
                </a:lnTo>
                <a:lnTo>
                  <a:pt x="844" y="889"/>
                </a:lnTo>
                <a:lnTo>
                  <a:pt x="844" y="889"/>
                </a:lnTo>
                <a:lnTo>
                  <a:pt x="840" y="883"/>
                </a:lnTo>
                <a:lnTo>
                  <a:pt x="833" y="877"/>
                </a:lnTo>
                <a:lnTo>
                  <a:pt x="817" y="864"/>
                </a:lnTo>
                <a:lnTo>
                  <a:pt x="795" y="849"/>
                </a:lnTo>
                <a:lnTo>
                  <a:pt x="795" y="849"/>
                </a:lnTo>
                <a:lnTo>
                  <a:pt x="797" y="838"/>
                </a:lnTo>
                <a:lnTo>
                  <a:pt x="798" y="813"/>
                </a:lnTo>
                <a:lnTo>
                  <a:pt x="799" y="796"/>
                </a:lnTo>
                <a:lnTo>
                  <a:pt x="798" y="778"/>
                </a:lnTo>
                <a:lnTo>
                  <a:pt x="797" y="760"/>
                </a:lnTo>
                <a:lnTo>
                  <a:pt x="794" y="743"/>
                </a:lnTo>
                <a:lnTo>
                  <a:pt x="794" y="743"/>
                </a:lnTo>
                <a:lnTo>
                  <a:pt x="788" y="710"/>
                </a:lnTo>
                <a:lnTo>
                  <a:pt x="781" y="684"/>
                </a:lnTo>
                <a:lnTo>
                  <a:pt x="775" y="660"/>
                </a:lnTo>
                <a:lnTo>
                  <a:pt x="775" y="660"/>
                </a:lnTo>
                <a:lnTo>
                  <a:pt x="774" y="643"/>
                </a:lnTo>
                <a:lnTo>
                  <a:pt x="769" y="605"/>
                </a:lnTo>
                <a:lnTo>
                  <a:pt x="763" y="566"/>
                </a:lnTo>
                <a:lnTo>
                  <a:pt x="759" y="550"/>
                </a:lnTo>
                <a:lnTo>
                  <a:pt x="756" y="540"/>
                </a:lnTo>
                <a:lnTo>
                  <a:pt x="756" y="540"/>
                </a:lnTo>
                <a:lnTo>
                  <a:pt x="751" y="535"/>
                </a:lnTo>
                <a:lnTo>
                  <a:pt x="745" y="529"/>
                </a:lnTo>
                <a:lnTo>
                  <a:pt x="732" y="521"/>
                </a:lnTo>
                <a:lnTo>
                  <a:pt x="720" y="514"/>
                </a:lnTo>
                <a:lnTo>
                  <a:pt x="715" y="511"/>
                </a:lnTo>
                <a:lnTo>
                  <a:pt x="715" y="511"/>
                </a:lnTo>
                <a:lnTo>
                  <a:pt x="714" y="504"/>
                </a:lnTo>
                <a:lnTo>
                  <a:pt x="711" y="498"/>
                </a:lnTo>
                <a:lnTo>
                  <a:pt x="709" y="493"/>
                </a:lnTo>
                <a:lnTo>
                  <a:pt x="709" y="493"/>
                </a:lnTo>
                <a:lnTo>
                  <a:pt x="701" y="488"/>
                </a:lnTo>
                <a:lnTo>
                  <a:pt x="691" y="483"/>
                </a:lnTo>
                <a:lnTo>
                  <a:pt x="677" y="476"/>
                </a:lnTo>
                <a:lnTo>
                  <a:pt x="676" y="477"/>
                </a:lnTo>
                <a:lnTo>
                  <a:pt x="676" y="477"/>
                </a:lnTo>
                <a:lnTo>
                  <a:pt x="674" y="464"/>
                </a:lnTo>
                <a:lnTo>
                  <a:pt x="669" y="455"/>
                </a:lnTo>
                <a:lnTo>
                  <a:pt x="665" y="448"/>
                </a:lnTo>
                <a:lnTo>
                  <a:pt x="664" y="446"/>
                </a:lnTo>
                <a:lnTo>
                  <a:pt x="664" y="446"/>
                </a:lnTo>
                <a:lnTo>
                  <a:pt x="671" y="436"/>
                </a:lnTo>
                <a:lnTo>
                  <a:pt x="671" y="436"/>
                </a:lnTo>
                <a:lnTo>
                  <a:pt x="693" y="428"/>
                </a:lnTo>
                <a:lnTo>
                  <a:pt x="706" y="422"/>
                </a:lnTo>
                <a:lnTo>
                  <a:pt x="706" y="422"/>
                </a:lnTo>
                <a:lnTo>
                  <a:pt x="706" y="418"/>
                </a:lnTo>
                <a:lnTo>
                  <a:pt x="706" y="415"/>
                </a:lnTo>
                <a:lnTo>
                  <a:pt x="706" y="410"/>
                </a:lnTo>
                <a:lnTo>
                  <a:pt x="706" y="410"/>
                </a:lnTo>
                <a:lnTo>
                  <a:pt x="736" y="394"/>
                </a:lnTo>
                <a:lnTo>
                  <a:pt x="764" y="380"/>
                </a:lnTo>
                <a:lnTo>
                  <a:pt x="789" y="363"/>
                </a:lnTo>
                <a:lnTo>
                  <a:pt x="789" y="363"/>
                </a:lnTo>
                <a:lnTo>
                  <a:pt x="800" y="353"/>
                </a:lnTo>
                <a:lnTo>
                  <a:pt x="813" y="337"/>
                </a:lnTo>
                <a:lnTo>
                  <a:pt x="828" y="321"/>
                </a:lnTo>
                <a:lnTo>
                  <a:pt x="841" y="301"/>
                </a:lnTo>
                <a:lnTo>
                  <a:pt x="863" y="270"/>
                </a:lnTo>
                <a:lnTo>
                  <a:pt x="871" y="255"/>
                </a:lnTo>
                <a:lnTo>
                  <a:pt x="871" y="255"/>
                </a:lnTo>
                <a:lnTo>
                  <a:pt x="894" y="296"/>
                </a:lnTo>
                <a:lnTo>
                  <a:pt x="928" y="358"/>
                </a:lnTo>
                <a:lnTo>
                  <a:pt x="928" y="358"/>
                </a:lnTo>
                <a:lnTo>
                  <a:pt x="940" y="380"/>
                </a:lnTo>
                <a:lnTo>
                  <a:pt x="952" y="401"/>
                </a:lnTo>
                <a:lnTo>
                  <a:pt x="963" y="424"/>
                </a:lnTo>
                <a:lnTo>
                  <a:pt x="963" y="424"/>
                </a:lnTo>
                <a:lnTo>
                  <a:pt x="972" y="432"/>
                </a:lnTo>
                <a:lnTo>
                  <a:pt x="982" y="441"/>
                </a:lnTo>
                <a:lnTo>
                  <a:pt x="982" y="441"/>
                </a:lnTo>
                <a:lnTo>
                  <a:pt x="987" y="446"/>
                </a:lnTo>
                <a:lnTo>
                  <a:pt x="987" y="446"/>
                </a:lnTo>
                <a:lnTo>
                  <a:pt x="1034" y="446"/>
                </a:lnTo>
                <a:lnTo>
                  <a:pt x="1034" y="446"/>
                </a:lnTo>
                <a:lnTo>
                  <a:pt x="1042" y="448"/>
                </a:lnTo>
                <a:lnTo>
                  <a:pt x="1055" y="453"/>
                </a:lnTo>
                <a:lnTo>
                  <a:pt x="1073" y="461"/>
                </a:lnTo>
                <a:lnTo>
                  <a:pt x="1036" y="434"/>
                </a:lnTo>
                <a:lnTo>
                  <a:pt x="992" y="432"/>
                </a:lnTo>
                <a:lnTo>
                  <a:pt x="888" y="242"/>
                </a:lnTo>
                <a:lnTo>
                  <a:pt x="888" y="242"/>
                </a:lnTo>
                <a:lnTo>
                  <a:pt x="871" y="239"/>
                </a:lnTo>
                <a:lnTo>
                  <a:pt x="852" y="236"/>
                </a:lnTo>
                <a:lnTo>
                  <a:pt x="852" y="236"/>
                </a:lnTo>
                <a:lnTo>
                  <a:pt x="827" y="261"/>
                </a:lnTo>
                <a:lnTo>
                  <a:pt x="772" y="317"/>
                </a:lnTo>
                <a:lnTo>
                  <a:pt x="694" y="397"/>
                </a:lnTo>
                <a:lnTo>
                  <a:pt x="694" y="397"/>
                </a:lnTo>
                <a:lnTo>
                  <a:pt x="693" y="395"/>
                </a:lnTo>
                <a:lnTo>
                  <a:pt x="683" y="394"/>
                </a:lnTo>
                <a:lnTo>
                  <a:pt x="683" y="394"/>
                </a:lnTo>
                <a:lnTo>
                  <a:pt x="683" y="394"/>
                </a:lnTo>
                <a:lnTo>
                  <a:pt x="680" y="383"/>
                </a:lnTo>
                <a:lnTo>
                  <a:pt x="677" y="376"/>
                </a:lnTo>
                <a:lnTo>
                  <a:pt x="675" y="371"/>
                </a:lnTo>
                <a:lnTo>
                  <a:pt x="675" y="371"/>
                </a:lnTo>
                <a:lnTo>
                  <a:pt x="674" y="377"/>
                </a:lnTo>
                <a:lnTo>
                  <a:pt x="675" y="371"/>
                </a:lnTo>
                <a:lnTo>
                  <a:pt x="675" y="371"/>
                </a:lnTo>
                <a:lnTo>
                  <a:pt x="682" y="347"/>
                </a:lnTo>
                <a:lnTo>
                  <a:pt x="682" y="347"/>
                </a:lnTo>
                <a:lnTo>
                  <a:pt x="689" y="318"/>
                </a:lnTo>
                <a:lnTo>
                  <a:pt x="693" y="300"/>
                </a:lnTo>
                <a:lnTo>
                  <a:pt x="693" y="292"/>
                </a:lnTo>
                <a:lnTo>
                  <a:pt x="691" y="288"/>
                </a:lnTo>
                <a:lnTo>
                  <a:pt x="691" y="288"/>
                </a:lnTo>
                <a:lnTo>
                  <a:pt x="700" y="283"/>
                </a:lnTo>
                <a:lnTo>
                  <a:pt x="705" y="280"/>
                </a:lnTo>
                <a:lnTo>
                  <a:pt x="710" y="275"/>
                </a:lnTo>
                <a:lnTo>
                  <a:pt x="710" y="275"/>
                </a:lnTo>
                <a:lnTo>
                  <a:pt x="716" y="266"/>
                </a:lnTo>
                <a:lnTo>
                  <a:pt x="724" y="253"/>
                </a:lnTo>
                <a:lnTo>
                  <a:pt x="745" y="216"/>
                </a:lnTo>
                <a:lnTo>
                  <a:pt x="754" y="195"/>
                </a:lnTo>
                <a:lnTo>
                  <a:pt x="764" y="173"/>
                </a:lnTo>
                <a:lnTo>
                  <a:pt x="771" y="154"/>
                </a:lnTo>
                <a:lnTo>
                  <a:pt x="777" y="136"/>
                </a:lnTo>
                <a:lnTo>
                  <a:pt x="777" y="136"/>
                </a:lnTo>
                <a:lnTo>
                  <a:pt x="803" y="35"/>
                </a:lnTo>
                <a:lnTo>
                  <a:pt x="803" y="35"/>
                </a:lnTo>
                <a:lnTo>
                  <a:pt x="819" y="42"/>
                </a:lnTo>
                <a:lnTo>
                  <a:pt x="846" y="54"/>
                </a:lnTo>
                <a:lnTo>
                  <a:pt x="846" y="54"/>
                </a:lnTo>
                <a:lnTo>
                  <a:pt x="863" y="62"/>
                </a:lnTo>
                <a:lnTo>
                  <a:pt x="890" y="77"/>
                </a:lnTo>
                <a:lnTo>
                  <a:pt x="921" y="90"/>
                </a:lnTo>
                <a:lnTo>
                  <a:pt x="933" y="95"/>
                </a:lnTo>
                <a:lnTo>
                  <a:pt x="941" y="96"/>
                </a:lnTo>
                <a:lnTo>
                  <a:pt x="954" y="96"/>
                </a:lnTo>
                <a:lnTo>
                  <a:pt x="954" y="96"/>
                </a:lnTo>
                <a:lnTo>
                  <a:pt x="957" y="99"/>
                </a:lnTo>
                <a:lnTo>
                  <a:pt x="960" y="100"/>
                </a:lnTo>
                <a:lnTo>
                  <a:pt x="963" y="101"/>
                </a:lnTo>
                <a:lnTo>
                  <a:pt x="963" y="101"/>
                </a:lnTo>
                <a:lnTo>
                  <a:pt x="965" y="100"/>
                </a:lnTo>
                <a:lnTo>
                  <a:pt x="969" y="96"/>
                </a:lnTo>
                <a:lnTo>
                  <a:pt x="976" y="88"/>
                </a:lnTo>
                <a:lnTo>
                  <a:pt x="987" y="76"/>
                </a:lnTo>
                <a:lnTo>
                  <a:pt x="1026" y="74"/>
                </a:lnTo>
                <a:lnTo>
                  <a:pt x="988" y="67"/>
                </a:lnTo>
                <a:lnTo>
                  <a:pt x="958" y="88"/>
                </a:lnTo>
                <a:lnTo>
                  <a:pt x="958" y="88"/>
                </a:lnTo>
                <a:lnTo>
                  <a:pt x="880" y="50"/>
                </a:lnTo>
                <a:lnTo>
                  <a:pt x="824" y="24"/>
                </a:lnTo>
                <a:lnTo>
                  <a:pt x="806" y="15"/>
                </a:lnTo>
                <a:lnTo>
                  <a:pt x="797" y="12"/>
                </a:lnTo>
                <a:lnTo>
                  <a:pt x="797" y="12"/>
                </a:lnTo>
                <a:lnTo>
                  <a:pt x="794" y="16"/>
                </a:lnTo>
                <a:lnTo>
                  <a:pt x="788" y="27"/>
                </a:lnTo>
                <a:lnTo>
                  <a:pt x="771" y="66"/>
                </a:lnTo>
                <a:lnTo>
                  <a:pt x="724" y="177"/>
                </a:lnTo>
                <a:lnTo>
                  <a:pt x="724" y="177"/>
                </a:lnTo>
                <a:lnTo>
                  <a:pt x="724" y="164"/>
                </a:lnTo>
                <a:lnTo>
                  <a:pt x="724" y="149"/>
                </a:lnTo>
                <a:lnTo>
                  <a:pt x="722" y="135"/>
                </a:lnTo>
                <a:lnTo>
                  <a:pt x="720" y="120"/>
                </a:lnTo>
                <a:lnTo>
                  <a:pt x="720" y="120"/>
                </a:lnTo>
                <a:lnTo>
                  <a:pt x="715" y="103"/>
                </a:lnTo>
                <a:lnTo>
                  <a:pt x="709" y="89"/>
                </a:lnTo>
                <a:lnTo>
                  <a:pt x="703" y="77"/>
                </a:lnTo>
                <a:lnTo>
                  <a:pt x="694" y="65"/>
                </a:lnTo>
                <a:lnTo>
                  <a:pt x="686" y="55"/>
                </a:lnTo>
                <a:lnTo>
                  <a:pt x="676" y="47"/>
                </a:lnTo>
                <a:lnTo>
                  <a:pt x="665" y="41"/>
                </a:lnTo>
                <a:lnTo>
                  <a:pt x="655" y="35"/>
                </a:lnTo>
                <a:lnTo>
                  <a:pt x="642" y="30"/>
                </a:lnTo>
                <a:lnTo>
                  <a:pt x="632" y="26"/>
                </a:lnTo>
                <a:lnTo>
                  <a:pt x="620" y="24"/>
                </a:lnTo>
                <a:lnTo>
                  <a:pt x="608" y="21"/>
                </a:lnTo>
                <a:lnTo>
                  <a:pt x="596" y="20"/>
                </a:lnTo>
                <a:lnTo>
                  <a:pt x="585" y="20"/>
                </a:lnTo>
                <a:lnTo>
                  <a:pt x="562" y="21"/>
                </a:lnTo>
                <a:lnTo>
                  <a:pt x="562" y="21"/>
                </a:lnTo>
                <a:lnTo>
                  <a:pt x="552" y="24"/>
                </a:lnTo>
                <a:lnTo>
                  <a:pt x="541" y="26"/>
                </a:lnTo>
                <a:lnTo>
                  <a:pt x="529" y="30"/>
                </a:lnTo>
                <a:lnTo>
                  <a:pt x="519" y="36"/>
                </a:lnTo>
                <a:lnTo>
                  <a:pt x="508" y="42"/>
                </a:lnTo>
                <a:lnTo>
                  <a:pt x="496" y="49"/>
                </a:lnTo>
                <a:lnTo>
                  <a:pt x="486" y="58"/>
                </a:lnTo>
                <a:lnTo>
                  <a:pt x="475" y="67"/>
                </a:lnTo>
                <a:lnTo>
                  <a:pt x="467" y="78"/>
                </a:lnTo>
                <a:lnTo>
                  <a:pt x="458" y="89"/>
                </a:lnTo>
                <a:lnTo>
                  <a:pt x="451" y="102"/>
                </a:lnTo>
                <a:lnTo>
                  <a:pt x="445" y="117"/>
                </a:lnTo>
                <a:lnTo>
                  <a:pt x="440" y="132"/>
                </a:lnTo>
                <a:lnTo>
                  <a:pt x="438" y="149"/>
                </a:lnTo>
                <a:lnTo>
                  <a:pt x="437" y="166"/>
                </a:lnTo>
                <a:lnTo>
                  <a:pt x="437" y="185"/>
                </a:lnTo>
                <a:lnTo>
                  <a:pt x="437" y="185"/>
                </a:lnTo>
                <a:lnTo>
                  <a:pt x="413" y="128"/>
                </a:lnTo>
                <a:lnTo>
                  <a:pt x="387" y="71"/>
                </a:lnTo>
                <a:lnTo>
                  <a:pt x="367" y="26"/>
                </a:lnTo>
                <a:lnTo>
                  <a:pt x="360" y="13"/>
                </a:lnTo>
                <a:lnTo>
                  <a:pt x="355" y="7"/>
                </a:lnTo>
                <a:lnTo>
                  <a:pt x="355" y="7"/>
                </a:lnTo>
                <a:lnTo>
                  <a:pt x="346" y="3"/>
                </a:lnTo>
                <a:lnTo>
                  <a:pt x="338" y="1"/>
                </a:lnTo>
                <a:lnTo>
                  <a:pt x="330" y="0"/>
                </a:lnTo>
                <a:lnTo>
                  <a:pt x="122" y="173"/>
                </a:lnTo>
                <a:lnTo>
                  <a:pt x="71" y="140"/>
                </a:lnTo>
                <a:lnTo>
                  <a:pt x="71" y="140"/>
                </a:lnTo>
                <a:lnTo>
                  <a:pt x="35" y="149"/>
                </a:lnTo>
                <a:lnTo>
                  <a:pt x="11" y="155"/>
                </a:lnTo>
                <a:lnTo>
                  <a:pt x="0" y="159"/>
                </a:lnTo>
                <a:lnTo>
                  <a:pt x="0" y="159"/>
                </a:lnTo>
                <a:lnTo>
                  <a:pt x="35" y="153"/>
                </a:lnTo>
                <a:lnTo>
                  <a:pt x="67" y="148"/>
                </a:lnTo>
                <a:lnTo>
                  <a:pt x="67" y="148"/>
                </a:lnTo>
                <a:lnTo>
                  <a:pt x="91" y="166"/>
                </a:lnTo>
                <a:lnTo>
                  <a:pt x="109" y="179"/>
                </a:lnTo>
                <a:lnTo>
                  <a:pt x="120" y="187"/>
                </a:lnTo>
                <a:lnTo>
                  <a:pt x="120" y="187"/>
                </a:lnTo>
                <a:lnTo>
                  <a:pt x="124" y="188"/>
                </a:lnTo>
                <a:lnTo>
                  <a:pt x="126" y="187"/>
                </a:lnTo>
                <a:lnTo>
                  <a:pt x="129" y="184"/>
                </a:lnTo>
                <a:lnTo>
                  <a:pt x="129" y="184"/>
                </a:lnTo>
                <a:lnTo>
                  <a:pt x="126" y="185"/>
                </a:lnTo>
                <a:lnTo>
                  <a:pt x="126" y="184"/>
                </a:lnTo>
                <a:lnTo>
                  <a:pt x="130" y="183"/>
                </a:lnTo>
                <a:lnTo>
                  <a:pt x="130" y="183"/>
                </a:lnTo>
                <a:lnTo>
                  <a:pt x="129" y="184"/>
                </a:lnTo>
                <a:lnTo>
                  <a:pt x="129" y="184"/>
                </a:lnTo>
                <a:lnTo>
                  <a:pt x="141" y="182"/>
                </a:lnTo>
                <a:lnTo>
                  <a:pt x="141" y="182"/>
                </a:lnTo>
                <a:lnTo>
                  <a:pt x="147" y="181"/>
                </a:lnTo>
                <a:lnTo>
                  <a:pt x="153" y="177"/>
                </a:lnTo>
                <a:lnTo>
                  <a:pt x="168" y="167"/>
                </a:lnTo>
                <a:lnTo>
                  <a:pt x="186" y="155"/>
                </a:lnTo>
                <a:lnTo>
                  <a:pt x="204" y="141"/>
                </a:lnTo>
                <a:lnTo>
                  <a:pt x="239" y="111"/>
                </a:lnTo>
                <a:lnTo>
                  <a:pt x="261" y="90"/>
                </a:lnTo>
                <a:lnTo>
                  <a:pt x="261" y="90"/>
                </a:lnTo>
                <a:lnTo>
                  <a:pt x="303" y="45"/>
                </a:lnTo>
                <a:lnTo>
                  <a:pt x="333" y="15"/>
                </a:lnTo>
                <a:lnTo>
                  <a:pt x="333" y="15"/>
                </a:lnTo>
                <a:lnTo>
                  <a:pt x="345" y="71"/>
                </a:lnTo>
                <a:lnTo>
                  <a:pt x="363" y="144"/>
                </a:lnTo>
                <a:lnTo>
                  <a:pt x="363" y="144"/>
                </a:lnTo>
                <a:lnTo>
                  <a:pt x="369" y="158"/>
                </a:lnTo>
                <a:lnTo>
                  <a:pt x="380" y="178"/>
                </a:lnTo>
                <a:lnTo>
                  <a:pt x="395" y="201"/>
                </a:lnTo>
                <a:lnTo>
                  <a:pt x="411" y="226"/>
                </a:lnTo>
                <a:lnTo>
                  <a:pt x="429" y="251"/>
                </a:lnTo>
                <a:lnTo>
                  <a:pt x="445" y="272"/>
                </a:lnTo>
                <a:lnTo>
                  <a:pt x="458" y="288"/>
                </a:lnTo>
                <a:lnTo>
                  <a:pt x="467" y="296"/>
                </a:lnTo>
                <a:lnTo>
                  <a:pt x="467" y="296"/>
                </a:lnTo>
                <a:lnTo>
                  <a:pt x="482" y="306"/>
                </a:lnTo>
                <a:lnTo>
                  <a:pt x="499" y="316"/>
                </a:lnTo>
                <a:lnTo>
                  <a:pt x="521" y="324"/>
                </a:lnTo>
                <a:lnTo>
                  <a:pt x="521" y="324"/>
                </a:lnTo>
                <a:lnTo>
                  <a:pt x="521" y="324"/>
                </a:lnTo>
                <a:lnTo>
                  <a:pt x="534" y="330"/>
                </a:lnTo>
                <a:lnTo>
                  <a:pt x="540" y="331"/>
                </a:lnTo>
                <a:lnTo>
                  <a:pt x="540" y="331"/>
                </a:lnTo>
                <a:lnTo>
                  <a:pt x="541" y="346"/>
                </a:lnTo>
                <a:lnTo>
                  <a:pt x="544" y="358"/>
                </a:lnTo>
                <a:lnTo>
                  <a:pt x="546" y="364"/>
                </a:lnTo>
                <a:lnTo>
                  <a:pt x="549" y="369"/>
                </a:lnTo>
                <a:lnTo>
                  <a:pt x="549" y="369"/>
                </a:lnTo>
                <a:lnTo>
                  <a:pt x="557" y="381"/>
                </a:lnTo>
                <a:lnTo>
                  <a:pt x="540" y="422"/>
                </a:lnTo>
                <a:lnTo>
                  <a:pt x="540" y="422"/>
                </a:lnTo>
                <a:lnTo>
                  <a:pt x="537" y="423"/>
                </a:lnTo>
                <a:lnTo>
                  <a:pt x="533" y="424"/>
                </a:lnTo>
                <a:lnTo>
                  <a:pt x="528" y="428"/>
                </a:lnTo>
                <a:lnTo>
                  <a:pt x="528" y="428"/>
                </a:lnTo>
                <a:lnTo>
                  <a:pt x="494" y="387"/>
                </a:lnTo>
                <a:lnTo>
                  <a:pt x="452" y="336"/>
                </a:lnTo>
                <a:lnTo>
                  <a:pt x="432" y="312"/>
                </a:lnTo>
                <a:lnTo>
                  <a:pt x="413" y="293"/>
                </a:lnTo>
                <a:lnTo>
                  <a:pt x="398" y="280"/>
                </a:lnTo>
                <a:lnTo>
                  <a:pt x="393" y="276"/>
                </a:lnTo>
                <a:lnTo>
                  <a:pt x="390" y="275"/>
                </a:lnTo>
                <a:lnTo>
                  <a:pt x="390" y="275"/>
                </a:lnTo>
                <a:lnTo>
                  <a:pt x="384" y="276"/>
                </a:lnTo>
                <a:lnTo>
                  <a:pt x="379" y="276"/>
                </a:lnTo>
                <a:lnTo>
                  <a:pt x="374" y="280"/>
                </a:lnTo>
                <a:lnTo>
                  <a:pt x="372" y="282"/>
                </a:lnTo>
                <a:lnTo>
                  <a:pt x="372" y="283"/>
                </a:lnTo>
                <a:lnTo>
                  <a:pt x="372" y="283"/>
                </a:lnTo>
                <a:lnTo>
                  <a:pt x="366" y="288"/>
                </a:lnTo>
                <a:lnTo>
                  <a:pt x="349" y="300"/>
                </a:lnTo>
                <a:lnTo>
                  <a:pt x="321" y="317"/>
                </a:lnTo>
                <a:lnTo>
                  <a:pt x="303" y="325"/>
                </a:lnTo>
                <a:lnTo>
                  <a:pt x="283" y="336"/>
                </a:lnTo>
                <a:lnTo>
                  <a:pt x="283" y="336"/>
                </a:lnTo>
                <a:lnTo>
                  <a:pt x="260" y="347"/>
                </a:lnTo>
                <a:lnTo>
                  <a:pt x="233" y="362"/>
                </a:lnTo>
                <a:lnTo>
                  <a:pt x="180" y="393"/>
                </a:lnTo>
                <a:lnTo>
                  <a:pt x="137" y="420"/>
                </a:lnTo>
                <a:lnTo>
                  <a:pt x="120" y="432"/>
                </a:lnTo>
                <a:lnTo>
                  <a:pt x="120" y="432"/>
                </a:lnTo>
                <a:lnTo>
                  <a:pt x="78" y="416"/>
                </a:lnTo>
                <a:lnTo>
                  <a:pt x="78" y="416"/>
                </a:lnTo>
                <a:lnTo>
                  <a:pt x="76" y="417"/>
                </a:lnTo>
                <a:lnTo>
                  <a:pt x="70" y="420"/>
                </a:lnTo>
                <a:lnTo>
                  <a:pt x="54" y="429"/>
                </a:lnTo>
                <a:lnTo>
                  <a:pt x="31" y="444"/>
                </a:lnTo>
                <a:lnTo>
                  <a:pt x="31" y="444"/>
                </a:lnTo>
                <a:lnTo>
                  <a:pt x="55" y="434"/>
                </a:lnTo>
                <a:lnTo>
                  <a:pt x="71" y="428"/>
                </a:lnTo>
                <a:lnTo>
                  <a:pt x="76" y="426"/>
                </a:lnTo>
                <a:lnTo>
                  <a:pt x="78" y="426"/>
                </a:lnTo>
                <a:lnTo>
                  <a:pt x="78" y="426"/>
                </a:lnTo>
                <a:lnTo>
                  <a:pt x="84" y="429"/>
                </a:lnTo>
                <a:lnTo>
                  <a:pt x="96" y="434"/>
                </a:lnTo>
                <a:lnTo>
                  <a:pt x="109" y="440"/>
                </a:lnTo>
                <a:lnTo>
                  <a:pt x="118" y="442"/>
                </a:lnTo>
                <a:lnTo>
                  <a:pt x="118" y="442"/>
                </a:lnTo>
                <a:lnTo>
                  <a:pt x="120" y="442"/>
                </a:lnTo>
                <a:lnTo>
                  <a:pt x="122" y="442"/>
                </a:lnTo>
                <a:lnTo>
                  <a:pt x="122" y="441"/>
                </a:lnTo>
                <a:lnTo>
                  <a:pt x="122" y="441"/>
                </a:lnTo>
                <a:lnTo>
                  <a:pt x="125" y="439"/>
                </a:lnTo>
                <a:lnTo>
                  <a:pt x="132" y="434"/>
                </a:lnTo>
                <a:lnTo>
                  <a:pt x="145" y="428"/>
                </a:lnTo>
                <a:lnTo>
                  <a:pt x="155" y="424"/>
                </a:lnTo>
                <a:lnTo>
                  <a:pt x="167" y="422"/>
                </a:lnTo>
                <a:lnTo>
                  <a:pt x="167" y="422"/>
                </a:lnTo>
                <a:lnTo>
                  <a:pt x="175" y="418"/>
                </a:lnTo>
                <a:lnTo>
                  <a:pt x="186" y="413"/>
                </a:lnTo>
                <a:lnTo>
                  <a:pt x="214" y="399"/>
                </a:lnTo>
                <a:lnTo>
                  <a:pt x="248" y="378"/>
                </a:lnTo>
                <a:lnTo>
                  <a:pt x="284" y="357"/>
                </a:lnTo>
                <a:lnTo>
                  <a:pt x="346" y="316"/>
                </a:lnTo>
                <a:lnTo>
                  <a:pt x="374" y="296"/>
                </a:lnTo>
                <a:lnTo>
                  <a:pt x="374" y="296"/>
                </a:lnTo>
                <a:lnTo>
                  <a:pt x="376" y="302"/>
                </a:lnTo>
                <a:lnTo>
                  <a:pt x="382" y="318"/>
                </a:lnTo>
                <a:lnTo>
                  <a:pt x="389" y="329"/>
                </a:lnTo>
                <a:lnTo>
                  <a:pt x="396" y="341"/>
                </a:lnTo>
                <a:lnTo>
                  <a:pt x="404" y="354"/>
                </a:lnTo>
                <a:lnTo>
                  <a:pt x="416" y="368"/>
                </a:lnTo>
                <a:lnTo>
                  <a:pt x="416" y="368"/>
                </a:lnTo>
                <a:lnTo>
                  <a:pt x="428" y="381"/>
                </a:lnTo>
                <a:lnTo>
                  <a:pt x="441" y="393"/>
                </a:lnTo>
                <a:lnTo>
                  <a:pt x="466" y="412"/>
                </a:lnTo>
                <a:lnTo>
                  <a:pt x="484" y="427"/>
                </a:lnTo>
                <a:lnTo>
                  <a:pt x="493" y="434"/>
                </a:lnTo>
                <a:lnTo>
                  <a:pt x="493" y="434"/>
                </a:lnTo>
                <a:lnTo>
                  <a:pt x="497" y="436"/>
                </a:lnTo>
                <a:lnTo>
                  <a:pt x="503" y="440"/>
                </a:lnTo>
                <a:lnTo>
                  <a:pt x="517" y="446"/>
                </a:lnTo>
                <a:lnTo>
                  <a:pt x="517" y="446"/>
                </a:lnTo>
                <a:lnTo>
                  <a:pt x="514" y="455"/>
                </a:lnTo>
                <a:lnTo>
                  <a:pt x="512" y="465"/>
                </a:lnTo>
                <a:lnTo>
                  <a:pt x="512" y="465"/>
                </a:lnTo>
                <a:lnTo>
                  <a:pt x="446" y="477"/>
                </a:lnTo>
                <a:lnTo>
                  <a:pt x="413" y="486"/>
                </a:lnTo>
                <a:lnTo>
                  <a:pt x="399" y="490"/>
                </a:lnTo>
                <a:lnTo>
                  <a:pt x="391" y="492"/>
                </a:lnTo>
                <a:lnTo>
                  <a:pt x="391" y="492"/>
                </a:lnTo>
                <a:lnTo>
                  <a:pt x="380" y="498"/>
                </a:lnTo>
                <a:lnTo>
                  <a:pt x="376" y="502"/>
                </a:lnTo>
                <a:lnTo>
                  <a:pt x="375" y="504"/>
                </a:lnTo>
                <a:lnTo>
                  <a:pt x="374" y="506"/>
                </a:lnTo>
                <a:lnTo>
                  <a:pt x="374" y="509"/>
                </a:lnTo>
                <a:lnTo>
                  <a:pt x="379" y="512"/>
                </a:lnTo>
                <a:lnTo>
                  <a:pt x="379" y="512"/>
                </a:lnTo>
                <a:lnTo>
                  <a:pt x="379" y="515"/>
                </a:lnTo>
                <a:lnTo>
                  <a:pt x="379" y="518"/>
                </a:lnTo>
                <a:lnTo>
                  <a:pt x="374" y="531"/>
                </a:lnTo>
                <a:lnTo>
                  <a:pt x="357" y="566"/>
                </a:lnTo>
                <a:lnTo>
                  <a:pt x="348" y="586"/>
                </a:lnTo>
                <a:lnTo>
                  <a:pt x="339" y="607"/>
                </a:lnTo>
                <a:lnTo>
                  <a:pt x="333" y="626"/>
                </a:lnTo>
                <a:lnTo>
                  <a:pt x="331" y="634"/>
                </a:lnTo>
                <a:lnTo>
                  <a:pt x="330" y="642"/>
                </a:lnTo>
                <a:lnTo>
                  <a:pt x="330" y="642"/>
                </a:lnTo>
                <a:lnTo>
                  <a:pt x="328" y="690"/>
                </a:lnTo>
                <a:lnTo>
                  <a:pt x="328" y="797"/>
                </a:lnTo>
                <a:lnTo>
                  <a:pt x="328" y="797"/>
                </a:lnTo>
                <a:lnTo>
                  <a:pt x="303" y="847"/>
                </a:lnTo>
                <a:lnTo>
                  <a:pt x="286" y="879"/>
                </a:lnTo>
                <a:lnTo>
                  <a:pt x="281" y="891"/>
                </a:lnTo>
                <a:lnTo>
                  <a:pt x="281" y="895"/>
                </a:lnTo>
                <a:lnTo>
                  <a:pt x="281" y="896"/>
                </a:lnTo>
                <a:lnTo>
                  <a:pt x="281" y="896"/>
                </a:lnTo>
                <a:lnTo>
                  <a:pt x="284" y="896"/>
                </a:lnTo>
                <a:lnTo>
                  <a:pt x="286" y="895"/>
                </a:lnTo>
                <a:lnTo>
                  <a:pt x="289" y="890"/>
                </a:lnTo>
                <a:lnTo>
                  <a:pt x="291" y="883"/>
                </a:lnTo>
                <a:lnTo>
                  <a:pt x="296" y="876"/>
                </a:lnTo>
                <a:lnTo>
                  <a:pt x="296" y="876"/>
                </a:lnTo>
                <a:lnTo>
                  <a:pt x="322" y="838"/>
                </a:lnTo>
                <a:lnTo>
                  <a:pt x="338" y="815"/>
                </a:lnTo>
                <a:lnTo>
                  <a:pt x="342" y="808"/>
                </a:lnTo>
                <a:lnTo>
                  <a:pt x="344" y="803"/>
                </a:lnTo>
                <a:lnTo>
                  <a:pt x="344" y="803"/>
                </a:lnTo>
                <a:lnTo>
                  <a:pt x="344" y="798"/>
                </a:lnTo>
                <a:lnTo>
                  <a:pt x="344" y="795"/>
                </a:lnTo>
                <a:lnTo>
                  <a:pt x="344" y="795"/>
                </a:lnTo>
                <a:lnTo>
                  <a:pt x="343" y="767"/>
                </a:lnTo>
                <a:lnTo>
                  <a:pt x="343" y="712"/>
                </a:lnTo>
                <a:lnTo>
                  <a:pt x="344" y="633"/>
                </a:lnTo>
                <a:lnTo>
                  <a:pt x="344" y="633"/>
                </a:lnTo>
                <a:lnTo>
                  <a:pt x="356" y="608"/>
                </a:lnTo>
                <a:lnTo>
                  <a:pt x="367" y="586"/>
                </a:lnTo>
                <a:lnTo>
                  <a:pt x="376" y="568"/>
                </a:lnTo>
                <a:lnTo>
                  <a:pt x="376" y="568"/>
                </a:lnTo>
                <a:lnTo>
                  <a:pt x="381" y="561"/>
                </a:lnTo>
                <a:lnTo>
                  <a:pt x="385" y="551"/>
                </a:lnTo>
                <a:lnTo>
                  <a:pt x="391" y="532"/>
                </a:lnTo>
                <a:lnTo>
                  <a:pt x="396" y="510"/>
                </a:lnTo>
                <a:lnTo>
                  <a:pt x="511" y="503"/>
                </a:lnTo>
                <a:lnTo>
                  <a:pt x="511" y="503"/>
                </a:lnTo>
                <a:lnTo>
                  <a:pt x="514" y="528"/>
                </a:lnTo>
                <a:lnTo>
                  <a:pt x="517" y="546"/>
                </a:lnTo>
                <a:lnTo>
                  <a:pt x="521" y="556"/>
                </a:lnTo>
                <a:lnTo>
                  <a:pt x="522" y="560"/>
                </a:lnTo>
                <a:lnTo>
                  <a:pt x="522" y="560"/>
                </a:lnTo>
                <a:lnTo>
                  <a:pt x="512" y="562"/>
                </a:lnTo>
                <a:lnTo>
                  <a:pt x="502" y="564"/>
                </a:lnTo>
                <a:lnTo>
                  <a:pt x="488" y="568"/>
                </a:lnTo>
                <a:lnTo>
                  <a:pt x="475" y="574"/>
                </a:lnTo>
                <a:lnTo>
                  <a:pt x="461" y="581"/>
                </a:lnTo>
                <a:lnTo>
                  <a:pt x="450" y="590"/>
                </a:lnTo>
                <a:lnTo>
                  <a:pt x="445" y="594"/>
                </a:lnTo>
                <a:lnTo>
                  <a:pt x="440" y="599"/>
                </a:lnTo>
                <a:lnTo>
                  <a:pt x="440" y="599"/>
                </a:lnTo>
                <a:lnTo>
                  <a:pt x="437" y="609"/>
                </a:lnTo>
                <a:lnTo>
                  <a:pt x="433" y="619"/>
                </a:lnTo>
                <a:lnTo>
                  <a:pt x="431" y="628"/>
                </a:lnTo>
                <a:lnTo>
                  <a:pt x="429" y="638"/>
                </a:lnTo>
                <a:lnTo>
                  <a:pt x="428" y="654"/>
                </a:lnTo>
                <a:lnTo>
                  <a:pt x="428" y="660"/>
                </a:lnTo>
                <a:lnTo>
                  <a:pt x="429" y="662"/>
                </a:lnTo>
                <a:lnTo>
                  <a:pt x="429" y="662"/>
                </a:lnTo>
                <a:lnTo>
                  <a:pt x="438" y="672"/>
                </a:lnTo>
                <a:lnTo>
                  <a:pt x="438" y="672"/>
                </a:lnTo>
                <a:lnTo>
                  <a:pt x="440" y="737"/>
                </a:lnTo>
                <a:lnTo>
                  <a:pt x="440" y="737"/>
                </a:lnTo>
                <a:lnTo>
                  <a:pt x="441" y="768"/>
                </a:lnTo>
                <a:lnTo>
                  <a:pt x="441" y="768"/>
                </a:lnTo>
                <a:lnTo>
                  <a:pt x="443" y="777"/>
                </a:lnTo>
                <a:lnTo>
                  <a:pt x="444" y="792"/>
                </a:lnTo>
                <a:lnTo>
                  <a:pt x="444" y="792"/>
                </a:lnTo>
                <a:lnTo>
                  <a:pt x="444" y="801"/>
                </a:lnTo>
                <a:lnTo>
                  <a:pt x="446" y="812"/>
                </a:lnTo>
                <a:lnTo>
                  <a:pt x="447" y="818"/>
                </a:lnTo>
                <a:lnTo>
                  <a:pt x="450" y="825"/>
                </a:lnTo>
                <a:lnTo>
                  <a:pt x="452" y="831"/>
                </a:lnTo>
                <a:lnTo>
                  <a:pt x="457" y="837"/>
                </a:lnTo>
                <a:lnTo>
                  <a:pt x="457" y="837"/>
                </a:lnTo>
                <a:lnTo>
                  <a:pt x="462" y="842"/>
                </a:lnTo>
                <a:lnTo>
                  <a:pt x="468" y="847"/>
                </a:lnTo>
                <a:lnTo>
                  <a:pt x="480" y="853"/>
                </a:lnTo>
                <a:lnTo>
                  <a:pt x="490" y="858"/>
                </a:lnTo>
                <a:lnTo>
                  <a:pt x="493" y="859"/>
                </a:lnTo>
                <a:lnTo>
                  <a:pt x="484" y="842"/>
                </a:lnTo>
                <a:lnTo>
                  <a:pt x="479" y="823"/>
                </a:lnTo>
                <a:lnTo>
                  <a:pt x="466" y="809"/>
                </a:lnTo>
                <a:lnTo>
                  <a:pt x="467" y="782"/>
                </a:lnTo>
                <a:lnTo>
                  <a:pt x="467" y="782"/>
                </a:lnTo>
                <a:lnTo>
                  <a:pt x="469" y="785"/>
                </a:lnTo>
                <a:lnTo>
                  <a:pt x="472" y="790"/>
                </a:lnTo>
                <a:lnTo>
                  <a:pt x="476" y="795"/>
                </a:lnTo>
                <a:lnTo>
                  <a:pt x="481" y="800"/>
                </a:lnTo>
                <a:lnTo>
                  <a:pt x="488" y="806"/>
                </a:lnTo>
                <a:lnTo>
                  <a:pt x="498" y="809"/>
                </a:lnTo>
                <a:lnTo>
                  <a:pt x="508" y="813"/>
                </a:lnTo>
                <a:lnTo>
                  <a:pt x="508" y="813"/>
                </a:lnTo>
                <a:lnTo>
                  <a:pt x="520" y="814"/>
                </a:lnTo>
                <a:lnTo>
                  <a:pt x="531" y="813"/>
                </a:lnTo>
                <a:lnTo>
                  <a:pt x="539" y="809"/>
                </a:lnTo>
                <a:lnTo>
                  <a:pt x="547" y="804"/>
                </a:lnTo>
                <a:lnTo>
                  <a:pt x="555" y="801"/>
                </a:lnTo>
                <a:lnTo>
                  <a:pt x="559" y="796"/>
                </a:lnTo>
                <a:lnTo>
                  <a:pt x="563" y="792"/>
                </a:lnTo>
                <a:lnTo>
                  <a:pt x="573" y="809"/>
                </a:lnTo>
                <a:lnTo>
                  <a:pt x="573" y="809"/>
                </a:lnTo>
                <a:lnTo>
                  <a:pt x="574" y="810"/>
                </a:lnTo>
                <a:lnTo>
                  <a:pt x="575" y="814"/>
                </a:lnTo>
                <a:lnTo>
                  <a:pt x="575" y="817"/>
                </a:lnTo>
                <a:lnTo>
                  <a:pt x="573" y="820"/>
                </a:lnTo>
                <a:lnTo>
                  <a:pt x="569" y="824"/>
                </a:lnTo>
                <a:lnTo>
                  <a:pt x="563" y="826"/>
                </a:lnTo>
                <a:lnTo>
                  <a:pt x="563" y="826"/>
                </a:lnTo>
                <a:lnTo>
                  <a:pt x="550" y="832"/>
                </a:lnTo>
                <a:lnTo>
                  <a:pt x="540" y="833"/>
                </a:lnTo>
                <a:lnTo>
                  <a:pt x="533" y="833"/>
                </a:lnTo>
                <a:lnTo>
                  <a:pt x="531" y="833"/>
                </a:lnTo>
                <a:lnTo>
                  <a:pt x="532" y="850"/>
                </a:lnTo>
                <a:lnTo>
                  <a:pt x="532" y="862"/>
                </a:lnTo>
                <a:lnTo>
                  <a:pt x="532" y="862"/>
                </a:lnTo>
                <a:lnTo>
                  <a:pt x="541" y="860"/>
                </a:lnTo>
                <a:lnTo>
                  <a:pt x="552" y="855"/>
                </a:lnTo>
                <a:lnTo>
                  <a:pt x="567" y="849"/>
                </a:lnTo>
                <a:lnTo>
                  <a:pt x="567" y="849"/>
                </a:lnTo>
                <a:lnTo>
                  <a:pt x="570" y="847"/>
                </a:lnTo>
                <a:lnTo>
                  <a:pt x="574" y="843"/>
                </a:lnTo>
                <a:lnTo>
                  <a:pt x="581" y="835"/>
                </a:lnTo>
                <a:lnTo>
                  <a:pt x="587" y="824"/>
                </a:lnTo>
                <a:lnTo>
                  <a:pt x="592" y="812"/>
                </a:lnTo>
                <a:lnTo>
                  <a:pt x="600" y="792"/>
                </a:lnTo>
                <a:lnTo>
                  <a:pt x="604" y="784"/>
                </a:lnTo>
                <a:lnTo>
                  <a:pt x="604" y="784"/>
                </a:lnTo>
                <a:lnTo>
                  <a:pt x="610" y="774"/>
                </a:lnTo>
                <a:lnTo>
                  <a:pt x="624" y="750"/>
                </a:lnTo>
                <a:lnTo>
                  <a:pt x="641" y="719"/>
                </a:lnTo>
                <a:lnTo>
                  <a:pt x="647" y="704"/>
                </a:lnTo>
                <a:lnTo>
                  <a:pt x="653" y="690"/>
                </a:lnTo>
                <a:lnTo>
                  <a:pt x="653" y="690"/>
                </a:lnTo>
                <a:lnTo>
                  <a:pt x="657" y="678"/>
                </a:lnTo>
                <a:lnTo>
                  <a:pt x="658" y="667"/>
                </a:lnTo>
                <a:lnTo>
                  <a:pt x="657" y="657"/>
                </a:lnTo>
                <a:lnTo>
                  <a:pt x="656" y="650"/>
                </a:lnTo>
                <a:lnTo>
                  <a:pt x="655" y="644"/>
                </a:lnTo>
                <a:lnTo>
                  <a:pt x="652" y="639"/>
                </a:lnTo>
                <a:lnTo>
                  <a:pt x="651" y="636"/>
                </a:lnTo>
                <a:lnTo>
                  <a:pt x="651" y="636"/>
                </a:lnTo>
                <a:lnTo>
                  <a:pt x="651" y="633"/>
                </a:lnTo>
                <a:lnTo>
                  <a:pt x="652" y="626"/>
                </a:lnTo>
                <a:lnTo>
                  <a:pt x="652" y="620"/>
                </a:lnTo>
                <a:lnTo>
                  <a:pt x="650" y="614"/>
                </a:lnTo>
                <a:lnTo>
                  <a:pt x="647" y="608"/>
                </a:lnTo>
                <a:lnTo>
                  <a:pt x="642" y="602"/>
                </a:lnTo>
                <a:lnTo>
                  <a:pt x="642" y="602"/>
                </a:lnTo>
                <a:lnTo>
                  <a:pt x="636" y="594"/>
                </a:lnTo>
                <a:lnTo>
                  <a:pt x="629" y="590"/>
                </a:lnTo>
                <a:lnTo>
                  <a:pt x="616" y="581"/>
                </a:lnTo>
                <a:lnTo>
                  <a:pt x="606" y="575"/>
                </a:lnTo>
                <a:lnTo>
                  <a:pt x="603" y="574"/>
                </a:lnTo>
                <a:lnTo>
                  <a:pt x="603" y="574"/>
                </a:lnTo>
                <a:lnTo>
                  <a:pt x="610" y="574"/>
                </a:lnTo>
                <a:lnTo>
                  <a:pt x="618" y="574"/>
                </a:lnTo>
                <a:lnTo>
                  <a:pt x="629" y="572"/>
                </a:lnTo>
                <a:lnTo>
                  <a:pt x="640" y="568"/>
                </a:lnTo>
                <a:lnTo>
                  <a:pt x="645" y="564"/>
                </a:lnTo>
                <a:lnTo>
                  <a:pt x="651" y="560"/>
                </a:lnTo>
                <a:lnTo>
                  <a:pt x="656" y="553"/>
                </a:lnTo>
                <a:lnTo>
                  <a:pt x="662" y="547"/>
                </a:lnTo>
                <a:lnTo>
                  <a:pt x="665" y="539"/>
                </a:lnTo>
                <a:lnTo>
                  <a:pt x="670" y="529"/>
                </a:lnTo>
                <a:lnTo>
                  <a:pt x="670" y="529"/>
                </a:lnTo>
                <a:lnTo>
                  <a:pt x="674" y="518"/>
                </a:lnTo>
                <a:lnTo>
                  <a:pt x="676" y="508"/>
                </a:lnTo>
                <a:lnTo>
                  <a:pt x="715" y="528"/>
                </a:lnTo>
                <a:lnTo>
                  <a:pt x="715" y="528"/>
                </a:lnTo>
                <a:lnTo>
                  <a:pt x="721" y="561"/>
                </a:lnTo>
                <a:lnTo>
                  <a:pt x="729" y="593"/>
                </a:lnTo>
                <a:lnTo>
                  <a:pt x="739" y="629"/>
                </a:lnTo>
                <a:lnTo>
                  <a:pt x="739" y="629"/>
                </a:lnTo>
                <a:lnTo>
                  <a:pt x="752" y="667"/>
                </a:lnTo>
                <a:lnTo>
                  <a:pt x="753" y="671"/>
                </a:lnTo>
                <a:lnTo>
                  <a:pt x="756" y="671"/>
                </a:lnTo>
                <a:lnTo>
                  <a:pt x="756" y="671"/>
                </a:lnTo>
                <a:lnTo>
                  <a:pt x="757" y="674"/>
                </a:lnTo>
                <a:lnTo>
                  <a:pt x="757" y="681"/>
                </a:lnTo>
                <a:lnTo>
                  <a:pt x="758" y="706"/>
                </a:lnTo>
                <a:lnTo>
                  <a:pt x="758" y="736"/>
                </a:lnTo>
                <a:lnTo>
                  <a:pt x="759" y="762"/>
                </a:lnTo>
                <a:lnTo>
                  <a:pt x="759" y="762"/>
                </a:lnTo>
                <a:lnTo>
                  <a:pt x="763" y="784"/>
                </a:lnTo>
                <a:lnTo>
                  <a:pt x="769" y="807"/>
                </a:lnTo>
                <a:lnTo>
                  <a:pt x="775" y="827"/>
                </a:lnTo>
                <a:lnTo>
                  <a:pt x="777" y="842"/>
                </a:lnTo>
                <a:lnTo>
                  <a:pt x="777" y="842"/>
                </a:lnTo>
                <a:close/>
                <a:moveTo>
                  <a:pt x="775" y="850"/>
                </a:moveTo>
                <a:lnTo>
                  <a:pt x="775" y="850"/>
                </a:lnTo>
                <a:lnTo>
                  <a:pt x="777" y="852"/>
                </a:lnTo>
                <a:lnTo>
                  <a:pt x="775" y="8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80F4B777-95D4-4CB6-8E6E-B4700C9A50CB}"/>
              </a:ext>
            </a:extLst>
          </p:cNvPr>
          <p:cNvSpPr>
            <a:spLocks noEditPoints="1"/>
          </p:cNvSpPr>
          <p:nvPr/>
        </p:nvSpPr>
        <p:spPr bwMode="auto">
          <a:xfrm>
            <a:off x="6688284" y="3959525"/>
            <a:ext cx="2413313" cy="2235530"/>
          </a:xfrm>
          <a:custGeom>
            <a:avLst/>
            <a:gdLst>
              <a:gd name="T0" fmla="*/ 995 w 1276"/>
              <a:gd name="T1" fmla="*/ 355 h 1182"/>
              <a:gd name="T2" fmla="*/ 962 w 1276"/>
              <a:gd name="T3" fmla="*/ 308 h 1182"/>
              <a:gd name="T4" fmla="*/ 928 w 1276"/>
              <a:gd name="T5" fmla="*/ 45 h 1182"/>
              <a:gd name="T6" fmla="*/ 1086 w 1276"/>
              <a:gd name="T7" fmla="*/ 5 h 1182"/>
              <a:gd name="T8" fmla="*/ 988 w 1276"/>
              <a:gd name="T9" fmla="*/ 11 h 1182"/>
              <a:gd name="T10" fmla="*/ 820 w 1276"/>
              <a:gd name="T11" fmla="*/ 268 h 1182"/>
              <a:gd name="T12" fmla="*/ 735 w 1276"/>
              <a:gd name="T13" fmla="*/ 293 h 1182"/>
              <a:gd name="T14" fmla="*/ 692 w 1276"/>
              <a:gd name="T15" fmla="*/ 358 h 1182"/>
              <a:gd name="T16" fmla="*/ 717 w 1276"/>
              <a:gd name="T17" fmla="*/ 425 h 1182"/>
              <a:gd name="T18" fmla="*/ 644 w 1276"/>
              <a:gd name="T19" fmla="*/ 317 h 1182"/>
              <a:gd name="T20" fmla="*/ 625 w 1276"/>
              <a:gd name="T21" fmla="*/ 375 h 1182"/>
              <a:gd name="T22" fmla="*/ 584 w 1276"/>
              <a:gd name="T23" fmla="*/ 499 h 1182"/>
              <a:gd name="T24" fmla="*/ 548 w 1276"/>
              <a:gd name="T25" fmla="*/ 586 h 1182"/>
              <a:gd name="T26" fmla="*/ 465 w 1276"/>
              <a:gd name="T27" fmla="*/ 397 h 1182"/>
              <a:gd name="T28" fmla="*/ 414 w 1276"/>
              <a:gd name="T29" fmla="*/ 409 h 1182"/>
              <a:gd name="T30" fmla="*/ 247 w 1276"/>
              <a:gd name="T31" fmla="*/ 481 h 1182"/>
              <a:gd name="T32" fmla="*/ 154 w 1276"/>
              <a:gd name="T33" fmla="*/ 501 h 1182"/>
              <a:gd name="T34" fmla="*/ 278 w 1276"/>
              <a:gd name="T35" fmla="*/ 522 h 1182"/>
              <a:gd name="T36" fmla="*/ 443 w 1276"/>
              <a:gd name="T37" fmla="*/ 420 h 1182"/>
              <a:gd name="T38" fmla="*/ 518 w 1276"/>
              <a:gd name="T39" fmla="*/ 606 h 1182"/>
              <a:gd name="T40" fmla="*/ 525 w 1276"/>
              <a:gd name="T41" fmla="*/ 647 h 1182"/>
              <a:gd name="T42" fmla="*/ 483 w 1276"/>
              <a:gd name="T43" fmla="*/ 683 h 1182"/>
              <a:gd name="T44" fmla="*/ 344 w 1276"/>
              <a:gd name="T45" fmla="*/ 518 h 1182"/>
              <a:gd name="T46" fmla="*/ 153 w 1276"/>
              <a:gd name="T47" fmla="*/ 601 h 1182"/>
              <a:gd name="T48" fmla="*/ 90 w 1276"/>
              <a:gd name="T49" fmla="*/ 608 h 1182"/>
              <a:gd name="T50" fmla="*/ 103 w 1276"/>
              <a:gd name="T51" fmla="*/ 641 h 1182"/>
              <a:gd name="T52" fmla="*/ 335 w 1276"/>
              <a:gd name="T53" fmla="*/ 572 h 1182"/>
              <a:gd name="T54" fmla="*/ 403 w 1276"/>
              <a:gd name="T55" fmla="*/ 711 h 1182"/>
              <a:gd name="T56" fmla="*/ 315 w 1276"/>
              <a:gd name="T57" fmla="*/ 833 h 1182"/>
              <a:gd name="T58" fmla="*/ 280 w 1276"/>
              <a:gd name="T59" fmla="*/ 1011 h 1182"/>
              <a:gd name="T60" fmla="*/ 318 w 1276"/>
              <a:gd name="T61" fmla="*/ 1155 h 1182"/>
              <a:gd name="T62" fmla="*/ 368 w 1276"/>
              <a:gd name="T63" fmla="*/ 1182 h 1182"/>
              <a:gd name="T64" fmla="*/ 497 w 1276"/>
              <a:gd name="T65" fmla="*/ 1128 h 1182"/>
              <a:gd name="T66" fmla="*/ 685 w 1276"/>
              <a:gd name="T67" fmla="*/ 957 h 1182"/>
              <a:gd name="T68" fmla="*/ 759 w 1276"/>
              <a:gd name="T69" fmla="*/ 884 h 1182"/>
              <a:gd name="T70" fmla="*/ 956 w 1276"/>
              <a:gd name="T71" fmla="*/ 1006 h 1182"/>
              <a:gd name="T72" fmla="*/ 970 w 1276"/>
              <a:gd name="T73" fmla="*/ 985 h 1182"/>
              <a:gd name="T74" fmla="*/ 883 w 1276"/>
              <a:gd name="T75" fmla="*/ 796 h 1182"/>
              <a:gd name="T76" fmla="*/ 717 w 1276"/>
              <a:gd name="T77" fmla="*/ 800 h 1182"/>
              <a:gd name="T78" fmla="*/ 699 w 1276"/>
              <a:gd name="T79" fmla="*/ 741 h 1182"/>
              <a:gd name="T80" fmla="*/ 759 w 1276"/>
              <a:gd name="T81" fmla="*/ 736 h 1182"/>
              <a:gd name="T82" fmla="*/ 788 w 1276"/>
              <a:gd name="T83" fmla="*/ 725 h 1182"/>
              <a:gd name="T84" fmla="*/ 865 w 1276"/>
              <a:gd name="T85" fmla="*/ 695 h 1182"/>
              <a:gd name="T86" fmla="*/ 1057 w 1276"/>
              <a:gd name="T87" fmla="*/ 811 h 1182"/>
              <a:gd name="T88" fmla="*/ 787 w 1276"/>
              <a:gd name="T89" fmla="*/ 674 h 1182"/>
              <a:gd name="T90" fmla="*/ 855 w 1276"/>
              <a:gd name="T91" fmla="*/ 609 h 1182"/>
              <a:gd name="T92" fmla="*/ 940 w 1276"/>
              <a:gd name="T93" fmla="*/ 563 h 1182"/>
              <a:gd name="T94" fmla="*/ 1083 w 1276"/>
              <a:gd name="T95" fmla="*/ 606 h 1182"/>
              <a:gd name="T96" fmla="*/ 1168 w 1276"/>
              <a:gd name="T97" fmla="*/ 583 h 1182"/>
              <a:gd name="T98" fmla="*/ 840 w 1276"/>
              <a:gd name="T99" fmla="*/ 536 h 1182"/>
              <a:gd name="T100" fmla="*/ 892 w 1276"/>
              <a:gd name="T101" fmla="*/ 521 h 1182"/>
              <a:gd name="T102" fmla="*/ 1004 w 1276"/>
              <a:gd name="T103" fmla="*/ 499 h 1182"/>
              <a:gd name="T104" fmla="*/ 1045 w 1276"/>
              <a:gd name="T105" fmla="*/ 491 h 1182"/>
              <a:gd name="T106" fmla="*/ 1027 w 1276"/>
              <a:gd name="T107" fmla="*/ 462 h 1182"/>
              <a:gd name="T108" fmla="*/ 1163 w 1276"/>
              <a:gd name="T109" fmla="*/ 222 h 1182"/>
              <a:gd name="T110" fmla="*/ 1264 w 1276"/>
              <a:gd name="T111" fmla="*/ 207 h 1182"/>
              <a:gd name="T112" fmla="*/ 1259 w 1276"/>
              <a:gd name="T113" fmla="*/ 187 h 1182"/>
              <a:gd name="T114" fmla="*/ 1070 w 1276"/>
              <a:gd name="T115" fmla="*/ 217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6" h="1182">
                <a:moveTo>
                  <a:pt x="1024" y="458"/>
                </a:moveTo>
                <a:lnTo>
                  <a:pt x="1024" y="458"/>
                </a:lnTo>
                <a:lnTo>
                  <a:pt x="1023" y="446"/>
                </a:lnTo>
                <a:lnTo>
                  <a:pt x="1018" y="425"/>
                </a:lnTo>
                <a:lnTo>
                  <a:pt x="1011" y="397"/>
                </a:lnTo>
                <a:lnTo>
                  <a:pt x="1001" y="368"/>
                </a:lnTo>
                <a:lnTo>
                  <a:pt x="1001" y="368"/>
                </a:lnTo>
                <a:lnTo>
                  <a:pt x="995" y="355"/>
                </a:lnTo>
                <a:lnTo>
                  <a:pt x="995" y="355"/>
                </a:lnTo>
                <a:lnTo>
                  <a:pt x="995" y="355"/>
                </a:lnTo>
                <a:lnTo>
                  <a:pt x="991" y="343"/>
                </a:lnTo>
                <a:lnTo>
                  <a:pt x="985" y="333"/>
                </a:lnTo>
                <a:lnTo>
                  <a:pt x="985" y="333"/>
                </a:lnTo>
                <a:lnTo>
                  <a:pt x="979" y="323"/>
                </a:lnTo>
                <a:lnTo>
                  <a:pt x="970" y="316"/>
                </a:lnTo>
                <a:lnTo>
                  <a:pt x="962" y="308"/>
                </a:lnTo>
                <a:lnTo>
                  <a:pt x="951" y="300"/>
                </a:lnTo>
                <a:lnTo>
                  <a:pt x="939" y="294"/>
                </a:lnTo>
                <a:lnTo>
                  <a:pt x="924" y="288"/>
                </a:lnTo>
                <a:lnTo>
                  <a:pt x="909" y="283"/>
                </a:lnTo>
                <a:lnTo>
                  <a:pt x="892" y="279"/>
                </a:lnTo>
                <a:lnTo>
                  <a:pt x="899" y="48"/>
                </a:lnTo>
                <a:lnTo>
                  <a:pt x="899" y="48"/>
                </a:lnTo>
                <a:lnTo>
                  <a:pt x="928" y="45"/>
                </a:lnTo>
                <a:lnTo>
                  <a:pt x="992" y="35"/>
                </a:lnTo>
                <a:lnTo>
                  <a:pt x="1026" y="28"/>
                </a:lnTo>
                <a:lnTo>
                  <a:pt x="1056" y="20"/>
                </a:lnTo>
                <a:lnTo>
                  <a:pt x="1068" y="17"/>
                </a:lnTo>
                <a:lnTo>
                  <a:pt x="1077" y="13"/>
                </a:lnTo>
                <a:lnTo>
                  <a:pt x="1083" y="10"/>
                </a:lnTo>
                <a:lnTo>
                  <a:pt x="1086" y="7"/>
                </a:lnTo>
                <a:lnTo>
                  <a:pt x="1086" y="5"/>
                </a:lnTo>
                <a:lnTo>
                  <a:pt x="1086" y="5"/>
                </a:lnTo>
                <a:lnTo>
                  <a:pt x="1086" y="4"/>
                </a:lnTo>
                <a:lnTo>
                  <a:pt x="1084" y="2"/>
                </a:lnTo>
                <a:lnTo>
                  <a:pt x="1078" y="0"/>
                </a:lnTo>
                <a:lnTo>
                  <a:pt x="1069" y="0"/>
                </a:lnTo>
                <a:lnTo>
                  <a:pt x="1057" y="1"/>
                </a:lnTo>
                <a:lnTo>
                  <a:pt x="1024" y="5"/>
                </a:lnTo>
                <a:lnTo>
                  <a:pt x="988" y="11"/>
                </a:lnTo>
                <a:lnTo>
                  <a:pt x="920" y="25"/>
                </a:lnTo>
                <a:lnTo>
                  <a:pt x="888" y="32"/>
                </a:lnTo>
                <a:lnTo>
                  <a:pt x="882" y="276"/>
                </a:lnTo>
                <a:lnTo>
                  <a:pt x="882" y="276"/>
                </a:lnTo>
                <a:lnTo>
                  <a:pt x="846" y="270"/>
                </a:lnTo>
                <a:lnTo>
                  <a:pt x="846" y="270"/>
                </a:lnTo>
                <a:lnTo>
                  <a:pt x="833" y="268"/>
                </a:lnTo>
                <a:lnTo>
                  <a:pt x="820" y="268"/>
                </a:lnTo>
                <a:lnTo>
                  <a:pt x="806" y="268"/>
                </a:lnTo>
                <a:lnTo>
                  <a:pt x="794" y="269"/>
                </a:lnTo>
                <a:lnTo>
                  <a:pt x="784" y="271"/>
                </a:lnTo>
                <a:lnTo>
                  <a:pt x="773" y="274"/>
                </a:lnTo>
                <a:lnTo>
                  <a:pt x="762" y="277"/>
                </a:lnTo>
                <a:lnTo>
                  <a:pt x="752" y="282"/>
                </a:lnTo>
                <a:lnTo>
                  <a:pt x="744" y="287"/>
                </a:lnTo>
                <a:lnTo>
                  <a:pt x="735" y="293"/>
                </a:lnTo>
                <a:lnTo>
                  <a:pt x="727" y="298"/>
                </a:lnTo>
                <a:lnTo>
                  <a:pt x="720" y="305"/>
                </a:lnTo>
                <a:lnTo>
                  <a:pt x="708" y="320"/>
                </a:lnTo>
                <a:lnTo>
                  <a:pt x="698" y="334"/>
                </a:lnTo>
                <a:lnTo>
                  <a:pt x="698" y="334"/>
                </a:lnTo>
                <a:lnTo>
                  <a:pt x="694" y="343"/>
                </a:lnTo>
                <a:lnTo>
                  <a:pt x="692" y="350"/>
                </a:lnTo>
                <a:lnTo>
                  <a:pt x="692" y="358"/>
                </a:lnTo>
                <a:lnTo>
                  <a:pt x="692" y="367"/>
                </a:lnTo>
                <a:lnTo>
                  <a:pt x="693" y="374"/>
                </a:lnTo>
                <a:lnTo>
                  <a:pt x="694" y="381"/>
                </a:lnTo>
                <a:lnTo>
                  <a:pt x="699" y="396"/>
                </a:lnTo>
                <a:lnTo>
                  <a:pt x="705" y="408"/>
                </a:lnTo>
                <a:lnTo>
                  <a:pt x="711" y="416"/>
                </a:lnTo>
                <a:lnTo>
                  <a:pt x="717" y="425"/>
                </a:lnTo>
                <a:lnTo>
                  <a:pt x="717" y="425"/>
                </a:lnTo>
                <a:lnTo>
                  <a:pt x="707" y="428"/>
                </a:lnTo>
                <a:lnTo>
                  <a:pt x="678" y="439"/>
                </a:lnTo>
                <a:lnTo>
                  <a:pt x="656" y="351"/>
                </a:lnTo>
                <a:lnTo>
                  <a:pt x="703" y="244"/>
                </a:lnTo>
                <a:lnTo>
                  <a:pt x="663" y="290"/>
                </a:lnTo>
                <a:lnTo>
                  <a:pt x="663" y="290"/>
                </a:lnTo>
                <a:lnTo>
                  <a:pt x="644" y="317"/>
                </a:lnTo>
                <a:lnTo>
                  <a:pt x="644" y="317"/>
                </a:lnTo>
                <a:lnTo>
                  <a:pt x="638" y="326"/>
                </a:lnTo>
                <a:lnTo>
                  <a:pt x="629" y="335"/>
                </a:lnTo>
                <a:lnTo>
                  <a:pt x="617" y="349"/>
                </a:lnTo>
                <a:lnTo>
                  <a:pt x="617" y="349"/>
                </a:lnTo>
                <a:lnTo>
                  <a:pt x="621" y="356"/>
                </a:lnTo>
                <a:lnTo>
                  <a:pt x="623" y="364"/>
                </a:lnTo>
                <a:lnTo>
                  <a:pt x="625" y="375"/>
                </a:lnTo>
                <a:lnTo>
                  <a:pt x="625" y="375"/>
                </a:lnTo>
                <a:lnTo>
                  <a:pt x="626" y="387"/>
                </a:lnTo>
                <a:lnTo>
                  <a:pt x="629" y="409"/>
                </a:lnTo>
                <a:lnTo>
                  <a:pt x="638" y="458"/>
                </a:lnTo>
                <a:lnTo>
                  <a:pt x="638" y="458"/>
                </a:lnTo>
                <a:lnTo>
                  <a:pt x="623" y="467"/>
                </a:lnTo>
                <a:lnTo>
                  <a:pt x="610" y="477"/>
                </a:lnTo>
                <a:lnTo>
                  <a:pt x="597" y="487"/>
                </a:lnTo>
                <a:lnTo>
                  <a:pt x="584" y="499"/>
                </a:lnTo>
                <a:lnTo>
                  <a:pt x="584" y="499"/>
                </a:lnTo>
                <a:lnTo>
                  <a:pt x="577" y="508"/>
                </a:lnTo>
                <a:lnTo>
                  <a:pt x="571" y="518"/>
                </a:lnTo>
                <a:lnTo>
                  <a:pt x="564" y="527"/>
                </a:lnTo>
                <a:lnTo>
                  <a:pt x="560" y="538"/>
                </a:lnTo>
                <a:lnTo>
                  <a:pt x="556" y="550"/>
                </a:lnTo>
                <a:lnTo>
                  <a:pt x="552" y="562"/>
                </a:lnTo>
                <a:lnTo>
                  <a:pt x="548" y="586"/>
                </a:lnTo>
                <a:lnTo>
                  <a:pt x="548" y="586"/>
                </a:lnTo>
                <a:lnTo>
                  <a:pt x="530" y="533"/>
                </a:lnTo>
                <a:lnTo>
                  <a:pt x="518" y="501"/>
                </a:lnTo>
                <a:lnTo>
                  <a:pt x="504" y="469"/>
                </a:lnTo>
                <a:lnTo>
                  <a:pt x="491" y="439"/>
                </a:lnTo>
                <a:lnTo>
                  <a:pt x="478" y="414"/>
                </a:lnTo>
                <a:lnTo>
                  <a:pt x="471" y="404"/>
                </a:lnTo>
                <a:lnTo>
                  <a:pt x="465" y="397"/>
                </a:lnTo>
                <a:lnTo>
                  <a:pt x="459" y="392"/>
                </a:lnTo>
                <a:lnTo>
                  <a:pt x="456" y="391"/>
                </a:lnTo>
                <a:lnTo>
                  <a:pt x="454" y="391"/>
                </a:lnTo>
                <a:lnTo>
                  <a:pt x="454" y="391"/>
                </a:lnTo>
                <a:lnTo>
                  <a:pt x="447" y="392"/>
                </a:lnTo>
                <a:lnTo>
                  <a:pt x="437" y="396"/>
                </a:lnTo>
                <a:lnTo>
                  <a:pt x="426" y="402"/>
                </a:lnTo>
                <a:lnTo>
                  <a:pt x="414" y="409"/>
                </a:lnTo>
                <a:lnTo>
                  <a:pt x="388" y="427"/>
                </a:lnTo>
                <a:lnTo>
                  <a:pt x="361" y="449"/>
                </a:lnTo>
                <a:lnTo>
                  <a:pt x="335" y="471"/>
                </a:lnTo>
                <a:lnTo>
                  <a:pt x="313" y="489"/>
                </a:lnTo>
                <a:lnTo>
                  <a:pt x="292" y="507"/>
                </a:lnTo>
                <a:lnTo>
                  <a:pt x="292" y="507"/>
                </a:lnTo>
                <a:lnTo>
                  <a:pt x="274" y="496"/>
                </a:lnTo>
                <a:lnTo>
                  <a:pt x="247" y="481"/>
                </a:lnTo>
                <a:lnTo>
                  <a:pt x="247" y="481"/>
                </a:lnTo>
                <a:lnTo>
                  <a:pt x="243" y="480"/>
                </a:lnTo>
                <a:lnTo>
                  <a:pt x="238" y="480"/>
                </a:lnTo>
                <a:lnTo>
                  <a:pt x="227" y="481"/>
                </a:lnTo>
                <a:lnTo>
                  <a:pt x="196" y="489"/>
                </a:lnTo>
                <a:lnTo>
                  <a:pt x="167" y="497"/>
                </a:lnTo>
                <a:lnTo>
                  <a:pt x="154" y="501"/>
                </a:lnTo>
                <a:lnTo>
                  <a:pt x="154" y="501"/>
                </a:lnTo>
                <a:lnTo>
                  <a:pt x="194" y="497"/>
                </a:lnTo>
                <a:lnTo>
                  <a:pt x="223" y="496"/>
                </a:lnTo>
                <a:lnTo>
                  <a:pt x="233" y="496"/>
                </a:lnTo>
                <a:lnTo>
                  <a:pt x="239" y="497"/>
                </a:lnTo>
                <a:lnTo>
                  <a:pt x="239" y="497"/>
                </a:lnTo>
                <a:lnTo>
                  <a:pt x="250" y="504"/>
                </a:lnTo>
                <a:lnTo>
                  <a:pt x="264" y="514"/>
                </a:lnTo>
                <a:lnTo>
                  <a:pt x="278" y="522"/>
                </a:lnTo>
                <a:lnTo>
                  <a:pt x="284" y="525"/>
                </a:lnTo>
                <a:lnTo>
                  <a:pt x="288" y="526"/>
                </a:lnTo>
                <a:lnTo>
                  <a:pt x="288" y="526"/>
                </a:lnTo>
                <a:lnTo>
                  <a:pt x="294" y="526"/>
                </a:lnTo>
                <a:lnTo>
                  <a:pt x="298" y="525"/>
                </a:lnTo>
                <a:lnTo>
                  <a:pt x="301" y="521"/>
                </a:lnTo>
                <a:lnTo>
                  <a:pt x="443" y="420"/>
                </a:lnTo>
                <a:lnTo>
                  <a:pt x="443" y="420"/>
                </a:lnTo>
                <a:lnTo>
                  <a:pt x="456" y="463"/>
                </a:lnTo>
                <a:lnTo>
                  <a:pt x="468" y="499"/>
                </a:lnTo>
                <a:lnTo>
                  <a:pt x="478" y="530"/>
                </a:lnTo>
                <a:lnTo>
                  <a:pt x="478" y="530"/>
                </a:lnTo>
                <a:lnTo>
                  <a:pt x="484" y="542"/>
                </a:lnTo>
                <a:lnTo>
                  <a:pt x="490" y="555"/>
                </a:lnTo>
                <a:lnTo>
                  <a:pt x="503" y="579"/>
                </a:lnTo>
                <a:lnTo>
                  <a:pt x="518" y="606"/>
                </a:lnTo>
                <a:lnTo>
                  <a:pt x="518" y="606"/>
                </a:lnTo>
                <a:lnTo>
                  <a:pt x="515" y="619"/>
                </a:lnTo>
                <a:lnTo>
                  <a:pt x="513" y="630"/>
                </a:lnTo>
                <a:lnTo>
                  <a:pt x="514" y="635"/>
                </a:lnTo>
                <a:lnTo>
                  <a:pt x="515" y="639"/>
                </a:lnTo>
                <a:lnTo>
                  <a:pt x="515" y="639"/>
                </a:lnTo>
                <a:lnTo>
                  <a:pt x="519" y="643"/>
                </a:lnTo>
                <a:lnTo>
                  <a:pt x="525" y="647"/>
                </a:lnTo>
                <a:lnTo>
                  <a:pt x="542" y="654"/>
                </a:lnTo>
                <a:lnTo>
                  <a:pt x="542" y="654"/>
                </a:lnTo>
                <a:lnTo>
                  <a:pt x="542" y="674"/>
                </a:lnTo>
                <a:lnTo>
                  <a:pt x="542" y="674"/>
                </a:lnTo>
                <a:lnTo>
                  <a:pt x="527" y="677"/>
                </a:lnTo>
                <a:lnTo>
                  <a:pt x="509" y="679"/>
                </a:lnTo>
                <a:lnTo>
                  <a:pt x="483" y="683"/>
                </a:lnTo>
                <a:lnTo>
                  <a:pt x="483" y="683"/>
                </a:lnTo>
                <a:lnTo>
                  <a:pt x="413" y="585"/>
                </a:lnTo>
                <a:lnTo>
                  <a:pt x="382" y="542"/>
                </a:lnTo>
                <a:lnTo>
                  <a:pt x="369" y="528"/>
                </a:lnTo>
                <a:lnTo>
                  <a:pt x="363" y="521"/>
                </a:lnTo>
                <a:lnTo>
                  <a:pt x="363" y="521"/>
                </a:lnTo>
                <a:lnTo>
                  <a:pt x="355" y="519"/>
                </a:lnTo>
                <a:lnTo>
                  <a:pt x="349" y="518"/>
                </a:lnTo>
                <a:lnTo>
                  <a:pt x="344" y="518"/>
                </a:lnTo>
                <a:lnTo>
                  <a:pt x="343" y="516"/>
                </a:lnTo>
                <a:lnTo>
                  <a:pt x="341" y="515"/>
                </a:lnTo>
                <a:lnTo>
                  <a:pt x="341" y="515"/>
                </a:lnTo>
                <a:lnTo>
                  <a:pt x="338" y="515"/>
                </a:lnTo>
                <a:lnTo>
                  <a:pt x="330" y="518"/>
                </a:lnTo>
                <a:lnTo>
                  <a:pt x="304" y="528"/>
                </a:lnTo>
                <a:lnTo>
                  <a:pt x="229" y="563"/>
                </a:lnTo>
                <a:lnTo>
                  <a:pt x="153" y="601"/>
                </a:lnTo>
                <a:lnTo>
                  <a:pt x="128" y="614"/>
                </a:lnTo>
                <a:lnTo>
                  <a:pt x="120" y="619"/>
                </a:lnTo>
                <a:lnTo>
                  <a:pt x="118" y="621"/>
                </a:lnTo>
                <a:lnTo>
                  <a:pt x="118" y="621"/>
                </a:lnTo>
                <a:lnTo>
                  <a:pt x="117" y="623"/>
                </a:lnTo>
                <a:lnTo>
                  <a:pt x="114" y="623"/>
                </a:lnTo>
                <a:lnTo>
                  <a:pt x="108" y="620"/>
                </a:lnTo>
                <a:lnTo>
                  <a:pt x="90" y="608"/>
                </a:lnTo>
                <a:lnTo>
                  <a:pt x="73" y="594"/>
                </a:lnTo>
                <a:lnTo>
                  <a:pt x="66" y="588"/>
                </a:lnTo>
                <a:lnTo>
                  <a:pt x="0" y="610"/>
                </a:lnTo>
                <a:lnTo>
                  <a:pt x="64" y="610"/>
                </a:lnTo>
                <a:lnTo>
                  <a:pt x="64" y="610"/>
                </a:lnTo>
                <a:lnTo>
                  <a:pt x="83" y="626"/>
                </a:lnTo>
                <a:lnTo>
                  <a:pt x="97" y="637"/>
                </a:lnTo>
                <a:lnTo>
                  <a:pt x="103" y="641"/>
                </a:lnTo>
                <a:lnTo>
                  <a:pt x="108" y="643"/>
                </a:lnTo>
                <a:lnTo>
                  <a:pt x="108" y="643"/>
                </a:lnTo>
                <a:lnTo>
                  <a:pt x="114" y="643"/>
                </a:lnTo>
                <a:lnTo>
                  <a:pt x="122" y="643"/>
                </a:lnTo>
                <a:lnTo>
                  <a:pt x="130" y="643"/>
                </a:lnTo>
                <a:lnTo>
                  <a:pt x="331" y="549"/>
                </a:lnTo>
                <a:lnTo>
                  <a:pt x="335" y="572"/>
                </a:lnTo>
                <a:lnTo>
                  <a:pt x="335" y="572"/>
                </a:lnTo>
                <a:lnTo>
                  <a:pt x="351" y="602"/>
                </a:lnTo>
                <a:lnTo>
                  <a:pt x="368" y="632"/>
                </a:lnTo>
                <a:lnTo>
                  <a:pt x="388" y="667"/>
                </a:lnTo>
                <a:lnTo>
                  <a:pt x="388" y="667"/>
                </a:lnTo>
                <a:lnTo>
                  <a:pt x="401" y="688"/>
                </a:lnTo>
                <a:lnTo>
                  <a:pt x="413" y="705"/>
                </a:lnTo>
                <a:lnTo>
                  <a:pt x="413" y="705"/>
                </a:lnTo>
                <a:lnTo>
                  <a:pt x="403" y="711"/>
                </a:lnTo>
                <a:lnTo>
                  <a:pt x="394" y="717"/>
                </a:lnTo>
                <a:lnTo>
                  <a:pt x="385" y="725"/>
                </a:lnTo>
                <a:lnTo>
                  <a:pt x="376" y="734"/>
                </a:lnTo>
                <a:lnTo>
                  <a:pt x="367" y="743"/>
                </a:lnTo>
                <a:lnTo>
                  <a:pt x="359" y="754"/>
                </a:lnTo>
                <a:lnTo>
                  <a:pt x="343" y="777"/>
                </a:lnTo>
                <a:lnTo>
                  <a:pt x="329" y="804"/>
                </a:lnTo>
                <a:lnTo>
                  <a:pt x="315" y="833"/>
                </a:lnTo>
                <a:lnTo>
                  <a:pt x="302" y="865"/>
                </a:lnTo>
                <a:lnTo>
                  <a:pt x="291" y="899"/>
                </a:lnTo>
                <a:lnTo>
                  <a:pt x="291" y="899"/>
                </a:lnTo>
                <a:lnTo>
                  <a:pt x="285" y="921"/>
                </a:lnTo>
                <a:lnTo>
                  <a:pt x="282" y="944"/>
                </a:lnTo>
                <a:lnTo>
                  <a:pt x="280" y="965"/>
                </a:lnTo>
                <a:lnTo>
                  <a:pt x="279" y="988"/>
                </a:lnTo>
                <a:lnTo>
                  <a:pt x="280" y="1011"/>
                </a:lnTo>
                <a:lnTo>
                  <a:pt x="282" y="1033"/>
                </a:lnTo>
                <a:lnTo>
                  <a:pt x="285" y="1053"/>
                </a:lnTo>
                <a:lnTo>
                  <a:pt x="289" y="1074"/>
                </a:lnTo>
                <a:lnTo>
                  <a:pt x="294" y="1093"/>
                </a:lnTo>
                <a:lnTo>
                  <a:pt x="300" y="1111"/>
                </a:lnTo>
                <a:lnTo>
                  <a:pt x="306" y="1128"/>
                </a:lnTo>
                <a:lnTo>
                  <a:pt x="312" y="1141"/>
                </a:lnTo>
                <a:lnTo>
                  <a:pt x="318" y="1155"/>
                </a:lnTo>
                <a:lnTo>
                  <a:pt x="325" y="1164"/>
                </a:lnTo>
                <a:lnTo>
                  <a:pt x="331" y="1172"/>
                </a:lnTo>
                <a:lnTo>
                  <a:pt x="338" y="1176"/>
                </a:lnTo>
                <a:lnTo>
                  <a:pt x="338" y="1176"/>
                </a:lnTo>
                <a:lnTo>
                  <a:pt x="344" y="1180"/>
                </a:lnTo>
                <a:lnTo>
                  <a:pt x="351" y="1181"/>
                </a:lnTo>
                <a:lnTo>
                  <a:pt x="360" y="1182"/>
                </a:lnTo>
                <a:lnTo>
                  <a:pt x="368" y="1182"/>
                </a:lnTo>
                <a:lnTo>
                  <a:pt x="377" y="1181"/>
                </a:lnTo>
                <a:lnTo>
                  <a:pt x="386" y="1180"/>
                </a:lnTo>
                <a:lnTo>
                  <a:pt x="406" y="1174"/>
                </a:lnTo>
                <a:lnTo>
                  <a:pt x="427" y="1166"/>
                </a:lnTo>
                <a:lnTo>
                  <a:pt x="450" y="1156"/>
                </a:lnTo>
                <a:lnTo>
                  <a:pt x="473" y="1143"/>
                </a:lnTo>
                <a:lnTo>
                  <a:pt x="497" y="1128"/>
                </a:lnTo>
                <a:lnTo>
                  <a:pt x="497" y="1128"/>
                </a:lnTo>
                <a:lnTo>
                  <a:pt x="524" y="1111"/>
                </a:lnTo>
                <a:lnTo>
                  <a:pt x="552" y="1090"/>
                </a:lnTo>
                <a:lnTo>
                  <a:pt x="583" y="1064"/>
                </a:lnTo>
                <a:lnTo>
                  <a:pt x="614" y="1036"/>
                </a:lnTo>
                <a:lnTo>
                  <a:pt x="644" y="1005"/>
                </a:lnTo>
                <a:lnTo>
                  <a:pt x="658" y="989"/>
                </a:lnTo>
                <a:lnTo>
                  <a:pt x="673" y="974"/>
                </a:lnTo>
                <a:lnTo>
                  <a:pt x="685" y="957"/>
                </a:lnTo>
                <a:lnTo>
                  <a:pt x="697" y="941"/>
                </a:lnTo>
                <a:lnTo>
                  <a:pt x="708" y="924"/>
                </a:lnTo>
                <a:lnTo>
                  <a:pt x="717" y="907"/>
                </a:lnTo>
                <a:lnTo>
                  <a:pt x="717" y="907"/>
                </a:lnTo>
                <a:lnTo>
                  <a:pt x="720" y="903"/>
                </a:lnTo>
                <a:lnTo>
                  <a:pt x="720" y="903"/>
                </a:lnTo>
                <a:lnTo>
                  <a:pt x="738" y="895"/>
                </a:lnTo>
                <a:lnTo>
                  <a:pt x="759" y="884"/>
                </a:lnTo>
                <a:lnTo>
                  <a:pt x="759" y="884"/>
                </a:lnTo>
                <a:lnTo>
                  <a:pt x="799" y="865"/>
                </a:lnTo>
                <a:lnTo>
                  <a:pt x="843" y="846"/>
                </a:lnTo>
                <a:lnTo>
                  <a:pt x="893" y="825"/>
                </a:lnTo>
                <a:lnTo>
                  <a:pt x="946" y="985"/>
                </a:lnTo>
                <a:lnTo>
                  <a:pt x="946" y="1001"/>
                </a:lnTo>
                <a:lnTo>
                  <a:pt x="946" y="1001"/>
                </a:lnTo>
                <a:lnTo>
                  <a:pt x="956" y="1006"/>
                </a:lnTo>
                <a:lnTo>
                  <a:pt x="963" y="1009"/>
                </a:lnTo>
                <a:lnTo>
                  <a:pt x="969" y="1011"/>
                </a:lnTo>
                <a:lnTo>
                  <a:pt x="969" y="1011"/>
                </a:lnTo>
                <a:lnTo>
                  <a:pt x="992" y="1005"/>
                </a:lnTo>
                <a:lnTo>
                  <a:pt x="1010" y="999"/>
                </a:lnTo>
                <a:lnTo>
                  <a:pt x="1083" y="1006"/>
                </a:lnTo>
                <a:lnTo>
                  <a:pt x="1015" y="981"/>
                </a:lnTo>
                <a:lnTo>
                  <a:pt x="970" y="985"/>
                </a:lnTo>
                <a:lnTo>
                  <a:pt x="970" y="985"/>
                </a:lnTo>
                <a:lnTo>
                  <a:pt x="939" y="894"/>
                </a:lnTo>
                <a:lnTo>
                  <a:pt x="917" y="830"/>
                </a:lnTo>
                <a:lnTo>
                  <a:pt x="904" y="796"/>
                </a:lnTo>
                <a:lnTo>
                  <a:pt x="904" y="796"/>
                </a:lnTo>
                <a:lnTo>
                  <a:pt x="903" y="795"/>
                </a:lnTo>
                <a:lnTo>
                  <a:pt x="898" y="795"/>
                </a:lnTo>
                <a:lnTo>
                  <a:pt x="883" y="796"/>
                </a:lnTo>
                <a:lnTo>
                  <a:pt x="862" y="801"/>
                </a:lnTo>
                <a:lnTo>
                  <a:pt x="837" y="807"/>
                </a:lnTo>
                <a:lnTo>
                  <a:pt x="780" y="822"/>
                </a:lnTo>
                <a:lnTo>
                  <a:pt x="729" y="835"/>
                </a:lnTo>
                <a:lnTo>
                  <a:pt x="729" y="835"/>
                </a:lnTo>
                <a:lnTo>
                  <a:pt x="727" y="825"/>
                </a:lnTo>
                <a:lnTo>
                  <a:pt x="725" y="817"/>
                </a:lnTo>
                <a:lnTo>
                  <a:pt x="717" y="800"/>
                </a:lnTo>
                <a:lnTo>
                  <a:pt x="708" y="785"/>
                </a:lnTo>
                <a:lnTo>
                  <a:pt x="699" y="773"/>
                </a:lnTo>
                <a:lnTo>
                  <a:pt x="690" y="763"/>
                </a:lnTo>
                <a:lnTo>
                  <a:pt x="682" y="755"/>
                </a:lnTo>
                <a:lnTo>
                  <a:pt x="675" y="749"/>
                </a:lnTo>
                <a:lnTo>
                  <a:pt x="675" y="749"/>
                </a:lnTo>
                <a:lnTo>
                  <a:pt x="685" y="747"/>
                </a:lnTo>
                <a:lnTo>
                  <a:pt x="699" y="741"/>
                </a:lnTo>
                <a:lnTo>
                  <a:pt x="726" y="730"/>
                </a:lnTo>
                <a:lnTo>
                  <a:pt x="726" y="730"/>
                </a:lnTo>
                <a:lnTo>
                  <a:pt x="737" y="724"/>
                </a:lnTo>
                <a:lnTo>
                  <a:pt x="737" y="724"/>
                </a:lnTo>
                <a:lnTo>
                  <a:pt x="743" y="730"/>
                </a:lnTo>
                <a:lnTo>
                  <a:pt x="747" y="732"/>
                </a:lnTo>
                <a:lnTo>
                  <a:pt x="753" y="735"/>
                </a:lnTo>
                <a:lnTo>
                  <a:pt x="759" y="736"/>
                </a:lnTo>
                <a:lnTo>
                  <a:pt x="766" y="737"/>
                </a:lnTo>
                <a:lnTo>
                  <a:pt x="773" y="737"/>
                </a:lnTo>
                <a:lnTo>
                  <a:pt x="781" y="735"/>
                </a:lnTo>
                <a:lnTo>
                  <a:pt x="781" y="735"/>
                </a:lnTo>
                <a:lnTo>
                  <a:pt x="788" y="731"/>
                </a:lnTo>
                <a:lnTo>
                  <a:pt x="791" y="729"/>
                </a:lnTo>
                <a:lnTo>
                  <a:pt x="791" y="728"/>
                </a:lnTo>
                <a:lnTo>
                  <a:pt x="788" y="725"/>
                </a:lnTo>
                <a:lnTo>
                  <a:pt x="786" y="724"/>
                </a:lnTo>
                <a:lnTo>
                  <a:pt x="786" y="723"/>
                </a:lnTo>
                <a:lnTo>
                  <a:pt x="786" y="722"/>
                </a:lnTo>
                <a:lnTo>
                  <a:pt x="790" y="719"/>
                </a:lnTo>
                <a:lnTo>
                  <a:pt x="798" y="715"/>
                </a:lnTo>
                <a:lnTo>
                  <a:pt x="798" y="715"/>
                </a:lnTo>
                <a:lnTo>
                  <a:pt x="828" y="706"/>
                </a:lnTo>
                <a:lnTo>
                  <a:pt x="865" y="695"/>
                </a:lnTo>
                <a:lnTo>
                  <a:pt x="910" y="684"/>
                </a:lnTo>
                <a:lnTo>
                  <a:pt x="1017" y="801"/>
                </a:lnTo>
                <a:lnTo>
                  <a:pt x="1017" y="801"/>
                </a:lnTo>
                <a:lnTo>
                  <a:pt x="1024" y="805"/>
                </a:lnTo>
                <a:lnTo>
                  <a:pt x="1036" y="811"/>
                </a:lnTo>
                <a:lnTo>
                  <a:pt x="1036" y="811"/>
                </a:lnTo>
                <a:lnTo>
                  <a:pt x="1045" y="811"/>
                </a:lnTo>
                <a:lnTo>
                  <a:pt x="1057" y="811"/>
                </a:lnTo>
                <a:lnTo>
                  <a:pt x="1074" y="808"/>
                </a:lnTo>
                <a:lnTo>
                  <a:pt x="1131" y="813"/>
                </a:lnTo>
                <a:lnTo>
                  <a:pt x="1074" y="783"/>
                </a:lnTo>
                <a:lnTo>
                  <a:pt x="1040" y="789"/>
                </a:lnTo>
                <a:lnTo>
                  <a:pt x="922" y="649"/>
                </a:lnTo>
                <a:lnTo>
                  <a:pt x="922" y="649"/>
                </a:lnTo>
                <a:lnTo>
                  <a:pt x="787" y="674"/>
                </a:lnTo>
                <a:lnTo>
                  <a:pt x="787" y="674"/>
                </a:lnTo>
                <a:lnTo>
                  <a:pt x="796" y="662"/>
                </a:lnTo>
                <a:lnTo>
                  <a:pt x="804" y="649"/>
                </a:lnTo>
                <a:lnTo>
                  <a:pt x="818" y="621"/>
                </a:lnTo>
                <a:lnTo>
                  <a:pt x="818" y="621"/>
                </a:lnTo>
                <a:lnTo>
                  <a:pt x="831" y="619"/>
                </a:lnTo>
                <a:lnTo>
                  <a:pt x="841" y="615"/>
                </a:lnTo>
                <a:lnTo>
                  <a:pt x="841" y="615"/>
                </a:lnTo>
                <a:lnTo>
                  <a:pt x="855" y="609"/>
                </a:lnTo>
                <a:lnTo>
                  <a:pt x="865" y="607"/>
                </a:lnTo>
                <a:lnTo>
                  <a:pt x="877" y="603"/>
                </a:lnTo>
                <a:lnTo>
                  <a:pt x="889" y="597"/>
                </a:lnTo>
                <a:lnTo>
                  <a:pt x="889" y="597"/>
                </a:lnTo>
                <a:lnTo>
                  <a:pt x="905" y="588"/>
                </a:lnTo>
                <a:lnTo>
                  <a:pt x="922" y="577"/>
                </a:lnTo>
                <a:lnTo>
                  <a:pt x="940" y="563"/>
                </a:lnTo>
                <a:lnTo>
                  <a:pt x="940" y="563"/>
                </a:lnTo>
                <a:lnTo>
                  <a:pt x="987" y="585"/>
                </a:lnTo>
                <a:lnTo>
                  <a:pt x="1023" y="600"/>
                </a:lnTo>
                <a:lnTo>
                  <a:pt x="1039" y="604"/>
                </a:lnTo>
                <a:lnTo>
                  <a:pt x="1050" y="607"/>
                </a:lnTo>
                <a:lnTo>
                  <a:pt x="1050" y="607"/>
                </a:lnTo>
                <a:lnTo>
                  <a:pt x="1063" y="608"/>
                </a:lnTo>
                <a:lnTo>
                  <a:pt x="1074" y="607"/>
                </a:lnTo>
                <a:lnTo>
                  <a:pt x="1083" y="606"/>
                </a:lnTo>
                <a:lnTo>
                  <a:pt x="1083" y="606"/>
                </a:lnTo>
                <a:lnTo>
                  <a:pt x="1095" y="602"/>
                </a:lnTo>
                <a:lnTo>
                  <a:pt x="1095" y="602"/>
                </a:lnTo>
                <a:lnTo>
                  <a:pt x="1100" y="601"/>
                </a:lnTo>
                <a:lnTo>
                  <a:pt x="1106" y="597"/>
                </a:lnTo>
                <a:lnTo>
                  <a:pt x="1115" y="589"/>
                </a:lnTo>
                <a:lnTo>
                  <a:pt x="1124" y="578"/>
                </a:lnTo>
                <a:lnTo>
                  <a:pt x="1168" y="583"/>
                </a:lnTo>
                <a:lnTo>
                  <a:pt x="1117" y="562"/>
                </a:lnTo>
                <a:lnTo>
                  <a:pt x="1078" y="591"/>
                </a:lnTo>
                <a:lnTo>
                  <a:pt x="936" y="544"/>
                </a:lnTo>
                <a:lnTo>
                  <a:pt x="837" y="573"/>
                </a:lnTo>
                <a:lnTo>
                  <a:pt x="837" y="573"/>
                </a:lnTo>
                <a:lnTo>
                  <a:pt x="840" y="557"/>
                </a:lnTo>
                <a:lnTo>
                  <a:pt x="840" y="545"/>
                </a:lnTo>
                <a:lnTo>
                  <a:pt x="840" y="536"/>
                </a:lnTo>
                <a:lnTo>
                  <a:pt x="838" y="527"/>
                </a:lnTo>
                <a:lnTo>
                  <a:pt x="835" y="522"/>
                </a:lnTo>
                <a:lnTo>
                  <a:pt x="833" y="519"/>
                </a:lnTo>
                <a:lnTo>
                  <a:pt x="831" y="516"/>
                </a:lnTo>
                <a:lnTo>
                  <a:pt x="831" y="516"/>
                </a:lnTo>
                <a:lnTo>
                  <a:pt x="843" y="518"/>
                </a:lnTo>
                <a:lnTo>
                  <a:pt x="873" y="520"/>
                </a:lnTo>
                <a:lnTo>
                  <a:pt x="892" y="521"/>
                </a:lnTo>
                <a:lnTo>
                  <a:pt x="911" y="520"/>
                </a:lnTo>
                <a:lnTo>
                  <a:pt x="930" y="519"/>
                </a:lnTo>
                <a:lnTo>
                  <a:pt x="947" y="515"/>
                </a:lnTo>
                <a:lnTo>
                  <a:pt x="947" y="515"/>
                </a:lnTo>
                <a:lnTo>
                  <a:pt x="989" y="506"/>
                </a:lnTo>
                <a:lnTo>
                  <a:pt x="998" y="503"/>
                </a:lnTo>
                <a:lnTo>
                  <a:pt x="1004" y="499"/>
                </a:lnTo>
                <a:lnTo>
                  <a:pt x="1004" y="499"/>
                </a:lnTo>
                <a:lnTo>
                  <a:pt x="1007" y="497"/>
                </a:lnTo>
                <a:lnTo>
                  <a:pt x="1012" y="496"/>
                </a:lnTo>
                <a:lnTo>
                  <a:pt x="1023" y="496"/>
                </a:lnTo>
                <a:lnTo>
                  <a:pt x="1029" y="496"/>
                </a:lnTo>
                <a:lnTo>
                  <a:pt x="1035" y="496"/>
                </a:lnTo>
                <a:lnTo>
                  <a:pt x="1040" y="493"/>
                </a:lnTo>
                <a:lnTo>
                  <a:pt x="1045" y="491"/>
                </a:lnTo>
                <a:lnTo>
                  <a:pt x="1045" y="491"/>
                </a:lnTo>
                <a:lnTo>
                  <a:pt x="1046" y="487"/>
                </a:lnTo>
                <a:lnTo>
                  <a:pt x="1047" y="485"/>
                </a:lnTo>
                <a:lnTo>
                  <a:pt x="1048" y="483"/>
                </a:lnTo>
                <a:lnTo>
                  <a:pt x="1047" y="480"/>
                </a:lnTo>
                <a:lnTo>
                  <a:pt x="1045" y="477"/>
                </a:lnTo>
                <a:lnTo>
                  <a:pt x="1040" y="473"/>
                </a:lnTo>
                <a:lnTo>
                  <a:pt x="1030" y="466"/>
                </a:lnTo>
                <a:lnTo>
                  <a:pt x="1027" y="462"/>
                </a:lnTo>
                <a:lnTo>
                  <a:pt x="1024" y="458"/>
                </a:lnTo>
                <a:lnTo>
                  <a:pt x="1024" y="458"/>
                </a:lnTo>
                <a:close/>
                <a:moveTo>
                  <a:pt x="1001" y="368"/>
                </a:moveTo>
                <a:lnTo>
                  <a:pt x="1089" y="213"/>
                </a:lnTo>
                <a:lnTo>
                  <a:pt x="1089" y="213"/>
                </a:lnTo>
                <a:lnTo>
                  <a:pt x="1100" y="215"/>
                </a:lnTo>
                <a:lnTo>
                  <a:pt x="1127" y="218"/>
                </a:lnTo>
                <a:lnTo>
                  <a:pt x="1163" y="222"/>
                </a:lnTo>
                <a:lnTo>
                  <a:pt x="1181" y="223"/>
                </a:lnTo>
                <a:lnTo>
                  <a:pt x="1199" y="223"/>
                </a:lnTo>
                <a:lnTo>
                  <a:pt x="1199" y="223"/>
                </a:lnTo>
                <a:lnTo>
                  <a:pt x="1214" y="222"/>
                </a:lnTo>
                <a:lnTo>
                  <a:pt x="1230" y="220"/>
                </a:lnTo>
                <a:lnTo>
                  <a:pt x="1243" y="216"/>
                </a:lnTo>
                <a:lnTo>
                  <a:pt x="1254" y="212"/>
                </a:lnTo>
                <a:lnTo>
                  <a:pt x="1264" y="207"/>
                </a:lnTo>
                <a:lnTo>
                  <a:pt x="1270" y="203"/>
                </a:lnTo>
                <a:lnTo>
                  <a:pt x="1275" y="198"/>
                </a:lnTo>
                <a:lnTo>
                  <a:pt x="1276" y="192"/>
                </a:lnTo>
                <a:lnTo>
                  <a:pt x="1276" y="192"/>
                </a:lnTo>
                <a:lnTo>
                  <a:pt x="1276" y="191"/>
                </a:lnTo>
                <a:lnTo>
                  <a:pt x="1273" y="191"/>
                </a:lnTo>
                <a:lnTo>
                  <a:pt x="1267" y="188"/>
                </a:lnTo>
                <a:lnTo>
                  <a:pt x="1259" y="187"/>
                </a:lnTo>
                <a:lnTo>
                  <a:pt x="1247" y="187"/>
                </a:lnTo>
                <a:lnTo>
                  <a:pt x="1217" y="188"/>
                </a:lnTo>
                <a:lnTo>
                  <a:pt x="1182" y="189"/>
                </a:lnTo>
                <a:lnTo>
                  <a:pt x="1116" y="195"/>
                </a:lnTo>
                <a:lnTo>
                  <a:pt x="1083" y="199"/>
                </a:lnTo>
                <a:lnTo>
                  <a:pt x="1083" y="199"/>
                </a:lnTo>
                <a:lnTo>
                  <a:pt x="1078" y="204"/>
                </a:lnTo>
                <a:lnTo>
                  <a:pt x="1070" y="217"/>
                </a:lnTo>
                <a:lnTo>
                  <a:pt x="1046" y="259"/>
                </a:lnTo>
                <a:lnTo>
                  <a:pt x="995" y="355"/>
                </a:lnTo>
                <a:lnTo>
                  <a:pt x="995" y="355"/>
                </a:lnTo>
                <a:lnTo>
                  <a:pt x="995" y="355"/>
                </a:lnTo>
                <a:lnTo>
                  <a:pt x="1001" y="368"/>
                </a:lnTo>
                <a:lnTo>
                  <a:pt x="1001" y="3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0619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アリのシルエット</a:t>
            </a:r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422D8156-0150-4C54-84F8-1A4B4B3A025E}"/>
              </a:ext>
            </a:extLst>
          </p:cNvPr>
          <p:cNvSpPr>
            <a:spLocks noEditPoints="1"/>
          </p:cNvSpPr>
          <p:nvPr/>
        </p:nvSpPr>
        <p:spPr bwMode="auto">
          <a:xfrm>
            <a:off x="753793" y="1384598"/>
            <a:ext cx="2516188" cy="1588611"/>
          </a:xfrm>
          <a:custGeom>
            <a:avLst/>
            <a:gdLst>
              <a:gd name="T0" fmla="*/ 731 w 1652"/>
              <a:gd name="T1" fmla="*/ 298 h 1043"/>
              <a:gd name="T2" fmla="*/ 635 w 1652"/>
              <a:gd name="T3" fmla="*/ 271 h 1043"/>
              <a:gd name="T4" fmla="*/ 490 w 1652"/>
              <a:gd name="T5" fmla="*/ 324 h 1043"/>
              <a:gd name="T6" fmla="*/ 450 w 1652"/>
              <a:gd name="T7" fmla="*/ 331 h 1043"/>
              <a:gd name="T8" fmla="*/ 370 w 1652"/>
              <a:gd name="T9" fmla="*/ 191 h 1043"/>
              <a:gd name="T10" fmla="*/ 213 w 1652"/>
              <a:gd name="T11" fmla="*/ 62 h 1043"/>
              <a:gd name="T12" fmla="*/ 116 w 1652"/>
              <a:gd name="T13" fmla="*/ 0 h 1043"/>
              <a:gd name="T14" fmla="*/ 87 w 1652"/>
              <a:gd name="T15" fmla="*/ 12 h 1043"/>
              <a:gd name="T16" fmla="*/ 199 w 1652"/>
              <a:gd name="T17" fmla="*/ 80 h 1043"/>
              <a:gd name="T18" fmla="*/ 357 w 1652"/>
              <a:gd name="T19" fmla="*/ 203 h 1043"/>
              <a:gd name="T20" fmla="*/ 443 w 1652"/>
              <a:gd name="T21" fmla="*/ 380 h 1043"/>
              <a:gd name="T22" fmla="*/ 273 w 1652"/>
              <a:gd name="T23" fmla="*/ 298 h 1043"/>
              <a:gd name="T24" fmla="*/ 115 w 1652"/>
              <a:gd name="T25" fmla="*/ 275 h 1043"/>
              <a:gd name="T26" fmla="*/ 6 w 1652"/>
              <a:gd name="T27" fmla="*/ 274 h 1043"/>
              <a:gd name="T28" fmla="*/ 10 w 1652"/>
              <a:gd name="T29" fmla="*/ 304 h 1043"/>
              <a:gd name="T30" fmla="*/ 123 w 1652"/>
              <a:gd name="T31" fmla="*/ 295 h 1043"/>
              <a:gd name="T32" fmla="*/ 293 w 1652"/>
              <a:gd name="T33" fmla="*/ 325 h 1043"/>
              <a:gd name="T34" fmla="*/ 402 w 1652"/>
              <a:gd name="T35" fmla="*/ 476 h 1043"/>
              <a:gd name="T36" fmla="*/ 369 w 1652"/>
              <a:gd name="T37" fmla="*/ 520 h 1043"/>
              <a:gd name="T38" fmla="*/ 346 w 1652"/>
              <a:gd name="T39" fmla="*/ 580 h 1043"/>
              <a:gd name="T40" fmla="*/ 370 w 1652"/>
              <a:gd name="T41" fmla="*/ 560 h 1043"/>
              <a:gd name="T42" fmla="*/ 375 w 1652"/>
              <a:gd name="T43" fmla="*/ 595 h 1043"/>
              <a:gd name="T44" fmla="*/ 441 w 1652"/>
              <a:gd name="T45" fmla="*/ 578 h 1043"/>
              <a:gd name="T46" fmla="*/ 546 w 1652"/>
              <a:gd name="T47" fmla="*/ 584 h 1043"/>
              <a:gd name="T48" fmla="*/ 710 w 1652"/>
              <a:gd name="T49" fmla="*/ 532 h 1043"/>
              <a:gd name="T50" fmla="*/ 673 w 1652"/>
              <a:gd name="T51" fmla="*/ 602 h 1043"/>
              <a:gd name="T52" fmla="*/ 601 w 1652"/>
              <a:gd name="T53" fmla="*/ 738 h 1043"/>
              <a:gd name="T54" fmla="*/ 574 w 1652"/>
              <a:gd name="T55" fmla="*/ 820 h 1043"/>
              <a:gd name="T56" fmla="*/ 612 w 1652"/>
              <a:gd name="T57" fmla="*/ 817 h 1043"/>
              <a:gd name="T58" fmla="*/ 656 w 1652"/>
              <a:gd name="T59" fmla="*/ 721 h 1043"/>
              <a:gd name="T60" fmla="*/ 753 w 1652"/>
              <a:gd name="T61" fmla="*/ 613 h 1043"/>
              <a:gd name="T62" fmla="*/ 814 w 1652"/>
              <a:gd name="T63" fmla="*/ 629 h 1043"/>
              <a:gd name="T64" fmla="*/ 938 w 1652"/>
              <a:gd name="T65" fmla="*/ 623 h 1043"/>
              <a:gd name="T66" fmla="*/ 1008 w 1652"/>
              <a:gd name="T67" fmla="*/ 658 h 1043"/>
              <a:gd name="T68" fmla="*/ 1086 w 1652"/>
              <a:gd name="T69" fmla="*/ 740 h 1043"/>
              <a:gd name="T70" fmla="*/ 1114 w 1652"/>
              <a:gd name="T71" fmla="*/ 937 h 1043"/>
              <a:gd name="T72" fmla="*/ 1139 w 1652"/>
              <a:gd name="T73" fmla="*/ 933 h 1043"/>
              <a:gd name="T74" fmla="*/ 1134 w 1652"/>
              <a:gd name="T75" fmla="*/ 718 h 1043"/>
              <a:gd name="T76" fmla="*/ 1115 w 1652"/>
              <a:gd name="T77" fmla="*/ 672 h 1043"/>
              <a:gd name="T78" fmla="*/ 1180 w 1652"/>
              <a:gd name="T79" fmla="*/ 729 h 1043"/>
              <a:gd name="T80" fmla="*/ 1421 w 1652"/>
              <a:gd name="T81" fmla="*/ 811 h 1043"/>
              <a:gd name="T82" fmla="*/ 1616 w 1652"/>
              <a:gd name="T83" fmla="*/ 1007 h 1043"/>
              <a:gd name="T84" fmla="*/ 1494 w 1652"/>
              <a:gd name="T85" fmla="*/ 827 h 1043"/>
              <a:gd name="T86" fmla="*/ 1588 w 1652"/>
              <a:gd name="T87" fmla="*/ 818 h 1043"/>
              <a:gd name="T88" fmla="*/ 1605 w 1652"/>
              <a:gd name="T89" fmla="*/ 729 h 1043"/>
              <a:gd name="T90" fmla="*/ 1554 w 1652"/>
              <a:gd name="T91" fmla="*/ 380 h 1043"/>
              <a:gd name="T92" fmla="*/ 1542 w 1652"/>
              <a:gd name="T93" fmla="*/ 366 h 1043"/>
              <a:gd name="T94" fmla="*/ 1419 w 1652"/>
              <a:gd name="T95" fmla="*/ 437 h 1043"/>
              <a:gd name="T96" fmla="*/ 1297 w 1652"/>
              <a:gd name="T97" fmla="*/ 415 h 1043"/>
              <a:gd name="T98" fmla="*/ 1168 w 1652"/>
              <a:gd name="T99" fmla="*/ 484 h 1043"/>
              <a:gd name="T100" fmla="*/ 1121 w 1652"/>
              <a:gd name="T101" fmla="*/ 461 h 1043"/>
              <a:gd name="T102" fmla="*/ 1086 w 1652"/>
              <a:gd name="T103" fmla="*/ 351 h 1043"/>
              <a:gd name="T104" fmla="*/ 1072 w 1652"/>
              <a:gd name="T105" fmla="*/ 295 h 1043"/>
              <a:gd name="T106" fmla="*/ 1033 w 1652"/>
              <a:gd name="T107" fmla="*/ 450 h 1043"/>
              <a:gd name="T108" fmla="*/ 986 w 1652"/>
              <a:gd name="T109" fmla="*/ 379 h 1043"/>
              <a:gd name="T110" fmla="*/ 893 w 1652"/>
              <a:gd name="T111" fmla="*/ 350 h 1043"/>
              <a:gd name="T112" fmla="*/ 885 w 1652"/>
              <a:gd name="T113" fmla="*/ 269 h 1043"/>
              <a:gd name="T114" fmla="*/ 830 w 1652"/>
              <a:gd name="T115" fmla="*/ 359 h 1043"/>
              <a:gd name="T116" fmla="*/ 1559 w 1652"/>
              <a:gd name="T117" fmla="*/ 570 h 1043"/>
              <a:gd name="T118" fmla="*/ 1511 w 1652"/>
              <a:gd name="T119" fmla="*/ 431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52" h="1043">
                <a:moveTo>
                  <a:pt x="797" y="372"/>
                </a:moveTo>
                <a:lnTo>
                  <a:pt x="797" y="372"/>
                </a:lnTo>
                <a:lnTo>
                  <a:pt x="787" y="357"/>
                </a:lnTo>
                <a:lnTo>
                  <a:pt x="777" y="343"/>
                </a:lnTo>
                <a:lnTo>
                  <a:pt x="761" y="325"/>
                </a:lnTo>
                <a:lnTo>
                  <a:pt x="753" y="315"/>
                </a:lnTo>
                <a:lnTo>
                  <a:pt x="742" y="307"/>
                </a:lnTo>
                <a:lnTo>
                  <a:pt x="731" y="298"/>
                </a:lnTo>
                <a:lnTo>
                  <a:pt x="720" y="290"/>
                </a:lnTo>
                <a:lnTo>
                  <a:pt x="707" y="284"/>
                </a:lnTo>
                <a:lnTo>
                  <a:pt x="694" y="278"/>
                </a:lnTo>
                <a:lnTo>
                  <a:pt x="680" y="273"/>
                </a:lnTo>
                <a:lnTo>
                  <a:pt x="665" y="271"/>
                </a:lnTo>
                <a:lnTo>
                  <a:pt x="665" y="271"/>
                </a:lnTo>
                <a:lnTo>
                  <a:pt x="650" y="271"/>
                </a:lnTo>
                <a:lnTo>
                  <a:pt x="635" y="271"/>
                </a:lnTo>
                <a:lnTo>
                  <a:pt x="619" y="272"/>
                </a:lnTo>
                <a:lnTo>
                  <a:pt x="604" y="274"/>
                </a:lnTo>
                <a:lnTo>
                  <a:pt x="590" y="278"/>
                </a:lnTo>
                <a:lnTo>
                  <a:pt x="576" y="281"/>
                </a:lnTo>
                <a:lnTo>
                  <a:pt x="549" y="291"/>
                </a:lnTo>
                <a:lnTo>
                  <a:pt x="525" y="302"/>
                </a:lnTo>
                <a:lnTo>
                  <a:pt x="506" y="313"/>
                </a:lnTo>
                <a:lnTo>
                  <a:pt x="490" y="324"/>
                </a:lnTo>
                <a:lnTo>
                  <a:pt x="481" y="332"/>
                </a:lnTo>
                <a:lnTo>
                  <a:pt x="481" y="332"/>
                </a:lnTo>
                <a:lnTo>
                  <a:pt x="471" y="344"/>
                </a:lnTo>
                <a:lnTo>
                  <a:pt x="464" y="355"/>
                </a:lnTo>
                <a:lnTo>
                  <a:pt x="459" y="364"/>
                </a:lnTo>
                <a:lnTo>
                  <a:pt x="459" y="364"/>
                </a:lnTo>
                <a:lnTo>
                  <a:pt x="455" y="349"/>
                </a:lnTo>
                <a:lnTo>
                  <a:pt x="450" y="331"/>
                </a:lnTo>
                <a:lnTo>
                  <a:pt x="442" y="309"/>
                </a:lnTo>
                <a:lnTo>
                  <a:pt x="430" y="283"/>
                </a:lnTo>
                <a:lnTo>
                  <a:pt x="414" y="254"/>
                </a:lnTo>
                <a:lnTo>
                  <a:pt x="405" y="238"/>
                </a:lnTo>
                <a:lnTo>
                  <a:pt x="394" y="222"/>
                </a:lnTo>
                <a:lnTo>
                  <a:pt x="383" y="207"/>
                </a:lnTo>
                <a:lnTo>
                  <a:pt x="370" y="191"/>
                </a:lnTo>
                <a:lnTo>
                  <a:pt x="370" y="191"/>
                </a:lnTo>
                <a:lnTo>
                  <a:pt x="342" y="162"/>
                </a:lnTo>
                <a:lnTo>
                  <a:pt x="314" y="137"/>
                </a:lnTo>
                <a:lnTo>
                  <a:pt x="288" y="114"/>
                </a:lnTo>
                <a:lnTo>
                  <a:pt x="264" y="96"/>
                </a:lnTo>
                <a:lnTo>
                  <a:pt x="243" y="81"/>
                </a:lnTo>
                <a:lnTo>
                  <a:pt x="228" y="70"/>
                </a:lnTo>
                <a:lnTo>
                  <a:pt x="213" y="62"/>
                </a:lnTo>
                <a:lnTo>
                  <a:pt x="213" y="62"/>
                </a:lnTo>
                <a:lnTo>
                  <a:pt x="201" y="50"/>
                </a:lnTo>
                <a:lnTo>
                  <a:pt x="189" y="39"/>
                </a:lnTo>
                <a:lnTo>
                  <a:pt x="174" y="26"/>
                </a:lnTo>
                <a:lnTo>
                  <a:pt x="156" y="15"/>
                </a:lnTo>
                <a:lnTo>
                  <a:pt x="146" y="9"/>
                </a:lnTo>
                <a:lnTo>
                  <a:pt x="136" y="5"/>
                </a:lnTo>
                <a:lnTo>
                  <a:pt x="127" y="3"/>
                </a:lnTo>
                <a:lnTo>
                  <a:pt x="116" y="0"/>
                </a:lnTo>
                <a:lnTo>
                  <a:pt x="106" y="0"/>
                </a:lnTo>
                <a:lnTo>
                  <a:pt x="97" y="3"/>
                </a:lnTo>
                <a:lnTo>
                  <a:pt x="97" y="3"/>
                </a:lnTo>
                <a:lnTo>
                  <a:pt x="93" y="4"/>
                </a:lnTo>
                <a:lnTo>
                  <a:pt x="89" y="5"/>
                </a:lnTo>
                <a:lnTo>
                  <a:pt x="87" y="8"/>
                </a:lnTo>
                <a:lnTo>
                  <a:pt x="87" y="10"/>
                </a:lnTo>
                <a:lnTo>
                  <a:pt x="87" y="12"/>
                </a:lnTo>
                <a:lnTo>
                  <a:pt x="87" y="15"/>
                </a:lnTo>
                <a:lnTo>
                  <a:pt x="92" y="21"/>
                </a:lnTo>
                <a:lnTo>
                  <a:pt x="98" y="27"/>
                </a:lnTo>
                <a:lnTo>
                  <a:pt x="107" y="34"/>
                </a:lnTo>
                <a:lnTo>
                  <a:pt x="129" y="47"/>
                </a:lnTo>
                <a:lnTo>
                  <a:pt x="153" y="59"/>
                </a:lnTo>
                <a:lnTo>
                  <a:pt x="176" y="70"/>
                </a:lnTo>
                <a:lnTo>
                  <a:pt x="199" y="80"/>
                </a:lnTo>
                <a:lnTo>
                  <a:pt x="199" y="80"/>
                </a:lnTo>
                <a:lnTo>
                  <a:pt x="221" y="94"/>
                </a:lnTo>
                <a:lnTo>
                  <a:pt x="269" y="129"/>
                </a:lnTo>
                <a:lnTo>
                  <a:pt x="295" y="150"/>
                </a:lnTo>
                <a:lnTo>
                  <a:pt x="322" y="170"/>
                </a:lnTo>
                <a:lnTo>
                  <a:pt x="342" y="189"/>
                </a:lnTo>
                <a:lnTo>
                  <a:pt x="351" y="197"/>
                </a:lnTo>
                <a:lnTo>
                  <a:pt x="357" y="203"/>
                </a:lnTo>
                <a:lnTo>
                  <a:pt x="357" y="203"/>
                </a:lnTo>
                <a:lnTo>
                  <a:pt x="371" y="225"/>
                </a:lnTo>
                <a:lnTo>
                  <a:pt x="387" y="251"/>
                </a:lnTo>
                <a:lnTo>
                  <a:pt x="401" y="279"/>
                </a:lnTo>
                <a:lnTo>
                  <a:pt x="416" y="308"/>
                </a:lnTo>
                <a:lnTo>
                  <a:pt x="437" y="355"/>
                </a:lnTo>
                <a:lnTo>
                  <a:pt x="446" y="376"/>
                </a:lnTo>
                <a:lnTo>
                  <a:pt x="443" y="380"/>
                </a:lnTo>
                <a:lnTo>
                  <a:pt x="443" y="380"/>
                </a:lnTo>
                <a:lnTo>
                  <a:pt x="412" y="361"/>
                </a:lnTo>
                <a:lnTo>
                  <a:pt x="393" y="349"/>
                </a:lnTo>
                <a:lnTo>
                  <a:pt x="370" y="337"/>
                </a:lnTo>
                <a:lnTo>
                  <a:pt x="347" y="325"/>
                </a:lnTo>
                <a:lnTo>
                  <a:pt x="323" y="314"/>
                </a:lnTo>
                <a:lnTo>
                  <a:pt x="298" y="306"/>
                </a:lnTo>
                <a:lnTo>
                  <a:pt x="273" y="298"/>
                </a:lnTo>
                <a:lnTo>
                  <a:pt x="273" y="298"/>
                </a:lnTo>
                <a:lnTo>
                  <a:pt x="242" y="291"/>
                </a:lnTo>
                <a:lnTo>
                  <a:pt x="213" y="286"/>
                </a:lnTo>
                <a:lnTo>
                  <a:pt x="187" y="283"/>
                </a:lnTo>
                <a:lnTo>
                  <a:pt x="163" y="279"/>
                </a:lnTo>
                <a:lnTo>
                  <a:pt x="128" y="277"/>
                </a:lnTo>
                <a:lnTo>
                  <a:pt x="115" y="275"/>
                </a:lnTo>
                <a:lnTo>
                  <a:pt x="115" y="275"/>
                </a:lnTo>
                <a:lnTo>
                  <a:pt x="98" y="272"/>
                </a:lnTo>
                <a:lnTo>
                  <a:pt x="80" y="268"/>
                </a:lnTo>
                <a:lnTo>
                  <a:pt x="59" y="266"/>
                </a:lnTo>
                <a:lnTo>
                  <a:pt x="39" y="265"/>
                </a:lnTo>
                <a:lnTo>
                  <a:pt x="29" y="266"/>
                </a:lnTo>
                <a:lnTo>
                  <a:pt x="21" y="267"/>
                </a:lnTo>
                <a:lnTo>
                  <a:pt x="12" y="271"/>
                </a:lnTo>
                <a:lnTo>
                  <a:pt x="6" y="274"/>
                </a:lnTo>
                <a:lnTo>
                  <a:pt x="3" y="280"/>
                </a:lnTo>
                <a:lnTo>
                  <a:pt x="0" y="287"/>
                </a:lnTo>
                <a:lnTo>
                  <a:pt x="0" y="287"/>
                </a:lnTo>
                <a:lnTo>
                  <a:pt x="0" y="291"/>
                </a:lnTo>
                <a:lnTo>
                  <a:pt x="1" y="295"/>
                </a:lnTo>
                <a:lnTo>
                  <a:pt x="3" y="298"/>
                </a:lnTo>
                <a:lnTo>
                  <a:pt x="4" y="301"/>
                </a:lnTo>
                <a:lnTo>
                  <a:pt x="10" y="304"/>
                </a:lnTo>
                <a:lnTo>
                  <a:pt x="17" y="308"/>
                </a:lnTo>
                <a:lnTo>
                  <a:pt x="27" y="309"/>
                </a:lnTo>
                <a:lnTo>
                  <a:pt x="38" y="309"/>
                </a:lnTo>
                <a:lnTo>
                  <a:pt x="60" y="308"/>
                </a:lnTo>
                <a:lnTo>
                  <a:pt x="83" y="304"/>
                </a:lnTo>
                <a:lnTo>
                  <a:pt x="104" y="300"/>
                </a:lnTo>
                <a:lnTo>
                  <a:pt x="123" y="295"/>
                </a:lnTo>
                <a:lnTo>
                  <a:pt x="123" y="295"/>
                </a:lnTo>
                <a:lnTo>
                  <a:pt x="141" y="296"/>
                </a:lnTo>
                <a:lnTo>
                  <a:pt x="182" y="300"/>
                </a:lnTo>
                <a:lnTo>
                  <a:pt x="207" y="303"/>
                </a:lnTo>
                <a:lnTo>
                  <a:pt x="233" y="308"/>
                </a:lnTo>
                <a:lnTo>
                  <a:pt x="257" y="313"/>
                </a:lnTo>
                <a:lnTo>
                  <a:pt x="277" y="318"/>
                </a:lnTo>
                <a:lnTo>
                  <a:pt x="277" y="318"/>
                </a:lnTo>
                <a:lnTo>
                  <a:pt x="293" y="325"/>
                </a:lnTo>
                <a:lnTo>
                  <a:pt x="312" y="333"/>
                </a:lnTo>
                <a:lnTo>
                  <a:pt x="357" y="355"/>
                </a:lnTo>
                <a:lnTo>
                  <a:pt x="400" y="379"/>
                </a:lnTo>
                <a:lnTo>
                  <a:pt x="436" y="400"/>
                </a:lnTo>
                <a:lnTo>
                  <a:pt x="436" y="400"/>
                </a:lnTo>
                <a:lnTo>
                  <a:pt x="418" y="444"/>
                </a:lnTo>
                <a:lnTo>
                  <a:pt x="408" y="464"/>
                </a:lnTo>
                <a:lnTo>
                  <a:pt x="402" y="476"/>
                </a:lnTo>
                <a:lnTo>
                  <a:pt x="402" y="476"/>
                </a:lnTo>
                <a:lnTo>
                  <a:pt x="395" y="487"/>
                </a:lnTo>
                <a:lnTo>
                  <a:pt x="389" y="499"/>
                </a:lnTo>
                <a:lnTo>
                  <a:pt x="383" y="512"/>
                </a:lnTo>
                <a:lnTo>
                  <a:pt x="383" y="512"/>
                </a:lnTo>
                <a:lnTo>
                  <a:pt x="381" y="513"/>
                </a:lnTo>
                <a:lnTo>
                  <a:pt x="373" y="517"/>
                </a:lnTo>
                <a:lnTo>
                  <a:pt x="369" y="520"/>
                </a:lnTo>
                <a:lnTo>
                  <a:pt x="364" y="525"/>
                </a:lnTo>
                <a:lnTo>
                  <a:pt x="358" y="532"/>
                </a:lnTo>
                <a:lnTo>
                  <a:pt x="352" y="543"/>
                </a:lnTo>
                <a:lnTo>
                  <a:pt x="352" y="543"/>
                </a:lnTo>
                <a:lnTo>
                  <a:pt x="347" y="554"/>
                </a:lnTo>
                <a:lnTo>
                  <a:pt x="344" y="564"/>
                </a:lnTo>
                <a:lnTo>
                  <a:pt x="344" y="572"/>
                </a:lnTo>
                <a:lnTo>
                  <a:pt x="346" y="580"/>
                </a:lnTo>
                <a:lnTo>
                  <a:pt x="348" y="586"/>
                </a:lnTo>
                <a:lnTo>
                  <a:pt x="351" y="590"/>
                </a:lnTo>
                <a:lnTo>
                  <a:pt x="353" y="594"/>
                </a:lnTo>
                <a:lnTo>
                  <a:pt x="353" y="594"/>
                </a:lnTo>
                <a:lnTo>
                  <a:pt x="355" y="588"/>
                </a:lnTo>
                <a:lnTo>
                  <a:pt x="361" y="573"/>
                </a:lnTo>
                <a:lnTo>
                  <a:pt x="365" y="566"/>
                </a:lnTo>
                <a:lnTo>
                  <a:pt x="370" y="560"/>
                </a:lnTo>
                <a:lnTo>
                  <a:pt x="373" y="555"/>
                </a:lnTo>
                <a:lnTo>
                  <a:pt x="378" y="553"/>
                </a:lnTo>
                <a:lnTo>
                  <a:pt x="378" y="553"/>
                </a:lnTo>
                <a:lnTo>
                  <a:pt x="395" y="549"/>
                </a:lnTo>
                <a:lnTo>
                  <a:pt x="403" y="548"/>
                </a:lnTo>
                <a:lnTo>
                  <a:pt x="403" y="566"/>
                </a:lnTo>
                <a:lnTo>
                  <a:pt x="375" y="595"/>
                </a:lnTo>
                <a:lnTo>
                  <a:pt x="375" y="595"/>
                </a:lnTo>
                <a:lnTo>
                  <a:pt x="384" y="596"/>
                </a:lnTo>
                <a:lnTo>
                  <a:pt x="395" y="596"/>
                </a:lnTo>
                <a:lnTo>
                  <a:pt x="411" y="594"/>
                </a:lnTo>
                <a:lnTo>
                  <a:pt x="411" y="594"/>
                </a:lnTo>
                <a:lnTo>
                  <a:pt x="418" y="592"/>
                </a:lnTo>
                <a:lnTo>
                  <a:pt x="424" y="589"/>
                </a:lnTo>
                <a:lnTo>
                  <a:pt x="435" y="583"/>
                </a:lnTo>
                <a:lnTo>
                  <a:pt x="441" y="578"/>
                </a:lnTo>
                <a:lnTo>
                  <a:pt x="442" y="577"/>
                </a:lnTo>
                <a:lnTo>
                  <a:pt x="442" y="577"/>
                </a:lnTo>
                <a:lnTo>
                  <a:pt x="455" y="580"/>
                </a:lnTo>
                <a:lnTo>
                  <a:pt x="478" y="582"/>
                </a:lnTo>
                <a:lnTo>
                  <a:pt x="518" y="586"/>
                </a:lnTo>
                <a:lnTo>
                  <a:pt x="518" y="586"/>
                </a:lnTo>
                <a:lnTo>
                  <a:pt x="531" y="586"/>
                </a:lnTo>
                <a:lnTo>
                  <a:pt x="546" y="584"/>
                </a:lnTo>
                <a:lnTo>
                  <a:pt x="560" y="582"/>
                </a:lnTo>
                <a:lnTo>
                  <a:pt x="576" y="580"/>
                </a:lnTo>
                <a:lnTo>
                  <a:pt x="608" y="571"/>
                </a:lnTo>
                <a:lnTo>
                  <a:pt x="639" y="561"/>
                </a:lnTo>
                <a:lnTo>
                  <a:pt x="667" y="551"/>
                </a:lnTo>
                <a:lnTo>
                  <a:pt x="690" y="542"/>
                </a:lnTo>
                <a:lnTo>
                  <a:pt x="710" y="532"/>
                </a:lnTo>
                <a:lnTo>
                  <a:pt x="710" y="532"/>
                </a:lnTo>
                <a:lnTo>
                  <a:pt x="712" y="537"/>
                </a:lnTo>
                <a:lnTo>
                  <a:pt x="716" y="548"/>
                </a:lnTo>
                <a:lnTo>
                  <a:pt x="724" y="563"/>
                </a:lnTo>
                <a:lnTo>
                  <a:pt x="730" y="572"/>
                </a:lnTo>
                <a:lnTo>
                  <a:pt x="737" y="581"/>
                </a:lnTo>
                <a:lnTo>
                  <a:pt x="680" y="595"/>
                </a:lnTo>
                <a:lnTo>
                  <a:pt x="680" y="595"/>
                </a:lnTo>
                <a:lnTo>
                  <a:pt x="673" y="602"/>
                </a:lnTo>
                <a:lnTo>
                  <a:pt x="665" y="611"/>
                </a:lnTo>
                <a:lnTo>
                  <a:pt x="655" y="622"/>
                </a:lnTo>
                <a:lnTo>
                  <a:pt x="644" y="636"/>
                </a:lnTo>
                <a:lnTo>
                  <a:pt x="633" y="653"/>
                </a:lnTo>
                <a:lnTo>
                  <a:pt x="624" y="672"/>
                </a:lnTo>
                <a:lnTo>
                  <a:pt x="614" y="695"/>
                </a:lnTo>
                <a:lnTo>
                  <a:pt x="614" y="695"/>
                </a:lnTo>
                <a:lnTo>
                  <a:pt x="601" y="738"/>
                </a:lnTo>
                <a:lnTo>
                  <a:pt x="591" y="773"/>
                </a:lnTo>
                <a:lnTo>
                  <a:pt x="584" y="803"/>
                </a:lnTo>
                <a:lnTo>
                  <a:pt x="537" y="791"/>
                </a:lnTo>
                <a:lnTo>
                  <a:pt x="442" y="810"/>
                </a:lnTo>
                <a:lnTo>
                  <a:pt x="546" y="810"/>
                </a:lnTo>
                <a:lnTo>
                  <a:pt x="546" y="810"/>
                </a:lnTo>
                <a:lnTo>
                  <a:pt x="554" y="812"/>
                </a:lnTo>
                <a:lnTo>
                  <a:pt x="574" y="820"/>
                </a:lnTo>
                <a:lnTo>
                  <a:pt x="586" y="822"/>
                </a:lnTo>
                <a:lnTo>
                  <a:pt x="596" y="824"/>
                </a:lnTo>
                <a:lnTo>
                  <a:pt x="604" y="824"/>
                </a:lnTo>
                <a:lnTo>
                  <a:pt x="607" y="824"/>
                </a:lnTo>
                <a:lnTo>
                  <a:pt x="609" y="823"/>
                </a:lnTo>
                <a:lnTo>
                  <a:pt x="609" y="823"/>
                </a:lnTo>
                <a:lnTo>
                  <a:pt x="612" y="821"/>
                </a:lnTo>
                <a:lnTo>
                  <a:pt x="612" y="817"/>
                </a:lnTo>
                <a:lnTo>
                  <a:pt x="611" y="811"/>
                </a:lnTo>
                <a:lnTo>
                  <a:pt x="609" y="806"/>
                </a:lnTo>
                <a:lnTo>
                  <a:pt x="608" y="805"/>
                </a:lnTo>
                <a:lnTo>
                  <a:pt x="608" y="805"/>
                </a:lnTo>
                <a:lnTo>
                  <a:pt x="627" y="774"/>
                </a:lnTo>
                <a:lnTo>
                  <a:pt x="643" y="746"/>
                </a:lnTo>
                <a:lnTo>
                  <a:pt x="656" y="721"/>
                </a:lnTo>
                <a:lnTo>
                  <a:pt x="656" y="721"/>
                </a:lnTo>
                <a:lnTo>
                  <a:pt x="662" y="707"/>
                </a:lnTo>
                <a:lnTo>
                  <a:pt x="667" y="691"/>
                </a:lnTo>
                <a:lnTo>
                  <a:pt x="678" y="654"/>
                </a:lnTo>
                <a:lnTo>
                  <a:pt x="689" y="611"/>
                </a:lnTo>
                <a:lnTo>
                  <a:pt x="689" y="611"/>
                </a:lnTo>
                <a:lnTo>
                  <a:pt x="715" y="613"/>
                </a:lnTo>
                <a:lnTo>
                  <a:pt x="741" y="613"/>
                </a:lnTo>
                <a:lnTo>
                  <a:pt x="753" y="613"/>
                </a:lnTo>
                <a:lnTo>
                  <a:pt x="763" y="612"/>
                </a:lnTo>
                <a:lnTo>
                  <a:pt x="763" y="612"/>
                </a:lnTo>
                <a:lnTo>
                  <a:pt x="771" y="611"/>
                </a:lnTo>
                <a:lnTo>
                  <a:pt x="771" y="611"/>
                </a:lnTo>
                <a:lnTo>
                  <a:pt x="780" y="616"/>
                </a:lnTo>
                <a:lnTo>
                  <a:pt x="790" y="622"/>
                </a:lnTo>
                <a:lnTo>
                  <a:pt x="801" y="625"/>
                </a:lnTo>
                <a:lnTo>
                  <a:pt x="814" y="629"/>
                </a:lnTo>
                <a:lnTo>
                  <a:pt x="814" y="629"/>
                </a:lnTo>
                <a:lnTo>
                  <a:pt x="826" y="631"/>
                </a:lnTo>
                <a:lnTo>
                  <a:pt x="839" y="633"/>
                </a:lnTo>
                <a:lnTo>
                  <a:pt x="852" y="634"/>
                </a:lnTo>
                <a:lnTo>
                  <a:pt x="866" y="634"/>
                </a:lnTo>
                <a:lnTo>
                  <a:pt x="891" y="631"/>
                </a:lnTo>
                <a:lnTo>
                  <a:pt x="916" y="628"/>
                </a:lnTo>
                <a:lnTo>
                  <a:pt x="938" y="623"/>
                </a:lnTo>
                <a:lnTo>
                  <a:pt x="955" y="618"/>
                </a:lnTo>
                <a:lnTo>
                  <a:pt x="970" y="613"/>
                </a:lnTo>
                <a:lnTo>
                  <a:pt x="970" y="613"/>
                </a:lnTo>
                <a:lnTo>
                  <a:pt x="975" y="622"/>
                </a:lnTo>
                <a:lnTo>
                  <a:pt x="981" y="629"/>
                </a:lnTo>
                <a:lnTo>
                  <a:pt x="988" y="639"/>
                </a:lnTo>
                <a:lnTo>
                  <a:pt x="997" y="648"/>
                </a:lnTo>
                <a:lnTo>
                  <a:pt x="1008" y="658"/>
                </a:lnTo>
                <a:lnTo>
                  <a:pt x="1020" y="666"/>
                </a:lnTo>
                <a:lnTo>
                  <a:pt x="1026" y="669"/>
                </a:lnTo>
                <a:lnTo>
                  <a:pt x="1033" y="671"/>
                </a:lnTo>
                <a:lnTo>
                  <a:pt x="1033" y="671"/>
                </a:lnTo>
                <a:lnTo>
                  <a:pt x="1041" y="674"/>
                </a:lnTo>
                <a:lnTo>
                  <a:pt x="1041" y="674"/>
                </a:lnTo>
                <a:lnTo>
                  <a:pt x="1073" y="721"/>
                </a:lnTo>
                <a:lnTo>
                  <a:pt x="1086" y="740"/>
                </a:lnTo>
                <a:lnTo>
                  <a:pt x="1096" y="751"/>
                </a:lnTo>
                <a:lnTo>
                  <a:pt x="1132" y="788"/>
                </a:lnTo>
                <a:lnTo>
                  <a:pt x="1121" y="921"/>
                </a:lnTo>
                <a:lnTo>
                  <a:pt x="1088" y="904"/>
                </a:lnTo>
                <a:lnTo>
                  <a:pt x="1016" y="915"/>
                </a:lnTo>
                <a:lnTo>
                  <a:pt x="1092" y="923"/>
                </a:lnTo>
                <a:lnTo>
                  <a:pt x="1092" y="923"/>
                </a:lnTo>
                <a:lnTo>
                  <a:pt x="1114" y="937"/>
                </a:lnTo>
                <a:lnTo>
                  <a:pt x="1131" y="945"/>
                </a:lnTo>
                <a:lnTo>
                  <a:pt x="1137" y="948"/>
                </a:lnTo>
                <a:lnTo>
                  <a:pt x="1138" y="948"/>
                </a:lnTo>
                <a:lnTo>
                  <a:pt x="1139" y="946"/>
                </a:lnTo>
                <a:lnTo>
                  <a:pt x="1139" y="946"/>
                </a:lnTo>
                <a:lnTo>
                  <a:pt x="1140" y="944"/>
                </a:lnTo>
                <a:lnTo>
                  <a:pt x="1140" y="940"/>
                </a:lnTo>
                <a:lnTo>
                  <a:pt x="1139" y="933"/>
                </a:lnTo>
                <a:lnTo>
                  <a:pt x="1135" y="925"/>
                </a:lnTo>
                <a:lnTo>
                  <a:pt x="1161" y="776"/>
                </a:lnTo>
                <a:lnTo>
                  <a:pt x="1161" y="776"/>
                </a:lnTo>
                <a:lnTo>
                  <a:pt x="1159" y="770"/>
                </a:lnTo>
                <a:lnTo>
                  <a:pt x="1155" y="756"/>
                </a:lnTo>
                <a:lnTo>
                  <a:pt x="1146" y="738"/>
                </a:lnTo>
                <a:lnTo>
                  <a:pt x="1140" y="728"/>
                </a:lnTo>
                <a:lnTo>
                  <a:pt x="1134" y="718"/>
                </a:lnTo>
                <a:lnTo>
                  <a:pt x="1134" y="718"/>
                </a:lnTo>
                <a:lnTo>
                  <a:pt x="1126" y="710"/>
                </a:lnTo>
                <a:lnTo>
                  <a:pt x="1116" y="699"/>
                </a:lnTo>
                <a:lnTo>
                  <a:pt x="1092" y="676"/>
                </a:lnTo>
                <a:lnTo>
                  <a:pt x="1092" y="676"/>
                </a:lnTo>
                <a:lnTo>
                  <a:pt x="1109" y="674"/>
                </a:lnTo>
                <a:lnTo>
                  <a:pt x="1115" y="672"/>
                </a:lnTo>
                <a:lnTo>
                  <a:pt x="1115" y="672"/>
                </a:lnTo>
                <a:lnTo>
                  <a:pt x="1116" y="675"/>
                </a:lnTo>
                <a:lnTo>
                  <a:pt x="1118" y="680"/>
                </a:lnTo>
                <a:lnTo>
                  <a:pt x="1123" y="688"/>
                </a:lnTo>
                <a:lnTo>
                  <a:pt x="1135" y="699"/>
                </a:lnTo>
                <a:lnTo>
                  <a:pt x="1143" y="706"/>
                </a:lnTo>
                <a:lnTo>
                  <a:pt x="1153" y="713"/>
                </a:lnTo>
                <a:lnTo>
                  <a:pt x="1165" y="721"/>
                </a:lnTo>
                <a:lnTo>
                  <a:pt x="1180" y="729"/>
                </a:lnTo>
                <a:lnTo>
                  <a:pt x="1198" y="736"/>
                </a:lnTo>
                <a:lnTo>
                  <a:pt x="1217" y="746"/>
                </a:lnTo>
                <a:lnTo>
                  <a:pt x="1241" y="754"/>
                </a:lnTo>
                <a:lnTo>
                  <a:pt x="1268" y="764"/>
                </a:lnTo>
                <a:lnTo>
                  <a:pt x="1268" y="764"/>
                </a:lnTo>
                <a:lnTo>
                  <a:pt x="1319" y="781"/>
                </a:lnTo>
                <a:lnTo>
                  <a:pt x="1371" y="798"/>
                </a:lnTo>
                <a:lnTo>
                  <a:pt x="1421" y="811"/>
                </a:lnTo>
                <a:lnTo>
                  <a:pt x="1466" y="822"/>
                </a:lnTo>
                <a:lnTo>
                  <a:pt x="1496" y="929"/>
                </a:lnTo>
                <a:lnTo>
                  <a:pt x="1541" y="1016"/>
                </a:lnTo>
                <a:lnTo>
                  <a:pt x="1598" y="1018"/>
                </a:lnTo>
                <a:lnTo>
                  <a:pt x="1652" y="1043"/>
                </a:lnTo>
                <a:lnTo>
                  <a:pt x="1652" y="1043"/>
                </a:lnTo>
                <a:lnTo>
                  <a:pt x="1631" y="1021"/>
                </a:lnTo>
                <a:lnTo>
                  <a:pt x="1616" y="1007"/>
                </a:lnTo>
                <a:lnTo>
                  <a:pt x="1608" y="1002"/>
                </a:lnTo>
                <a:lnTo>
                  <a:pt x="1605" y="999"/>
                </a:lnTo>
                <a:lnTo>
                  <a:pt x="1605" y="999"/>
                </a:lnTo>
                <a:lnTo>
                  <a:pt x="1593" y="998"/>
                </a:lnTo>
                <a:lnTo>
                  <a:pt x="1575" y="998"/>
                </a:lnTo>
                <a:lnTo>
                  <a:pt x="1551" y="999"/>
                </a:lnTo>
                <a:lnTo>
                  <a:pt x="1512" y="920"/>
                </a:lnTo>
                <a:lnTo>
                  <a:pt x="1494" y="827"/>
                </a:lnTo>
                <a:lnTo>
                  <a:pt x="1494" y="827"/>
                </a:lnTo>
                <a:lnTo>
                  <a:pt x="1513" y="829"/>
                </a:lnTo>
                <a:lnTo>
                  <a:pt x="1531" y="831"/>
                </a:lnTo>
                <a:lnTo>
                  <a:pt x="1548" y="831"/>
                </a:lnTo>
                <a:lnTo>
                  <a:pt x="1561" y="829"/>
                </a:lnTo>
                <a:lnTo>
                  <a:pt x="1575" y="826"/>
                </a:lnTo>
                <a:lnTo>
                  <a:pt x="1584" y="821"/>
                </a:lnTo>
                <a:lnTo>
                  <a:pt x="1588" y="818"/>
                </a:lnTo>
                <a:lnTo>
                  <a:pt x="1592" y="815"/>
                </a:lnTo>
                <a:lnTo>
                  <a:pt x="1594" y="811"/>
                </a:lnTo>
                <a:lnTo>
                  <a:pt x="1596" y="806"/>
                </a:lnTo>
                <a:lnTo>
                  <a:pt x="1596" y="806"/>
                </a:lnTo>
                <a:lnTo>
                  <a:pt x="1600" y="789"/>
                </a:lnTo>
                <a:lnTo>
                  <a:pt x="1604" y="771"/>
                </a:lnTo>
                <a:lnTo>
                  <a:pt x="1605" y="751"/>
                </a:lnTo>
                <a:lnTo>
                  <a:pt x="1605" y="729"/>
                </a:lnTo>
                <a:lnTo>
                  <a:pt x="1602" y="705"/>
                </a:lnTo>
                <a:lnTo>
                  <a:pt x="1599" y="682"/>
                </a:lnTo>
                <a:lnTo>
                  <a:pt x="1594" y="657"/>
                </a:lnTo>
                <a:lnTo>
                  <a:pt x="1587" y="633"/>
                </a:lnTo>
                <a:lnTo>
                  <a:pt x="1587" y="633"/>
                </a:lnTo>
                <a:lnTo>
                  <a:pt x="1555" y="384"/>
                </a:lnTo>
                <a:lnTo>
                  <a:pt x="1555" y="384"/>
                </a:lnTo>
                <a:lnTo>
                  <a:pt x="1554" y="380"/>
                </a:lnTo>
                <a:lnTo>
                  <a:pt x="1549" y="377"/>
                </a:lnTo>
                <a:lnTo>
                  <a:pt x="1549" y="377"/>
                </a:lnTo>
                <a:lnTo>
                  <a:pt x="1551" y="371"/>
                </a:lnTo>
                <a:lnTo>
                  <a:pt x="1551" y="368"/>
                </a:lnTo>
                <a:lnTo>
                  <a:pt x="1549" y="367"/>
                </a:lnTo>
                <a:lnTo>
                  <a:pt x="1549" y="367"/>
                </a:lnTo>
                <a:lnTo>
                  <a:pt x="1546" y="366"/>
                </a:lnTo>
                <a:lnTo>
                  <a:pt x="1542" y="366"/>
                </a:lnTo>
                <a:lnTo>
                  <a:pt x="1537" y="368"/>
                </a:lnTo>
                <a:lnTo>
                  <a:pt x="1531" y="371"/>
                </a:lnTo>
                <a:lnTo>
                  <a:pt x="1518" y="379"/>
                </a:lnTo>
                <a:lnTo>
                  <a:pt x="1502" y="391"/>
                </a:lnTo>
                <a:lnTo>
                  <a:pt x="1469" y="419"/>
                </a:lnTo>
                <a:lnTo>
                  <a:pt x="1439" y="447"/>
                </a:lnTo>
                <a:lnTo>
                  <a:pt x="1439" y="447"/>
                </a:lnTo>
                <a:lnTo>
                  <a:pt x="1419" y="437"/>
                </a:lnTo>
                <a:lnTo>
                  <a:pt x="1400" y="430"/>
                </a:lnTo>
                <a:lnTo>
                  <a:pt x="1378" y="423"/>
                </a:lnTo>
                <a:lnTo>
                  <a:pt x="1354" y="417"/>
                </a:lnTo>
                <a:lnTo>
                  <a:pt x="1354" y="417"/>
                </a:lnTo>
                <a:lnTo>
                  <a:pt x="1345" y="414"/>
                </a:lnTo>
                <a:lnTo>
                  <a:pt x="1335" y="413"/>
                </a:lnTo>
                <a:lnTo>
                  <a:pt x="1316" y="413"/>
                </a:lnTo>
                <a:lnTo>
                  <a:pt x="1297" y="415"/>
                </a:lnTo>
                <a:lnTo>
                  <a:pt x="1279" y="419"/>
                </a:lnTo>
                <a:lnTo>
                  <a:pt x="1262" y="425"/>
                </a:lnTo>
                <a:lnTo>
                  <a:pt x="1245" y="432"/>
                </a:lnTo>
                <a:lnTo>
                  <a:pt x="1228" y="441"/>
                </a:lnTo>
                <a:lnTo>
                  <a:pt x="1214" y="449"/>
                </a:lnTo>
                <a:lnTo>
                  <a:pt x="1200" y="459"/>
                </a:lnTo>
                <a:lnTo>
                  <a:pt x="1188" y="467"/>
                </a:lnTo>
                <a:lnTo>
                  <a:pt x="1168" y="484"/>
                </a:lnTo>
                <a:lnTo>
                  <a:pt x="1156" y="496"/>
                </a:lnTo>
                <a:lnTo>
                  <a:pt x="1151" y="501"/>
                </a:lnTo>
                <a:lnTo>
                  <a:pt x="1151" y="501"/>
                </a:lnTo>
                <a:lnTo>
                  <a:pt x="1147" y="494"/>
                </a:lnTo>
                <a:lnTo>
                  <a:pt x="1144" y="487"/>
                </a:lnTo>
                <a:lnTo>
                  <a:pt x="1138" y="478"/>
                </a:lnTo>
                <a:lnTo>
                  <a:pt x="1131" y="470"/>
                </a:lnTo>
                <a:lnTo>
                  <a:pt x="1121" y="461"/>
                </a:lnTo>
                <a:lnTo>
                  <a:pt x="1109" y="454"/>
                </a:lnTo>
                <a:lnTo>
                  <a:pt x="1103" y="450"/>
                </a:lnTo>
                <a:lnTo>
                  <a:pt x="1096" y="448"/>
                </a:lnTo>
                <a:lnTo>
                  <a:pt x="1096" y="448"/>
                </a:lnTo>
                <a:lnTo>
                  <a:pt x="1084" y="446"/>
                </a:lnTo>
                <a:lnTo>
                  <a:pt x="1084" y="446"/>
                </a:lnTo>
                <a:lnTo>
                  <a:pt x="1085" y="402"/>
                </a:lnTo>
                <a:lnTo>
                  <a:pt x="1086" y="351"/>
                </a:lnTo>
                <a:lnTo>
                  <a:pt x="1085" y="327"/>
                </a:lnTo>
                <a:lnTo>
                  <a:pt x="1084" y="308"/>
                </a:lnTo>
                <a:lnTo>
                  <a:pt x="1080" y="295"/>
                </a:lnTo>
                <a:lnTo>
                  <a:pt x="1079" y="291"/>
                </a:lnTo>
                <a:lnTo>
                  <a:pt x="1076" y="290"/>
                </a:lnTo>
                <a:lnTo>
                  <a:pt x="1076" y="290"/>
                </a:lnTo>
                <a:lnTo>
                  <a:pt x="1074" y="291"/>
                </a:lnTo>
                <a:lnTo>
                  <a:pt x="1072" y="295"/>
                </a:lnTo>
                <a:lnTo>
                  <a:pt x="1066" y="308"/>
                </a:lnTo>
                <a:lnTo>
                  <a:pt x="1061" y="329"/>
                </a:lnTo>
                <a:lnTo>
                  <a:pt x="1055" y="354"/>
                </a:lnTo>
                <a:lnTo>
                  <a:pt x="1045" y="407"/>
                </a:lnTo>
                <a:lnTo>
                  <a:pt x="1038" y="448"/>
                </a:lnTo>
                <a:lnTo>
                  <a:pt x="1038" y="448"/>
                </a:lnTo>
                <a:lnTo>
                  <a:pt x="1033" y="450"/>
                </a:lnTo>
                <a:lnTo>
                  <a:pt x="1033" y="450"/>
                </a:lnTo>
                <a:lnTo>
                  <a:pt x="1031" y="440"/>
                </a:lnTo>
                <a:lnTo>
                  <a:pt x="1027" y="429"/>
                </a:lnTo>
                <a:lnTo>
                  <a:pt x="1020" y="415"/>
                </a:lnTo>
                <a:lnTo>
                  <a:pt x="1016" y="408"/>
                </a:lnTo>
                <a:lnTo>
                  <a:pt x="1010" y="401"/>
                </a:lnTo>
                <a:lnTo>
                  <a:pt x="1003" y="394"/>
                </a:lnTo>
                <a:lnTo>
                  <a:pt x="994" y="386"/>
                </a:lnTo>
                <a:lnTo>
                  <a:pt x="986" y="379"/>
                </a:lnTo>
                <a:lnTo>
                  <a:pt x="975" y="372"/>
                </a:lnTo>
                <a:lnTo>
                  <a:pt x="962" y="366"/>
                </a:lnTo>
                <a:lnTo>
                  <a:pt x="949" y="360"/>
                </a:lnTo>
                <a:lnTo>
                  <a:pt x="949" y="360"/>
                </a:lnTo>
                <a:lnTo>
                  <a:pt x="934" y="356"/>
                </a:lnTo>
                <a:lnTo>
                  <a:pt x="920" y="353"/>
                </a:lnTo>
                <a:lnTo>
                  <a:pt x="907" y="351"/>
                </a:lnTo>
                <a:lnTo>
                  <a:pt x="893" y="350"/>
                </a:lnTo>
                <a:lnTo>
                  <a:pt x="893" y="350"/>
                </a:lnTo>
                <a:lnTo>
                  <a:pt x="893" y="324"/>
                </a:lnTo>
                <a:lnTo>
                  <a:pt x="891" y="298"/>
                </a:lnTo>
                <a:lnTo>
                  <a:pt x="890" y="278"/>
                </a:lnTo>
                <a:lnTo>
                  <a:pt x="887" y="272"/>
                </a:lnTo>
                <a:lnTo>
                  <a:pt x="886" y="269"/>
                </a:lnTo>
                <a:lnTo>
                  <a:pt x="886" y="269"/>
                </a:lnTo>
                <a:lnTo>
                  <a:pt x="885" y="269"/>
                </a:lnTo>
                <a:lnTo>
                  <a:pt x="883" y="271"/>
                </a:lnTo>
                <a:lnTo>
                  <a:pt x="879" y="277"/>
                </a:lnTo>
                <a:lnTo>
                  <a:pt x="871" y="298"/>
                </a:lnTo>
                <a:lnTo>
                  <a:pt x="861" y="326"/>
                </a:lnTo>
                <a:lnTo>
                  <a:pt x="852" y="354"/>
                </a:lnTo>
                <a:lnTo>
                  <a:pt x="852" y="354"/>
                </a:lnTo>
                <a:lnTo>
                  <a:pt x="840" y="356"/>
                </a:lnTo>
                <a:lnTo>
                  <a:pt x="830" y="359"/>
                </a:lnTo>
                <a:lnTo>
                  <a:pt x="812" y="365"/>
                </a:lnTo>
                <a:lnTo>
                  <a:pt x="801" y="371"/>
                </a:lnTo>
                <a:lnTo>
                  <a:pt x="797" y="372"/>
                </a:lnTo>
                <a:lnTo>
                  <a:pt x="797" y="372"/>
                </a:lnTo>
                <a:close/>
                <a:moveTo>
                  <a:pt x="1564" y="577"/>
                </a:moveTo>
                <a:lnTo>
                  <a:pt x="1564" y="577"/>
                </a:lnTo>
                <a:lnTo>
                  <a:pt x="1559" y="570"/>
                </a:lnTo>
                <a:lnTo>
                  <a:pt x="1559" y="570"/>
                </a:lnTo>
                <a:lnTo>
                  <a:pt x="1541" y="542"/>
                </a:lnTo>
                <a:lnTo>
                  <a:pt x="1522" y="516"/>
                </a:lnTo>
                <a:lnTo>
                  <a:pt x="1511" y="503"/>
                </a:lnTo>
                <a:lnTo>
                  <a:pt x="1500" y="493"/>
                </a:lnTo>
                <a:lnTo>
                  <a:pt x="1488" y="482"/>
                </a:lnTo>
                <a:lnTo>
                  <a:pt x="1476" y="471"/>
                </a:lnTo>
                <a:lnTo>
                  <a:pt x="1476" y="471"/>
                </a:lnTo>
                <a:lnTo>
                  <a:pt x="1511" y="431"/>
                </a:lnTo>
                <a:lnTo>
                  <a:pt x="1528" y="411"/>
                </a:lnTo>
                <a:lnTo>
                  <a:pt x="1541" y="392"/>
                </a:lnTo>
                <a:lnTo>
                  <a:pt x="1541" y="392"/>
                </a:lnTo>
                <a:lnTo>
                  <a:pt x="1545" y="426"/>
                </a:lnTo>
                <a:lnTo>
                  <a:pt x="1549" y="473"/>
                </a:lnTo>
                <a:lnTo>
                  <a:pt x="1564" y="577"/>
                </a:lnTo>
                <a:lnTo>
                  <a:pt x="1564" y="577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2AF7D426-257A-4B40-8336-EF1E7B14B239}"/>
              </a:ext>
            </a:extLst>
          </p:cNvPr>
          <p:cNvSpPr>
            <a:spLocks noEditPoints="1"/>
          </p:cNvSpPr>
          <p:nvPr/>
        </p:nvSpPr>
        <p:spPr bwMode="auto">
          <a:xfrm>
            <a:off x="753793" y="3957847"/>
            <a:ext cx="2516188" cy="1968500"/>
          </a:xfrm>
          <a:custGeom>
            <a:avLst/>
            <a:gdLst>
              <a:gd name="T0" fmla="*/ 463 w 1585"/>
              <a:gd name="T1" fmla="*/ 649 h 1240"/>
              <a:gd name="T2" fmla="*/ 97 w 1585"/>
              <a:gd name="T3" fmla="*/ 457 h 1240"/>
              <a:gd name="T4" fmla="*/ 2 w 1585"/>
              <a:gd name="T5" fmla="*/ 434 h 1240"/>
              <a:gd name="T6" fmla="*/ 61 w 1585"/>
              <a:gd name="T7" fmla="*/ 477 h 1240"/>
              <a:gd name="T8" fmla="*/ 351 w 1585"/>
              <a:gd name="T9" fmla="*/ 604 h 1240"/>
              <a:gd name="T10" fmla="*/ 513 w 1585"/>
              <a:gd name="T11" fmla="*/ 711 h 1240"/>
              <a:gd name="T12" fmla="*/ 529 w 1585"/>
              <a:gd name="T13" fmla="*/ 848 h 1240"/>
              <a:gd name="T14" fmla="*/ 528 w 1585"/>
              <a:gd name="T15" fmla="*/ 933 h 1240"/>
              <a:gd name="T16" fmla="*/ 523 w 1585"/>
              <a:gd name="T17" fmla="*/ 1040 h 1240"/>
              <a:gd name="T18" fmla="*/ 560 w 1585"/>
              <a:gd name="T19" fmla="*/ 1074 h 1240"/>
              <a:gd name="T20" fmla="*/ 572 w 1585"/>
              <a:gd name="T21" fmla="*/ 992 h 1240"/>
              <a:gd name="T22" fmla="*/ 612 w 1585"/>
              <a:gd name="T23" fmla="*/ 1041 h 1240"/>
              <a:gd name="T24" fmla="*/ 594 w 1585"/>
              <a:gd name="T25" fmla="*/ 1051 h 1240"/>
              <a:gd name="T26" fmla="*/ 616 w 1585"/>
              <a:gd name="T27" fmla="*/ 1080 h 1240"/>
              <a:gd name="T28" fmla="*/ 730 w 1585"/>
              <a:gd name="T29" fmla="*/ 1049 h 1240"/>
              <a:gd name="T30" fmla="*/ 841 w 1585"/>
              <a:gd name="T31" fmla="*/ 968 h 1240"/>
              <a:gd name="T32" fmla="*/ 886 w 1585"/>
              <a:gd name="T33" fmla="*/ 1129 h 1240"/>
              <a:gd name="T34" fmla="*/ 892 w 1585"/>
              <a:gd name="T35" fmla="*/ 1211 h 1240"/>
              <a:gd name="T36" fmla="*/ 924 w 1585"/>
              <a:gd name="T37" fmla="*/ 1181 h 1240"/>
              <a:gd name="T38" fmla="*/ 909 w 1585"/>
              <a:gd name="T39" fmla="*/ 1081 h 1240"/>
              <a:gd name="T40" fmla="*/ 872 w 1585"/>
              <a:gd name="T41" fmla="*/ 962 h 1240"/>
              <a:gd name="T42" fmla="*/ 912 w 1585"/>
              <a:gd name="T43" fmla="*/ 880 h 1240"/>
              <a:gd name="T44" fmla="*/ 904 w 1585"/>
              <a:gd name="T45" fmla="*/ 793 h 1240"/>
              <a:gd name="T46" fmla="*/ 937 w 1585"/>
              <a:gd name="T47" fmla="*/ 736 h 1240"/>
              <a:gd name="T48" fmla="*/ 984 w 1585"/>
              <a:gd name="T49" fmla="*/ 805 h 1240"/>
              <a:gd name="T50" fmla="*/ 1002 w 1585"/>
              <a:gd name="T51" fmla="*/ 948 h 1240"/>
              <a:gd name="T52" fmla="*/ 989 w 1585"/>
              <a:gd name="T53" fmla="*/ 1099 h 1240"/>
              <a:gd name="T54" fmla="*/ 1016 w 1585"/>
              <a:gd name="T55" fmla="*/ 1067 h 1240"/>
              <a:gd name="T56" fmla="*/ 1050 w 1585"/>
              <a:gd name="T57" fmla="*/ 701 h 1240"/>
              <a:gd name="T58" fmla="*/ 1184 w 1585"/>
              <a:gd name="T59" fmla="*/ 686 h 1240"/>
              <a:gd name="T60" fmla="*/ 1404 w 1585"/>
              <a:gd name="T61" fmla="*/ 802 h 1240"/>
              <a:gd name="T62" fmla="*/ 1515 w 1585"/>
              <a:gd name="T63" fmla="*/ 912 h 1240"/>
              <a:gd name="T64" fmla="*/ 1250 w 1585"/>
              <a:gd name="T65" fmla="*/ 619 h 1240"/>
              <a:gd name="T66" fmla="*/ 1096 w 1585"/>
              <a:gd name="T67" fmla="*/ 612 h 1240"/>
              <a:gd name="T68" fmla="*/ 1173 w 1585"/>
              <a:gd name="T69" fmla="*/ 573 h 1240"/>
              <a:gd name="T70" fmla="*/ 1183 w 1585"/>
              <a:gd name="T71" fmla="*/ 550 h 1240"/>
              <a:gd name="T72" fmla="*/ 1223 w 1585"/>
              <a:gd name="T73" fmla="*/ 495 h 1240"/>
              <a:gd name="T74" fmla="*/ 1275 w 1585"/>
              <a:gd name="T75" fmla="*/ 407 h 1240"/>
              <a:gd name="T76" fmla="*/ 1310 w 1585"/>
              <a:gd name="T77" fmla="*/ 407 h 1240"/>
              <a:gd name="T78" fmla="*/ 1400 w 1585"/>
              <a:gd name="T79" fmla="*/ 410 h 1240"/>
              <a:gd name="T80" fmla="*/ 1369 w 1585"/>
              <a:gd name="T81" fmla="*/ 384 h 1240"/>
              <a:gd name="T82" fmla="*/ 1339 w 1585"/>
              <a:gd name="T83" fmla="*/ 267 h 1240"/>
              <a:gd name="T84" fmla="*/ 1293 w 1585"/>
              <a:gd name="T85" fmla="*/ 193 h 1240"/>
              <a:gd name="T86" fmla="*/ 1162 w 1585"/>
              <a:gd name="T87" fmla="*/ 160 h 1240"/>
              <a:gd name="T88" fmla="*/ 1057 w 1585"/>
              <a:gd name="T89" fmla="*/ 205 h 1240"/>
              <a:gd name="T90" fmla="*/ 1006 w 1585"/>
              <a:gd name="T91" fmla="*/ 294 h 1240"/>
              <a:gd name="T92" fmla="*/ 1024 w 1585"/>
              <a:gd name="T93" fmla="*/ 415 h 1240"/>
              <a:gd name="T94" fmla="*/ 873 w 1585"/>
              <a:gd name="T95" fmla="*/ 117 h 1240"/>
              <a:gd name="T96" fmla="*/ 880 w 1585"/>
              <a:gd name="T97" fmla="*/ 216 h 1240"/>
              <a:gd name="T98" fmla="*/ 924 w 1585"/>
              <a:gd name="T99" fmla="*/ 366 h 1240"/>
              <a:gd name="T100" fmla="*/ 762 w 1585"/>
              <a:gd name="T101" fmla="*/ 317 h 1240"/>
              <a:gd name="T102" fmla="*/ 649 w 1585"/>
              <a:gd name="T103" fmla="*/ 352 h 1240"/>
              <a:gd name="T104" fmla="*/ 577 w 1585"/>
              <a:gd name="T105" fmla="*/ 413 h 1240"/>
              <a:gd name="T106" fmla="*/ 667 w 1585"/>
              <a:gd name="T107" fmla="*/ 382 h 1240"/>
              <a:gd name="T108" fmla="*/ 771 w 1585"/>
              <a:gd name="T109" fmla="*/ 527 h 1240"/>
              <a:gd name="T110" fmla="*/ 717 w 1585"/>
              <a:gd name="T111" fmla="*/ 533 h 1240"/>
              <a:gd name="T112" fmla="*/ 635 w 1585"/>
              <a:gd name="T113" fmla="*/ 684 h 1240"/>
              <a:gd name="T114" fmla="*/ 588 w 1585"/>
              <a:gd name="T115" fmla="*/ 753 h 1240"/>
              <a:gd name="T116" fmla="*/ 758 w 1585"/>
              <a:gd name="T117" fmla="*/ 680 h 1240"/>
              <a:gd name="T118" fmla="*/ 1150 w 1585"/>
              <a:gd name="T119" fmla="*/ 530 h 1240"/>
              <a:gd name="T120" fmla="*/ 1119 w 1585"/>
              <a:gd name="T121" fmla="*/ 478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5" h="1240">
                <a:moveTo>
                  <a:pt x="588" y="753"/>
                </a:moveTo>
                <a:lnTo>
                  <a:pt x="588" y="753"/>
                </a:lnTo>
                <a:lnTo>
                  <a:pt x="581" y="744"/>
                </a:lnTo>
                <a:lnTo>
                  <a:pt x="555" y="721"/>
                </a:lnTo>
                <a:lnTo>
                  <a:pt x="539" y="706"/>
                </a:lnTo>
                <a:lnTo>
                  <a:pt x="517" y="689"/>
                </a:lnTo>
                <a:lnTo>
                  <a:pt x="492" y="670"/>
                </a:lnTo>
                <a:lnTo>
                  <a:pt x="463" y="649"/>
                </a:lnTo>
                <a:lnTo>
                  <a:pt x="463" y="649"/>
                </a:lnTo>
                <a:lnTo>
                  <a:pt x="424" y="626"/>
                </a:lnTo>
                <a:lnTo>
                  <a:pt x="376" y="600"/>
                </a:lnTo>
                <a:lnTo>
                  <a:pt x="323" y="572"/>
                </a:lnTo>
                <a:lnTo>
                  <a:pt x="268" y="544"/>
                </a:lnTo>
                <a:lnTo>
                  <a:pt x="174" y="497"/>
                </a:lnTo>
                <a:lnTo>
                  <a:pt x="135" y="478"/>
                </a:lnTo>
                <a:lnTo>
                  <a:pt x="135" y="478"/>
                </a:lnTo>
                <a:lnTo>
                  <a:pt x="116" y="468"/>
                </a:lnTo>
                <a:lnTo>
                  <a:pt x="97" y="457"/>
                </a:lnTo>
                <a:lnTo>
                  <a:pt x="74" y="446"/>
                </a:lnTo>
                <a:lnTo>
                  <a:pt x="50" y="437"/>
                </a:lnTo>
                <a:lnTo>
                  <a:pt x="39" y="433"/>
                </a:lnTo>
                <a:lnTo>
                  <a:pt x="28" y="429"/>
                </a:lnTo>
                <a:lnTo>
                  <a:pt x="19" y="428"/>
                </a:lnTo>
                <a:lnTo>
                  <a:pt x="11" y="428"/>
                </a:lnTo>
                <a:lnTo>
                  <a:pt x="5" y="429"/>
                </a:lnTo>
                <a:lnTo>
                  <a:pt x="3" y="432"/>
                </a:lnTo>
                <a:lnTo>
                  <a:pt x="2" y="434"/>
                </a:lnTo>
                <a:lnTo>
                  <a:pt x="2" y="434"/>
                </a:lnTo>
                <a:lnTo>
                  <a:pt x="0" y="437"/>
                </a:lnTo>
                <a:lnTo>
                  <a:pt x="0" y="439"/>
                </a:lnTo>
                <a:lnTo>
                  <a:pt x="3" y="444"/>
                </a:lnTo>
                <a:lnTo>
                  <a:pt x="8" y="449"/>
                </a:lnTo>
                <a:lnTo>
                  <a:pt x="16" y="455"/>
                </a:lnTo>
                <a:lnTo>
                  <a:pt x="25" y="461"/>
                </a:lnTo>
                <a:lnTo>
                  <a:pt x="35" y="466"/>
                </a:lnTo>
                <a:lnTo>
                  <a:pt x="61" y="477"/>
                </a:lnTo>
                <a:lnTo>
                  <a:pt x="86" y="485"/>
                </a:lnTo>
                <a:lnTo>
                  <a:pt x="108" y="492"/>
                </a:lnTo>
                <a:lnTo>
                  <a:pt x="130" y="499"/>
                </a:lnTo>
                <a:lnTo>
                  <a:pt x="130" y="499"/>
                </a:lnTo>
                <a:lnTo>
                  <a:pt x="163" y="514"/>
                </a:lnTo>
                <a:lnTo>
                  <a:pt x="239" y="549"/>
                </a:lnTo>
                <a:lnTo>
                  <a:pt x="281" y="569"/>
                </a:lnTo>
                <a:lnTo>
                  <a:pt x="319" y="589"/>
                </a:lnTo>
                <a:lnTo>
                  <a:pt x="351" y="604"/>
                </a:lnTo>
                <a:lnTo>
                  <a:pt x="362" y="612"/>
                </a:lnTo>
                <a:lnTo>
                  <a:pt x="369" y="617"/>
                </a:lnTo>
                <a:lnTo>
                  <a:pt x="369" y="617"/>
                </a:lnTo>
                <a:lnTo>
                  <a:pt x="382" y="627"/>
                </a:lnTo>
                <a:lnTo>
                  <a:pt x="401" y="639"/>
                </a:lnTo>
                <a:lnTo>
                  <a:pt x="446" y="667"/>
                </a:lnTo>
                <a:lnTo>
                  <a:pt x="489" y="693"/>
                </a:lnTo>
                <a:lnTo>
                  <a:pt x="505" y="703"/>
                </a:lnTo>
                <a:lnTo>
                  <a:pt x="513" y="711"/>
                </a:lnTo>
                <a:lnTo>
                  <a:pt x="513" y="711"/>
                </a:lnTo>
                <a:lnTo>
                  <a:pt x="572" y="771"/>
                </a:lnTo>
                <a:lnTo>
                  <a:pt x="572" y="771"/>
                </a:lnTo>
                <a:lnTo>
                  <a:pt x="555" y="796"/>
                </a:lnTo>
                <a:lnTo>
                  <a:pt x="542" y="819"/>
                </a:lnTo>
                <a:lnTo>
                  <a:pt x="536" y="830"/>
                </a:lnTo>
                <a:lnTo>
                  <a:pt x="533" y="840"/>
                </a:lnTo>
                <a:lnTo>
                  <a:pt x="533" y="840"/>
                </a:lnTo>
                <a:lnTo>
                  <a:pt x="529" y="848"/>
                </a:lnTo>
                <a:lnTo>
                  <a:pt x="527" y="859"/>
                </a:lnTo>
                <a:lnTo>
                  <a:pt x="524" y="880"/>
                </a:lnTo>
                <a:lnTo>
                  <a:pt x="524" y="898"/>
                </a:lnTo>
                <a:lnTo>
                  <a:pt x="525" y="910"/>
                </a:lnTo>
                <a:lnTo>
                  <a:pt x="525" y="910"/>
                </a:lnTo>
                <a:lnTo>
                  <a:pt x="527" y="917"/>
                </a:lnTo>
                <a:lnTo>
                  <a:pt x="528" y="925"/>
                </a:lnTo>
                <a:lnTo>
                  <a:pt x="528" y="933"/>
                </a:lnTo>
                <a:lnTo>
                  <a:pt x="528" y="933"/>
                </a:lnTo>
                <a:lnTo>
                  <a:pt x="525" y="942"/>
                </a:lnTo>
                <a:lnTo>
                  <a:pt x="520" y="966"/>
                </a:lnTo>
                <a:lnTo>
                  <a:pt x="517" y="994"/>
                </a:lnTo>
                <a:lnTo>
                  <a:pt x="516" y="1009"/>
                </a:lnTo>
                <a:lnTo>
                  <a:pt x="516" y="1020"/>
                </a:lnTo>
                <a:lnTo>
                  <a:pt x="516" y="1020"/>
                </a:lnTo>
                <a:lnTo>
                  <a:pt x="517" y="1026"/>
                </a:lnTo>
                <a:lnTo>
                  <a:pt x="518" y="1030"/>
                </a:lnTo>
                <a:lnTo>
                  <a:pt x="523" y="1040"/>
                </a:lnTo>
                <a:lnTo>
                  <a:pt x="530" y="1049"/>
                </a:lnTo>
                <a:lnTo>
                  <a:pt x="537" y="1056"/>
                </a:lnTo>
                <a:lnTo>
                  <a:pt x="552" y="1068"/>
                </a:lnTo>
                <a:lnTo>
                  <a:pt x="558" y="1071"/>
                </a:lnTo>
                <a:lnTo>
                  <a:pt x="558" y="1071"/>
                </a:lnTo>
                <a:lnTo>
                  <a:pt x="559" y="1074"/>
                </a:lnTo>
                <a:lnTo>
                  <a:pt x="559" y="1075"/>
                </a:lnTo>
                <a:lnTo>
                  <a:pt x="560" y="1075"/>
                </a:lnTo>
                <a:lnTo>
                  <a:pt x="560" y="1074"/>
                </a:lnTo>
                <a:lnTo>
                  <a:pt x="561" y="1069"/>
                </a:lnTo>
                <a:lnTo>
                  <a:pt x="565" y="1049"/>
                </a:lnTo>
                <a:lnTo>
                  <a:pt x="565" y="1049"/>
                </a:lnTo>
                <a:lnTo>
                  <a:pt x="567" y="1020"/>
                </a:lnTo>
                <a:lnTo>
                  <a:pt x="567" y="998"/>
                </a:lnTo>
                <a:lnTo>
                  <a:pt x="567" y="980"/>
                </a:lnTo>
                <a:lnTo>
                  <a:pt x="567" y="980"/>
                </a:lnTo>
                <a:lnTo>
                  <a:pt x="569" y="983"/>
                </a:lnTo>
                <a:lnTo>
                  <a:pt x="572" y="992"/>
                </a:lnTo>
                <a:lnTo>
                  <a:pt x="578" y="1001"/>
                </a:lnTo>
                <a:lnTo>
                  <a:pt x="582" y="1005"/>
                </a:lnTo>
                <a:lnTo>
                  <a:pt x="585" y="1009"/>
                </a:lnTo>
                <a:lnTo>
                  <a:pt x="585" y="1009"/>
                </a:lnTo>
                <a:lnTo>
                  <a:pt x="593" y="1011"/>
                </a:lnTo>
                <a:lnTo>
                  <a:pt x="602" y="1014"/>
                </a:lnTo>
                <a:lnTo>
                  <a:pt x="625" y="1020"/>
                </a:lnTo>
                <a:lnTo>
                  <a:pt x="657" y="1024"/>
                </a:lnTo>
                <a:lnTo>
                  <a:pt x="612" y="1041"/>
                </a:lnTo>
                <a:lnTo>
                  <a:pt x="612" y="1041"/>
                </a:lnTo>
                <a:lnTo>
                  <a:pt x="602" y="1045"/>
                </a:lnTo>
                <a:lnTo>
                  <a:pt x="596" y="1047"/>
                </a:lnTo>
                <a:lnTo>
                  <a:pt x="595" y="1047"/>
                </a:lnTo>
                <a:lnTo>
                  <a:pt x="595" y="1049"/>
                </a:lnTo>
                <a:lnTo>
                  <a:pt x="595" y="1049"/>
                </a:lnTo>
                <a:lnTo>
                  <a:pt x="596" y="1049"/>
                </a:lnTo>
                <a:lnTo>
                  <a:pt x="595" y="1049"/>
                </a:lnTo>
                <a:lnTo>
                  <a:pt x="594" y="1051"/>
                </a:lnTo>
                <a:lnTo>
                  <a:pt x="588" y="1057"/>
                </a:lnTo>
                <a:lnTo>
                  <a:pt x="585" y="1061"/>
                </a:lnTo>
                <a:lnTo>
                  <a:pt x="585" y="1065"/>
                </a:lnTo>
                <a:lnTo>
                  <a:pt x="587" y="1067"/>
                </a:lnTo>
                <a:lnTo>
                  <a:pt x="588" y="1069"/>
                </a:lnTo>
                <a:lnTo>
                  <a:pt x="595" y="1074"/>
                </a:lnTo>
                <a:lnTo>
                  <a:pt x="595" y="1074"/>
                </a:lnTo>
                <a:lnTo>
                  <a:pt x="606" y="1077"/>
                </a:lnTo>
                <a:lnTo>
                  <a:pt x="616" y="1080"/>
                </a:lnTo>
                <a:lnTo>
                  <a:pt x="628" y="1082"/>
                </a:lnTo>
                <a:lnTo>
                  <a:pt x="638" y="1082"/>
                </a:lnTo>
                <a:lnTo>
                  <a:pt x="652" y="1081"/>
                </a:lnTo>
                <a:lnTo>
                  <a:pt x="664" y="1079"/>
                </a:lnTo>
                <a:lnTo>
                  <a:pt x="677" y="1075"/>
                </a:lnTo>
                <a:lnTo>
                  <a:pt x="691" y="1069"/>
                </a:lnTo>
                <a:lnTo>
                  <a:pt x="691" y="1069"/>
                </a:lnTo>
                <a:lnTo>
                  <a:pt x="714" y="1058"/>
                </a:lnTo>
                <a:lnTo>
                  <a:pt x="730" y="1049"/>
                </a:lnTo>
                <a:lnTo>
                  <a:pt x="738" y="1044"/>
                </a:lnTo>
                <a:lnTo>
                  <a:pt x="741" y="1041"/>
                </a:lnTo>
                <a:lnTo>
                  <a:pt x="741" y="1041"/>
                </a:lnTo>
                <a:lnTo>
                  <a:pt x="743" y="1040"/>
                </a:lnTo>
                <a:lnTo>
                  <a:pt x="754" y="1033"/>
                </a:lnTo>
                <a:lnTo>
                  <a:pt x="774" y="1018"/>
                </a:lnTo>
                <a:lnTo>
                  <a:pt x="811" y="992"/>
                </a:lnTo>
                <a:lnTo>
                  <a:pt x="811" y="992"/>
                </a:lnTo>
                <a:lnTo>
                  <a:pt x="841" y="968"/>
                </a:lnTo>
                <a:lnTo>
                  <a:pt x="841" y="968"/>
                </a:lnTo>
                <a:lnTo>
                  <a:pt x="853" y="994"/>
                </a:lnTo>
                <a:lnTo>
                  <a:pt x="853" y="994"/>
                </a:lnTo>
                <a:lnTo>
                  <a:pt x="861" y="1017"/>
                </a:lnTo>
                <a:lnTo>
                  <a:pt x="867" y="1040"/>
                </a:lnTo>
                <a:lnTo>
                  <a:pt x="873" y="1063"/>
                </a:lnTo>
                <a:lnTo>
                  <a:pt x="878" y="1083"/>
                </a:lnTo>
                <a:lnTo>
                  <a:pt x="884" y="1116"/>
                </a:lnTo>
                <a:lnTo>
                  <a:pt x="886" y="1129"/>
                </a:lnTo>
                <a:lnTo>
                  <a:pt x="886" y="1129"/>
                </a:lnTo>
                <a:lnTo>
                  <a:pt x="885" y="1144"/>
                </a:lnTo>
                <a:lnTo>
                  <a:pt x="883" y="1158"/>
                </a:lnTo>
                <a:lnTo>
                  <a:pt x="883" y="1174"/>
                </a:lnTo>
                <a:lnTo>
                  <a:pt x="884" y="1191"/>
                </a:lnTo>
                <a:lnTo>
                  <a:pt x="885" y="1197"/>
                </a:lnTo>
                <a:lnTo>
                  <a:pt x="886" y="1203"/>
                </a:lnTo>
                <a:lnTo>
                  <a:pt x="889" y="1208"/>
                </a:lnTo>
                <a:lnTo>
                  <a:pt x="892" y="1211"/>
                </a:lnTo>
                <a:lnTo>
                  <a:pt x="896" y="1213"/>
                </a:lnTo>
                <a:lnTo>
                  <a:pt x="901" y="1211"/>
                </a:lnTo>
                <a:lnTo>
                  <a:pt x="901" y="1211"/>
                </a:lnTo>
                <a:lnTo>
                  <a:pt x="906" y="1209"/>
                </a:lnTo>
                <a:lnTo>
                  <a:pt x="910" y="1207"/>
                </a:lnTo>
                <a:lnTo>
                  <a:pt x="914" y="1203"/>
                </a:lnTo>
                <a:lnTo>
                  <a:pt x="917" y="1199"/>
                </a:lnTo>
                <a:lnTo>
                  <a:pt x="921" y="1191"/>
                </a:lnTo>
                <a:lnTo>
                  <a:pt x="924" y="1181"/>
                </a:lnTo>
                <a:lnTo>
                  <a:pt x="924" y="1170"/>
                </a:lnTo>
                <a:lnTo>
                  <a:pt x="925" y="1160"/>
                </a:lnTo>
                <a:lnTo>
                  <a:pt x="925" y="1134"/>
                </a:lnTo>
                <a:lnTo>
                  <a:pt x="925" y="1134"/>
                </a:lnTo>
                <a:lnTo>
                  <a:pt x="925" y="1122"/>
                </a:lnTo>
                <a:lnTo>
                  <a:pt x="923" y="1111"/>
                </a:lnTo>
                <a:lnTo>
                  <a:pt x="920" y="1102"/>
                </a:lnTo>
                <a:lnTo>
                  <a:pt x="915" y="1092"/>
                </a:lnTo>
                <a:lnTo>
                  <a:pt x="909" y="1081"/>
                </a:lnTo>
                <a:lnTo>
                  <a:pt x="906" y="1076"/>
                </a:lnTo>
                <a:lnTo>
                  <a:pt x="906" y="1076"/>
                </a:lnTo>
                <a:lnTo>
                  <a:pt x="904" y="1067"/>
                </a:lnTo>
                <a:lnTo>
                  <a:pt x="900" y="1042"/>
                </a:lnTo>
                <a:lnTo>
                  <a:pt x="891" y="1010"/>
                </a:lnTo>
                <a:lnTo>
                  <a:pt x="885" y="992"/>
                </a:lnTo>
                <a:lnTo>
                  <a:pt x="878" y="975"/>
                </a:lnTo>
                <a:lnTo>
                  <a:pt x="878" y="975"/>
                </a:lnTo>
                <a:lnTo>
                  <a:pt x="872" y="962"/>
                </a:lnTo>
                <a:lnTo>
                  <a:pt x="865" y="947"/>
                </a:lnTo>
                <a:lnTo>
                  <a:pt x="865" y="947"/>
                </a:lnTo>
                <a:lnTo>
                  <a:pt x="883" y="929"/>
                </a:lnTo>
                <a:lnTo>
                  <a:pt x="896" y="912"/>
                </a:lnTo>
                <a:lnTo>
                  <a:pt x="901" y="904"/>
                </a:lnTo>
                <a:lnTo>
                  <a:pt x="906" y="895"/>
                </a:lnTo>
                <a:lnTo>
                  <a:pt x="909" y="887"/>
                </a:lnTo>
                <a:lnTo>
                  <a:pt x="912" y="880"/>
                </a:lnTo>
                <a:lnTo>
                  <a:pt x="912" y="880"/>
                </a:lnTo>
                <a:lnTo>
                  <a:pt x="913" y="866"/>
                </a:lnTo>
                <a:lnTo>
                  <a:pt x="914" y="854"/>
                </a:lnTo>
                <a:lnTo>
                  <a:pt x="914" y="841"/>
                </a:lnTo>
                <a:lnTo>
                  <a:pt x="913" y="829"/>
                </a:lnTo>
                <a:lnTo>
                  <a:pt x="912" y="818"/>
                </a:lnTo>
                <a:lnTo>
                  <a:pt x="909" y="807"/>
                </a:lnTo>
                <a:lnTo>
                  <a:pt x="907" y="799"/>
                </a:lnTo>
                <a:lnTo>
                  <a:pt x="904" y="793"/>
                </a:lnTo>
                <a:lnTo>
                  <a:pt x="904" y="793"/>
                </a:lnTo>
                <a:lnTo>
                  <a:pt x="901" y="787"/>
                </a:lnTo>
                <a:lnTo>
                  <a:pt x="895" y="781"/>
                </a:lnTo>
                <a:lnTo>
                  <a:pt x="880" y="767"/>
                </a:lnTo>
                <a:lnTo>
                  <a:pt x="862" y="753"/>
                </a:lnTo>
                <a:lnTo>
                  <a:pt x="871" y="734"/>
                </a:lnTo>
                <a:lnTo>
                  <a:pt x="915" y="734"/>
                </a:lnTo>
                <a:lnTo>
                  <a:pt x="915" y="734"/>
                </a:lnTo>
                <a:lnTo>
                  <a:pt x="926" y="735"/>
                </a:lnTo>
                <a:lnTo>
                  <a:pt x="937" y="736"/>
                </a:lnTo>
                <a:lnTo>
                  <a:pt x="948" y="738"/>
                </a:lnTo>
                <a:lnTo>
                  <a:pt x="955" y="738"/>
                </a:lnTo>
                <a:lnTo>
                  <a:pt x="955" y="738"/>
                </a:lnTo>
                <a:lnTo>
                  <a:pt x="965" y="737"/>
                </a:lnTo>
                <a:lnTo>
                  <a:pt x="977" y="732"/>
                </a:lnTo>
                <a:lnTo>
                  <a:pt x="991" y="726"/>
                </a:lnTo>
                <a:lnTo>
                  <a:pt x="991" y="726"/>
                </a:lnTo>
                <a:lnTo>
                  <a:pt x="989" y="750"/>
                </a:lnTo>
                <a:lnTo>
                  <a:pt x="984" y="805"/>
                </a:lnTo>
                <a:lnTo>
                  <a:pt x="983" y="836"/>
                </a:lnTo>
                <a:lnTo>
                  <a:pt x="982" y="865"/>
                </a:lnTo>
                <a:lnTo>
                  <a:pt x="982" y="890"/>
                </a:lnTo>
                <a:lnTo>
                  <a:pt x="984" y="907"/>
                </a:lnTo>
                <a:lnTo>
                  <a:pt x="984" y="907"/>
                </a:lnTo>
                <a:lnTo>
                  <a:pt x="986" y="918"/>
                </a:lnTo>
                <a:lnTo>
                  <a:pt x="990" y="928"/>
                </a:lnTo>
                <a:lnTo>
                  <a:pt x="998" y="941"/>
                </a:lnTo>
                <a:lnTo>
                  <a:pt x="1002" y="948"/>
                </a:lnTo>
                <a:lnTo>
                  <a:pt x="1004" y="954"/>
                </a:lnTo>
                <a:lnTo>
                  <a:pt x="1007" y="962"/>
                </a:lnTo>
                <a:lnTo>
                  <a:pt x="1007" y="971"/>
                </a:lnTo>
                <a:lnTo>
                  <a:pt x="1007" y="971"/>
                </a:lnTo>
                <a:lnTo>
                  <a:pt x="1006" y="983"/>
                </a:lnTo>
                <a:lnTo>
                  <a:pt x="1004" y="1000"/>
                </a:lnTo>
                <a:lnTo>
                  <a:pt x="997" y="1040"/>
                </a:lnTo>
                <a:lnTo>
                  <a:pt x="991" y="1077"/>
                </a:lnTo>
                <a:lnTo>
                  <a:pt x="989" y="1099"/>
                </a:lnTo>
                <a:lnTo>
                  <a:pt x="989" y="1099"/>
                </a:lnTo>
                <a:lnTo>
                  <a:pt x="986" y="1111"/>
                </a:lnTo>
                <a:lnTo>
                  <a:pt x="983" y="1123"/>
                </a:lnTo>
                <a:lnTo>
                  <a:pt x="977" y="1144"/>
                </a:lnTo>
                <a:lnTo>
                  <a:pt x="977" y="1144"/>
                </a:lnTo>
                <a:lnTo>
                  <a:pt x="967" y="1188"/>
                </a:lnTo>
                <a:lnTo>
                  <a:pt x="1000" y="1240"/>
                </a:lnTo>
                <a:lnTo>
                  <a:pt x="989" y="1181"/>
                </a:lnTo>
                <a:lnTo>
                  <a:pt x="1016" y="1067"/>
                </a:lnTo>
                <a:lnTo>
                  <a:pt x="1028" y="969"/>
                </a:lnTo>
                <a:lnTo>
                  <a:pt x="1026" y="748"/>
                </a:lnTo>
                <a:lnTo>
                  <a:pt x="1026" y="748"/>
                </a:lnTo>
                <a:lnTo>
                  <a:pt x="1036" y="738"/>
                </a:lnTo>
                <a:lnTo>
                  <a:pt x="1043" y="730"/>
                </a:lnTo>
                <a:lnTo>
                  <a:pt x="1045" y="726"/>
                </a:lnTo>
                <a:lnTo>
                  <a:pt x="1047" y="723"/>
                </a:lnTo>
                <a:lnTo>
                  <a:pt x="1047" y="723"/>
                </a:lnTo>
                <a:lnTo>
                  <a:pt x="1050" y="701"/>
                </a:lnTo>
                <a:lnTo>
                  <a:pt x="1051" y="686"/>
                </a:lnTo>
                <a:lnTo>
                  <a:pt x="1093" y="680"/>
                </a:lnTo>
                <a:lnTo>
                  <a:pt x="1093" y="680"/>
                </a:lnTo>
                <a:lnTo>
                  <a:pt x="1126" y="685"/>
                </a:lnTo>
                <a:lnTo>
                  <a:pt x="1151" y="689"/>
                </a:lnTo>
                <a:lnTo>
                  <a:pt x="1163" y="690"/>
                </a:lnTo>
                <a:lnTo>
                  <a:pt x="1173" y="689"/>
                </a:lnTo>
                <a:lnTo>
                  <a:pt x="1173" y="689"/>
                </a:lnTo>
                <a:lnTo>
                  <a:pt x="1184" y="686"/>
                </a:lnTo>
                <a:lnTo>
                  <a:pt x="1201" y="682"/>
                </a:lnTo>
                <a:lnTo>
                  <a:pt x="1240" y="667"/>
                </a:lnTo>
                <a:lnTo>
                  <a:pt x="1292" y="647"/>
                </a:lnTo>
                <a:lnTo>
                  <a:pt x="1329" y="671"/>
                </a:lnTo>
                <a:lnTo>
                  <a:pt x="1329" y="671"/>
                </a:lnTo>
                <a:lnTo>
                  <a:pt x="1361" y="729"/>
                </a:lnTo>
                <a:lnTo>
                  <a:pt x="1386" y="773"/>
                </a:lnTo>
                <a:lnTo>
                  <a:pt x="1397" y="790"/>
                </a:lnTo>
                <a:lnTo>
                  <a:pt x="1404" y="802"/>
                </a:lnTo>
                <a:lnTo>
                  <a:pt x="1404" y="802"/>
                </a:lnTo>
                <a:lnTo>
                  <a:pt x="1417" y="816"/>
                </a:lnTo>
                <a:lnTo>
                  <a:pt x="1431" y="828"/>
                </a:lnTo>
                <a:lnTo>
                  <a:pt x="1444" y="840"/>
                </a:lnTo>
                <a:lnTo>
                  <a:pt x="1496" y="927"/>
                </a:lnTo>
                <a:lnTo>
                  <a:pt x="1535" y="957"/>
                </a:lnTo>
                <a:lnTo>
                  <a:pt x="1585" y="1001"/>
                </a:lnTo>
                <a:lnTo>
                  <a:pt x="1573" y="954"/>
                </a:lnTo>
                <a:lnTo>
                  <a:pt x="1515" y="912"/>
                </a:lnTo>
                <a:lnTo>
                  <a:pt x="1470" y="818"/>
                </a:lnTo>
                <a:lnTo>
                  <a:pt x="1329" y="629"/>
                </a:lnTo>
                <a:lnTo>
                  <a:pt x="1329" y="629"/>
                </a:lnTo>
                <a:lnTo>
                  <a:pt x="1323" y="627"/>
                </a:lnTo>
                <a:lnTo>
                  <a:pt x="1305" y="624"/>
                </a:lnTo>
                <a:lnTo>
                  <a:pt x="1280" y="620"/>
                </a:lnTo>
                <a:lnTo>
                  <a:pt x="1266" y="619"/>
                </a:lnTo>
                <a:lnTo>
                  <a:pt x="1250" y="619"/>
                </a:lnTo>
                <a:lnTo>
                  <a:pt x="1250" y="619"/>
                </a:lnTo>
                <a:lnTo>
                  <a:pt x="1231" y="620"/>
                </a:lnTo>
                <a:lnTo>
                  <a:pt x="1208" y="624"/>
                </a:lnTo>
                <a:lnTo>
                  <a:pt x="1155" y="633"/>
                </a:lnTo>
                <a:lnTo>
                  <a:pt x="1110" y="643"/>
                </a:lnTo>
                <a:lnTo>
                  <a:pt x="1091" y="647"/>
                </a:lnTo>
                <a:lnTo>
                  <a:pt x="1054" y="621"/>
                </a:lnTo>
                <a:lnTo>
                  <a:pt x="1054" y="621"/>
                </a:lnTo>
                <a:lnTo>
                  <a:pt x="1066" y="619"/>
                </a:lnTo>
                <a:lnTo>
                  <a:pt x="1096" y="612"/>
                </a:lnTo>
                <a:lnTo>
                  <a:pt x="1114" y="608"/>
                </a:lnTo>
                <a:lnTo>
                  <a:pt x="1131" y="602"/>
                </a:lnTo>
                <a:lnTo>
                  <a:pt x="1146" y="597"/>
                </a:lnTo>
                <a:lnTo>
                  <a:pt x="1158" y="591"/>
                </a:lnTo>
                <a:lnTo>
                  <a:pt x="1158" y="591"/>
                </a:lnTo>
                <a:lnTo>
                  <a:pt x="1167" y="585"/>
                </a:lnTo>
                <a:lnTo>
                  <a:pt x="1172" y="580"/>
                </a:lnTo>
                <a:lnTo>
                  <a:pt x="1173" y="577"/>
                </a:lnTo>
                <a:lnTo>
                  <a:pt x="1173" y="573"/>
                </a:lnTo>
                <a:lnTo>
                  <a:pt x="1170" y="571"/>
                </a:lnTo>
                <a:lnTo>
                  <a:pt x="1169" y="568"/>
                </a:lnTo>
                <a:lnTo>
                  <a:pt x="1168" y="568"/>
                </a:lnTo>
                <a:lnTo>
                  <a:pt x="1168" y="567"/>
                </a:lnTo>
                <a:lnTo>
                  <a:pt x="1168" y="567"/>
                </a:lnTo>
                <a:lnTo>
                  <a:pt x="1170" y="567"/>
                </a:lnTo>
                <a:lnTo>
                  <a:pt x="1173" y="563"/>
                </a:lnTo>
                <a:lnTo>
                  <a:pt x="1179" y="556"/>
                </a:lnTo>
                <a:lnTo>
                  <a:pt x="1183" y="550"/>
                </a:lnTo>
                <a:lnTo>
                  <a:pt x="1187" y="545"/>
                </a:lnTo>
                <a:lnTo>
                  <a:pt x="1193" y="540"/>
                </a:lnTo>
                <a:lnTo>
                  <a:pt x="1201" y="537"/>
                </a:lnTo>
                <a:lnTo>
                  <a:pt x="1201" y="537"/>
                </a:lnTo>
                <a:lnTo>
                  <a:pt x="1205" y="534"/>
                </a:lnTo>
                <a:lnTo>
                  <a:pt x="1208" y="531"/>
                </a:lnTo>
                <a:lnTo>
                  <a:pt x="1214" y="521"/>
                </a:lnTo>
                <a:lnTo>
                  <a:pt x="1219" y="508"/>
                </a:lnTo>
                <a:lnTo>
                  <a:pt x="1223" y="495"/>
                </a:lnTo>
                <a:lnTo>
                  <a:pt x="1228" y="470"/>
                </a:lnTo>
                <a:lnTo>
                  <a:pt x="1229" y="460"/>
                </a:lnTo>
                <a:lnTo>
                  <a:pt x="1229" y="460"/>
                </a:lnTo>
                <a:lnTo>
                  <a:pt x="1237" y="452"/>
                </a:lnTo>
                <a:lnTo>
                  <a:pt x="1257" y="434"/>
                </a:lnTo>
                <a:lnTo>
                  <a:pt x="1257" y="434"/>
                </a:lnTo>
                <a:lnTo>
                  <a:pt x="1263" y="428"/>
                </a:lnTo>
                <a:lnTo>
                  <a:pt x="1268" y="421"/>
                </a:lnTo>
                <a:lnTo>
                  <a:pt x="1275" y="407"/>
                </a:lnTo>
                <a:lnTo>
                  <a:pt x="1279" y="401"/>
                </a:lnTo>
                <a:lnTo>
                  <a:pt x="1284" y="397"/>
                </a:lnTo>
                <a:lnTo>
                  <a:pt x="1285" y="396"/>
                </a:lnTo>
                <a:lnTo>
                  <a:pt x="1287" y="396"/>
                </a:lnTo>
                <a:lnTo>
                  <a:pt x="1290" y="397"/>
                </a:lnTo>
                <a:lnTo>
                  <a:pt x="1292" y="398"/>
                </a:lnTo>
                <a:lnTo>
                  <a:pt x="1292" y="398"/>
                </a:lnTo>
                <a:lnTo>
                  <a:pt x="1299" y="403"/>
                </a:lnTo>
                <a:lnTo>
                  <a:pt x="1310" y="407"/>
                </a:lnTo>
                <a:lnTo>
                  <a:pt x="1338" y="414"/>
                </a:lnTo>
                <a:lnTo>
                  <a:pt x="1362" y="417"/>
                </a:lnTo>
                <a:lnTo>
                  <a:pt x="1372" y="420"/>
                </a:lnTo>
                <a:lnTo>
                  <a:pt x="1406" y="512"/>
                </a:lnTo>
                <a:lnTo>
                  <a:pt x="1498" y="507"/>
                </a:lnTo>
                <a:lnTo>
                  <a:pt x="1440" y="485"/>
                </a:lnTo>
                <a:lnTo>
                  <a:pt x="1418" y="492"/>
                </a:lnTo>
                <a:lnTo>
                  <a:pt x="1400" y="410"/>
                </a:lnTo>
                <a:lnTo>
                  <a:pt x="1400" y="410"/>
                </a:lnTo>
                <a:lnTo>
                  <a:pt x="1399" y="407"/>
                </a:lnTo>
                <a:lnTo>
                  <a:pt x="1396" y="398"/>
                </a:lnTo>
                <a:lnTo>
                  <a:pt x="1393" y="394"/>
                </a:lnTo>
                <a:lnTo>
                  <a:pt x="1391" y="391"/>
                </a:lnTo>
                <a:lnTo>
                  <a:pt x="1387" y="387"/>
                </a:lnTo>
                <a:lnTo>
                  <a:pt x="1384" y="387"/>
                </a:lnTo>
                <a:lnTo>
                  <a:pt x="1384" y="387"/>
                </a:lnTo>
                <a:lnTo>
                  <a:pt x="1378" y="386"/>
                </a:lnTo>
                <a:lnTo>
                  <a:pt x="1369" y="384"/>
                </a:lnTo>
                <a:lnTo>
                  <a:pt x="1350" y="378"/>
                </a:lnTo>
                <a:lnTo>
                  <a:pt x="1325" y="368"/>
                </a:lnTo>
                <a:lnTo>
                  <a:pt x="1325" y="368"/>
                </a:lnTo>
                <a:lnTo>
                  <a:pt x="1329" y="352"/>
                </a:lnTo>
                <a:lnTo>
                  <a:pt x="1333" y="334"/>
                </a:lnTo>
                <a:lnTo>
                  <a:pt x="1337" y="314"/>
                </a:lnTo>
                <a:lnTo>
                  <a:pt x="1339" y="289"/>
                </a:lnTo>
                <a:lnTo>
                  <a:pt x="1339" y="277"/>
                </a:lnTo>
                <a:lnTo>
                  <a:pt x="1339" y="267"/>
                </a:lnTo>
                <a:lnTo>
                  <a:pt x="1338" y="254"/>
                </a:lnTo>
                <a:lnTo>
                  <a:pt x="1335" y="244"/>
                </a:lnTo>
                <a:lnTo>
                  <a:pt x="1332" y="234"/>
                </a:lnTo>
                <a:lnTo>
                  <a:pt x="1327" y="226"/>
                </a:lnTo>
                <a:lnTo>
                  <a:pt x="1327" y="226"/>
                </a:lnTo>
                <a:lnTo>
                  <a:pt x="1321" y="217"/>
                </a:lnTo>
                <a:lnTo>
                  <a:pt x="1314" y="209"/>
                </a:lnTo>
                <a:lnTo>
                  <a:pt x="1304" y="201"/>
                </a:lnTo>
                <a:lnTo>
                  <a:pt x="1293" y="193"/>
                </a:lnTo>
                <a:lnTo>
                  <a:pt x="1281" y="187"/>
                </a:lnTo>
                <a:lnTo>
                  <a:pt x="1268" y="181"/>
                </a:lnTo>
                <a:lnTo>
                  <a:pt x="1255" y="175"/>
                </a:lnTo>
                <a:lnTo>
                  <a:pt x="1239" y="170"/>
                </a:lnTo>
                <a:lnTo>
                  <a:pt x="1225" y="166"/>
                </a:lnTo>
                <a:lnTo>
                  <a:pt x="1209" y="163"/>
                </a:lnTo>
                <a:lnTo>
                  <a:pt x="1193" y="162"/>
                </a:lnTo>
                <a:lnTo>
                  <a:pt x="1178" y="160"/>
                </a:lnTo>
                <a:lnTo>
                  <a:pt x="1162" y="160"/>
                </a:lnTo>
                <a:lnTo>
                  <a:pt x="1146" y="163"/>
                </a:lnTo>
                <a:lnTo>
                  <a:pt x="1131" y="166"/>
                </a:lnTo>
                <a:lnTo>
                  <a:pt x="1116" y="171"/>
                </a:lnTo>
                <a:lnTo>
                  <a:pt x="1116" y="171"/>
                </a:lnTo>
                <a:lnTo>
                  <a:pt x="1103" y="177"/>
                </a:lnTo>
                <a:lnTo>
                  <a:pt x="1091" y="183"/>
                </a:lnTo>
                <a:lnTo>
                  <a:pt x="1079" y="191"/>
                </a:lnTo>
                <a:lnTo>
                  <a:pt x="1067" y="198"/>
                </a:lnTo>
                <a:lnTo>
                  <a:pt x="1057" y="205"/>
                </a:lnTo>
                <a:lnTo>
                  <a:pt x="1048" y="213"/>
                </a:lnTo>
                <a:lnTo>
                  <a:pt x="1039" y="222"/>
                </a:lnTo>
                <a:lnTo>
                  <a:pt x="1032" y="230"/>
                </a:lnTo>
                <a:lnTo>
                  <a:pt x="1025" y="240"/>
                </a:lnTo>
                <a:lnTo>
                  <a:pt x="1019" y="250"/>
                </a:lnTo>
                <a:lnTo>
                  <a:pt x="1014" y="261"/>
                </a:lnTo>
                <a:lnTo>
                  <a:pt x="1010" y="271"/>
                </a:lnTo>
                <a:lnTo>
                  <a:pt x="1008" y="282"/>
                </a:lnTo>
                <a:lnTo>
                  <a:pt x="1006" y="294"/>
                </a:lnTo>
                <a:lnTo>
                  <a:pt x="1004" y="306"/>
                </a:lnTo>
                <a:lnTo>
                  <a:pt x="1004" y="318"/>
                </a:lnTo>
                <a:lnTo>
                  <a:pt x="1004" y="318"/>
                </a:lnTo>
                <a:lnTo>
                  <a:pt x="1006" y="343"/>
                </a:lnTo>
                <a:lnTo>
                  <a:pt x="1008" y="363"/>
                </a:lnTo>
                <a:lnTo>
                  <a:pt x="1012" y="379"/>
                </a:lnTo>
                <a:lnTo>
                  <a:pt x="1015" y="392"/>
                </a:lnTo>
                <a:lnTo>
                  <a:pt x="1021" y="409"/>
                </a:lnTo>
                <a:lnTo>
                  <a:pt x="1024" y="415"/>
                </a:lnTo>
                <a:lnTo>
                  <a:pt x="994" y="425"/>
                </a:lnTo>
                <a:lnTo>
                  <a:pt x="935" y="308"/>
                </a:lnTo>
                <a:lnTo>
                  <a:pt x="904" y="104"/>
                </a:lnTo>
                <a:lnTo>
                  <a:pt x="944" y="0"/>
                </a:lnTo>
                <a:lnTo>
                  <a:pt x="888" y="80"/>
                </a:lnTo>
                <a:lnTo>
                  <a:pt x="888" y="80"/>
                </a:lnTo>
                <a:lnTo>
                  <a:pt x="880" y="95"/>
                </a:lnTo>
                <a:lnTo>
                  <a:pt x="876" y="108"/>
                </a:lnTo>
                <a:lnTo>
                  <a:pt x="873" y="117"/>
                </a:lnTo>
                <a:lnTo>
                  <a:pt x="873" y="117"/>
                </a:lnTo>
                <a:lnTo>
                  <a:pt x="873" y="121"/>
                </a:lnTo>
                <a:lnTo>
                  <a:pt x="872" y="122"/>
                </a:lnTo>
                <a:lnTo>
                  <a:pt x="872" y="125"/>
                </a:lnTo>
                <a:lnTo>
                  <a:pt x="873" y="136"/>
                </a:lnTo>
                <a:lnTo>
                  <a:pt x="873" y="136"/>
                </a:lnTo>
                <a:lnTo>
                  <a:pt x="876" y="148"/>
                </a:lnTo>
                <a:lnTo>
                  <a:pt x="877" y="168"/>
                </a:lnTo>
                <a:lnTo>
                  <a:pt x="880" y="216"/>
                </a:lnTo>
                <a:lnTo>
                  <a:pt x="884" y="259"/>
                </a:lnTo>
                <a:lnTo>
                  <a:pt x="886" y="274"/>
                </a:lnTo>
                <a:lnTo>
                  <a:pt x="886" y="277"/>
                </a:lnTo>
                <a:lnTo>
                  <a:pt x="888" y="279"/>
                </a:lnTo>
                <a:lnTo>
                  <a:pt x="888" y="279"/>
                </a:lnTo>
                <a:lnTo>
                  <a:pt x="889" y="281"/>
                </a:lnTo>
                <a:lnTo>
                  <a:pt x="892" y="286"/>
                </a:lnTo>
                <a:lnTo>
                  <a:pt x="901" y="306"/>
                </a:lnTo>
                <a:lnTo>
                  <a:pt x="924" y="366"/>
                </a:lnTo>
                <a:lnTo>
                  <a:pt x="955" y="452"/>
                </a:lnTo>
                <a:lnTo>
                  <a:pt x="871" y="487"/>
                </a:lnTo>
                <a:lnTo>
                  <a:pt x="871" y="487"/>
                </a:lnTo>
                <a:lnTo>
                  <a:pt x="821" y="405"/>
                </a:lnTo>
                <a:lnTo>
                  <a:pt x="785" y="347"/>
                </a:lnTo>
                <a:lnTo>
                  <a:pt x="773" y="327"/>
                </a:lnTo>
                <a:lnTo>
                  <a:pt x="766" y="318"/>
                </a:lnTo>
                <a:lnTo>
                  <a:pt x="766" y="318"/>
                </a:lnTo>
                <a:lnTo>
                  <a:pt x="762" y="317"/>
                </a:lnTo>
                <a:lnTo>
                  <a:pt x="759" y="317"/>
                </a:lnTo>
                <a:lnTo>
                  <a:pt x="750" y="318"/>
                </a:lnTo>
                <a:lnTo>
                  <a:pt x="741" y="321"/>
                </a:lnTo>
                <a:lnTo>
                  <a:pt x="741" y="321"/>
                </a:lnTo>
                <a:lnTo>
                  <a:pt x="729" y="326"/>
                </a:lnTo>
                <a:lnTo>
                  <a:pt x="694" y="338"/>
                </a:lnTo>
                <a:lnTo>
                  <a:pt x="694" y="338"/>
                </a:lnTo>
                <a:lnTo>
                  <a:pt x="671" y="345"/>
                </a:lnTo>
                <a:lnTo>
                  <a:pt x="649" y="352"/>
                </a:lnTo>
                <a:lnTo>
                  <a:pt x="631" y="361"/>
                </a:lnTo>
                <a:lnTo>
                  <a:pt x="617" y="368"/>
                </a:lnTo>
                <a:lnTo>
                  <a:pt x="617" y="368"/>
                </a:lnTo>
                <a:lnTo>
                  <a:pt x="592" y="384"/>
                </a:lnTo>
                <a:lnTo>
                  <a:pt x="579" y="392"/>
                </a:lnTo>
                <a:lnTo>
                  <a:pt x="523" y="368"/>
                </a:lnTo>
                <a:lnTo>
                  <a:pt x="577" y="413"/>
                </a:lnTo>
                <a:lnTo>
                  <a:pt x="577" y="413"/>
                </a:lnTo>
                <a:lnTo>
                  <a:pt x="577" y="413"/>
                </a:lnTo>
                <a:lnTo>
                  <a:pt x="578" y="411"/>
                </a:lnTo>
                <a:lnTo>
                  <a:pt x="583" y="411"/>
                </a:lnTo>
                <a:lnTo>
                  <a:pt x="593" y="413"/>
                </a:lnTo>
                <a:lnTo>
                  <a:pt x="593" y="413"/>
                </a:lnTo>
                <a:lnTo>
                  <a:pt x="598" y="413"/>
                </a:lnTo>
                <a:lnTo>
                  <a:pt x="605" y="410"/>
                </a:lnTo>
                <a:lnTo>
                  <a:pt x="622" y="404"/>
                </a:lnTo>
                <a:lnTo>
                  <a:pt x="643" y="394"/>
                </a:lnTo>
                <a:lnTo>
                  <a:pt x="667" y="382"/>
                </a:lnTo>
                <a:lnTo>
                  <a:pt x="708" y="362"/>
                </a:lnTo>
                <a:lnTo>
                  <a:pt x="726" y="351"/>
                </a:lnTo>
                <a:lnTo>
                  <a:pt x="748" y="378"/>
                </a:lnTo>
                <a:lnTo>
                  <a:pt x="845" y="514"/>
                </a:lnTo>
                <a:lnTo>
                  <a:pt x="818" y="537"/>
                </a:lnTo>
                <a:lnTo>
                  <a:pt x="818" y="537"/>
                </a:lnTo>
                <a:lnTo>
                  <a:pt x="805" y="534"/>
                </a:lnTo>
                <a:lnTo>
                  <a:pt x="771" y="527"/>
                </a:lnTo>
                <a:lnTo>
                  <a:pt x="771" y="527"/>
                </a:lnTo>
                <a:lnTo>
                  <a:pt x="761" y="526"/>
                </a:lnTo>
                <a:lnTo>
                  <a:pt x="753" y="524"/>
                </a:lnTo>
                <a:lnTo>
                  <a:pt x="742" y="519"/>
                </a:lnTo>
                <a:lnTo>
                  <a:pt x="737" y="518"/>
                </a:lnTo>
                <a:lnTo>
                  <a:pt x="734" y="518"/>
                </a:lnTo>
                <a:lnTo>
                  <a:pt x="730" y="520"/>
                </a:lnTo>
                <a:lnTo>
                  <a:pt x="726" y="522"/>
                </a:lnTo>
                <a:lnTo>
                  <a:pt x="726" y="522"/>
                </a:lnTo>
                <a:lnTo>
                  <a:pt x="717" y="533"/>
                </a:lnTo>
                <a:lnTo>
                  <a:pt x="703" y="544"/>
                </a:lnTo>
                <a:lnTo>
                  <a:pt x="687" y="556"/>
                </a:lnTo>
                <a:lnTo>
                  <a:pt x="652" y="668"/>
                </a:lnTo>
                <a:lnTo>
                  <a:pt x="652" y="668"/>
                </a:lnTo>
                <a:lnTo>
                  <a:pt x="650" y="671"/>
                </a:lnTo>
                <a:lnTo>
                  <a:pt x="648" y="676"/>
                </a:lnTo>
                <a:lnTo>
                  <a:pt x="643" y="680"/>
                </a:lnTo>
                <a:lnTo>
                  <a:pt x="640" y="683"/>
                </a:lnTo>
                <a:lnTo>
                  <a:pt x="635" y="684"/>
                </a:lnTo>
                <a:lnTo>
                  <a:pt x="635" y="684"/>
                </a:lnTo>
                <a:lnTo>
                  <a:pt x="632" y="685"/>
                </a:lnTo>
                <a:lnTo>
                  <a:pt x="630" y="688"/>
                </a:lnTo>
                <a:lnTo>
                  <a:pt x="623" y="696"/>
                </a:lnTo>
                <a:lnTo>
                  <a:pt x="616" y="707"/>
                </a:lnTo>
                <a:lnTo>
                  <a:pt x="607" y="719"/>
                </a:lnTo>
                <a:lnTo>
                  <a:pt x="594" y="742"/>
                </a:lnTo>
                <a:lnTo>
                  <a:pt x="588" y="753"/>
                </a:lnTo>
                <a:lnTo>
                  <a:pt x="588" y="753"/>
                </a:lnTo>
                <a:close/>
                <a:moveTo>
                  <a:pt x="726" y="574"/>
                </a:moveTo>
                <a:lnTo>
                  <a:pt x="768" y="609"/>
                </a:lnTo>
                <a:lnTo>
                  <a:pt x="768" y="609"/>
                </a:lnTo>
                <a:lnTo>
                  <a:pt x="762" y="631"/>
                </a:lnTo>
                <a:lnTo>
                  <a:pt x="759" y="649"/>
                </a:lnTo>
                <a:lnTo>
                  <a:pt x="756" y="664"/>
                </a:lnTo>
                <a:lnTo>
                  <a:pt x="756" y="664"/>
                </a:lnTo>
                <a:lnTo>
                  <a:pt x="758" y="673"/>
                </a:lnTo>
                <a:lnTo>
                  <a:pt x="758" y="680"/>
                </a:lnTo>
                <a:lnTo>
                  <a:pt x="759" y="686"/>
                </a:lnTo>
                <a:lnTo>
                  <a:pt x="696" y="666"/>
                </a:lnTo>
                <a:lnTo>
                  <a:pt x="706" y="598"/>
                </a:lnTo>
                <a:lnTo>
                  <a:pt x="706" y="579"/>
                </a:lnTo>
                <a:lnTo>
                  <a:pt x="726" y="574"/>
                </a:lnTo>
                <a:close/>
                <a:moveTo>
                  <a:pt x="1119" y="478"/>
                </a:moveTo>
                <a:lnTo>
                  <a:pt x="1161" y="467"/>
                </a:lnTo>
                <a:lnTo>
                  <a:pt x="1150" y="530"/>
                </a:lnTo>
                <a:lnTo>
                  <a:pt x="1150" y="530"/>
                </a:lnTo>
                <a:lnTo>
                  <a:pt x="1144" y="534"/>
                </a:lnTo>
                <a:lnTo>
                  <a:pt x="1128" y="544"/>
                </a:lnTo>
                <a:lnTo>
                  <a:pt x="1128" y="544"/>
                </a:lnTo>
                <a:lnTo>
                  <a:pt x="1122" y="547"/>
                </a:lnTo>
                <a:lnTo>
                  <a:pt x="1114" y="549"/>
                </a:lnTo>
                <a:lnTo>
                  <a:pt x="1093" y="554"/>
                </a:lnTo>
                <a:lnTo>
                  <a:pt x="1068" y="559"/>
                </a:lnTo>
                <a:lnTo>
                  <a:pt x="1071" y="520"/>
                </a:lnTo>
                <a:lnTo>
                  <a:pt x="1119" y="478"/>
                </a:lnTo>
                <a:close/>
                <a:moveTo>
                  <a:pt x="986" y="642"/>
                </a:moveTo>
                <a:lnTo>
                  <a:pt x="1037" y="654"/>
                </a:lnTo>
                <a:lnTo>
                  <a:pt x="1014" y="680"/>
                </a:lnTo>
                <a:lnTo>
                  <a:pt x="986" y="64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5F28E462-950D-428A-8D5D-2F12C3850019}"/>
              </a:ext>
            </a:extLst>
          </p:cNvPr>
          <p:cNvSpPr>
            <a:spLocks noEditPoints="1"/>
          </p:cNvSpPr>
          <p:nvPr/>
        </p:nvSpPr>
        <p:spPr bwMode="auto">
          <a:xfrm>
            <a:off x="3746597" y="1750143"/>
            <a:ext cx="2412805" cy="1137526"/>
          </a:xfrm>
          <a:custGeom>
            <a:avLst/>
            <a:gdLst>
              <a:gd name="T0" fmla="*/ 531 w 1699"/>
              <a:gd name="T1" fmla="*/ 264 h 801"/>
              <a:gd name="T2" fmla="*/ 531 w 1699"/>
              <a:gd name="T3" fmla="*/ 212 h 801"/>
              <a:gd name="T4" fmla="*/ 458 w 1699"/>
              <a:gd name="T5" fmla="*/ 161 h 801"/>
              <a:gd name="T6" fmla="*/ 218 w 1699"/>
              <a:gd name="T7" fmla="*/ 48 h 801"/>
              <a:gd name="T8" fmla="*/ 44 w 1699"/>
              <a:gd name="T9" fmla="*/ 2 h 801"/>
              <a:gd name="T10" fmla="*/ 90 w 1699"/>
              <a:gd name="T11" fmla="*/ 37 h 801"/>
              <a:gd name="T12" fmla="*/ 133 w 1699"/>
              <a:gd name="T13" fmla="*/ 124 h 801"/>
              <a:gd name="T14" fmla="*/ 0 w 1699"/>
              <a:gd name="T15" fmla="*/ 141 h 801"/>
              <a:gd name="T16" fmla="*/ 86 w 1699"/>
              <a:gd name="T17" fmla="*/ 152 h 801"/>
              <a:gd name="T18" fmla="*/ 283 w 1699"/>
              <a:gd name="T19" fmla="*/ 200 h 801"/>
              <a:gd name="T20" fmla="*/ 255 w 1699"/>
              <a:gd name="T21" fmla="*/ 324 h 801"/>
              <a:gd name="T22" fmla="*/ 213 w 1699"/>
              <a:gd name="T23" fmla="*/ 368 h 801"/>
              <a:gd name="T24" fmla="*/ 231 w 1699"/>
              <a:gd name="T25" fmla="*/ 378 h 801"/>
              <a:gd name="T26" fmla="*/ 271 w 1699"/>
              <a:gd name="T27" fmla="*/ 359 h 801"/>
              <a:gd name="T28" fmla="*/ 227 w 1699"/>
              <a:gd name="T29" fmla="*/ 401 h 801"/>
              <a:gd name="T30" fmla="*/ 296 w 1699"/>
              <a:gd name="T31" fmla="*/ 406 h 801"/>
              <a:gd name="T32" fmla="*/ 385 w 1699"/>
              <a:gd name="T33" fmla="*/ 400 h 801"/>
              <a:gd name="T34" fmla="*/ 492 w 1699"/>
              <a:gd name="T35" fmla="*/ 358 h 801"/>
              <a:gd name="T36" fmla="*/ 587 w 1699"/>
              <a:gd name="T37" fmla="*/ 407 h 801"/>
              <a:gd name="T38" fmla="*/ 452 w 1699"/>
              <a:gd name="T39" fmla="*/ 493 h 801"/>
              <a:gd name="T40" fmla="*/ 386 w 1699"/>
              <a:gd name="T41" fmla="*/ 549 h 801"/>
              <a:gd name="T42" fmla="*/ 553 w 1699"/>
              <a:gd name="T43" fmla="*/ 502 h 801"/>
              <a:gd name="T44" fmla="*/ 659 w 1699"/>
              <a:gd name="T45" fmla="*/ 476 h 801"/>
              <a:gd name="T46" fmla="*/ 639 w 1699"/>
              <a:gd name="T47" fmla="*/ 412 h 801"/>
              <a:gd name="T48" fmla="*/ 763 w 1699"/>
              <a:gd name="T49" fmla="*/ 430 h 801"/>
              <a:gd name="T50" fmla="*/ 788 w 1699"/>
              <a:gd name="T51" fmla="*/ 563 h 801"/>
              <a:gd name="T52" fmla="*/ 907 w 1699"/>
              <a:gd name="T53" fmla="*/ 726 h 801"/>
              <a:gd name="T54" fmla="*/ 966 w 1699"/>
              <a:gd name="T55" fmla="*/ 704 h 801"/>
              <a:gd name="T56" fmla="*/ 844 w 1699"/>
              <a:gd name="T57" fmla="*/ 503 h 801"/>
              <a:gd name="T58" fmla="*/ 1106 w 1699"/>
              <a:gd name="T59" fmla="*/ 581 h 801"/>
              <a:gd name="T60" fmla="*/ 1230 w 1699"/>
              <a:gd name="T61" fmla="*/ 773 h 801"/>
              <a:gd name="T62" fmla="*/ 1249 w 1699"/>
              <a:gd name="T63" fmla="*/ 767 h 801"/>
              <a:gd name="T64" fmla="*/ 1303 w 1699"/>
              <a:gd name="T65" fmla="*/ 590 h 801"/>
              <a:gd name="T66" fmla="*/ 1432 w 1699"/>
              <a:gd name="T67" fmla="*/ 532 h 801"/>
              <a:gd name="T68" fmla="*/ 1427 w 1699"/>
              <a:gd name="T69" fmla="*/ 463 h 801"/>
              <a:gd name="T70" fmla="*/ 1274 w 1699"/>
              <a:gd name="T71" fmla="*/ 277 h 801"/>
              <a:gd name="T72" fmla="*/ 1231 w 1699"/>
              <a:gd name="T73" fmla="*/ 201 h 801"/>
              <a:gd name="T74" fmla="*/ 1587 w 1699"/>
              <a:gd name="T75" fmla="*/ 238 h 801"/>
              <a:gd name="T76" fmla="*/ 1637 w 1699"/>
              <a:gd name="T77" fmla="*/ 226 h 801"/>
              <a:gd name="T78" fmla="*/ 1639 w 1699"/>
              <a:gd name="T79" fmla="*/ 212 h 801"/>
              <a:gd name="T80" fmla="*/ 1468 w 1699"/>
              <a:gd name="T81" fmla="*/ 179 h 801"/>
              <a:gd name="T82" fmla="*/ 1272 w 1699"/>
              <a:gd name="T83" fmla="*/ 158 h 801"/>
              <a:gd name="T84" fmla="*/ 1194 w 1699"/>
              <a:gd name="T85" fmla="*/ 191 h 801"/>
              <a:gd name="T86" fmla="*/ 1037 w 1699"/>
              <a:gd name="T87" fmla="*/ 190 h 801"/>
              <a:gd name="T88" fmla="*/ 890 w 1699"/>
              <a:gd name="T89" fmla="*/ 232 h 801"/>
              <a:gd name="T90" fmla="*/ 803 w 1699"/>
              <a:gd name="T91" fmla="*/ 284 h 801"/>
              <a:gd name="T92" fmla="*/ 773 w 1699"/>
              <a:gd name="T93" fmla="*/ 179 h 801"/>
              <a:gd name="T94" fmla="*/ 898 w 1699"/>
              <a:gd name="T95" fmla="*/ 165 h 801"/>
              <a:gd name="T96" fmla="*/ 925 w 1699"/>
              <a:gd name="T97" fmla="*/ 150 h 801"/>
              <a:gd name="T98" fmla="*/ 875 w 1699"/>
              <a:gd name="T99" fmla="*/ 143 h 801"/>
              <a:gd name="T100" fmla="*/ 775 w 1699"/>
              <a:gd name="T101" fmla="*/ 125 h 801"/>
              <a:gd name="T102" fmla="*/ 752 w 1699"/>
              <a:gd name="T103" fmla="*/ 196 h 801"/>
              <a:gd name="T104" fmla="*/ 685 w 1699"/>
              <a:gd name="T105" fmla="*/ 278 h 801"/>
              <a:gd name="T106" fmla="*/ 650 w 1699"/>
              <a:gd name="T107" fmla="*/ 175 h 801"/>
              <a:gd name="T108" fmla="*/ 603 w 1699"/>
              <a:gd name="T109" fmla="*/ 140 h 801"/>
              <a:gd name="T110" fmla="*/ 499 w 1699"/>
              <a:gd name="T111" fmla="*/ 125 h 801"/>
              <a:gd name="T112" fmla="*/ 587 w 1699"/>
              <a:gd name="T113" fmla="*/ 271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99" h="801">
                <a:moveTo>
                  <a:pt x="587" y="271"/>
                </a:moveTo>
                <a:lnTo>
                  <a:pt x="587" y="271"/>
                </a:lnTo>
                <a:lnTo>
                  <a:pt x="580" y="267"/>
                </a:lnTo>
                <a:lnTo>
                  <a:pt x="573" y="265"/>
                </a:lnTo>
                <a:lnTo>
                  <a:pt x="555" y="263"/>
                </a:lnTo>
                <a:lnTo>
                  <a:pt x="539" y="263"/>
                </a:lnTo>
                <a:lnTo>
                  <a:pt x="533" y="263"/>
                </a:lnTo>
                <a:lnTo>
                  <a:pt x="531" y="264"/>
                </a:lnTo>
                <a:lnTo>
                  <a:pt x="531" y="264"/>
                </a:lnTo>
                <a:lnTo>
                  <a:pt x="531" y="264"/>
                </a:lnTo>
                <a:lnTo>
                  <a:pt x="531" y="264"/>
                </a:lnTo>
                <a:lnTo>
                  <a:pt x="531" y="264"/>
                </a:lnTo>
                <a:lnTo>
                  <a:pt x="531" y="264"/>
                </a:lnTo>
                <a:lnTo>
                  <a:pt x="532" y="258"/>
                </a:lnTo>
                <a:lnTo>
                  <a:pt x="533" y="246"/>
                </a:lnTo>
                <a:lnTo>
                  <a:pt x="533" y="230"/>
                </a:lnTo>
                <a:lnTo>
                  <a:pt x="532" y="220"/>
                </a:lnTo>
                <a:lnTo>
                  <a:pt x="531" y="212"/>
                </a:lnTo>
                <a:lnTo>
                  <a:pt x="527" y="202"/>
                </a:lnTo>
                <a:lnTo>
                  <a:pt x="522" y="194"/>
                </a:lnTo>
                <a:lnTo>
                  <a:pt x="516" y="185"/>
                </a:lnTo>
                <a:lnTo>
                  <a:pt x="509" y="178"/>
                </a:lnTo>
                <a:lnTo>
                  <a:pt x="499" y="172"/>
                </a:lnTo>
                <a:lnTo>
                  <a:pt x="488" y="167"/>
                </a:lnTo>
                <a:lnTo>
                  <a:pt x="474" y="164"/>
                </a:lnTo>
                <a:lnTo>
                  <a:pt x="458" y="161"/>
                </a:lnTo>
                <a:lnTo>
                  <a:pt x="458" y="161"/>
                </a:lnTo>
                <a:lnTo>
                  <a:pt x="441" y="162"/>
                </a:lnTo>
                <a:lnTo>
                  <a:pt x="423" y="165"/>
                </a:lnTo>
                <a:lnTo>
                  <a:pt x="407" y="170"/>
                </a:lnTo>
                <a:lnTo>
                  <a:pt x="390" y="177"/>
                </a:lnTo>
                <a:lnTo>
                  <a:pt x="374" y="184"/>
                </a:lnTo>
                <a:lnTo>
                  <a:pt x="360" y="193"/>
                </a:lnTo>
                <a:lnTo>
                  <a:pt x="336" y="208"/>
                </a:lnTo>
                <a:lnTo>
                  <a:pt x="296" y="189"/>
                </a:lnTo>
                <a:lnTo>
                  <a:pt x="218" y="48"/>
                </a:lnTo>
                <a:lnTo>
                  <a:pt x="218" y="48"/>
                </a:lnTo>
                <a:lnTo>
                  <a:pt x="191" y="38"/>
                </a:lnTo>
                <a:lnTo>
                  <a:pt x="130" y="19"/>
                </a:lnTo>
                <a:lnTo>
                  <a:pt x="98" y="9"/>
                </a:lnTo>
                <a:lnTo>
                  <a:pt x="70" y="2"/>
                </a:lnTo>
                <a:lnTo>
                  <a:pt x="59" y="1"/>
                </a:lnTo>
                <a:lnTo>
                  <a:pt x="50" y="0"/>
                </a:lnTo>
                <a:lnTo>
                  <a:pt x="45" y="1"/>
                </a:lnTo>
                <a:lnTo>
                  <a:pt x="44" y="2"/>
                </a:lnTo>
                <a:lnTo>
                  <a:pt x="44" y="3"/>
                </a:lnTo>
                <a:lnTo>
                  <a:pt x="44" y="3"/>
                </a:lnTo>
                <a:lnTo>
                  <a:pt x="44" y="7"/>
                </a:lnTo>
                <a:lnTo>
                  <a:pt x="47" y="10"/>
                </a:lnTo>
                <a:lnTo>
                  <a:pt x="51" y="16"/>
                </a:lnTo>
                <a:lnTo>
                  <a:pt x="59" y="22"/>
                </a:lnTo>
                <a:lnTo>
                  <a:pt x="68" y="27"/>
                </a:lnTo>
                <a:lnTo>
                  <a:pt x="79" y="32"/>
                </a:lnTo>
                <a:lnTo>
                  <a:pt x="90" y="37"/>
                </a:lnTo>
                <a:lnTo>
                  <a:pt x="114" y="44"/>
                </a:lnTo>
                <a:lnTo>
                  <a:pt x="114" y="44"/>
                </a:lnTo>
                <a:lnTo>
                  <a:pt x="142" y="51"/>
                </a:lnTo>
                <a:lnTo>
                  <a:pt x="172" y="56"/>
                </a:lnTo>
                <a:lnTo>
                  <a:pt x="208" y="61"/>
                </a:lnTo>
                <a:lnTo>
                  <a:pt x="271" y="177"/>
                </a:lnTo>
                <a:lnTo>
                  <a:pt x="160" y="125"/>
                </a:lnTo>
                <a:lnTo>
                  <a:pt x="160" y="125"/>
                </a:lnTo>
                <a:lnTo>
                  <a:pt x="133" y="124"/>
                </a:lnTo>
                <a:lnTo>
                  <a:pt x="106" y="124"/>
                </a:lnTo>
                <a:lnTo>
                  <a:pt x="74" y="125"/>
                </a:lnTo>
                <a:lnTo>
                  <a:pt x="44" y="127"/>
                </a:lnTo>
                <a:lnTo>
                  <a:pt x="30" y="129"/>
                </a:lnTo>
                <a:lnTo>
                  <a:pt x="19" y="131"/>
                </a:lnTo>
                <a:lnTo>
                  <a:pt x="9" y="134"/>
                </a:lnTo>
                <a:lnTo>
                  <a:pt x="3" y="137"/>
                </a:lnTo>
                <a:lnTo>
                  <a:pt x="1" y="138"/>
                </a:lnTo>
                <a:lnTo>
                  <a:pt x="0" y="141"/>
                </a:lnTo>
                <a:lnTo>
                  <a:pt x="0" y="142"/>
                </a:lnTo>
                <a:lnTo>
                  <a:pt x="1" y="144"/>
                </a:lnTo>
                <a:lnTo>
                  <a:pt x="1" y="144"/>
                </a:lnTo>
                <a:lnTo>
                  <a:pt x="6" y="148"/>
                </a:lnTo>
                <a:lnTo>
                  <a:pt x="13" y="152"/>
                </a:lnTo>
                <a:lnTo>
                  <a:pt x="21" y="153"/>
                </a:lnTo>
                <a:lnTo>
                  <a:pt x="32" y="154"/>
                </a:lnTo>
                <a:lnTo>
                  <a:pt x="59" y="154"/>
                </a:lnTo>
                <a:lnTo>
                  <a:pt x="86" y="152"/>
                </a:lnTo>
                <a:lnTo>
                  <a:pt x="113" y="148"/>
                </a:lnTo>
                <a:lnTo>
                  <a:pt x="136" y="144"/>
                </a:lnTo>
                <a:lnTo>
                  <a:pt x="159" y="140"/>
                </a:lnTo>
                <a:lnTo>
                  <a:pt x="159" y="140"/>
                </a:lnTo>
                <a:lnTo>
                  <a:pt x="179" y="152"/>
                </a:lnTo>
                <a:lnTo>
                  <a:pt x="197" y="162"/>
                </a:lnTo>
                <a:lnTo>
                  <a:pt x="212" y="168"/>
                </a:lnTo>
                <a:lnTo>
                  <a:pt x="212" y="168"/>
                </a:lnTo>
                <a:lnTo>
                  <a:pt x="283" y="200"/>
                </a:lnTo>
                <a:lnTo>
                  <a:pt x="305" y="241"/>
                </a:lnTo>
                <a:lnTo>
                  <a:pt x="305" y="241"/>
                </a:lnTo>
                <a:lnTo>
                  <a:pt x="291" y="258"/>
                </a:lnTo>
                <a:lnTo>
                  <a:pt x="279" y="272"/>
                </a:lnTo>
                <a:lnTo>
                  <a:pt x="271" y="286"/>
                </a:lnTo>
                <a:lnTo>
                  <a:pt x="271" y="286"/>
                </a:lnTo>
                <a:lnTo>
                  <a:pt x="263" y="299"/>
                </a:lnTo>
                <a:lnTo>
                  <a:pt x="259" y="311"/>
                </a:lnTo>
                <a:lnTo>
                  <a:pt x="255" y="324"/>
                </a:lnTo>
                <a:lnTo>
                  <a:pt x="255" y="324"/>
                </a:lnTo>
                <a:lnTo>
                  <a:pt x="250" y="327"/>
                </a:lnTo>
                <a:lnTo>
                  <a:pt x="238" y="333"/>
                </a:lnTo>
                <a:lnTo>
                  <a:pt x="231" y="337"/>
                </a:lnTo>
                <a:lnTo>
                  <a:pt x="225" y="342"/>
                </a:lnTo>
                <a:lnTo>
                  <a:pt x="220" y="348"/>
                </a:lnTo>
                <a:lnTo>
                  <a:pt x="216" y="356"/>
                </a:lnTo>
                <a:lnTo>
                  <a:pt x="216" y="356"/>
                </a:lnTo>
                <a:lnTo>
                  <a:pt x="213" y="368"/>
                </a:lnTo>
                <a:lnTo>
                  <a:pt x="212" y="376"/>
                </a:lnTo>
                <a:lnTo>
                  <a:pt x="213" y="382"/>
                </a:lnTo>
                <a:lnTo>
                  <a:pt x="215" y="384"/>
                </a:lnTo>
                <a:lnTo>
                  <a:pt x="216" y="386"/>
                </a:lnTo>
                <a:lnTo>
                  <a:pt x="216" y="386"/>
                </a:lnTo>
                <a:lnTo>
                  <a:pt x="219" y="387"/>
                </a:lnTo>
                <a:lnTo>
                  <a:pt x="221" y="386"/>
                </a:lnTo>
                <a:lnTo>
                  <a:pt x="226" y="383"/>
                </a:lnTo>
                <a:lnTo>
                  <a:pt x="231" y="378"/>
                </a:lnTo>
                <a:lnTo>
                  <a:pt x="231" y="378"/>
                </a:lnTo>
                <a:lnTo>
                  <a:pt x="232" y="375"/>
                </a:lnTo>
                <a:lnTo>
                  <a:pt x="234" y="368"/>
                </a:lnTo>
                <a:lnTo>
                  <a:pt x="238" y="364"/>
                </a:lnTo>
                <a:lnTo>
                  <a:pt x="240" y="362"/>
                </a:lnTo>
                <a:lnTo>
                  <a:pt x="244" y="359"/>
                </a:lnTo>
                <a:lnTo>
                  <a:pt x="249" y="358"/>
                </a:lnTo>
                <a:lnTo>
                  <a:pt x="249" y="358"/>
                </a:lnTo>
                <a:lnTo>
                  <a:pt x="271" y="359"/>
                </a:lnTo>
                <a:lnTo>
                  <a:pt x="284" y="362"/>
                </a:lnTo>
                <a:lnTo>
                  <a:pt x="284" y="362"/>
                </a:lnTo>
                <a:lnTo>
                  <a:pt x="280" y="366"/>
                </a:lnTo>
                <a:lnTo>
                  <a:pt x="272" y="380"/>
                </a:lnTo>
                <a:lnTo>
                  <a:pt x="272" y="380"/>
                </a:lnTo>
                <a:lnTo>
                  <a:pt x="268" y="383"/>
                </a:lnTo>
                <a:lnTo>
                  <a:pt x="262" y="387"/>
                </a:lnTo>
                <a:lnTo>
                  <a:pt x="246" y="394"/>
                </a:lnTo>
                <a:lnTo>
                  <a:pt x="227" y="401"/>
                </a:lnTo>
                <a:lnTo>
                  <a:pt x="227" y="401"/>
                </a:lnTo>
                <a:lnTo>
                  <a:pt x="236" y="404"/>
                </a:lnTo>
                <a:lnTo>
                  <a:pt x="251" y="409"/>
                </a:lnTo>
                <a:lnTo>
                  <a:pt x="251" y="409"/>
                </a:lnTo>
                <a:lnTo>
                  <a:pt x="256" y="410"/>
                </a:lnTo>
                <a:lnTo>
                  <a:pt x="262" y="410"/>
                </a:lnTo>
                <a:lnTo>
                  <a:pt x="277" y="409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11" y="398"/>
                </a:lnTo>
                <a:lnTo>
                  <a:pt x="322" y="391"/>
                </a:lnTo>
                <a:lnTo>
                  <a:pt x="322" y="391"/>
                </a:lnTo>
                <a:lnTo>
                  <a:pt x="327" y="393"/>
                </a:lnTo>
                <a:lnTo>
                  <a:pt x="343" y="397"/>
                </a:lnTo>
                <a:lnTo>
                  <a:pt x="355" y="399"/>
                </a:lnTo>
                <a:lnTo>
                  <a:pt x="369" y="400"/>
                </a:lnTo>
                <a:lnTo>
                  <a:pt x="385" y="400"/>
                </a:lnTo>
                <a:lnTo>
                  <a:pt x="405" y="400"/>
                </a:lnTo>
                <a:lnTo>
                  <a:pt x="405" y="400"/>
                </a:lnTo>
                <a:lnTo>
                  <a:pt x="415" y="398"/>
                </a:lnTo>
                <a:lnTo>
                  <a:pt x="426" y="395"/>
                </a:lnTo>
                <a:lnTo>
                  <a:pt x="435" y="393"/>
                </a:lnTo>
                <a:lnTo>
                  <a:pt x="445" y="388"/>
                </a:lnTo>
                <a:lnTo>
                  <a:pt x="463" y="378"/>
                </a:lnTo>
                <a:lnTo>
                  <a:pt x="479" y="368"/>
                </a:lnTo>
                <a:lnTo>
                  <a:pt x="492" y="358"/>
                </a:lnTo>
                <a:lnTo>
                  <a:pt x="503" y="348"/>
                </a:lnTo>
                <a:lnTo>
                  <a:pt x="513" y="340"/>
                </a:lnTo>
                <a:lnTo>
                  <a:pt x="544" y="348"/>
                </a:lnTo>
                <a:lnTo>
                  <a:pt x="544" y="348"/>
                </a:lnTo>
                <a:lnTo>
                  <a:pt x="546" y="353"/>
                </a:lnTo>
                <a:lnTo>
                  <a:pt x="555" y="366"/>
                </a:lnTo>
                <a:lnTo>
                  <a:pt x="568" y="384"/>
                </a:lnTo>
                <a:lnTo>
                  <a:pt x="587" y="407"/>
                </a:lnTo>
                <a:lnTo>
                  <a:pt x="587" y="407"/>
                </a:lnTo>
                <a:lnTo>
                  <a:pt x="609" y="430"/>
                </a:lnTo>
                <a:lnTo>
                  <a:pt x="628" y="447"/>
                </a:lnTo>
                <a:lnTo>
                  <a:pt x="646" y="464"/>
                </a:lnTo>
                <a:lnTo>
                  <a:pt x="646" y="464"/>
                </a:lnTo>
                <a:lnTo>
                  <a:pt x="538" y="480"/>
                </a:lnTo>
                <a:lnTo>
                  <a:pt x="538" y="480"/>
                </a:lnTo>
                <a:lnTo>
                  <a:pt x="480" y="488"/>
                </a:lnTo>
                <a:lnTo>
                  <a:pt x="452" y="493"/>
                </a:lnTo>
                <a:lnTo>
                  <a:pt x="452" y="493"/>
                </a:lnTo>
                <a:lnTo>
                  <a:pt x="432" y="499"/>
                </a:lnTo>
                <a:lnTo>
                  <a:pt x="417" y="505"/>
                </a:lnTo>
                <a:lnTo>
                  <a:pt x="410" y="509"/>
                </a:lnTo>
                <a:lnTo>
                  <a:pt x="405" y="512"/>
                </a:lnTo>
                <a:lnTo>
                  <a:pt x="405" y="512"/>
                </a:lnTo>
                <a:lnTo>
                  <a:pt x="401" y="516"/>
                </a:lnTo>
                <a:lnTo>
                  <a:pt x="397" y="522"/>
                </a:lnTo>
                <a:lnTo>
                  <a:pt x="390" y="537"/>
                </a:lnTo>
                <a:lnTo>
                  <a:pt x="386" y="549"/>
                </a:lnTo>
                <a:lnTo>
                  <a:pt x="385" y="553"/>
                </a:lnTo>
                <a:lnTo>
                  <a:pt x="385" y="553"/>
                </a:lnTo>
                <a:lnTo>
                  <a:pt x="392" y="546"/>
                </a:lnTo>
                <a:lnTo>
                  <a:pt x="399" y="540"/>
                </a:lnTo>
                <a:lnTo>
                  <a:pt x="409" y="533"/>
                </a:lnTo>
                <a:lnTo>
                  <a:pt x="409" y="533"/>
                </a:lnTo>
                <a:lnTo>
                  <a:pt x="454" y="509"/>
                </a:lnTo>
                <a:lnTo>
                  <a:pt x="454" y="509"/>
                </a:lnTo>
                <a:lnTo>
                  <a:pt x="553" y="502"/>
                </a:lnTo>
                <a:lnTo>
                  <a:pt x="623" y="494"/>
                </a:lnTo>
                <a:lnTo>
                  <a:pt x="646" y="492"/>
                </a:lnTo>
                <a:lnTo>
                  <a:pt x="653" y="489"/>
                </a:lnTo>
                <a:lnTo>
                  <a:pt x="656" y="488"/>
                </a:lnTo>
                <a:lnTo>
                  <a:pt x="656" y="488"/>
                </a:lnTo>
                <a:lnTo>
                  <a:pt x="657" y="485"/>
                </a:lnTo>
                <a:lnTo>
                  <a:pt x="658" y="480"/>
                </a:lnTo>
                <a:lnTo>
                  <a:pt x="659" y="476"/>
                </a:lnTo>
                <a:lnTo>
                  <a:pt x="659" y="476"/>
                </a:lnTo>
                <a:lnTo>
                  <a:pt x="665" y="473"/>
                </a:lnTo>
                <a:lnTo>
                  <a:pt x="671" y="469"/>
                </a:lnTo>
                <a:lnTo>
                  <a:pt x="673" y="467"/>
                </a:lnTo>
                <a:lnTo>
                  <a:pt x="674" y="464"/>
                </a:lnTo>
                <a:lnTo>
                  <a:pt x="674" y="464"/>
                </a:lnTo>
                <a:lnTo>
                  <a:pt x="674" y="462"/>
                </a:lnTo>
                <a:lnTo>
                  <a:pt x="671" y="458"/>
                </a:lnTo>
                <a:lnTo>
                  <a:pt x="663" y="446"/>
                </a:lnTo>
                <a:lnTo>
                  <a:pt x="639" y="412"/>
                </a:lnTo>
                <a:lnTo>
                  <a:pt x="603" y="365"/>
                </a:lnTo>
                <a:lnTo>
                  <a:pt x="603" y="365"/>
                </a:lnTo>
                <a:lnTo>
                  <a:pt x="636" y="384"/>
                </a:lnTo>
                <a:lnTo>
                  <a:pt x="665" y="399"/>
                </a:lnTo>
                <a:lnTo>
                  <a:pt x="691" y="410"/>
                </a:lnTo>
                <a:lnTo>
                  <a:pt x="691" y="410"/>
                </a:lnTo>
                <a:lnTo>
                  <a:pt x="714" y="418"/>
                </a:lnTo>
                <a:lnTo>
                  <a:pt x="738" y="424"/>
                </a:lnTo>
                <a:lnTo>
                  <a:pt x="763" y="430"/>
                </a:lnTo>
                <a:lnTo>
                  <a:pt x="763" y="430"/>
                </a:lnTo>
                <a:lnTo>
                  <a:pt x="768" y="438"/>
                </a:lnTo>
                <a:lnTo>
                  <a:pt x="768" y="438"/>
                </a:lnTo>
                <a:lnTo>
                  <a:pt x="775" y="505"/>
                </a:lnTo>
                <a:lnTo>
                  <a:pt x="779" y="534"/>
                </a:lnTo>
                <a:lnTo>
                  <a:pt x="781" y="550"/>
                </a:lnTo>
                <a:lnTo>
                  <a:pt x="781" y="550"/>
                </a:lnTo>
                <a:lnTo>
                  <a:pt x="785" y="558"/>
                </a:lnTo>
                <a:lnTo>
                  <a:pt x="788" y="563"/>
                </a:lnTo>
                <a:lnTo>
                  <a:pt x="792" y="566"/>
                </a:lnTo>
                <a:lnTo>
                  <a:pt x="949" y="713"/>
                </a:lnTo>
                <a:lnTo>
                  <a:pt x="904" y="713"/>
                </a:lnTo>
                <a:lnTo>
                  <a:pt x="904" y="713"/>
                </a:lnTo>
                <a:lnTo>
                  <a:pt x="900" y="714"/>
                </a:lnTo>
                <a:lnTo>
                  <a:pt x="895" y="715"/>
                </a:lnTo>
                <a:lnTo>
                  <a:pt x="886" y="721"/>
                </a:lnTo>
                <a:lnTo>
                  <a:pt x="875" y="728"/>
                </a:lnTo>
                <a:lnTo>
                  <a:pt x="907" y="726"/>
                </a:lnTo>
                <a:lnTo>
                  <a:pt x="907" y="726"/>
                </a:lnTo>
                <a:lnTo>
                  <a:pt x="934" y="726"/>
                </a:lnTo>
                <a:lnTo>
                  <a:pt x="953" y="726"/>
                </a:lnTo>
                <a:lnTo>
                  <a:pt x="964" y="726"/>
                </a:lnTo>
                <a:lnTo>
                  <a:pt x="964" y="726"/>
                </a:lnTo>
                <a:lnTo>
                  <a:pt x="965" y="724"/>
                </a:lnTo>
                <a:lnTo>
                  <a:pt x="966" y="720"/>
                </a:lnTo>
                <a:lnTo>
                  <a:pt x="966" y="716"/>
                </a:lnTo>
                <a:lnTo>
                  <a:pt x="966" y="704"/>
                </a:lnTo>
                <a:lnTo>
                  <a:pt x="807" y="558"/>
                </a:lnTo>
                <a:lnTo>
                  <a:pt x="807" y="558"/>
                </a:lnTo>
                <a:lnTo>
                  <a:pt x="810" y="509"/>
                </a:lnTo>
                <a:lnTo>
                  <a:pt x="810" y="509"/>
                </a:lnTo>
                <a:lnTo>
                  <a:pt x="811" y="496"/>
                </a:lnTo>
                <a:lnTo>
                  <a:pt x="810" y="481"/>
                </a:lnTo>
                <a:lnTo>
                  <a:pt x="810" y="481"/>
                </a:lnTo>
                <a:lnTo>
                  <a:pt x="825" y="492"/>
                </a:lnTo>
                <a:lnTo>
                  <a:pt x="844" y="503"/>
                </a:lnTo>
                <a:lnTo>
                  <a:pt x="865" y="514"/>
                </a:lnTo>
                <a:lnTo>
                  <a:pt x="890" y="524"/>
                </a:lnTo>
                <a:lnTo>
                  <a:pt x="890" y="524"/>
                </a:lnTo>
                <a:lnTo>
                  <a:pt x="934" y="539"/>
                </a:lnTo>
                <a:lnTo>
                  <a:pt x="987" y="555"/>
                </a:lnTo>
                <a:lnTo>
                  <a:pt x="1045" y="569"/>
                </a:lnTo>
                <a:lnTo>
                  <a:pt x="1075" y="575"/>
                </a:lnTo>
                <a:lnTo>
                  <a:pt x="1106" y="581"/>
                </a:lnTo>
                <a:lnTo>
                  <a:pt x="1106" y="581"/>
                </a:lnTo>
                <a:lnTo>
                  <a:pt x="1123" y="616"/>
                </a:lnTo>
                <a:lnTo>
                  <a:pt x="1130" y="629"/>
                </a:lnTo>
                <a:lnTo>
                  <a:pt x="1136" y="639"/>
                </a:lnTo>
                <a:lnTo>
                  <a:pt x="1136" y="639"/>
                </a:lnTo>
                <a:lnTo>
                  <a:pt x="1193" y="713"/>
                </a:lnTo>
                <a:lnTo>
                  <a:pt x="1226" y="757"/>
                </a:lnTo>
                <a:lnTo>
                  <a:pt x="1226" y="757"/>
                </a:lnTo>
                <a:lnTo>
                  <a:pt x="1228" y="766"/>
                </a:lnTo>
                <a:lnTo>
                  <a:pt x="1230" y="773"/>
                </a:lnTo>
                <a:lnTo>
                  <a:pt x="1235" y="779"/>
                </a:lnTo>
                <a:lnTo>
                  <a:pt x="1235" y="779"/>
                </a:lnTo>
                <a:lnTo>
                  <a:pt x="1238" y="782"/>
                </a:lnTo>
                <a:lnTo>
                  <a:pt x="1246" y="783"/>
                </a:lnTo>
                <a:lnTo>
                  <a:pt x="1266" y="783"/>
                </a:lnTo>
                <a:lnTo>
                  <a:pt x="1294" y="783"/>
                </a:lnTo>
                <a:lnTo>
                  <a:pt x="1366" y="801"/>
                </a:lnTo>
                <a:lnTo>
                  <a:pt x="1299" y="767"/>
                </a:lnTo>
                <a:lnTo>
                  <a:pt x="1249" y="767"/>
                </a:lnTo>
                <a:lnTo>
                  <a:pt x="1249" y="767"/>
                </a:lnTo>
                <a:lnTo>
                  <a:pt x="1161" y="590"/>
                </a:lnTo>
                <a:lnTo>
                  <a:pt x="1161" y="590"/>
                </a:lnTo>
                <a:lnTo>
                  <a:pt x="1206" y="593"/>
                </a:lnTo>
                <a:lnTo>
                  <a:pt x="1228" y="594"/>
                </a:lnTo>
                <a:lnTo>
                  <a:pt x="1248" y="594"/>
                </a:lnTo>
                <a:lnTo>
                  <a:pt x="1267" y="594"/>
                </a:lnTo>
                <a:lnTo>
                  <a:pt x="1287" y="592"/>
                </a:lnTo>
                <a:lnTo>
                  <a:pt x="1303" y="590"/>
                </a:lnTo>
                <a:lnTo>
                  <a:pt x="1320" y="586"/>
                </a:lnTo>
                <a:lnTo>
                  <a:pt x="1320" y="586"/>
                </a:lnTo>
                <a:lnTo>
                  <a:pt x="1356" y="574"/>
                </a:lnTo>
                <a:lnTo>
                  <a:pt x="1385" y="563"/>
                </a:lnTo>
                <a:lnTo>
                  <a:pt x="1407" y="552"/>
                </a:lnTo>
                <a:lnTo>
                  <a:pt x="1415" y="547"/>
                </a:lnTo>
                <a:lnTo>
                  <a:pt x="1423" y="543"/>
                </a:lnTo>
                <a:lnTo>
                  <a:pt x="1429" y="537"/>
                </a:lnTo>
                <a:lnTo>
                  <a:pt x="1432" y="532"/>
                </a:lnTo>
                <a:lnTo>
                  <a:pt x="1436" y="526"/>
                </a:lnTo>
                <a:lnTo>
                  <a:pt x="1438" y="521"/>
                </a:lnTo>
                <a:lnTo>
                  <a:pt x="1441" y="516"/>
                </a:lnTo>
                <a:lnTo>
                  <a:pt x="1441" y="510"/>
                </a:lnTo>
                <a:lnTo>
                  <a:pt x="1441" y="499"/>
                </a:lnTo>
                <a:lnTo>
                  <a:pt x="1441" y="499"/>
                </a:lnTo>
                <a:lnTo>
                  <a:pt x="1439" y="493"/>
                </a:lnTo>
                <a:lnTo>
                  <a:pt x="1437" y="485"/>
                </a:lnTo>
                <a:lnTo>
                  <a:pt x="1427" y="463"/>
                </a:lnTo>
                <a:lnTo>
                  <a:pt x="1413" y="436"/>
                </a:lnTo>
                <a:lnTo>
                  <a:pt x="1392" y="404"/>
                </a:lnTo>
                <a:lnTo>
                  <a:pt x="1379" y="387"/>
                </a:lnTo>
                <a:lnTo>
                  <a:pt x="1366" y="369"/>
                </a:lnTo>
                <a:lnTo>
                  <a:pt x="1350" y="351"/>
                </a:lnTo>
                <a:lnTo>
                  <a:pt x="1333" y="333"/>
                </a:lnTo>
                <a:lnTo>
                  <a:pt x="1315" y="315"/>
                </a:lnTo>
                <a:lnTo>
                  <a:pt x="1296" y="295"/>
                </a:lnTo>
                <a:lnTo>
                  <a:pt x="1274" y="277"/>
                </a:lnTo>
                <a:lnTo>
                  <a:pt x="1253" y="258"/>
                </a:lnTo>
                <a:lnTo>
                  <a:pt x="1253" y="258"/>
                </a:lnTo>
                <a:lnTo>
                  <a:pt x="1229" y="242"/>
                </a:lnTo>
                <a:lnTo>
                  <a:pt x="1205" y="228"/>
                </a:lnTo>
                <a:lnTo>
                  <a:pt x="1205" y="228"/>
                </a:lnTo>
                <a:lnTo>
                  <a:pt x="1220" y="213"/>
                </a:lnTo>
                <a:lnTo>
                  <a:pt x="1228" y="207"/>
                </a:lnTo>
                <a:lnTo>
                  <a:pt x="1231" y="201"/>
                </a:lnTo>
                <a:lnTo>
                  <a:pt x="1231" y="201"/>
                </a:lnTo>
                <a:lnTo>
                  <a:pt x="1243" y="178"/>
                </a:lnTo>
                <a:lnTo>
                  <a:pt x="1248" y="168"/>
                </a:lnTo>
                <a:lnTo>
                  <a:pt x="1248" y="168"/>
                </a:lnTo>
                <a:lnTo>
                  <a:pt x="1311" y="178"/>
                </a:lnTo>
                <a:lnTo>
                  <a:pt x="1367" y="188"/>
                </a:lnTo>
                <a:lnTo>
                  <a:pt x="1394" y="193"/>
                </a:lnTo>
                <a:lnTo>
                  <a:pt x="1418" y="199"/>
                </a:lnTo>
                <a:lnTo>
                  <a:pt x="1418" y="199"/>
                </a:lnTo>
                <a:lnTo>
                  <a:pt x="1587" y="238"/>
                </a:lnTo>
                <a:lnTo>
                  <a:pt x="1587" y="238"/>
                </a:lnTo>
                <a:lnTo>
                  <a:pt x="1591" y="238"/>
                </a:lnTo>
                <a:lnTo>
                  <a:pt x="1595" y="238"/>
                </a:lnTo>
                <a:lnTo>
                  <a:pt x="1598" y="238"/>
                </a:lnTo>
                <a:lnTo>
                  <a:pt x="1598" y="238"/>
                </a:lnTo>
                <a:lnTo>
                  <a:pt x="1615" y="232"/>
                </a:lnTo>
                <a:lnTo>
                  <a:pt x="1626" y="229"/>
                </a:lnTo>
                <a:lnTo>
                  <a:pt x="1637" y="226"/>
                </a:lnTo>
                <a:lnTo>
                  <a:pt x="1637" y="226"/>
                </a:lnTo>
                <a:lnTo>
                  <a:pt x="1651" y="226"/>
                </a:lnTo>
                <a:lnTo>
                  <a:pt x="1673" y="229"/>
                </a:lnTo>
                <a:lnTo>
                  <a:pt x="1699" y="232"/>
                </a:lnTo>
                <a:lnTo>
                  <a:pt x="1699" y="232"/>
                </a:lnTo>
                <a:lnTo>
                  <a:pt x="1674" y="222"/>
                </a:lnTo>
                <a:lnTo>
                  <a:pt x="1654" y="216"/>
                </a:lnTo>
                <a:lnTo>
                  <a:pt x="1645" y="213"/>
                </a:lnTo>
                <a:lnTo>
                  <a:pt x="1639" y="212"/>
                </a:lnTo>
                <a:lnTo>
                  <a:pt x="1639" y="212"/>
                </a:lnTo>
                <a:lnTo>
                  <a:pt x="1627" y="214"/>
                </a:lnTo>
                <a:lnTo>
                  <a:pt x="1608" y="219"/>
                </a:lnTo>
                <a:lnTo>
                  <a:pt x="1585" y="226"/>
                </a:lnTo>
                <a:lnTo>
                  <a:pt x="1585" y="226"/>
                </a:lnTo>
                <a:lnTo>
                  <a:pt x="1573" y="219"/>
                </a:lnTo>
                <a:lnTo>
                  <a:pt x="1540" y="205"/>
                </a:lnTo>
                <a:lnTo>
                  <a:pt x="1519" y="195"/>
                </a:lnTo>
                <a:lnTo>
                  <a:pt x="1495" y="187"/>
                </a:lnTo>
                <a:lnTo>
                  <a:pt x="1468" y="179"/>
                </a:lnTo>
                <a:lnTo>
                  <a:pt x="1441" y="173"/>
                </a:lnTo>
                <a:lnTo>
                  <a:pt x="1441" y="173"/>
                </a:lnTo>
                <a:lnTo>
                  <a:pt x="1413" y="170"/>
                </a:lnTo>
                <a:lnTo>
                  <a:pt x="1384" y="166"/>
                </a:lnTo>
                <a:lnTo>
                  <a:pt x="1329" y="161"/>
                </a:lnTo>
                <a:lnTo>
                  <a:pt x="1289" y="159"/>
                </a:lnTo>
                <a:lnTo>
                  <a:pt x="1272" y="159"/>
                </a:lnTo>
                <a:lnTo>
                  <a:pt x="1272" y="159"/>
                </a:lnTo>
                <a:lnTo>
                  <a:pt x="1272" y="158"/>
                </a:lnTo>
                <a:lnTo>
                  <a:pt x="1270" y="156"/>
                </a:lnTo>
                <a:lnTo>
                  <a:pt x="1264" y="155"/>
                </a:lnTo>
                <a:lnTo>
                  <a:pt x="1253" y="154"/>
                </a:lnTo>
                <a:lnTo>
                  <a:pt x="1253" y="154"/>
                </a:lnTo>
                <a:lnTo>
                  <a:pt x="1247" y="155"/>
                </a:lnTo>
                <a:lnTo>
                  <a:pt x="1238" y="159"/>
                </a:lnTo>
                <a:lnTo>
                  <a:pt x="1229" y="165"/>
                </a:lnTo>
                <a:lnTo>
                  <a:pt x="1218" y="172"/>
                </a:lnTo>
                <a:lnTo>
                  <a:pt x="1194" y="191"/>
                </a:lnTo>
                <a:lnTo>
                  <a:pt x="1169" y="212"/>
                </a:lnTo>
                <a:lnTo>
                  <a:pt x="1169" y="212"/>
                </a:lnTo>
                <a:lnTo>
                  <a:pt x="1149" y="205"/>
                </a:lnTo>
                <a:lnTo>
                  <a:pt x="1130" y="200"/>
                </a:lnTo>
                <a:lnTo>
                  <a:pt x="1111" y="196"/>
                </a:lnTo>
                <a:lnTo>
                  <a:pt x="1091" y="193"/>
                </a:lnTo>
                <a:lnTo>
                  <a:pt x="1072" y="191"/>
                </a:lnTo>
                <a:lnTo>
                  <a:pt x="1054" y="190"/>
                </a:lnTo>
                <a:lnTo>
                  <a:pt x="1037" y="190"/>
                </a:lnTo>
                <a:lnTo>
                  <a:pt x="1020" y="191"/>
                </a:lnTo>
                <a:lnTo>
                  <a:pt x="989" y="194"/>
                </a:lnTo>
                <a:lnTo>
                  <a:pt x="961" y="199"/>
                </a:lnTo>
                <a:lnTo>
                  <a:pt x="940" y="205"/>
                </a:lnTo>
                <a:lnTo>
                  <a:pt x="923" y="211"/>
                </a:lnTo>
                <a:lnTo>
                  <a:pt x="923" y="211"/>
                </a:lnTo>
                <a:lnTo>
                  <a:pt x="916" y="214"/>
                </a:lnTo>
                <a:lnTo>
                  <a:pt x="907" y="220"/>
                </a:lnTo>
                <a:lnTo>
                  <a:pt x="890" y="232"/>
                </a:lnTo>
                <a:lnTo>
                  <a:pt x="874" y="247"/>
                </a:lnTo>
                <a:lnTo>
                  <a:pt x="859" y="261"/>
                </a:lnTo>
                <a:lnTo>
                  <a:pt x="838" y="286"/>
                </a:lnTo>
                <a:lnTo>
                  <a:pt x="829" y="296"/>
                </a:lnTo>
                <a:lnTo>
                  <a:pt x="829" y="296"/>
                </a:lnTo>
                <a:lnTo>
                  <a:pt x="824" y="294"/>
                </a:lnTo>
                <a:lnTo>
                  <a:pt x="816" y="290"/>
                </a:lnTo>
                <a:lnTo>
                  <a:pt x="803" y="287"/>
                </a:lnTo>
                <a:lnTo>
                  <a:pt x="803" y="284"/>
                </a:lnTo>
                <a:lnTo>
                  <a:pt x="803" y="284"/>
                </a:lnTo>
                <a:lnTo>
                  <a:pt x="800" y="269"/>
                </a:lnTo>
                <a:lnTo>
                  <a:pt x="794" y="242"/>
                </a:lnTo>
                <a:lnTo>
                  <a:pt x="786" y="213"/>
                </a:lnTo>
                <a:lnTo>
                  <a:pt x="782" y="201"/>
                </a:lnTo>
                <a:lnTo>
                  <a:pt x="779" y="194"/>
                </a:lnTo>
                <a:lnTo>
                  <a:pt x="779" y="194"/>
                </a:lnTo>
                <a:lnTo>
                  <a:pt x="775" y="187"/>
                </a:lnTo>
                <a:lnTo>
                  <a:pt x="773" y="179"/>
                </a:lnTo>
                <a:lnTo>
                  <a:pt x="766" y="164"/>
                </a:lnTo>
                <a:lnTo>
                  <a:pt x="763" y="146"/>
                </a:lnTo>
                <a:lnTo>
                  <a:pt x="763" y="146"/>
                </a:lnTo>
                <a:lnTo>
                  <a:pt x="813" y="159"/>
                </a:lnTo>
                <a:lnTo>
                  <a:pt x="813" y="159"/>
                </a:lnTo>
                <a:lnTo>
                  <a:pt x="834" y="161"/>
                </a:lnTo>
                <a:lnTo>
                  <a:pt x="856" y="164"/>
                </a:lnTo>
                <a:lnTo>
                  <a:pt x="877" y="165"/>
                </a:lnTo>
                <a:lnTo>
                  <a:pt x="898" y="165"/>
                </a:lnTo>
                <a:lnTo>
                  <a:pt x="898" y="165"/>
                </a:lnTo>
                <a:lnTo>
                  <a:pt x="905" y="164"/>
                </a:lnTo>
                <a:lnTo>
                  <a:pt x="911" y="162"/>
                </a:lnTo>
                <a:lnTo>
                  <a:pt x="915" y="161"/>
                </a:lnTo>
                <a:lnTo>
                  <a:pt x="918" y="159"/>
                </a:lnTo>
                <a:lnTo>
                  <a:pt x="921" y="154"/>
                </a:lnTo>
                <a:lnTo>
                  <a:pt x="923" y="152"/>
                </a:lnTo>
                <a:lnTo>
                  <a:pt x="925" y="150"/>
                </a:lnTo>
                <a:lnTo>
                  <a:pt x="925" y="150"/>
                </a:lnTo>
                <a:lnTo>
                  <a:pt x="968" y="135"/>
                </a:lnTo>
                <a:lnTo>
                  <a:pt x="930" y="135"/>
                </a:lnTo>
                <a:lnTo>
                  <a:pt x="930" y="135"/>
                </a:lnTo>
                <a:lnTo>
                  <a:pt x="924" y="136"/>
                </a:lnTo>
                <a:lnTo>
                  <a:pt x="918" y="137"/>
                </a:lnTo>
                <a:lnTo>
                  <a:pt x="905" y="143"/>
                </a:lnTo>
                <a:lnTo>
                  <a:pt x="888" y="150"/>
                </a:lnTo>
                <a:lnTo>
                  <a:pt x="888" y="150"/>
                </a:lnTo>
                <a:lnTo>
                  <a:pt x="875" y="143"/>
                </a:lnTo>
                <a:lnTo>
                  <a:pt x="858" y="135"/>
                </a:lnTo>
                <a:lnTo>
                  <a:pt x="831" y="125"/>
                </a:lnTo>
                <a:lnTo>
                  <a:pt x="831" y="125"/>
                </a:lnTo>
                <a:lnTo>
                  <a:pt x="824" y="123"/>
                </a:lnTo>
                <a:lnTo>
                  <a:pt x="817" y="120"/>
                </a:lnTo>
                <a:lnTo>
                  <a:pt x="810" y="120"/>
                </a:lnTo>
                <a:lnTo>
                  <a:pt x="803" y="120"/>
                </a:lnTo>
                <a:lnTo>
                  <a:pt x="788" y="121"/>
                </a:lnTo>
                <a:lnTo>
                  <a:pt x="775" y="125"/>
                </a:lnTo>
                <a:lnTo>
                  <a:pt x="764" y="130"/>
                </a:lnTo>
                <a:lnTo>
                  <a:pt x="753" y="135"/>
                </a:lnTo>
                <a:lnTo>
                  <a:pt x="741" y="142"/>
                </a:lnTo>
                <a:lnTo>
                  <a:pt x="741" y="142"/>
                </a:lnTo>
                <a:lnTo>
                  <a:pt x="740" y="143"/>
                </a:lnTo>
                <a:lnTo>
                  <a:pt x="740" y="147"/>
                </a:lnTo>
                <a:lnTo>
                  <a:pt x="742" y="159"/>
                </a:lnTo>
                <a:lnTo>
                  <a:pt x="746" y="176"/>
                </a:lnTo>
                <a:lnTo>
                  <a:pt x="752" y="196"/>
                </a:lnTo>
                <a:lnTo>
                  <a:pt x="766" y="242"/>
                </a:lnTo>
                <a:lnTo>
                  <a:pt x="780" y="282"/>
                </a:lnTo>
                <a:lnTo>
                  <a:pt x="780" y="282"/>
                </a:lnTo>
                <a:lnTo>
                  <a:pt x="746" y="278"/>
                </a:lnTo>
                <a:lnTo>
                  <a:pt x="746" y="278"/>
                </a:lnTo>
                <a:lnTo>
                  <a:pt x="729" y="277"/>
                </a:lnTo>
                <a:lnTo>
                  <a:pt x="714" y="277"/>
                </a:lnTo>
                <a:lnTo>
                  <a:pt x="698" y="277"/>
                </a:lnTo>
                <a:lnTo>
                  <a:pt x="685" y="278"/>
                </a:lnTo>
                <a:lnTo>
                  <a:pt x="685" y="278"/>
                </a:lnTo>
                <a:lnTo>
                  <a:pt x="680" y="254"/>
                </a:lnTo>
                <a:lnTo>
                  <a:pt x="674" y="228"/>
                </a:lnTo>
                <a:lnTo>
                  <a:pt x="671" y="214"/>
                </a:lnTo>
                <a:lnTo>
                  <a:pt x="667" y="202"/>
                </a:lnTo>
                <a:lnTo>
                  <a:pt x="663" y="193"/>
                </a:lnTo>
                <a:lnTo>
                  <a:pt x="659" y="185"/>
                </a:lnTo>
                <a:lnTo>
                  <a:pt x="659" y="185"/>
                </a:lnTo>
                <a:lnTo>
                  <a:pt x="650" y="175"/>
                </a:lnTo>
                <a:lnTo>
                  <a:pt x="644" y="167"/>
                </a:lnTo>
                <a:lnTo>
                  <a:pt x="640" y="161"/>
                </a:lnTo>
                <a:lnTo>
                  <a:pt x="640" y="161"/>
                </a:lnTo>
                <a:lnTo>
                  <a:pt x="638" y="158"/>
                </a:lnTo>
                <a:lnTo>
                  <a:pt x="635" y="155"/>
                </a:lnTo>
                <a:lnTo>
                  <a:pt x="632" y="154"/>
                </a:lnTo>
                <a:lnTo>
                  <a:pt x="632" y="154"/>
                </a:lnTo>
                <a:lnTo>
                  <a:pt x="621" y="149"/>
                </a:lnTo>
                <a:lnTo>
                  <a:pt x="603" y="140"/>
                </a:lnTo>
                <a:lnTo>
                  <a:pt x="582" y="130"/>
                </a:lnTo>
                <a:lnTo>
                  <a:pt x="573" y="126"/>
                </a:lnTo>
                <a:lnTo>
                  <a:pt x="564" y="125"/>
                </a:lnTo>
                <a:lnTo>
                  <a:pt x="564" y="125"/>
                </a:lnTo>
                <a:lnTo>
                  <a:pt x="552" y="121"/>
                </a:lnTo>
                <a:lnTo>
                  <a:pt x="547" y="119"/>
                </a:lnTo>
                <a:lnTo>
                  <a:pt x="546" y="118"/>
                </a:lnTo>
                <a:lnTo>
                  <a:pt x="545" y="117"/>
                </a:lnTo>
                <a:lnTo>
                  <a:pt x="499" y="125"/>
                </a:lnTo>
                <a:lnTo>
                  <a:pt x="555" y="137"/>
                </a:lnTo>
                <a:lnTo>
                  <a:pt x="620" y="172"/>
                </a:lnTo>
                <a:lnTo>
                  <a:pt x="659" y="282"/>
                </a:lnTo>
                <a:lnTo>
                  <a:pt x="659" y="282"/>
                </a:lnTo>
                <a:lnTo>
                  <a:pt x="644" y="286"/>
                </a:lnTo>
                <a:lnTo>
                  <a:pt x="633" y="289"/>
                </a:lnTo>
                <a:lnTo>
                  <a:pt x="623" y="292"/>
                </a:lnTo>
                <a:lnTo>
                  <a:pt x="623" y="292"/>
                </a:lnTo>
                <a:lnTo>
                  <a:pt x="587" y="271"/>
                </a:lnTo>
                <a:lnTo>
                  <a:pt x="587" y="271"/>
                </a:lnTo>
                <a:close/>
                <a:moveTo>
                  <a:pt x="324" y="217"/>
                </a:moveTo>
                <a:lnTo>
                  <a:pt x="324" y="217"/>
                </a:lnTo>
                <a:lnTo>
                  <a:pt x="315" y="224"/>
                </a:lnTo>
                <a:lnTo>
                  <a:pt x="307" y="210"/>
                </a:lnTo>
                <a:lnTo>
                  <a:pt x="324" y="217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7B90FA77-90FA-4AC8-88D3-513C9E62EA2C}"/>
              </a:ext>
            </a:extLst>
          </p:cNvPr>
          <p:cNvSpPr>
            <a:spLocks noEditPoints="1"/>
          </p:cNvSpPr>
          <p:nvPr/>
        </p:nvSpPr>
        <p:spPr bwMode="auto">
          <a:xfrm>
            <a:off x="3793405" y="4417907"/>
            <a:ext cx="2412805" cy="1508440"/>
          </a:xfrm>
          <a:custGeom>
            <a:avLst/>
            <a:gdLst>
              <a:gd name="T0" fmla="*/ 778 w 1382"/>
              <a:gd name="T1" fmla="*/ 321 h 864"/>
              <a:gd name="T2" fmla="*/ 673 w 1382"/>
              <a:gd name="T3" fmla="*/ 326 h 864"/>
              <a:gd name="T4" fmla="*/ 592 w 1382"/>
              <a:gd name="T5" fmla="*/ 383 h 864"/>
              <a:gd name="T6" fmla="*/ 553 w 1382"/>
              <a:gd name="T7" fmla="*/ 227 h 864"/>
              <a:gd name="T8" fmla="*/ 472 w 1382"/>
              <a:gd name="T9" fmla="*/ 343 h 864"/>
              <a:gd name="T10" fmla="*/ 436 w 1382"/>
              <a:gd name="T11" fmla="*/ 350 h 864"/>
              <a:gd name="T12" fmla="*/ 358 w 1382"/>
              <a:gd name="T13" fmla="*/ 284 h 864"/>
              <a:gd name="T14" fmla="*/ 281 w 1382"/>
              <a:gd name="T15" fmla="*/ 210 h 864"/>
              <a:gd name="T16" fmla="*/ 220 w 1382"/>
              <a:gd name="T17" fmla="*/ 308 h 864"/>
              <a:gd name="T18" fmla="*/ 105 w 1382"/>
              <a:gd name="T19" fmla="*/ 544 h 864"/>
              <a:gd name="T20" fmla="*/ 49 w 1382"/>
              <a:gd name="T21" fmla="*/ 654 h 864"/>
              <a:gd name="T22" fmla="*/ 65 w 1382"/>
              <a:gd name="T23" fmla="*/ 745 h 864"/>
              <a:gd name="T24" fmla="*/ 88 w 1382"/>
              <a:gd name="T25" fmla="*/ 770 h 864"/>
              <a:gd name="T26" fmla="*/ 199 w 1382"/>
              <a:gd name="T27" fmla="*/ 770 h 864"/>
              <a:gd name="T28" fmla="*/ 364 w 1382"/>
              <a:gd name="T29" fmla="*/ 695 h 864"/>
              <a:gd name="T30" fmla="*/ 348 w 1382"/>
              <a:gd name="T31" fmla="*/ 841 h 864"/>
              <a:gd name="T32" fmla="*/ 415 w 1382"/>
              <a:gd name="T33" fmla="*/ 834 h 864"/>
              <a:gd name="T34" fmla="*/ 414 w 1382"/>
              <a:gd name="T35" fmla="*/ 770 h 864"/>
              <a:gd name="T36" fmla="*/ 536 w 1382"/>
              <a:gd name="T37" fmla="*/ 576 h 864"/>
              <a:gd name="T38" fmla="*/ 620 w 1382"/>
              <a:gd name="T39" fmla="*/ 588 h 864"/>
              <a:gd name="T40" fmla="*/ 607 w 1382"/>
              <a:gd name="T41" fmla="*/ 550 h 864"/>
              <a:gd name="T42" fmla="*/ 785 w 1382"/>
              <a:gd name="T43" fmla="*/ 632 h 864"/>
              <a:gd name="T44" fmla="*/ 869 w 1382"/>
              <a:gd name="T45" fmla="*/ 496 h 864"/>
              <a:gd name="T46" fmla="*/ 1037 w 1382"/>
              <a:gd name="T47" fmla="*/ 567 h 864"/>
              <a:gd name="T48" fmla="*/ 1100 w 1382"/>
              <a:gd name="T49" fmla="*/ 677 h 864"/>
              <a:gd name="T50" fmla="*/ 1136 w 1382"/>
              <a:gd name="T51" fmla="*/ 681 h 864"/>
              <a:gd name="T52" fmla="*/ 891 w 1382"/>
              <a:gd name="T53" fmla="*/ 461 h 864"/>
              <a:gd name="T54" fmla="*/ 990 w 1382"/>
              <a:gd name="T55" fmla="*/ 491 h 864"/>
              <a:gd name="T56" fmla="*/ 1081 w 1382"/>
              <a:gd name="T57" fmla="*/ 478 h 864"/>
              <a:gd name="T58" fmla="*/ 1092 w 1382"/>
              <a:gd name="T59" fmla="*/ 473 h 864"/>
              <a:gd name="T60" fmla="*/ 1168 w 1382"/>
              <a:gd name="T61" fmla="*/ 483 h 864"/>
              <a:gd name="T62" fmla="*/ 1110 w 1382"/>
              <a:gd name="T63" fmla="*/ 427 h 864"/>
              <a:gd name="T64" fmla="*/ 1100 w 1382"/>
              <a:gd name="T65" fmla="*/ 367 h 864"/>
              <a:gd name="T66" fmla="*/ 1209 w 1382"/>
              <a:gd name="T67" fmla="*/ 179 h 864"/>
              <a:gd name="T68" fmla="*/ 1370 w 1382"/>
              <a:gd name="T69" fmla="*/ 274 h 864"/>
              <a:gd name="T70" fmla="*/ 1381 w 1382"/>
              <a:gd name="T71" fmla="*/ 259 h 864"/>
              <a:gd name="T72" fmla="*/ 1241 w 1382"/>
              <a:gd name="T73" fmla="*/ 175 h 864"/>
              <a:gd name="T74" fmla="*/ 1185 w 1382"/>
              <a:gd name="T75" fmla="*/ 181 h 864"/>
              <a:gd name="T76" fmla="*/ 1039 w 1382"/>
              <a:gd name="T77" fmla="*/ 45 h 864"/>
              <a:gd name="T78" fmla="*/ 1108 w 1382"/>
              <a:gd name="T79" fmla="*/ 34 h 864"/>
              <a:gd name="T80" fmla="*/ 1236 w 1382"/>
              <a:gd name="T81" fmla="*/ 29 h 864"/>
              <a:gd name="T82" fmla="*/ 1242 w 1382"/>
              <a:gd name="T83" fmla="*/ 4 h 864"/>
              <a:gd name="T84" fmla="*/ 1096 w 1382"/>
              <a:gd name="T85" fmla="*/ 19 h 864"/>
              <a:gd name="T86" fmla="*/ 1051 w 1382"/>
              <a:gd name="T87" fmla="*/ 276 h 864"/>
              <a:gd name="T88" fmla="*/ 975 w 1382"/>
              <a:gd name="T89" fmla="*/ 216 h 864"/>
              <a:gd name="T90" fmla="*/ 894 w 1382"/>
              <a:gd name="T91" fmla="*/ 216 h 864"/>
              <a:gd name="T92" fmla="*/ 842 w 1382"/>
              <a:gd name="T93" fmla="*/ 275 h 864"/>
              <a:gd name="T94" fmla="*/ 778 w 1382"/>
              <a:gd name="T95" fmla="*/ 154 h 864"/>
              <a:gd name="T96" fmla="*/ 737 w 1382"/>
              <a:gd name="T97" fmla="*/ 216 h 864"/>
              <a:gd name="T98" fmla="*/ 655 w 1382"/>
              <a:gd name="T99" fmla="*/ 264 h 864"/>
              <a:gd name="T100" fmla="*/ 696 w 1382"/>
              <a:gd name="T101" fmla="*/ 288 h 864"/>
              <a:gd name="T102" fmla="*/ 718 w 1382"/>
              <a:gd name="T103" fmla="*/ 279 h 864"/>
              <a:gd name="T104" fmla="*/ 557 w 1382"/>
              <a:gd name="T105" fmla="*/ 415 h 864"/>
              <a:gd name="T106" fmla="*/ 484 w 1382"/>
              <a:gd name="T107" fmla="*/ 439 h 864"/>
              <a:gd name="T108" fmla="*/ 427 w 1382"/>
              <a:gd name="T109" fmla="*/ 368 h 864"/>
              <a:gd name="T110" fmla="*/ 456 w 1382"/>
              <a:gd name="T111" fmla="*/ 380 h 864"/>
              <a:gd name="T112" fmla="*/ 535 w 1382"/>
              <a:gd name="T113" fmla="*/ 288 h 864"/>
              <a:gd name="T114" fmla="*/ 548 w 1382"/>
              <a:gd name="T115" fmla="*/ 381 h 864"/>
              <a:gd name="T116" fmla="*/ 299 w 1382"/>
              <a:gd name="T117" fmla="*/ 392 h 864"/>
              <a:gd name="T118" fmla="*/ 224 w 1382"/>
              <a:gd name="T119" fmla="*/ 407 h 864"/>
              <a:gd name="T120" fmla="*/ 281 w 1382"/>
              <a:gd name="T121" fmla="*/ 259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82" h="864">
                <a:moveTo>
                  <a:pt x="831" y="332"/>
                </a:moveTo>
                <a:lnTo>
                  <a:pt x="831" y="332"/>
                </a:lnTo>
                <a:lnTo>
                  <a:pt x="829" y="332"/>
                </a:lnTo>
                <a:lnTo>
                  <a:pt x="827" y="332"/>
                </a:lnTo>
                <a:lnTo>
                  <a:pt x="816" y="329"/>
                </a:lnTo>
                <a:lnTo>
                  <a:pt x="799" y="325"/>
                </a:lnTo>
                <a:lnTo>
                  <a:pt x="778" y="321"/>
                </a:lnTo>
                <a:lnTo>
                  <a:pt x="754" y="317"/>
                </a:lnTo>
                <a:lnTo>
                  <a:pt x="740" y="316"/>
                </a:lnTo>
                <a:lnTo>
                  <a:pt x="727" y="316"/>
                </a:lnTo>
                <a:lnTo>
                  <a:pt x="714" y="317"/>
                </a:lnTo>
                <a:lnTo>
                  <a:pt x="699" y="319"/>
                </a:lnTo>
                <a:lnTo>
                  <a:pt x="686" y="322"/>
                </a:lnTo>
                <a:lnTo>
                  <a:pt x="673" y="326"/>
                </a:lnTo>
                <a:lnTo>
                  <a:pt x="673" y="326"/>
                </a:lnTo>
                <a:lnTo>
                  <a:pt x="663" y="331"/>
                </a:lnTo>
                <a:lnTo>
                  <a:pt x="654" y="335"/>
                </a:lnTo>
                <a:lnTo>
                  <a:pt x="634" y="349"/>
                </a:lnTo>
                <a:lnTo>
                  <a:pt x="613" y="364"/>
                </a:lnTo>
                <a:lnTo>
                  <a:pt x="592" y="383"/>
                </a:lnTo>
                <a:lnTo>
                  <a:pt x="592" y="383"/>
                </a:lnTo>
                <a:lnTo>
                  <a:pt x="584" y="337"/>
                </a:lnTo>
                <a:lnTo>
                  <a:pt x="572" y="286"/>
                </a:lnTo>
                <a:lnTo>
                  <a:pt x="567" y="263"/>
                </a:lnTo>
                <a:lnTo>
                  <a:pt x="561" y="244"/>
                </a:lnTo>
                <a:lnTo>
                  <a:pt x="556" y="232"/>
                </a:lnTo>
                <a:lnTo>
                  <a:pt x="555" y="228"/>
                </a:lnTo>
                <a:lnTo>
                  <a:pt x="553" y="227"/>
                </a:lnTo>
                <a:lnTo>
                  <a:pt x="553" y="227"/>
                </a:lnTo>
                <a:lnTo>
                  <a:pt x="550" y="228"/>
                </a:lnTo>
                <a:lnTo>
                  <a:pt x="547" y="233"/>
                </a:lnTo>
                <a:lnTo>
                  <a:pt x="535" y="249"/>
                </a:lnTo>
                <a:lnTo>
                  <a:pt x="519" y="270"/>
                </a:lnTo>
                <a:lnTo>
                  <a:pt x="502" y="296"/>
                </a:lnTo>
                <a:lnTo>
                  <a:pt x="472" y="343"/>
                </a:lnTo>
                <a:lnTo>
                  <a:pt x="459" y="364"/>
                </a:lnTo>
                <a:lnTo>
                  <a:pt x="459" y="364"/>
                </a:lnTo>
                <a:lnTo>
                  <a:pt x="449" y="360"/>
                </a:lnTo>
                <a:lnTo>
                  <a:pt x="442" y="355"/>
                </a:lnTo>
                <a:lnTo>
                  <a:pt x="437" y="350"/>
                </a:lnTo>
                <a:lnTo>
                  <a:pt x="437" y="350"/>
                </a:lnTo>
                <a:lnTo>
                  <a:pt x="436" y="350"/>
                </a:lnTo>
                <a:lnTo>
                  <a:pt x="433" y="350"/>
                </a:lnTo>
                <a:lnTo>
                  <a:pt x="425" y="351"/>
                </a:lnTo>
                <a:lnTo>
                  <a:pt x="406" y="356"/>
                </a:lnTo>
                <a:lnTo>
                  <a:pt x="406" y="356"/>
                </a:lnTo>
                <a:lnTo>
                  <a:pt x="376" y="311"/>
                </a:lnTo>
                <a:lnTo>
                  <a:pt x="358" y="284"/>
                </a:lnTo>
                <a:lnTo>
                  <a:pt x="358" y="284"/>
                </a:lnTo>
                <a:lnTo>
                  <a:pt x="350" y="273"/>
                </a:lnTo>
                <a:lnTo>
                  <a:pt x="341" y="261"/>
                </a:lnTo>
                <a:lnTo>
                  <a:pt x="328" y="249"/>
                </a:lnTo>
                <a:lnTo>
                  <a:pt x="314" y="237"/>
                </a:lnTo>
                <a:lnTo>
                  <a:pt x="291" y="217"/>
                </a:lnTo>
                <a:lnTo>
                  <a:pt x="281" y="210"/>
                </a:lnTo>
                <a:lnTo>
                  <a:pt x="281" y="210"/>
                </a:lnTo>
                <a:lnTo>
                  <a:pt x="277" y="215"/>
                </a:lnTo>
                <a:lnTo>
                  <a:pt x="265" y="229"/>
                </a:lnTo>
                <a:lnTo>
                  <a:pt x="249" y="252"/>
                </a:lnTo>
                <a:lnTo>
                  <a:pt x="241" y="267"/>
                </a:lnTo>
                <a:lnTo>
                  <a:pt x="231" y="284"/>
                </a:lnTo>
                <a:lnTo>
                  <a:pt x="231" y="284"/>
                </a:lnTo>
                <a:lnTo>
                  <a:pt x="220" y="308"/>
                </a:lnTo>
                <a:lnTo>
                  <a:pt x="205" y="346"/>
                </a:lnTo>
                <a:lnTo>
                  <a:pt x="167" y="451"/>
                </a:lnTo>
                <a:lnTo>
                  <a:pt x="167" y="451"/>
                </a:lnTo>
                <a:lnTo>
                  <a:pt x="149" y="472"/>
                </a:lnTo>
                <a:lnTo>
                  <a:pt x="134" y="495"/>
                </a:lnTo>
                <a:lnTo>
                  <a:pt x="118" y="519"/>
                </a:lnTo>
                <a:lnTo>
                  <a:pt x="105" y="544"/>
                </a:lnTo>
                <a:lnTo>
                  <a:pt x="94" y="570"/>
                </a:lnTo>
                <a:lnTo>
                  <a:pt x="83" y="595"/>
                </a:lnTo>
                <a:lnTo>
                  <a:pt x="75" y="621"/>
                </a:lnTo>
                <a:lnTo>
                  <a:pt x="69" y="646"/>
                </a:lnTo>
                <a:lnTo>
                  <a:pt x="40" y="642"/>
                </a:lnTo>
                <a:lnTo>
                  <a:pt x="0" y="660"/>
                </a:lnTo>
                <a:lnTo>
                  <a:pt x="49" y="654"/>
                </a:lnTo>
                <a:lnTo>
                  <a:pt x="66" y="656"/>
                </a:lnTo>
                <a:lnTo>
                  <a:pt x="66" y="656"/>
                </a:lnTo>
                <a:lnTo>
                  <a:pt x="63" y="678"/>
                </a:lnTo>
                <a:lnTo>
                  <a:pt x="60" y="697"/>
                </a:lnTo>
                <a:lnTo>
                  <a:pt x="60" y="716"/>
                </a:lnTo>
                <a:lnTo>
                  <a:pt x="62" y="731"/>
                </a:lnTo>
                <a:lnTo>
                  <a:pt x="65" y="745"/>
                </a:lnTo>
                <a:lnTo>
                  <a:pt x="68" y="751"/>
                </a:lnTo>
                <a:lnTo>
                  <a:pt x="71" y="757"/>
                </a:lnTo>
                <a:lnTo>
                  <a:pt x="75" y="760"/>
                </a:lnTo>
                <a:lnTo>
                  <a:pt x="78" y="764"/>
                </a:lnTo>
                <a:lnTo>
                  <a:pt x="82" y="767"/>
                </a:lnTo>
                <a:lnTo>
                  <a:pt x="88" y="770"/>
                </a:lnTo>
                <a:lnTo>
                  <a:pt x="88" y="770"/>
                </a:lnTo>
                <a:lnTo>
                  <a:pt x="104" y="773"/>
                </a:lnTo>
                <a:lnTo>
                  <a:pt x="119" y="777"/>
                </a:lnTo>
                <a:lnTo>
                  <a:pt x="135" y="778"/>
                </a:lnTo>
                <a:lnTo>
                  <a:pt x="151" y="778"/>
                </a:lnTo>
                <a:lnTo>
                  <a:pt x="166" y="776"/>
                </a:lnTo>
                <a:lnTo>
                  <a:pt x="183" y="773"/>
                </a:lnTo>
                <a:lnTo>
                  <a:pt x="199" y="770"/>
                </a:lnTo>
                <a:lnTo>
                  <a:pt x="216" y="765"/>
                </a:lnTo>
                <a:lnTo>
                  <a:pt x="232" y="759"/>
                </a:lnTo>
                <a:lnTo>
                  <a:pt x="249" y="752"/>
                </a:lnTo>
                <a:lnTo>
                  <a:pt x="285" y="736"/>
                </a:lnTo>
                <a:lnTo>
                  <a:pt x="323" y="717"/>
                </a:lnTo>
                <a:lnTo>
                  <a:pt x="364" y="695"/>
                </a:lnTo>
                <a:lnTo>
                  <a:pt x="364" y="695"/>
                </a:lnTo>
                <a:lnTo>
                  <a:pt x="385" y="683"/>
                </a:lnTo>
                <a:lnTo>
                  <a:pt x="385" y="683"/>
                </a:lnTo>
                <a:lnTo>
                  <a:pt x="393" y="782"/>
                </a:lnTo>
                <a:lnTo>
                  <a:pt x="396" y="824"/>
                </a:lnTo>
                <a:lnTo>
                  <a:pt x="346" y="824"/>
                </a:lnTo>
                <a:lnTo>
                  <a:pt x="265" y="864"/>
                </a:lnTo>
                <a:lnTo>
                  <a:pt x="348" y="841"/>
                </a:lnTo>
                <a:lnTo>
                  <a:pt x="348" y="841"/>
                </a:lnTo>
                <a:lnTo>
                  <a:pt x="377" y="843"/>
                </a:lnTo>
                <a:lnTo>
                  <a:pt x="399" y="843"/>
                </a:lnTo>
                <a:lnTo>
                  <a:pt x="407" y="842"/>
                </a:lnTo>
                <a:lnTo>
                  <a:pt x="411" y="840"/>
                </a:lnTo>
                <a:lnTo>
                  <a:pt x="411" y="840"/>
                </a:lnTo>
                <a:lnTo>
                  <a:pt x="415" y="834"/>
                </a:lnTo>
                <a:lnTo>
                  <a:pt x="418" y="828"/>
                </a:lnTo>
                <a:lnTo>
                  <a:pt x="419" y="822"/>
                </a:lnTo>
                <a:lnTo>
                  <a:pt x="419" y="819"/>
                </a:lnTo>
                <a:lnTo>
                  <a:pt x="418" y="818"/>
                </a:lnTo>
                <a:lnTo>
                  <a:pt x="418" y="818"/>
                </a:lnTo>
                <a:lnTo>
                  <a:pt x="417" y="804"/>
                </a:lnTo>
                <a:lnTo>
                  <a:pt x="414" y="770"/>
                </a:lnTo>
                <a:lnTo>
                  <a:pt x="409" y="670"/>
                </a:lnTo>
                <a:lnTo>
                  <a:pt x="409" y="670"/>
                </a:lnTo>
                <a:lnTo>
                  <a:pt x="431" y="655"/>
                </a:lnTo>
                <a:lnTo>
                  <a:pt x="453" y="641"/>
                </a:lnTo>
                <a:lnTo>
                  <a:pt x="489" y="614"/>
                </a:lnTo>
                <a:lnTo>
                  <a:pt x="517" y="591"/>
                </a:lnTo>
                <a:lnTo>
                  <a:pt x="536" y="576"/>
                </a:lnTo>
                <a:lnTo>
                  <a:pt x="536" y="576"/>
                </a:lnTo>
                <a:lnTo>
                  <a:pt x="565" y="584"/>
                </a:lnTo>
                <a:lnTo>
                  <a:pt x="590" y="589"/>
                </a:lnTo>
                <a:lnTo>
                  <a:pt x="601" y="590"/>
                </a:lnTo>
                <a:lnTo>
                  <a:pt x="609" y="591"/>
                </a:lnTo>
                <a:lnTo>
                  <a:pt x="616" y="590"/>
                </a:lnTo>
                <a:lnTo>
                  <a:pt x="620" y="588"/>
                </a:lnTo>
                <a:lnTo>
                  <a:pt x="620" y="588"/>
                </a:lnTo>
                <a:lnTo>
                  <a:pt x="622" y="584"/>
                </a:lnTo>
                <a:lnTo>
                  <a:pt x="624" y="580"/>
                </a:lnTo>
                <a:lnTo>
                  <a:pt x="622" y="576"/>
                </a:lnTo>
                <a:lnTo>
                  <a:pt x="621" y="571"/>
                </a:lnTo>
                <a:lnTo>
                  <a:pt x="615" y="561"/>
                </a:lnTo>
                <a:lnTo>
                  <a:pt x="607" y="550"/>
                </a:lnTo>
                <a:lnTo>
                  <a:pt x="740" y="515"/>
                </a:lnTo>
                <a:lnTo>
                  <a:pt x="766" y="641"/>
                </a:lnTo>
                <a:lnTo>
                  <a:pt x="831" y="699"/>
                </a:lnTo>
                <a:lnTo>
                  <a:pt x="834" y="710"/>
                </a:lnTo>
                <a:lnTo>
                  <a:pt x="913" y="718"/>
                </a:lnTo>
                <a:lnTo>
                  <a:pt x="840" y="695"/>
                </a:lnTo>
                <a:lnTo>
                  <a:pt x="785" y="632"/>
                </a:lnTo>
                <a:lnTo>
                  <a:pt x="785" y="632"/>
                </a:lnTo>
                <a:lnTo>
                  <a:pt x="790" y="502"/>
                </a:lnTo>
                <a:lnTo>
                  <a:pt x="831" y="491"/>
                </a:lnTo>
                <a:lnTo>
                  <a:pt x="831" y="491"/>
                </a:lnTo>
                <a:lnTo>
                  <a:pt x="851" y="485"/>
                </a:lnTo>
                <a:lnTo>
                  <a:pt x="851" y="485"/>
                </a:lnTo>
                <a:lnTo>
                  <a:pt x="869" y="496"/>
                </a:lnTo>
                <a:lnTo>
                  <a:pt x="887" y="507"/>
                </a:lnTo>
                <a:lnTo>
                  <a:pt x="905" y="515"/>
                </a:lnTo>
                <a:lnTo>
                  <a:pt x="921" y="523"/>
                </a:lnTo>
                <a:lnTo>
                  <a:pt x="921" y="523"/>
                </a:lnTo>
                <a:lnTo>
                  <a:pt x="957" y="535"/>
                </a:lnTo>
                <a:lnTo>
                  <a:pt x="994" y="549"/>
                </a:lnTo>
                <a:lnTo>
                  <a:pt x="1037" y="567"/>
                </a:lnTo>
                <a:lnTo>
                  <a:pt x="1037" y="567"/>
                </a:lnTo>
                <a:lnTo>
                  <a:pt x="1065" y="614"/>
                </a:lnTo>
                <a:lnTo>
                  <a:pt x="1086" y="647"/>
                </a:lnTo>
                <a:lnTo>
                  <a:pt x="1096" y="665"/>
                </a:lnTo>
                <a:lnTo>
                  <a:pt x="1096" y="665"/>
                </a:lnTo>
                <a:lnTo>
                  <a:pt x="1098" y="672"/>
                </a:lnTo>
                <a:lnTo>
                  <a:pt x="1100" y="677"/>
                </a:lnTo>
                <a:lnTo>
                  <a:pt x="1105" y="684"/>
                </a:lnTo>
                <a:lnTo>
                  <a:pt x="1105" y="684"/>
                </a:lnTo>
                <a:lnTo>
                  <a:pt x="1106" y="685"/>
                </a:lnTo>
                <a:lnTo>
                  <a:pt x="1109" y="685"/>
                </a:lnTo>
                <a:lnTo>
                  <a:pt x="1116" y="685"/>
                </a:lnTo>
                <a:lnTo>
                  <a:pt x="1126" y="684"/>
                </a:lnTo>
                <a:lnTo>
                  <a:pt x="1136" y="681"/>
                </a:lnTo>
                <a:lnTo>
                  <a:pt x="1155" y="673"/>
                </a:lnTo>
                <a:lnTo>
                  <a:pt x="1163" y="670"/>
                </a:lnTo>
                <a:lnTo>
                  <a:pt x="1224" y="673"/>
                </a:lnTo>
                <a:lnTo>
                  <a:pt x="1164" y="654"/>
                </a:lnTo>
                <a:lnTo>
                  <a:pt x="1118" y="666"/>
                </a:lnTo>
                <a:lnTo>
                  <a:pt x="1045" y="548"/>
                </a:lnTo>
                <a:lnTo>
                  <a:pt x="891" y="461"/>
                </a:lnTo>
                <a:lnTo>
                  <a:pt x="891" y="461"/>
                </a:lnTo>
                <a:lnTo>
                  <a:pt x="921" y="473"/>
                </a:lnTo>
                <a:lnTo>
                  <a:pt x="943" y="481"/>
                </a:lnTo>
                <a:lnTo>
                  <a:pt x="966" y="488"/>
                </a:lnTo>
                <a:lnTo>
                  <a:pt x="966" y="488"/>
                </a:lnTo>
                <a:lnTo>
                  <a:pt x="979" y="490"/>
                </a:lnTo>
                <a:lnTo>
                  <a:pt x="990" y="491"/>
                </a:lnTo>
                <a:lnTo>
                  <a:pt x="1000" y="491"/>
                </a:lnTo>
                <a:lnTo>
                  <a:pt x="1012" y="490"/>
                </a:lnTo>
                <a:lnTo>
                  <a:pt x="1035" y="486"/>
                </a:lnTo>
                <a:lnTo>
                  <a:pt x="1062" y="483"/>
                </a:lnTo>
                <a:lnTo>
                  <a:pt x="1062" y="483"/>
                </a:lnTo>
                <a:lnTo>
                  <a:pt x="1074" y="480"/>
                </a:lnTo>
                <a:lnTo>
                  <a:pt x="1081" y="478"/>
                </a:lnTo>
                <a:lnTo>
                  <a:pt x="1085" y="477"/>
                </a:lnTo>
                <a:lnTo>
                  <a:pt x="1085" y="474"/>
                </a:lnTo>
                <a:lnTo>
                  <a:pt x="1083" y="472"/>
                </a:lnTo>
                <a:lnTo>
                  <a:pt x="1082" y="471"/>
                </a:lnTo>
                <a:lnTo>
                  <a:pt x="1079" y="469"/>
                </a:lnTo>
                <a:lnTo>
                  <a:pt x="1079" y="469"/>
                </a:lnTo>
                <a:lnTo>
                  <a:pt x="1092" y="473"/>
                </a:lnTo>
                <a:lnTo>
                  <a:pt x="1102" y="477"/>
                </a:lnTo>
                <a:lnTo>
                  <a:pt x="1110" y="478"/>
                </a:lnTo>
                <a:lnTo>
                  <a:pt x="1110" y="478"/>
                </a:lnTo>
                <a:lnTo>
                  <a:pt x="1136" y="480"/>
                </a:lnTo>
                <a:lnTo>
                  <a:pt x="1155" y="483"/>
                </a:lnTo>
                <a:lnTo>
                  <a:pt x="1168" y="483"/>
                </a:lnTo>
                <a:lnTo>
                  <a:pt x="1168" y="483"/>
                </a:lnTo>
                <a:lnTo>
                  <a:pt x="1169" y="481"/>
                </a:lnTo>
                <a:lnTo>
                  <a:pt x="1169" y="480"/>
                </a:lnTo>
                <a:lnTo>
                  <a:pt x="1164" y="473"/>
                </a:lnTo>
                <a:lnTo>
                  <a:pt x="1155" y="465"/>
                </a:lnTo>
                <a:lnTo>
                  <a:pt x="1144" y="455"/>
                </a:lnTo>
                <a:lnTo>
                  <a:pt x="1121" y="436"/>
                </a:lnTo>
                <a:lnTo>
                  <a:pt x="1110" y="427"/>
                </a:lnTo>
                <a:lnTo>
                  <a:pt x="1110" y="427"/>
                </a:lnTo>
                <a:lnTo>
                  <a:pt x="1110" y="415"/>
                </a:lnTo>
                <a:lnTo>
                  <a:pt x="1108" y="389"/>
                </a:lnTo>
                <a:lnTo>
                  <a:pt x="1108" y="389"/>
                </a:lnTo>
                <a:lnTo>
                  <a:pt x="1106" y="380"/>
                </a:lnTo>
                <a:lnTo>
                  <a:pt x="1104" y="374"/>
                </a:lnTo>
                <a:lnTo>
                  <a:pt x="1100" y="367"/>
                </a:lnTo>
                <a:lnTo>
                  <a:pt x="1097" y="362"/>
                </a:lnTo>
                <a:lnTo>
                  <a:pt x="1090" y="354"/>
                </a:lnTo>
                <a:lnTo>
                  <a:pt x="1086" y="350"/>
                </a:lnTo>
                <a:lnTo>
                  <a:pt x="1079" y="323"/>
                </a:lnTo>
                <a:lnTo>
                  <a:pt x="1146" y="240"/>
                </a:lnTo>
                <a:lnTo>
                  <a:pt x="1209" y="179"/>
                </a:lnTo>
                <a:lnTo>
                  <a:pt x="1209" y="179"/>
                </a:lnTo>
                <a:lnTo>
                  <a:pt x="1275" y="223"/>
                </a:lnTo>
                <a:lnTo>
                  <a:pt x="1323" y="256"/>
                </a:lnTo>
                <a:lnTo>
                  <a:pt x="1341" y="267"/>
                </a:lnTo>
                <a:lnTo>
                  <a:pt x="1351" y="272"/>
                </a:lnTo>
                <a:lnTo>
                  <a:pt x="1351" y="272"/>
                </a:lnTo>
                <a:lnTo>
                  <a:pt x="1362" y="274"/>
                </a:lnTo>
                <a:lnTo>
                  <a:pt x="1370" y="274"/>
                </a:lnTo>
                <a:lnTo>
                  <a:pt x="1375" y="273"/>
                </a:lnTo>
                <a:lnTo>
                  <a:pt x="1377" y="272"/>
                </a:lnTo>
                <a:lnTo>
                  <a:pt x="1381" y="268"/>
                </a:lnTo>
                <a:lnTo>
                  <a:pt x="1382" y="263"/>
                </a:lnTo>
                <a:lnTo>
                  <a:pt x="1382" y="263"/>
                </a:lnTo>
                <a:lnTo>
                  <a:pt x="1382" y="261"/>
                </a:lnTo>
                <a:lnTo>
                  <a:pt x="1381" y="259"/>
                </a:lnTo>
                <a:lnTo>
                  <a:pt x="1376" y="253"/>
                </a:lnTo>
                <a:lnTo>
                  <a:pt x="1368" y="247"/>
                </a:lnTo>
                <a:lnTo>
                  <a:pt x="1358" y="240"/>
                </a:lnTo>
                <a:lnTo>
                  <a:pt x="1331" y="223"/>
                </a:lnTo>
                <a:lnTo>
                  <a:pt x="1300" y="205"/>
                </a:lnTo>
                <a:lnTo>
                  <a:pt x="1269" y="188"/>
                </a:lnTo>
                <a:lnTo>
                  <a:pt x="1241" y="175"/>
                </a:lnTo>
                <a:lnTo>
                  <a:pt x="1220" y="164"/>
                </a:lnTo>
                <a:lnTo>
                  <a:pt x="1212" y="162"/>
                </a:lnTo>
                <a:lnTo>
                  <a:pt x="1209" y="162"/>
                </a:lnTo>
                <a:lnTo>
                  <a:pt x="1209" y="162"/>
                </a:lnTo>
                <a:lnTo>
                  <a:pt x="1204" y="164"/>
                </a:lnTo>
                <a:lnTo>
                  <a:pt x="1199" y="168"/>
                </a:lnTo>
                <a:lnTo>
                  <a:pt x="1185" y="181"/>
                </a:lnTo>
                <a:lnTo>
                  <a:pt x="1161" y="208"/>
                </a:lnTo>
                <a:lnTo>
                  <a:pt x="1161" y="208"/>
                </a:lnTo>
                <a:lnTo>
                  <a:pt x="1128" y="245"/>
                </a:lnTo>
                <a:lnTo>
                  <a:pt x="1074" y="309"/>
                </a:lnTo>
                <a:lnTo>
                  <a:pt x="1074" y="308"/>
                </a:lnTo>
                <a:lnTo>
                  <a:pt x="1074" y="308"/>
                </a:lnTo>
                <a:lnTo>
                  <a:pt x="1039" y="45"/>
                </a:lnTo>
                <a:lnTo>
                  <a:pt x="1039" y="45"/>
                </a:lnTo>
                <a:lnTo>
                  <a:pt x="1041" y="43"/>
                </a:lnTo>
                <a:lnTo>
                  <a:pt x="1046" y="42"/>
                </a:lnTo>
                <a:lnTo>
                  <a:pt x="1062" y="40"/>
                </a:lnTo>
                <a:lnTo>
                  <a:pt x="1083" y="37"/>
                </a:lnTo>
                <a:lnTo>
                  <a:pt x="1108" y="34"/>
                </a:lnTo>
                <a:lnTo>
                  <a:pt x="1108" y="34"/>
                </a:lnTo>
                <a:lnTo>
                  <a:pt x="1122" y="33"/>
                </a:lnTo>
                <a:lnTo>
                  <a:pt x="1139" y="31"/>
                </a:lnTo>
                <a:lnTo>
                  <a:pt x="1177" y="31"/>
                </a:lnTo>
                <a:lnTo>
                  <a:pt x="1213" y="30"/>
                </a:lnTo>
                <a:lnTo>
                  <a:pt x="1227" y="30"/>
                </a:lnTo>
                <a:lnTo>
                  <a:pt x="1236" y="29"/>
                </a:lnTo>
                <a:lnTo>
                  <a:pt x="1236" y="29"/>
                </a:lnTo>
                <a:lnTo>
                  <a:pt x="1246" y="27"/>
                </a:lnTo>
                <a:lnTo>
                  <a:pt x="1247" y="25"/>
                </a:lnTo>
                <a:lnTo>
                  <a:pt x="1248" y="24"/>
                </a:lnTo>
                <a:lnTo>
                  <a:pt x="1246" y="17"/>
                </a:lnTo>
                <a:lnTo>
                  <a:pt x="1244" y="5"/>
                </a:lnTo>
                <a:lnTo>
                  <a:pt x="1244" y="5"/>
                </a:lnTo>
                <a:lnTo>
                  <a:pt x="1242" y="4"/>
                </a:lnTo>
                <a:lnTo>
                  <a:pt x="1240" y="2"/>
                </a:lnTo>
                <a:lnTo>
                  <a:pt x="1233" y="0"/>
                </a:lnTo>
                <a:lnTo>
                  <a:pt x="1222" y="0"/>
                </a:lnTo>
                <a:lnTo>
                  <a:pt x="1209" y="1"/>
                </a:lnTo>
                <a:lnTo>
                  <a:pt x="1174" y="5"/>
                </a:lnTo>
                <a:lnTo>
                  <a:pt x="1134" y="11"/>
                </a:lnTo>
                <a:lnTo>
                  <a:pt x="1096" y="19"/>
                </a:lnTo>
                <a:lnTo>
                  <a:pt x="1061" y="27"/>
                </a:lnTo>
                <a:lnTo>
                  <a:pt x="1026" y="34"/>
                </a:lnTo>
                <a:lnTo>
                  <a:pt x="1026" y="34"/>
                </a:lnTo>
                <a:lnTo>
                  <a:pt x="1026" y="45"/>
                </a:lnTo>
                <a:lnTo>
                  <a:pt x="1028" y="72"/>
                </a:lnTo>
                <a:lnTo>
                  <a:pt x="1038" y="156"/>
                </a:lnTo>
                <a:lnTo>
                  <a:pt x="1051" y="276"/>
                </a:lnTo>
                <a:lnTo>
                  <a:pt x="1051" y="276"/>
                </a:lnTo>
                <a:lnTo>
                  <a:pt x="1040" y="263"/>
                </a:lnTo>
                <a:lnTo>
                  <a:pt x="1026" y="250"/>
                </a:lnTo>
                <a:lnTo>
                  <a:pt x="1009" y="235"/>
                </a:lnTo>
                <a:lnTo>
                  <a:pt x="998" y="228"/>
                </a:lnTo>
                <a:lnTo>
                  <a:pt x="987" y="221"/>
                </a:lnTo>
                <a:lnTo>
                  <a:pt x="975" y="216"/>
                </a:lnTo>
                <a:lnTo>
                  <a:pt x="963" y="211"/>
                </a:lnTo>
                <a:lnTo>
                  <a:pt x="950" y="209"/>
                </a:lnTo>
                <a:lnTo>
                  <a:pt x="935" y="208"/>
                </a:lnTo>
                <a:lnTo>
                  <a:pt x="922" y="208"/>
                </a:lnTo>
                <a:lnTo>
                  <a:pt x="908" y="211"/>
                </a:lnTo>
                <a:lnTo>
                  <a:pt x="908" y="211"/>
                </a:lnTo>
                <a:lnTo>
                  <a:pt x="894" y="216"/>
                </a:lnTo>
                <a:lnTo>
                  <a:pt x="882" y="222"/>
                </a:lnTo>
                <a:lnTo>
                  <a:pt x="873" y="229"/>
                </a:lnTo>
                <a:lnTo>
                  <a:pt x="864" y="238"/>
                </a:lnTo>
                <a:lnTo>
                  <a:pt x="857" y="247"/>
                </a:lnTo>
                <a:lnTo>
                  <a:pt x="851" y="256"/>
                </a:lnTo>
                <a:lnTo>
                  <a:pt x="845" y="265"/>
                </a:lnTo>
                <a:lnTo>
                  <a:pt x="842" y="275"/>
                </a:lnTo>
                <a:lnTo>
                  <a:pt x="842" y="275"/>
                </a:lnTo>
                <a:lnTo>
                  <a:pt x="823" y="237"/>
                </a:lnTo>
                <a:lnTo>
                  <a:pt x="803" y="197"/>
                </a:lnTo>
                <a:lnTo>
                  <a:pt x="795" y="179"/>
                </a:lnTo>
                <a:lnTo>
                  <a:pt x="786" y="165"/>
                </a:lnTo>
                <a:lnTo>
                  <a:pt x="780" y="157"/>
                </a:lnTo>
                <a:lnTo>
                  <a:pt x="778" y="154"/>
                </a:lnTo>
                <a:lnTo>
                  <a:pt x="775" y="154"/>
                </a:lnTo>
                <a:lnTo>
                  <a:pt x="775" y="154"/>
                </a:lnTo>
                <a:lnTo>
                  <a:pt x="773" y="157"/>
                </a:lnTo>
                <a:lnTo>
                  <a:pt x="769" y="160"/>
                </a:lnTo>
                <a:lnTo>
                  <a:pt x="760" y="175"/>
                </a:lnTo>
                <a:lnTo>
                  <a:pt x="749" y="194"/>
                </a:lnTo>
                <a:lnTo>
                  <a:pt x="737" y="216"/>
                </a:lnTo>
                <a:lnTo>
                  <a:pt x="715" y="257"/>
                </a:lnTo>
                <a:lnTo>
                  <a:pt x="706" y="275"/>
                </a:lnTo>
                <a:lnTo>
                  <a:pt x="706" y="275"/>
                </a:lnTo>
                <a:lnTo>
                  <a:pt x="665" y="264"/>
                </a:lnTo>
                <a:lnTo>
                  <a:pt x="665" y="264"/>
                </a:lnTo>
                <a:lnTo>
                  <a:pt x="660" y="264"/>
                </a:lnTo>
                <a:lnTo>
                  <a:pt x="655" y="264"/>
                </a:lnTo>
                <a:lnTo>
                  <a:pt x="641" y="268"/>
                </a:lnTo>
                <a:lnTo>
                  <a:pt x="624" y="272"/>
                </a:lnTo>
                <a:lnTo>
                  <a:pt x="661" y="276"/>
                </a:lnTo>
                <a:lnTo>
                  <a:pt x="661" y="276"/>
                </a:lnTo>
                <a:lnTo>
                  <a:pt x="669" y="280"/>
                </a:lnTo>
                <a:lnTo>
                  <a:pt x="686" y="286"/>
                </a:lnTo>
                <a:lnTo>
                  <a:pt x="696" y="288"/>
                </a:lnTo>
                <a:lnTo>
                  <a:pt x="704" y="291"/>
                </a:lnTo>
                <a:lnTo>
                  <a:pt x="710" y="291"/>
                </a:lnTo>
                <a:lnTo>
                  <a:pt x="713" y="290"/>
                </a:lnTo>
                <a:lnTo>
                  <a:pt x="714" y="288"/>
                </a:lnTo>
                <a:lnTo>
                  <a:pt x="714" y="288"/>
                </a:lnTo>
                <a:lnTo>
                  <a:pt x="718" y="280"/>
                </a:lnTo>
                <a:lnTo>
                  <a:pt x="718" y="279"/>
                </a:lnTo>
                <a:lnTo>
                  <a:pt x="771" y="180"/>
                </a:lnTo>
                <a:lnTo>
                  <a:pt x="832" y="311"/>
                </a:lnTo>
                <a:lnTo>
                  <a:pt x="832" y="311"/>
                </a:lnTo>
                <a:lnTo>
                  <a:pt x="831" y="325"/>
                </a:lnTo>
                <a:lnTo>
                  <a:pt x="831" y="332"/>
                </a:lnTo>
                <a:lnTo>
                  <a:pt x="831" y="332"/>
                </a:lnTo>
                <a:close/>
                <a:moveTo>
                  <a:pt x="557" y="415"/>
                </a:moveTo>
                <a:lnTo>
                  <a:pt x="557" y="415"/>
                </a:lnTo>
                <a:lnTo>
                  <a:pt x="530" y="445"/>
                </a:lnTo>
                <a:lnTo>
                  <a:pt x="519" y="459"/>
                </a:lnTo>
                <a:lnTo>
                  <a:pt x="519" y="459"/>
                </a:lnTo>
                <a:lnTo>
                  <a:pt x="515" y="457"/>
                </a:lnTo>
                <a:lnTo>
                  <a:pt x="504" y="450"/>
                </a:lnTo>
                <a:lnTo>
                  <a:pt x="484" y="439"/>
                </a:lnTo>
                <a:lnTo>
                  <a:pt x="470" y="432"/>
                </a:lnTo>
                <a:lnTo>
                  <a:pt x="453" y="426"/>
                </a:lnTo>
                <a:lnTo>
                  <a:pt x="453" y="426"/>
                </a:lnTo>
                <a:lnTo>
                  <a:pt x="413" y="368"/>
                </a:lnTo>
                <a:lnTo>
                  <a:pt x="413" y="368"/>
                </a:lnTo>
                <a:lnTo>
                  <a:pt x="424" y="368"/>
                </a:lnTo>
                <a:lnTo>
                  <a:pt x="427" y="368"/>
                </a:lnTo>
                <a:lnTo>
                  <a:pt x="429" y="368"/>
                </a:lnTo>
                <a:lnTo>
                  <a:pt x="429" y="368"/>
                </a:lnTo>
                <a:lnTo>
                  <a:pt x="429" y="367"/>
                </a:lnTo>
                <a:lnTo>
                  <a:pt x="432" y="368"/>
                </a:lnTo>
                <a:lnTo>
                  <a:pt x="441" y="373"/>
                </a:lnTo>
                <a:lnTo>
                  <a:pt x="452" y="379"/>
                </a:lnTo>
                <a:lnTo>
                  <a:pt x="456" y="380"/>
                </a:lnTo>
                <a:lnTo>
                  <a:pt x="461" y="381"/>
                </a:lnTo>
                <a:lnTo>
                  <a:pt x="461" y="381"/>
                </a:lnTo>
                <a:lnTo>
                  <a:pt x="467" y="380"/>
                </a:lnTo>
                <a:lnTo>
                  <a:pt x="472" y="378"/>
                </a:lnTo>
                <a:lnTo>
                  <a:pt x="473" y="375"/>
                </a:lnTo>
                <a:lnTo>
                  <a:pt x="474" y="374"/>
                </a:lnTo>
                <a:lnTo>
                  <a:pt x="535" y="288"/>
                </a:lnTo>
                <a:lnTo>
                  <a:pt x="535" y="288"/>
                </a:lnTo>
                <a:lnTo>
                  <a:pt x="538" y="313"/>
                </a:lnTo>
                <a:lnTo>
                  <a:pt x="542" y="333"/>
                </a:lnTo>
                <a:lnTo>
                  <a:pt x="543" y="352"/>
                </a:lnTo>
                <a:lnTo>
                  <a:pt x="543" y="352"/>
                </a:lnTo>
                <a:lnTo>
                  <a:pt x="544" y="364"/>
                </a:lnTo>
                <a:lnTo>
                  <a:pt x="548" y="381"/>
                </a:lnTo>
                <a:lnTo>
                  <a:pt x="557" y="415"/>
                </a:lnTo>
                <a:lnTo>
                  <a:pt x="557" y="415"/>
                </a:lnTo>
                <a:close/>
                <a:moveTo>
                  <a:pt x="387" y="407"/>
                </a:moveTo>
                <a:lnTo>
                  <a:pt x="387" y="407"/>
                </a:lnTo>
                <a:lnTo>
                  <a:pt x="346" y="398"/>
                </a:lnTo>
                <a:lnTo>
                  <a:pt x="299" y="392"/>
                </a:lnTo>
                <a:lnTo>
                  <a:pt x="299" y="392"/>
                </a:lnTo>
                <a:lnTo>
                  <a:pt x="288" y="391"/>
                </a:lnTo>
                <a:lnTo>
                  <a:pt x="278" y="391"/>
                </a:lnTo>
                <a:lnTo>
                  <a:pt x="270" y="392"/>
                </a:lnTo>
                <a:lnTo>
                  <a:pt x="260" y="393"/>
                </a:lnTo>
                <a:lnTo>
                  <a:pt x="242" y="398"/>
                </a:lnTo>
                <a:lnTo>
                  <a:pt x="224" y="407"/>
                </a:lnTo>
                <a:lnTo>
                  <a:pt x="224" y="407"/>
                </a:lnTo>
                <a:lnTo>
                  <a:pt x="249" y="344"/>
                </a:lnTo>
                <a:lnTo>
                  <a:pt x="260" y="314"/>
                </a:lnTo>
                <a:lnTo>
                  <a:pt x="260" y="314"/>
                </a:lnTo>
                <a:lnTo>
                  <a:pt x="265" y="300"/>
                </a:lnTo>
                <a:lnTo>
                  <a:pt x="272" y="281"/>
                </a:lnTo>
                <a:lnTo>
                  <a:pt x="281" y="259"/>
                </a:lnTo>
                <a:lnTo>
                  <a:pt x="281" y="259"/>
                </a:lnTo>
                <a:lnTo>
                  <a:pt x="299" y="287"/>
                </a:lnTo>
                <a:lnTo>
                  <a:pt x="313" y="311"/>
                </a:lnTo>
                <a:lnTo>
                  <a:pt x="328" y="332"/>
                </a:lnTo>
                <a:lnTo>
                  <a:pt x="328" y="332"/>
                </a:lnTo>
                <a:lnTo>
                  <a:pt x="387" y="407"/>
                </a:lnTo>
                <a:lnTo>
                  <a:pt x="387" y="407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F085E7F0-E5CC-47C6-AA2C-03121BF85C78}"/>
              </a:ext>
            </a:extLst>
          </p:cNvPr>
          <p:cNvSpPr>
            <a:spLocks noEditPoints="1"/>
          </p:cNvSpPr>
          <p:nvPr/>
        </p:nvSpPr>
        <p:spPr bwMode="auto">
          <a:xfrm>
            <a:off x="6688284" y="1242204"/>
            <a:ext cx="2400008" cy="2051078"/>
          </a:xfrm>
          <a:custGeom>
            <a:avLst/>
            <a:gdLst>
              <a:gd name="T0" fmla="*/ 818 w 1073"/>
              <a:gd name="T1" fmla="*/ 879 h 917"/>
              <a:gd name="T2" fmla="*/ 833 w 1073"/>
              <a:gd name="T3" fmla="*/ 877 h 917"/>
              <a:gd name="T4" fmla="*/ 794 w 1073"/>
              <a:gd name="T5" fmla="*/ 743 h 917"/>
              <a:gd name="T6" fmla="*/ 756 w 1073"/>
              <a:gd name="T7" fmla="*/ 540 h 917"/>
              <a:gd name="T8" fmla="*/ 709 w 1073"/>
              <a:gd name="T9" fmla="*/ 493 h 917"/>
              <a:gd name="T10" fmla="*/ 664 w 1073"/>
              <a:gd name="T11" fmla="*/ 446 h 917"/>
              <a:gd name="T12" fmla="*/ 736 w 1073"/>
              <a:gd name="T13" fmla="*/ 394 h 917"/>
              <a:gd name="T14" fmla="*/ 871 w 1073"/>
              <a:gd name="T15" fmla="*/ 255 h 917"/>
              <a:gd name="T16" fmla="*/ 982 w 1073"/>
              <a:gd name="T17" fmla="*/ 441 h 917"/>
              <a:gd name="T18" fmla="*/ 888 w 1073"/>
              <a:gd name="T19" fmla="*/ 242 h 917"/>
              <a:gd name="T20" fmla="*/ 683 w 1073"/>
              <a:gd name="T21" fmla="*/ 394 h 917"/>
              <a:gd name="T22" fmla="*/ 682 w 1073"/>
              <a:gd name="T23" fmla="*/ 347 h 917"/>
              <a:gd name="T24" fmla="*/ 710 w 1073"/>
              <a:gd name="T25" fmla="*/ 275 h 917"/>
              <a:gd name="T26" fmla="*/ 803 w 1073"/>
              <a:gd name="T27" fmla="*/ 35 h 917"/>
              <a:gd name="T28" fmla="*/ 954 w 1073"/>
              <a:gd name="T29" fmla="*/ 96 h 917"/>
              <a:gd name="T30" fmla="*/ 988 w 1073"/>
              <a:gd name="T31" fmla="*/ 67 h 917"/>
              <a:gd name="T32" fmla="*/ 771 w 1073"/>
              <a:gd name="T33" fmla="*/ 66 h 917"/>
              <a:gd name="T34" fmla="*/ 703 w 1073"/>
              <a:gd name="T35" fmla="*/ 77 h 917"/>
              <a:gd name="T36" fmla="*/ 596 w 1073"/>
              <a:gd name="T37" fmla="*/ 20 h 917"/>
              <a:gd name="T38" fmla="*/ 486 w 1073"/>
              <a:gd name="T39" fmla="*/ 58 h 917"/>
              <a:gd name="T40" fmla="*/ 437 w 1073"/>
              <a:gd name="T41" fmla="*/ 185 h 917"/>
              <a:gd name="T42" fmla="*/ 122 w 1073"/>
              <a:gd name="T43" fmla="*/ 173 h 917"/>
              <a:gd name="T44" fmla="*/ 91 w 1073"/>
              <a:gd name="T45" fmla="*/ 166 h 917"/>
              <a:gd name="T46" fmla="*/ 130 w 1073"/>
              <a:gd name="T47" fmla="*/ 183 h 917"/>
              <a:gd name="T48" fmla="*/ 204 w 1073"/>
              <a:gd name="T49" fmla="*/ 141 h 917"/>
              <a:gd name="T50" fmla="*/ 369 w 1073"/>
              <a:gd name="T51" fmla="*/ 158 h 917"/>
              <a:gd name="T52" fmla="*/ 499 w 1073"/>
              <a:gd name="T53" fmla="*/ 316 h 917"/>
              <a:gd name="T54" fmla="*/ 549 w 1073"/>
              <a:gd name="T55" fmla="*/ 369 h 917"/>
              <a:gd name="T56" fmla="*/ 452 w 1073"/>
              <a:gd name="T57" fmla="*/ 336 h 917"/>
              <a:gd name="T58" fmla="*/ 372 w 1073"/>
              <a:gd name="T59" fmla="*/ 282 h 917"/>
              <a:gd name="T60" fmla="*/ 233 w 1073"/>
              <a:gd name="T61" fmla="*/ 362 h 917"/>
              <a:gd name="T62" fmla="*/ 31 w 1073"/>
              <a:gd name="T63" fmla="*/ 444 h 917"/>
              <a:gd name="T64" fmla="*/ 118 w 1073"/>
              <a:gd name="T65" fmla="*/ 442 h 917"/>
              <a:gd name="T66" fmla="*/ 167 w 1073"/>
              <a:gd name="T67" fmla="*/ 422 h 917"/>
              <a:gd name="T68" fmla="*/ 376 w 1073"/>
              <a:gd name="T69" fmla="*/ 302 h 917"/>
              <a:gd name="T70" fmla="*/ 484 w 1073"/>
              <a:gd name="T71" fmla="*/ 427 h 917"/>
              <a:gd name="T72" fmla="*/ 446 w 1073"/>
              <a:gd name="T73" fmla="*/ 477 h 917"/>
              <a:gd name="T74" fmla="*/ 379 w 1073"/>
              <a:gd name="T75" fmla="*/ 512 h 917"/>
              <a:gd name="T76" fmla="*/ 330 w 1073"/>
              <a:gd name="T77" fmla="*/ 642 h 917"/>
              <a:gd name="T78" fmla="*/ 281 w 1073"/>
              <a:gd name="T79" fmla="*/ 896 h 917"/>
              <a:gd name="T80" fmla="*/ 344 w 1073"/>
              <a:gd name="T81" fmla="*/ 803 h 917"/>
              <a:gd name="T82" fmla="*/ 367 w 1073"/>
              <a:gd name="T83" fmla="*/ 586 h 917"/>
              <a:gd name="T84" fmla="*/ 517 w 1073"/>
              <a:gd name="T85" fmla="*/ 546 h 917"/>
              <a:gd name="T86" fmla="*/ 445 w 1073"/>
              <a:gd name="T87" fmla="*/ 594 h 917"/>
              <a:gd name="T88" fmla="*/ 429 w 1073"/>
              <a:gd name="T89" fmla="*/ 662 h 917"/>
              <a:gd name="T90" fmla="*/ 444 w 1073"/>
              <a:gd name="T91" fmla="*/ 801 h 917"/>
              <a:gd name="T92" fmla="*/ 490 w 1073"/>
              <a:gd name="T93" fmla="*/ 858 h 917"/>
              <a:gd name="T94" fmla="*/ 481 w 1073"/>
              <a:gd name="T95" fmla="*/ 800 h 917"/>
              <a:gd name="T96" fmla="*/ 559 w 1073"/>
              <a:gd name="T97" fmla="*/ 796 h 917"/>
              <a:gd name="T98" fmla="*/ 563 w 1073"/>
              <a:gd name="T99" fmla="*/ 826 h 917"/>
              <a:gd name="T100" fmla="*/ 567 w 1073"/>
              <a:gd name="T101" fmla="*/ 849 h 917"/>
              <a:gd name="T102" fmla="*/ 610 w 1073"/>
              <a:gd name="T103" fmla="*/ 774 h 917"/>
              <a:gd name="T104" fmla="*/ 655 w 1073"/>
              <a:gd name="T105" fmla="*/ 644 h 917"/>
              <a:gd name="T106" fmla="*/ 642 w 1073"/>
              <a:gd name="T107" fmla="*/ 602 h 917"/>
              <a:gd name="T108" fmla="*/ 640 w 1073"/>
              <a:gd name="T109" fmla="*/ 568 h 917"/>
              <a:gd name="T110" fmla="*/ 715 w 1073"/>
              <a:gd name="T111" fmla="*/ 528 h 917"/>
              <a:gd name="T112" fmla="*/ 757 w 1073"/>
              <a:gd name="T113" fmla="*/ 674 h 917"/>
              <a:gd name="T114" fmla="*/ 777 w 1073"/>
              <a:gd name="T115" fmla="*/ 842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3" h="917">
                <a:moveTo>
                  <a:pt x="777" y="842"/>
                </a:moveTo>
                <a:lnTo>
                  <a:pt x="777" y="842"/>
                </a:lnTo>
                <a:lnTo>
                  <a:pt x="779" y="850"/>
                </a:lnTo>
                <a:lnTo>
                  <a:pt x="777" y="852"/>
                </a:lnTo>
                <a:lnTo>
                  <a:pt x="777" y="852"/>
                </a:lnTo>
                <a:lnTo>
                  <a:pt x="777" y="852"/>
                </a:lnTo>
                <a:lnTo>
                  <a:pt x="794" y="864"/>
                </a:lnTo>
                <a:lnTo>
                  <a:pt x="813" y="876"/>
                </a:lnTo>
                <a:lnTo>
                  <a:pt x="813" y="876"/>
                </a:lnTo>
                <a:lnTo>
                  <a:pt x="818" y="879"/>
                </a:lnTo>
                <a:lnTo>
                  <a:pt x="824" y="884"/>
                </a:lnTo>
                <a:lnTo>
                  <a:pt x="837" y="899"/>
                </a:lnTo>
                <a:lnTo>
                  <a:pt x="852" y="917"/>
                </a:lnTo>
                <a:lnTo>
                  <a:pt x="852" y="917"/>
                </a:lnTo>
                <a:lnTo>
                  <a:pt x="851" y="908"/>
                </a:lnTo>
                <a:lnTo>
                  <a:pt x="848" y="900"/>
                </a:lnTo>
                <a:lnTo>
                  <a:pt x="844" y="889"/>
                </a:lnTo>
                <a:lnTo>
                  <a:pt x="844" y="889"/>
                </a:lnTo>
                <a:lnTo>
                  <a:pt x="840" y="883"/>
                </a:lnTo>
                <a:lnTo>
                  <a:pt x="833" y="877"/>
                </a:lnTo>
                <a:lnTo>
                  <a:pt x="817" y="864"/>
                </a:lnTo>
                <a:lnTo>
                  <a:pt x="795" y="849"/>
                </a:lnTo>
                <a:lnTo>
                  <a:pt x="795" y="849"/>
                </a:lnTo>
                <a:lnTo>
                  <a:pt x="797" y="838"/>
                </a:lnTo>
                <a:lnTo>
                  <a:pt x="798" y="813"/>
                </a:lnTo>
                <a:lnTo>
                  <a:pt x="799" y="796"/>
                </a:lnTo>
                <a:lnTo>
                  <a:pt x="798" y="778"/>
                </a:lnTo>
                <a:lnTo>
                  <a:pt x="797" y="760"/>
                </a:lnTo>
                <a:lnTo>
                  <a:pt x="794" y="743"/>
                </a:lnTo>
                <a:lnTo>
                  <a:pt x="794" y="743"/>
                </a:lnTo>
                <a:lnTo>
                  <a:pt x="788" y="710"/>
                </a:lnTo>
                <a:lnTo>
                  <a:pt x="781" y="684"/>
                </a:lnTo>
                <a:lnTo>
                  <a:pt x="775" y="660"/>
                </a:lnTo>
                <a:lnTo>
                  <a:pt x="775" y="660"/>
                </a:lnTo>
                <a:lnTo>
                  <a:pt x="774" y="643"/>
                </a:lnTo>
                <a:lnTo>
                  <a:pt x="769" y="605"/>
                </a:lnTo>
                <a:lnTo>
                  <a:pt x="763" y="566"/>
                </a:lnTo>
                <a:lnTo>
                  <a:pt x="759" y="550"/>
                </a:lnTo>
                <a:lnTo>
                  <a:pt x="756" y="540"/>
                </a:lnTo>
                <a:lnTo>
                  <a:pt x="756" y="540"/>
                </a:lnTo>
                <a:lnTo>
                  <a:pt x="751" y="535"/>
                </a:lnTo>
                <a:lnTo>
                  <a:pt x="745" y="529"/>
                </a:lnTo>
                <a:lnTo>
                  <a:pt x="732" y="521"/>
                </a:lnTo>
                <a:lnTo>
                  <a:pt x="720" y="514"/>
                </a:lnTo>
                <a:lnTo>
                  <a:pt x="715" y="511"/>
                </a:lnTo>
                <a:lnTo>
                  <a:pt x="715" y="511"/>
                </a:lnTo>
                <a:lnTo>
                  <a:pt x="714" y="504"/>
                </a:lnTo>
                <a:lnTo>
                  <a:pt x="711" y="498"/>
                </a:lnTo>
                <a:lnTo>
                  <a:pt x="709" y="493"/>
                </a:lnTo>
                <a:lnTo>
                  <a:pt x="709" y="493"/>
                </a:lnTo>
                <a:lnTo>
                  <a:pt x="701" y="488"/>
                </a:lnTo>
                <a:lnTo>
                  <a:pt x="691" y="483"/>
                </a:lnTo>
                <a:lnTo>
                  <a:pt x="677" y="476"/>
                </a:lnTo>
                <a:lnTo>
                  <a:pt x="676" y="477"/>
                </a:lnTo>
                <a:lnTo>
                  <a:pt x="676" y="477"/>
                </a:lnTo>
                <a:lnTo>
                  <a:pt x="674" y="464"/>
                </a:lnTo>
                <a:lnTo>
                  <a:pt x="669" y="455"/>
                </a:lnTo>
                <a:lnTo>
                  <a:pt x="665" y="448"/>
                </a:lnTo>
                <a:lnTo>
                  <a:pt x="664" y="446"/>
                </a:lnTo>
                <a:lnTo>
                  <a:pt x="664" y="446"/>
                </a:lnTo>
                <a:lnTo>
                  <a:pt x="671" y="436"/>
                </a:lnTo>
                <a:lnTo>
                  <a:pt x="671" y="436"/>
                </a:lnTo>
                <a:lnTo>
                  <a:pt x="693" y="428"/>
                </a:lnTo>
                <a:lnTo>
                  <a:pt x="706" y="422"/>
                </a:lnTo>
                <a:lnTo>
                  <a:pt x="706" y="422"/>
                </a:lnTo>
                <a:lnTo>
                  <a:pt x="706" y="418"/>
                </a:lnTo>
                <a:lnTo>
                  <a:pt x="706" y="415"/>
                </a:lnTo>
                <a:lnTo>
                  <a:pt x="706" y="410"/>
                </a:lnTo>
                <a:lnTo>
                  <a:pt x="706" y="410"/>
                </a:lnTo>
                <a:lnTo>
                  <a:pt x="736" y="394"/>
                </a:lnTo>
                <a:lnTo>
                  <a:pt x="764" y="380"/>
                </a:lnTo>
                <a:lnTo>
                  <a:pt x="789" y="363"/>
                </a:lnTo>
                <a:lnTo>
                  <a:pt x="789" y="363"/>
                </a:lnTo>
                <a:lnTo>
                  <a:pt x="800" y="353"/>
                </a:lnTo>
                <a:lnTo>
                  <a:pt x="813" y="337"/>
                </a:lnTo>
                <a:lnTo>
                  <a:pt x="828" y="321"/>
                </a:lnTo>
                <a:lnTo>
                  <a:pt x="841" y="301"/>
                </a:lnTo>
                <a:lnTo>
                  <a:pt x="863" y="270"/>
                </a:lnTo>
                <a:lnTo>
                  <a:pt x="871" y="255"/>
                </a:lnTo>
                <a:lnTo>
                  <a:pt x="871" y="255"/>
                </a:lnTo>
                <a:lnTo>
                  <a:pt x="894" y="296"/>
                </a:lnTo>
                <a:lnTo>
                  <a:pt x="928" y="358"/>
                </a:lnTo>
                <a:lnTo>
                  <a:pt x="928" y="358"/>
                </a:lnTo>
                <a:lnTo>
                  <a:pt x="940" y="380"/>
                </a:lnTo>
                <a:lnTo>
                  <a:pt x="952" y="401"/>
                </a:lnTo>
                <a:lnTo>
                  <a:pt x="963" y="424"/>
                </a:lnTo>
                <a:lnTo>
                  <a:pt x="963" y="424"/>
                </a:lnTo>
                <a:lnTo>
                  <a:pt x="972" y="432"/>
                </a:lnTo>
                <a:lnTo>
                  <a:pt x="982" y="441"/>
                </a:lnTo>
                <a:lnTo>
                  <a:pt x="982" y="441"/>
                </a:lnTo>
                <a:lnTo>
                  <a:pt x="987" y="446"/>
                </a:lnTo>
                <a:lnTo>
                  <a:pt x="987" y="446"/>
                </a:lnTo>
                <a:lnTo>
                  <a:pt x="1034" y="446"/>
                </a:lnTo>
                <a:lnTo>
                  <a:pt x="1034" y="446"/>
                </a:lnTo>
                <a:lnTo>
                  <a:pt x="1042" y="448"/>
                </a:lnTo>
                <a:lnTo>
                  <a:pt x="1055" y="453"/>
                </a:lnTo>
                <a:lnTo>
                  <a:pt x="1073" y="461"/>
                </a:lnTo>
                <a:lnTo>
                  <a:pt x="1036" y="434"/>
                </a:lnTo>
                <a:lnTo>
                  <a:pt x="992" y="432"/>
                </a:lnTo>
                <a:lnTo>
                  <a:pt x="888" y="242"/>
                </a:lnTo>
                <a:lnTo>
                  <a:pt x="888" y="242"/>
                </a:lnTo>
                <a:lnTo>
                  <a:pt x="871" y="239"/>
                </a:lnTo>
                <a:lnTo>
                  <a:pt x="852" y="236"/>
                </a:lnTo>
                <a:lnTo>
                  <a:pt x="852" y="236"/>
                </a:lnTo>
                <a:lnTo>
                  <a:pt x="827" y="261"/>
                </a:lnTo>
                <a:lnTo>
                  <a:pt x="772" y="317"/>
                </a:lnTo>
                <a:lnTo>
                  <a:pt x="694" y="397"/>
                </a:lnTo>
                <a:lnTo>
                  <a:pt x="694" y="397"/>
                </a:lnTo>
                <a:lnTo>
                  <a:pt x="693" y="395"/>
                </a:lnTo>
                <a:lnTo>
                  <a:pt x="683" y="394"/>
                </a:lnTo>
                <a:lnTo>
                  <a:pt x="683" y="394"/>
                </a:lnTo>
                <a:lnTo>
                  <a:pt x="683" y="394"/>
                </a:lnTo>
                <a:lnTo>
                  <a:pt x="680" y="383"/>
                </a:lnTo>
                <a:lnTo>
                  <a:pt x="677" y="376"/>
                </a:lnTo>
                <a:lnTo>
                  <a:pt x="675" y="371"/>
                </a:lnTo>
                <a:lnTo>
                  <a:pt x="675" y="371"/>
                </a:lnTo>
                <a:lnTo>
                  <a:pt x="674" y="377"/>
                </a:lnTo>
                <a:lnTo>
                  <a:pt x="675" y="371"/>
                </a:lnTo>
                <a:lnTo>
                  <a:pt x="675" y="371"/>
                </a:lnTo>
                <a:lnTo>
                  <a:pt x="682" y="347"/>
                </a:lnTo>
                <a:lnTo>
                  <a:pt x="682" y="347"/>
                </a:lnTo>
                <a:lnTo>
                  <a:pt x="689" y="318"/>
                </a:lnTo>
                <a:lnTo>
                  <a:pt x="693" y="300"/>
                </a:lnTo>
                <a:lnTo>
                  <a:pt x="693" y="292"/>
                </a:lnTo>
                <a:lnTo>
                  <a:pt x="691" y="288"/>
                </a:lnTo>
                <a:lnTo>
                  <a:pt x="691" y="288"/>
                </a:lnTo>
                <a:lnTo>
                  <a:pt x="700" y="283"/>
                </a:lnTo>
                <a:lnTo>
                  <a:pt x="705" y="280"/>
                </a:lnTo>
                <a:lnTo>
                  <a:pt x="710" y="275"/>
                </a:lnTo>
                <a:lnTo>
                  <a:pt x="710" y="275"/>
                </a:lnTo>
                <a:lnTo>
                  <a:pt x="716" y="266"/>
                </a:lnTo>
                <a:lnTo>
                  <a:pt x="724" y="253"/>
                </a:lnTo>
                <a:lnTo>
                  <a:pt x="745" y="216"/>
                </a:lnTo>
                <a:lnTo>
                  <a:pt x="754" y="195"/>
                </a:lnTo>
                <a:lnTo>
                  <a:pt x="764" y="173"/>
                </a:lnTo>
                <a:lnTo>
                  <a:pt x="771" y="154"/>
                </a:lnTo>
                <a:lnTo>
                  <a:pt x="777" y="136"/>
                </a:lnTo>
                <a:lnTo>
                  <a:pt x="777" y="136"/>
                </a:lnTo>
                <a:lnTo>
                  <a:pt x="803" y="35"/>
                </a:lnTo>
                <a:lnTo>
                  <a:pt x="803" y="35"/>
                </a:lnTo>
                <a:lnTo>
                  <a:pt x="819" y="42"/>
                </a:lnTo>
                <a:lnTo>
                  <a:pt x="846" y="54"/>
                </a:lnTo>
                <a:lnTo>
                  <a:pt x="846" y="54"/>
                </a:lnTo>
                <a:lnTo>
                  <a:pt x="863" y="62"/>
                </a:lnTo>
                <a:lnTo>
                  <a:pt x="890" y="77"/>
                </a:lnTo>
                <a:lnTo>
                  <a:pt x="921" y="90"/>
                </a:lnTo>
                <a:lnTo>
                  <a:pt x="933" y="95"/>
                </a:lnTo>
                <a:lnTo>
                  <a:pt x="941" y="96"/>
                </a:lnTo>
                <a:lnTo>
                  <a:pt x="954" y="96"/>
                </a:lnTo>
                <a:lnTo>
                  <a:pt x="954" y="96"/>
                </a:lnTo>
                <a:lnTo>
                  <a:pt x="957" y="99"/>
                </a:lnTo>
                <a:lnTo>
                  <a:pt x="960" y="100"/>
                </a:lnTo>
                <a:lnTo>
                  <a:pt x="963" y="101"/>
                </a:lnTo>
                <a:lnTo>
                  <a:pt x="963" y="101"/>
                </a:lnTo>
                <a:lnTo>
                  <a:pt x="965" y="100"/>
                </a:lnTo>
                <a:lnTo>
                  <a:pt x="969" y="96"/>
                </a:lnTo>
                <a:lnTo>
                  <a:pt x="976" y="88"/>
                </a:lnTo>
                <a:lnTo>
                  <a:pt x="987" y="76"/>
                </a:lnTo>
                <a:lnTo>
                  <a:pt x="1026" y="74"/>
                </a:lnTo>
                <a:lnTo>
                  <a:pt x="988" y="67"/>
                </a:lnTo>
                <a:lnTo>
                  <a:pt x="958" y="88"/>
                </a:lnTo>
                <a:lnTo>
                  <a:pt x="958" y="88"/>
                </a:lnTo>
                <a:lnTo>
                  <a:pt x="880" y="50"/>
                </a:lnTo>
                <a:lnTo>
                  <a:pt x="824" y="24"/>
                </a:lnTo>
                <a:lnTo>
                  <a:pt x="806" y="15"/>
                </a:lnTo>
                <a:lnTo>
                  <a:pt x="797" y="12"/>
                </a:lnTo>
                <a:lnTo>
                  <a:pt x="797" y="12"/>
                </a:lnTo>
                <a:lnTo>
                  <a:pt x="794" y="16"/>
                </a:lnTo>
                <a:lnTo>
                  <a:pt x="788" y="27"/>
                </a:lnTo>
                <a:lnTo>
                  <a:pt x="771" y="66"/>
                </a:lnTo>
                <a:lnTo>
                  <a:pt x="724" y="177"/>
                </a:lnTo>
                <a:lnTo>
                  <a:pt x="724" y="177"/>
                </a:lnTo>
                <a:lnTo>
                  <a:pt x="724" y="164"/>
                </a:lnTo>
                <a:lnTo>
                  <a:pt x="724" y="149"/>
                </a:lnTo>
                <a:lnTo>
                  <a:pt x="722" y="135"/>
                </a:lnTo>
                <a:lnTo>
                  <a:pt x="720" y="120"/>
                </a:lnTo>
                <a:lnTo>
                  <a:pt x="720" y="120"/>
                </a:lnTo>
                <a:lnTo>
                  <a:pt x="715" y="103"/>
                </a:lnTo>
                <a:lnTo>
                  <a:pt x="709" y="89"/>
                </a:lnTo>
                <a:lnTo>
                  <a:pt x="703" y="77"/>
                </a:lnTo>
                <a:lnTo>
                  <a:pt x="694" y="65"/>
                </a:lnTo>
                <a:lnTo>
                  <a:pt x="686" y="55"/>
                </a:lnTo>
                <a:lnTo>
                  <a:pt x="676" y="47"/>
                </a:lnTo>
                <a:lnTo>
                  <a:pt x="665" y="41"/>
                </a:lnTo>
                <a:lnTo>
                  <a:pt x="655" y="35"/>
                </a:lnTo>
                <a:lnTo>
                  <a:pt x="642" y="30"/>
                </a:lnTo>
                <a:lnTo>
                  <a:pt x="632" y="26"/>
                </a:lnTo>
                <a:lnTo>
                  <a:pt x="620" y="24"/>
                </a:lnTo>
                <a:lnTo>
                  <a:pt x="608" y="21"/>
                </a:lnTo>
                <a:lnTo>
                  <a:pt x="596" y="20"/>
                </a:lnTo>
                <a:lnTo>
                  <a:pt x="585" y="20"/>
                </a:lnTo>
                <a:lnTo>
                  <a:pt x="562" y="21"/>
                </a:lnTo>
                <a:lnTo>
                  <a:pt x="562" y="21"/>
                </a:lnTo>
                <a:lnTo>
                  <a:pt x="552" y="24"/>
                </a:lnTo>
                <a:lnTo>
                  <a:pt x="541" y="26"/>
                </a:lnTo>
                <a:lnTo>
                  <a:pt x="529" y="30"/>
                </a:lnTo>
                <a:lnTo>
                  <a:pt x="519" y="36"/>
                </a:lnTo>
                <a:lnTo>
                  <a:pt x="508" y="42"/>
                </a:lnTo>
                <a:lnTo>
                  <a:pt x="496" y="49"/>
                </a:lnTo>
                <a:lnTo>
                  <a:pt x="486" y="58"/>
                </a:lnTo>
                <a:lnTo>
                  <a:pt x="475" y="67"/>
                </a:lnTo>
                <a:lnTo>
                  <a:pt x="467" y="78"/>
                </a:lnTo>
                <a:lnTo>
                  <a:pt x="458" y="89"/>
                </a:lnTo>
                <a:lnTo>
                  <a:pt x="451" y="102"/>
                </a:lnTo>
                <a:lnTo>
                  <a:pt x="445" y="117"/>
                </a:lnTo>
                <a:lnTo>
                  <a:pt x="440" y="132"/>
                </a:lnTo>
                <a:lnTo>
                  <a:pt x="438" y="149"/>
                </a:lnTo>
                <a:lnTo>
                  <a:pt x="437" y="166"/>
                </a:lnTo>
                <a:lnTo>
                  <a:pt x="437" y="185"/>
                </a:lnTo>
                <a:lnTo>
                  <a:pt x="437" y="185"/>
                </a:lnTo>
                <a:lnTo>
                  <a:pt x="413" y="128"/>
                </a:lnTo>
                <a:lnTo>
                  <a:pt x="387" y="71"/>
                </a:lnTo>
                <a:lnTo>
                  <a:pt x="367" y="26"/>
                </a:lnTo>
                <a:lnTo>
                  <a:pt x="360" y="13"/>
                </a:lnTo>
                <a:lnTo>
                  <a:pt x="355" y="7"/>
                </a:lnTo>
                <a:lnTo>
                  <a:pt x="355" y="7"/>
                </a:lnTo>
                <a:lnTo>
                  <a:pt x="346" y="3"/>
                </a:lnTo>
                <a:lnTo>
                  <a:pt x="338" y="1"/>
                </a:lnTo>
                <a:lnTo>
                  <a:pt x="330" y="0"/>
                </a:lnTo>
                <a:lnTo>
                  <a:pt x="122" y="173"/>
                </a:lnTo>
                <a:lnTo>
                  <a:pt x="71" y="140"/>
                </a:lnTo>
                <a:lnTo>
                  <a:pt x="71" y="140"/>
                </a:lnTo>
                <a:lnTo>
                  <a:pt x="35" y="149"/>
                </a:lnTo>
                <a:lnTo>
                  <a:pt x="11" y="155"/>
                </a:lnTo>
                <a:lnTo>
                  <a:pt x="0" y="159"/>
                </a:lnTo>
                <a:lnTo>
                  <a:pt x="0" y="159"/>
                </a:lnTo>
                <a:lnTo>
                  <a:pt x="35" y="153"/>
                </a:lnTo>
                <a:lnTo>
                  <a:pt x="67" y="148"/>
                </a:lnTo>
                <a:lnTo>
                  <a:pt x="67" y="148"/>
                </a:lnTo>
                <a:lnTo>
                  <a:pt x="91" y="166"/>
                </a:lnTo>
                <a:lnTo>
                  <a:pt x="109" y="179"/>
                </a:lnTo>
                <a:lnTo>
                  <a:pt x="120" y="187"/>
                </a:lnTo>
                <a:lnTo>
                  <a:pt x="120" y="187"/>
                </a:lnTo>
                <a:lnTo>
                  <a:pt x="124" y="188"/>
                </a:lnTo>
                <a:lnTo>
                  <a:pt x="126" y="187"/>
                </a:lnTo>
                <a:lnTo>
                  <a:pt x="129" y="184"/>
                </a:lnTo>
                <a:lnTo>
                  <a:pt x="129" y="184"/>
                </a:lnTo>
                <a:lnTo>
                  <a:pt x="126" y="185"/>
                </a:lnTo>
                <a:lnTo>
                  <a:pt x="126" y="184"/>
                </a:lnTo>
                <a:lnTo>
                  <a:pt x="130" y="183"/>
                </a:lnTo>
                <a:lnTo>
                  <a:pt x="130" y="183"/>
                </a:lnTo>
                <a:lnTo>
                  <a:pt x="129" y="184"/>
                </a:lnTo>
                <a:lnTo>
                  <a:pt x="129" y="184"/>
                </a:lnTo>
                <a:lnTo>
                  <a:pt x="141" y="182"/>
                </a:lnTo>
                <a:lnTo>
                  <a:pt x="141" y="182"/>
                </a:lnTo>
                <a:lnTo>
                  <a:pt x="147" y="181"/>
                </a:lnTo>
                <a:lnTo>
                  <a:pt x="153" y="177"/>
                </a:lnTo>
                <a:lnTo>
                  <a:pt x="168" y="167"/>
                </a:lnTo>
                <a:lnTo>
                  <a:pt x="186" y="155"/>
                </a:lnTo>
                <a:lnTo>
                  <a:pt x="204" y="141"/>
                </a:lnTo>
                <a:lnTo>
                  <a:pt x="239" y="111"/>
                </a:lnTo>
                <a:lnTo>
                  <a:pt x="261" y="90"/>
                </a:lnTo>
                <a:lnTo>
                  <a:pt x="261" y="90"/>
                </a:lnTo>
                <a:lnTo>
                  <a:pt x="303" y="45"/>
                </a:lnTo>
                <a:lnTo>
                  <a:pt x="333" y="15"/>
                </a:lnTo>
                <a:lnTo>
                  <a:pt x="333" y="15"/>
                </a:lnTo>
                <a:lnTo>
                  <a:pt x="345" y="71"/>
                </a:lnTo>
                <a:lnTo>
                  <a:pt x="363" y="144"/>
                </a:lnTo>
                <a:lnTo>
                  <a:pt x="363" y="144"/>
                </a:lnTo>
                <a:lnTo>
                  <a:pt x="369" y="158"/>
                </a:lnTo>
                <a:lnTo>
                  <a:pt x="380" y="178"/>
                </a:lnTo>
                <a:lnTo>
                  <a:pt x="395" y="201"/>
                </a:lnTo>
                <a:lnTo>
                  <a:pt x="411" y="226"/>
                </a:lnTo>
                <a:lnTo>
                  <a:pt x="429" y="251"/>
                </a:lnTo>
                <a:lnTo>
                  <a:pt x="445" y="272"/>
                </a:lnTo>
                <a:lnTo>
                  <a:pt x="458" y="288"/>
                </a:lnTo>
                <a:lnTo>
                  <a:pt x="467" y="296"/>
                </a:lnTo>
                <a:lnTo>
                  <a:pt x="467" y="296"/>
                </a:lnTo>
                <a:lnTo>
                  <a:pt x="482" y="306"/>
                </a:lnTo>
                <a:lnTo>
                  <a:pt x="499" y="316"/>
                </a:lnTo>
                <a:lnTo>
                  <a:pt x="521" y="324"/>
                </a:lnTo>
                <a:lnTo>
                  <a:pt x="521" y="324"/>
                </a:lnTo>
                <a:lnTo>
                  <a:pt x="521" y="324"/>
                </a:lnTo>
                <a:lnTo>
                  <a:pt x="534" y="330"/>
                </a:lnTo>
                <a:lnTo>
                  <a:pt x="540" y="331"/>
                </a:lnTo>
                <a:lnTo>
                  <a:pt x="540" y="331"/>
                </a:lnTo>
                <a:lnTo>
                  <a:pt x="541" y="346"/>
                </a:lnTo>
                <a:lnTo>
                  <a:pt x="544" y="358"/>
                </a:lnTo>
                <a:lnTo>
                  <a:pt x="546" y="364"/>
                </a:lnTo>
                <a:lnTo>
                  <a:pt x="549" y="369"/>
                </a:lnTo>
                <a:lnTo>
                  <a:pt x="549" y="369"/>
                </a:lnTo>
                <a:lnTo>
                  <a:pt x="557" y="381"/>
                </a:lnTo>
                <a:lnTo>
                  <a:pt x="540" y="422"/>
                </a:lnTo>
                <a:lnTo>
                  <a:pt x="540" y="422"/>
                </a:lnTo>
                <a:lnTo>
                  <a:pt x="537" y="423"/>
                </a:lnTo>
                <a:lnTo>
                  <a:pt x="533" y="424"/>
                </a:lnTo>
                <a:lnTo>
                  <a:pt x="528" y="428"/>
                </a:lnTo>
                <a:lnTo>
                  <a:pt x="528" y="428"/>
                </a:lnTo>
                <a:lnTo>
                  <a:pt x="494" y="387"/>
                </a:lnTo>
                <a:lnTo>
                  <a:pt x="452" y="336"/>
                </a:lnTo>
                <a:lnTo>
                  <a:pt x="432" y="312"/>
                </a:lnTo>
                <a:lnTo>
                  <a:pt x="413" y="293"/>
                </a:lnTo>
                <a:lnTo>
                  <a:pt x="398" y="280"/>
                </a:lnTo>
                <a:lnTo>
                  <a:pt x="393" y="276"/>
                </a:lnTo>
                <a:lnTo>
                  <a:pt x="390" y="275"/>
                </a:lnTo>
                <a:lnTo>
                  <a:pt x="390" y="275"/>
                </a:lnTo>
                <a:lnTo>
                  <a:pt x="384" y="276"/>
                </a:lnTo>
                <a:lnTo>
                  <a:pt x="379" y="276"/>
                </a:lnTo>
                <a:lnTo>
                  <a:pt x="374" y="280"/>
                </a:lnTo>
                <a:lnTo>
                  <a:pt x="372" y="282"/>
                </a:lnTo>
                <a:lnTo>
                  <a:pt x="372" y="283"/>
                </a:lnTo>
                <a:lnTo>
                  <a:pt x="372" y="283"/>
                </a:lnTo>
                <a:lnTo>
                  <a:pt x="366" y="288"/>
                </a:lnTo>
                <a:lnTo>
                  <a:pt x="349" y="300"/>
                </a:lnTo>
                <a:lnTo>
                  <a:pt x="321" y="317"/>
                </a:lnTo>
                <a:lnTo>
                  <a:pt x="303" y="325"/>
                </a:lnTo>
                <a:lnTo>
                  <a:pt x="283" y="336"/>
                </a:lnTo>
                <a:lnTo>
                  <a:pt x="283" y="336"/>
                </a:lnTo>
                <a:lnTo>
                  <a:pt x="260" y="347"/>
                </a:lnTo>
                <a:lnTo>
                  <a:pt x="233" y="362"/>
                </a:lnTo>
                <a:lnTo>
                  <a:pt x="180" y="393"/>
                </a:lnTo>
                <a:lnTo>
                  <a:pt x="137" y="420"/>
                </a:lnTo>
                <a:lnTo>
                  <a:pt x="120" y="432"/>
                </a:lnTo>
                <a:lnTo>
                  <a:pt x="120" y="432"/>
                </a:lnTo>
                <a:lnTo>
                  <a:pt x="78" y="416"/>
                </a:lnTo>
                <a:lnTo>
                  <a:pt x="78" y="416"/>
                </a:lnTo>
                <a:lnTo>
                  <a:pt x="76" y="417"/>
                </a:lnTo>
                <a:lnTo>
                  <a:pt x="70" y="420"/>
                </a:lnTo>
                <a:lnTo>
                  <a:pt x="54" y="429"/>
                </a:lnTo>
                <a:lnTo>
                  <a:pt x="31" y="444"/>
                </a:lnTo>
                <a:lnTo>
                  <a:pt x="31" y="444"/>
                </a:lnTo>
                <a:lnTo>
                  <a:pt x="55" y="434"/>
                </a:lnTo>
                <a:lnTo>
                  <a:pt x="71" y="428"/>
                </a:lnTo>
                <a:lnTo>
                  <a:pt x="76" y="426"/>
                </a:lnTo>
                <a:lnTo>
                  <a:pt x="78" y="426"/>
                </a:lnTo>
                <a:lnTo>
                  <a:pt x="78" y="426"/>
                </a:lnTo>
                <a:lnTo>
                  <a:pt x="84" y="429"/>
                </a:lnTo>
                <a:lnTo>
                  <a:pt x="96" y="434"/>
                </a:lnTo>
                <a:lnTo>
                  <a:pt x="109" y="440"/>
                </a:lnTo>
                <a:lnTo>
                  <a:pt x="118" y="442"/>
                </a:lnTo>
                <a:lnTo>
                  <a:pt x="118" y="442"/>
                </a:lnTo>
                <a:lnTo>
                  <a:pt x="120" y="442"/>
                </a:lnTo>
                <a:lnTo>
                  <a:pt x="122" y="442"/>
                </a:lnTo>
                <a:lnTo>
                  <a:pt x="122" y="441"/>
                </a:lnTo>
                <a:lnTo>
                  <a:pt x="122" y="441"/>
                </a:lnTo>
                <a:lnTo>
                  <a:pt x="125" y="439"/>
                </a:lnTo>
                <a:lnTo>
                  <a:pt x="132" y="434"/>
                </a:lnTo>
                <a:lnTo>
                  <a:pt x="145" y="428"/>
                </a:lnTo>
                <a:lnTo>
                  <a:pt x="155" y="424"/>
                </a:lnTo>
                <a:lnTo>
                  <a:pt x="167" y="422"/>
                </a:lnTo>
                <a:lnTo>
                  <a:pt x="167" y="422"/>
                </a:lnTo>
                <a:lnTo>
                  <a:pt x="175" y="418"/>
                </a:lnTo>
                <a:lnTo>
                  <a:pt x="186" y="413"/>
                </a:lnTo>
                <a:lnTo>
                  <a:pt x="214" y="399"/>
                </a:lnTo>
                <a:lnTo>
                  <a:pt x="248" y="378"/>
                </a:lnTo>
                <a:lnTo>
                  <a:pt x="284" y="357"/>
                </a:lnTo>
                <a:lnTo>
                  <a:pt x="346" y="316"/>
                </a:lnTo>
                <a:lnTo>
                  <a:pt x="374" y="296"/>
                </a:lnTo>
                <a:lnTo>
                  <a:pt x="374" y="296"/>
                </a:lnTo>
                <a:lnTo>
                  <a:pt x="376" y="302"/>
                </a:lnTo>
                <a:lnTo>
                  <a:pt x="382" y="318"/>
                </a:lnTo>
                <a:lnTo>
                  <a:pt x="389" y="329"/>
                </a:lnTo>
                <a:lnTo>
                  <a:pt x="396" y="341"/>
                </a:lnTo>
                <a:lnTo>
                  <a:pt x="404" y="354"/>
                </a:lnTo>
                <a:lnTo>
                  <a:pt x="416" y="368"/>
                </a:lnTo>
                <a:lnTo>
                  <a:pt x="416" y="368"/>
                </a:lnTo>
                <a:lnTo>
                  <a:pt x="428" y="381"/>
                </a:lnTo>
                <a:lnTo>
                  <a:pt x="441" y="393"/>
                </a:lnTo>
                <a:lnTo>
                  <a:pt x="466" y="412"/>
                </a:lnTo>
                <a:lnTo>
                  <a:pt x="484" y="427"/>
                </a:lnTo>
                <a:lnTo>
                  <a:pt x="493" y="434"/>
                </a:lnTo>
                <a:lnTo>
                  <a:pt x="493" y="434"/>
                </a:lnTo>
                <a:lnTo>
                  <a:pt x="497" y="436"/>
                </a:lnTo>
                <a:lnTo>
                  <a:pt x="503" y="440"/>
                </a:lnTo>
                <a:lnTo>
                  <a:pt x="517" y="446"/>
                </a:lnTo>
                <a:lnTo>
                  <a:pt x="517" y="446"/>
                </a:lnTo>
                <a:lnTo>
                  <a:pt x="514" y="455"/>
                </a:lnTo>
                <a:lnTo>
                  <a:pt x="512" y="465"/>
                </a:lnTo>
                <a:lnTo>
                  <a:pt x="512" y="465"/>
                </a:lnTo>
                <a:lnTo>
                  <a:pt x="446" y="477"/>
                </a:lnTo>
                <a:lnTo>
                  <a:pt x="413" y="486"/>
                </a:lnTo>
                <a:lnTo>
                  <a:pt x="399" y="490"/>
                </a:lnTo>
                <a:lnTo>
                  <a:pt x="391" y="492"/>
                </a:lnTo>
                <a:lnTo>
                  <a:pt x="391" y="492"/>
                </a:lnTo>
                <a:lnTo>
                  <a:pt x="380" y="498"/>
                </a:lnTo>
                <a:lnTo>
                  <a:pt x="376" y="502"/>
                </a:lnTo>
                <a:lnTo>
                  <a:pt x="375" y="504"/>
                </a:lnTo>
                <a:lnTo>
                  <a:pt x="374" y="506"/>
                </a:lnTo>
                <a:lnTo>
                  <a:pt x="374" y="509"/>
                </a:lnTo>
                <a:lnTo>
                  <a:pt x="379" y="512"/>
                </a:lnTo>
                <a:lnTo>
                  <a:pt x="379" y="512"/>
                </a:lnTo>
                <a:lnTo>
                  <a:pt x="379" y="515"/>
                </a:lnTo>
                <a:lnTo>
                  <a:pt x="379" y="518"/>
                </a:lnTo>
                <a:lnTo>
                  <a:pt x="374" y="531"/>
                </a:lnTo>
                <a:lnTo>
                  <a:pt x="357" y="566"/>
                </a:lnTo>
                <a:lnTo>
                  <a:pt x="348" y="586"/>
                </a:lnTo>
                <a:lnTo>
                  <a:pt x="339" y="607"/>
                </a:lnTo>
                <a:lnTo>
                  <a:pt x="333" y="626"/>
                </a:lnTo>
                <a:lnTo>
                  <a:pt x="331" y="634"/>
                </a:lnTo>
                <a:lnTo>
                  <a:pt x="330" y="642"/>
                </a:lnTo>
                <a:lnTo>
                  <a:pt x="330" y="642"/>
                </a:lnTo>
                <a:lnTo>
                  <a:pt x="328" y="690"/>
                </a:lnTo>
                <a:lnTo>
                  <a:pt x="328" y="797"/>
                </a:lnTo>
                <a:lnTo>
                  <a:pt x="328" y="797"/>
                </a:lnTo>
                <a:lnTo>
                  <a:pt x="303" y="847"/>
                </a:lnTo>
                <a:lnTo>
                  <a:pt x="286" y="879"/>
                </a:lnTo>
                <a:lnTo>
                  <a:pt x="281" y="891"/>
                </a:lnTo>
                <a:lnTo>
                  <a:pt x="281" y="895"/>
                </a:lnTo>
                <a:lnTo>
                  <a:pt x="281" y="896"/>
                </a:lnTo>
                <a:lnTo>
                  <a:pt x="281" y="896"/>
                </a:lnTo>
                <a:lnTo>
                  <a:pt x="284" y="896"/>
                </a:lnTo>
                <a:lnTo>
                  <a:pt x="286" y="895"/>
                </a:lnTo>
                <a:lnTo>
                  <a:pt x="289" y="890"/>
                </a:lnTo>
                <a:lnTo>
                  <a:pt x="291" y="883"/>
                </a:lnTo>
                <a:lnTo>
                  <a:pt x="296" y="876"/>
                </a:lnTo>
                <a:lnTo>
                  <a:pt x="296" y="876"/>
                </a:lnTo>
                <a:lnTo>
                  <a:pt x="322" y="838"/>
                </a:lnTo>
                <a:lnTo>
                  <a:pt x="338" y="815"/>
                </a:lnTo>
                <a:lnTo>
                  <a:pt x="342" y="808"/>
                </a:lnTo>
                <a:lnTo>
                  <a:pt x="344" y="803"/>
                </a:lnTo>
                <a:lnTo>
                  <a:pt x="344" y="803"/>
                </a:lnTo>
                <a:lnTo>
                  <a:pt x="344" y="798"/>
                </a:lnTo>
                <a:lnTo>
                  <a:pt x="344" y="795"/>
                </a:lnTo>
                <a:lnTo>
                  <a:pt x="344" y="795"/>
                </a:lnTo>
                <a:lnTo>
                  <a:pt x="343" y="767"/>
                </a:lnTo>
                <a:lnTo>
                  <a:pt x="343" y="712"/>
                </a:lnTo>
                <a:lnTo>
                  <a:pt x="344" y="633"/>
                </a:lnTo>
                <a:lnTo>
                  <a:pt x="344" y="633"/>
                </a:lnTo>
                <a:lnTo>
                  <a:pt x="356" y="608"/>
                </a:lnTo>
                <a:lnTo>
                  <a:pt x="367" y="586"/>
                </a:lnTo>
                <a:lnTo>
                  <a:pt x="376" y="568"/>
                </a:lnTo>
                <a:lnTo>
                  <a:pt x="376" y="568"/>
                </a:lnTo>
                <a:lnTo>
                  <a:pt x="381" y="561"/>
                </a:lnTo>
                <a:lnTo>
                  <a:pt x="385" y="551"/>
                </a:lnTo>
                <a:lnTo>
                  <a:pt x="391" y="532"/>
                </a:lnTo>
                <a:lnTo>
                  <a:pt x="396" y="510"/>
                </a:lnTo>
                <a:lnTo>
                  <a:pt x="511" y="503"/>
                </a:lnTo>
                <a:lnTo>
                  <a:pt x="511" y="503"/>
                </a:lnTo>
                <a:lnTo>
                  <a:pt x="514" y="528"/>
                </a:lnTo>
                <a:lnTo>
                  <a:pt x="517" y="546"/>
                </a:lnTo>
                <a:lnTo>
                  <a:pt x="521" y="556"/>
                </a:lnTo>
                <a:lnTo>
                  <a:pt x="522" y="560"/>
                </a:lnTo>
                <a:lnTo>
                  <a:pt x="522" y="560"/>
                </a:lnTo>
                <a:lnTo>
                  <a:pt x="512" y="562"/>
                </a:lnTo>
                <a:lnTo>
                  <a:pt x="502" y="564"/>
                </a:lnTo>
                <a:lnTo>
                  <a:pt x="488" y="568"/>
                </a:lnTo>
                <a:lnTo>
                  <a:pt x="475" y="574"/>
                </a:lnTo>
                <a:lnTo>
                  <a:pt x="461" y="581"/>
                </a:lnTo>
                <a:lnTo>
                  <a:pt x="450" y="590"/>
                </a:lnTo>
                <a:lnTo>
                  <a:pt x="445" y="594"/>
                </a:lnTo>
                <a:lnTo>
                  <a:pt x="440" y="599"/>
                </a:lnTo>
                <a:lnTo>
                  <a:pt x="440" y="599"/>
                </a:lnTo>
                <a:lnTo>
                  <a:pt x="437" y="609"/>
                </a:lnTo>
                <a:lnTo>
                  <a:pt x="433" y="619"/>
                </a:lnTo>
                <a:lnTo>
                  <a:pt x="431" y="628"/>
                </a:lnTo>
                <a:lnTo>
                  <a:pt x="429" y="638"/>
                </a:lnTo>
                <a:lnTo>
                  <a:pt x="428" y="654"/>
                </a:lnTo>
                <a:lnTo>
                  <a:pt x="428" y="660"/>
                </a:lnTo>
                <a:lnTo>
                  <a:pt x="429" y="662"/>
                </a:lnTo>
                <a:lnTo>
                  <a:pt x="429" y="662"/>
                </a:lnTo>
                <a:lnTo>
                  <a:pt x="438" y="672"/>
                </a:lnTo>
                <a:lnTo>
                  <a:pt x="438" y="672"/>
                </a:lnTo>
                <a:lnTo>
                  <a:pt x="440" y="737"/>
                </a:lnTo>
                <a:lnTo>
                  <a:pt x="440" y="737"/>
                </a:lnTo>
                <a:lnTo>
                  <a:pt x="441" y="768"/>
                </a:lnTo>
                <a:lnTo>
                  <a:pt x="441" y="768"/>
                </a:lnTo>
                <a:lnTo>
                  <a:pt x="443" y="777"/>
                </a:lnTo>
                <a:lnTo>
                  <a:pt x="444" y="792"/>
                </a:lnTo>
                <a:lnTo>
                  <a:pt x="444" y="792"/>
                </a:lnTo>
                <a:lnTo>
                  <a:pt x="444" y="801"/>
                </a:lnTo>
                <a:lnTo>
                  <a:pt x="446" y="812"/>
                </a:lnTo>
                <a:lnTo>
                  <a:pt x="447" y="818"/>
                </a:lnTo>
                <a:lnTo>
                  <a:pt x="450" y="825"/>
                </a:lnTo>
                <a:lnTo>
                  <a:pt x="452" y="831"/>
                </a:lnTo>
                <a:lnTo>
                  <a:pt x="457" y="837"/>
                </a:lnTo>
                <a:lnTo>
                  <a:pt x="457" y="837"/>
                </a:lnTo>
                <a:lnTo>
                  <a:pt x="462" y="842"/>
                </a:lnTo>
                <a:lnTo>
                  <a:pt x="468" y="847"/>
                </a:lnTo>
                <a:lnTo>
                  <a:pt x="480" y="853"/>
                </a:lnTo>
                <a:lnTo>
                  <a:pt x="490" y="858"/>
                </a:lnTo>
                <a:lnTo>
                  <a:pt x="493" y="859"/>
                </a:lnTo>
                <a:lnTo>
                  <a:pt x="484" y="842"/>
                </a:lnTo>
                <a:lnTo>
                  <a:pt x="479" y="823"/>
                </a:lnTo>
                <a:lnTo>
                  <a:pt x="466" y="809"/>
                </a:lnTo>
                <a:lnTo>
                  <a:pt x="467" y="782"/>
                </a:lnTo>
                <a:lnTo>
                  <a:pt x="467" y="782"/>
                </a:lnTo>
                <a:lnTo>
                  <a:pt x="469" y="785"/>
                </a:lnTo>
                <a:lnTo>
                  <a:pt x="472" y="790"/>
                </a:lnTo>
                <a:lnTo>
                  <a:pt x="476" y="795"/>
                </a:lnTo>
                <a:lnTo>
                  <a:pt x="481" y="800"/>
                </a:lnTo>
                <a:lnTo>
                  <a:pt x="488" y="806"/>
                </a:lnTo>
                <a:lnTo>
                  <a:pt x="498" y="809"/>
                </a:lnTo>
                <a:lnTo>
                  <a:pt x="508" y="813"/>
                </a:lnTo>
                <a:lnTo>
                  <a:pt x="508" y="813"/>
                </a:lnTo>
                <a:lnTo>
                  <a:pt x="520" y="814"/>
                </a:lnTo>
                <a:lnTo>
                  <a:pt x="531" y="813"/>
                </a:lnTo>
                <a:lnTo>
                  <a:pt x="539" y="809"/>
                </a:lnTo>
                <a:lnTo>
                  <a:pt x="547" y="804"/>
                </a:lnTo>
                <a:lnTo>
                  <a:pt x="555" y="801"/>
                </a:lnTo>
                <a:lnTo>
                  <a:pt x="559" y="796"/>
                </a:lnTo>
                <a:lnTo>
                  <a:pt x="563" y="792"/>
                </a:lnTo>
                <a:lnTo>
                  <a:pt x="573" y="809"/>
                </a:lnTo>
                <a:lnTo>
                  <a:pt x="573" y="809"/>
                </a:lnTo>
                <a:lnTo>
                  <a:pt x="574" y="810"/>
                </a:lnTo>
                <a:lnTo>
                  <a:pt x="575" y="814"/>
                </a:lnTo>
                <a:lnTo>
                  <a:pt x="575" y="817"/>
                </a:lnTo>
                <a:lnTo>
                  <a:pt x="573" y="820"/>
                </a:lnTo>
                <a:lnTo>
                  <a:pt x="569" y="824"/>
                </a:lnTo>
                <a:lnTo>
                  <a:pt x="563" y="826"/>
                </a:lnTo>
                <a:lnTo>
                  <a:pt x="563" y="826"/>
                </a:lnTo>
                <a:lnTo>
                  <a:pt x="550" y="832"/>
                </a:lnTo>
                <a:lnTo>
                  <a:pt x="540" y="833"/>
                </a:lnTo>
                <a:lnTo>
                  <a:pt x="533" y="833"/>
                </a:lnTo>
                <a:lnTo>
                  <a:pt x="531" y="833"/>
                </a:lnTo>
                <a:lnTo>
                  <a:pt x="532" y="850"/>
                </a:lnTo>
                <a:lnTo>
                  <a:pt x="532" y="862"/>
                </a:lnTo>
                <a:lnTo>
                  <a:pt x="532" y="862"/>
                </a:lnTo>
                <a:lnTo>
                  <a:pt x="541" y="860"/>
                </a:lnTo>
                <a:lnTo>
                  <a:pt x="552" y="855"/>
                </a:lnTo>
                <a:lnTo>
                  <a:pt x="567" y="849"/>
                </a:lnTo>
                <a:lnTo>
                  <a:pt x="567" y="849"/>
                </a:lnTo>
                <a:lnTo>
                  <a:pt x="570" y="847"/>
                </a:lnTo>
                <a:lnTo>
                  <a:pt x="574" y="843"/>
                </a:lnTo>
                <a:lnTo>
                  <a:pt x="581" y="835"/>
                </a:lnTo>
                <a:lnTo>
                  <a:pt x="587" y="824"/>
                </a:lnTo>
                <a:lnTo>
                  <a:pt x="592" y="812"/>
                </a:lnTo>
                <a:lnTo>
                  <a:pt x="600" y="792"/>
                </a:lnTo>
                <a:lnTo>
                  <a:pt x="604" y="784"/>
                </a:lnTo>
                <a:lnTo>
                  <a:pt x="604" y="784"/>
                </a:lnTo>
                <a:lnTo>
                  <a:pt x="610" y="774"/>
                </a:lnTo>
                <a:lnTo>
                  <a:pt x="624" y="750"/>
                </a:lnTo>
                <a:lnTo>
                  <a:pt x="641" y="719"/>
                </a:lnTo>
                <a:lnTo>
                  <a:pt x="647" y="704"/>
                </a:lnTo>
                <a:lnTo>
                  <a:pt x="653" y="690"/>
                </a:lnTo>
                <a:lnTo>
                  <a:pt x="653" y="690"/>
                </a:lnTo>
                <a:lnTo>
                  <a:pt x="657" y="678"/>
                </a:lnTo>
                <a:lnTo>
                  <a:pt x="658" y="667"/>
                </a:lnTo>
                <a:lnTo>
                  <a:pt x="657" y="657"/>
                </a:lnTo>
                <a:lnTo>
                  <a:pt x="656" y="650"/>
                </a:lnTo>
                <a:lnTo>
                  <a:pt x="655" y="644"/>
                </a:lnTo>
                <a:lnTo>
                  <a:pt x="652" y="639"/>
                </a:lnTo>
                <a:lnTo>
                  <a:pt x="651" y="636"/>
                </a:lnTo>
                <a:lnTo>
                  <a:pt x="651" y="636"/>
                </a:lnTo>
                <a:lnTo>
                  <a:pt x="651" y="633"/>
                </a:lnTo>
                <a:lnTo>
                  <a:pt x="652" y="626"/>
                </a:lnTo>
                <a:lnTo>
                  <a:pt x="652" y="620"/>
                </a:lnTo>
                <a:lnTo>
                  <a:pt x="650" y="614"/>
                </a:lnTo>
                <a:lnTo>
                  <a:pt x="647" y="608"/>
                </a:lnTo>
                <a:lnTo>
                  <a:pt x="642" y="602"/>
                </a:lnTo>
                <a:lnTo>
                  <a:pt x="642" y="602"/>
                </a:lnTo>
                <a:lnTo>
                  <a:pt x="636" y="594"/>
                </a:lnTo>
                <a:lnTo>
                  <a:pt x="629" y="590"/>
                </a:lnTo>
                <a:lnTo>
                  <a:pt x="616" y="581"/>
                </a:lnTo>
                <a:lnTo>
                  <a:pt x="606" y="575"/>
                </a:lnTo>
                <a:lnTo>
                  <a:pt x="603" y="574"/>
                </a:lnTo>
                <a:lnTo>
                  <a:pt x="603" y="574"/>
                </a:lnTo>
                <a:lnTo>
                  <a:pt x="610" y="574"/>
                </a:lnTo>
                <a:lnTo>
                  <a:pt x="618" y="574"/>
                </a:lnTo>
                <a:lnTo>
                  <a:pt x="629" y="572"/>
                </a:lnTo>
                <a:lnTo>
                  <a:pt x="640" y="568"/>
                </a:lnTo>
                <a:lnTo>
                  <a:pt x="645" y="564"/>
                </a:lnTo>
                <a:lnTo>
                  <a:pt x="651" y="560"/>
                </a:lnTo>
                <a:lnTo>
                  <a:pt x="656" y="553"/>
                </a:lnTo>
                <a:lnTo>
                  <a:pt x="662" y="547"/>
                </a:lnTo>
                <a:lnTo>
                  <a:pt x="665" y="539"/>
                </a:lnTo>
                <a:lnTo>
                  <a:pt x="670" y="529"/>
                </a:lnTo>
                <a:lnTo>
                  <a:pt x="670" y="529"/>
                </a:lnTo>
                <a:lnTo>
                  <a:pt x="674" y="518"/>
                </a:lnTo>
                <a:lnTo>
                  <a:pt x="676" y="508"/>
                </a:lnTo>
                <a:lnTo>
                  <a:pt x="715" y="528"/>
                </a:lnTo>
                <a:lnTo>
                  <a:pt x="715" y="528"/>
                </a:lnTo>
                <a:lnTo>
                  <a:pt x="721" y="561"/>
                </a:lnTo>
                <a:lnTo>
                  <a:pt x="729" y="593"/>
                </a:lnTo>
                <a:lnTo>
                  <a:pt x="739" y="629"/>
                </a:lnTo>
                <a:lnTo>
                  <a:pt x="739" y="629"/>
                </a:lnTo>
                <a:lnTo>
                  <a:pt x="752" y="667"/>
                </a:lnTo>
                <a:lnTo>
                  <a:pt x="753" y="671"/>
                </a:lnTo>
                <a:lnTo>
                  <a:pt x="756" y="671"/>
                </a:lnTo>
                <a:lnTo>
                  <a:pt x="756" y="671"/>
                </a:lnTo>
                <a:lnTo>
                  <a:pt x="757" y="674"/>
                </a:lnTo>
                <a:lnTo>
                  <a:pt x="757" y="681"/>
                </a:lnTo>
                <a:lnTo>
                  <a:pt x="758" y="706"/>
                </a:lnTo>
                <a:lnTo>
                  <a:pt x="758" y="736"/>
                </a:lnTo>
                <a:lnTo>
                  <a:pt x="759" y="762"/>
                </a:lnTo>
                <a:lnTo>
                  <a:pt x="759" y="762"/>
                </a:lnTo>
                <a:lnTo>
                  <a:pt x="763" y="784"/>
                </a:lnTo>
                <a:lnTo>
                  <a:pt x="769" y="807"/>
                </a:lnTo>
                <a:lnTo>
                  <a:pt x="775" y="827"/>
                </a:lnTo>
                <a:lnTo>
                  <a:pt x="777" y="842"/>
                </a:lnTo>
                <a:lnTo>
                  <a:pt x="777" y="842"/>
                </a:lnTo>
                <a:close/>
                <a:moveTo>
                  <a:pt x="775" y="850"/>
                </a:moveTo>
                <a:lnTo>
                  <a:pt x="775" y="850"/>
                </a:lnTo>
                <a:lnTo>
                  <a:pt x="777" y="852"/>
                </a:lnTo>
                <a:lnTo>
                  <a:pt x="775" y="85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80F4B777-95D4-4CB6-8E6E-B4700C9A50CB}"/>
              </a:ext>
            </a:extLst>
          </p:cNvPr>
          <p:cNvSpPr>
            <a:spLocks noEditPoints="1"/>
          </p:cNvSpPr>
          <p:nvPr/>
        </p:nvSpPr>
        <p:spPr bwMode="auto">
          <a:xfrm>
            <a:off x="6688284" y="3959525"/>
            <a:ext cx="2413313" cy="2235530"/>
          </a:xfrm>
          <a:custGeom>
            <a:avLst/>
            <a:gdLst>
              <a:gd name="T0" fmla="*/ 995 w 1276"/>
              <a:gd name="T1" fmla="*/ 355 h 1182"/>
              <a:gd name="T2" fmla="*/ 962 w 1276"/>
              <a:gd name="T3" fmla="*/ 308 h 1182"/>
              <a:gd name="T4" fmla="*/ 928 w 1276"/>
              <a:gd name="T5" fmla="*/ 45 h 1182"/>
              <a:gd name="T6" fmla="*/ 1086 w 1276"/>
              <a:gd name="T7" fmla="*/ 5 h 1182"/>
              <a:gd name="T8" fmla="*/ 988 w 1276"/>
              <a:gd name="T9" fmla="*/ 11 h 1182"/>
              <a:gd name="T10" fmla="*/ 820 w 1276"/>
              <a:gd name="T11" fmla="*/ 268 h 1182"/>
              <a:gd name="T12" fmla="*/ 735 w 1276"/>
              <a:gd name="T13" fmla="*/ 293 h 1182"/>
              <a:gd name="T14" fmla="*/ 692 w 1276"/>
              <a:gd name="T15" fmla="*/ 358 h 1182"/>
              <a:gd name="T16" fmla="*/ 717 w 1276"/>
              <a:gd name="T17" fmla="*/ 425 h 1182"/>
              <a:gd name="T18" fmla="*/ 644 w 1276"/>
              <a:gd name="T19" fmla="*/ 317 h 1182"/>
              <a:gd name="T20" fmla="*/ 625 w 1276"/>
              <a:gd name="T21" fmla="*/ 375 h 1182"/>
              <a:gd name="T22" fmla="*/ 584 w 1276"/>
              <a:gd name="T23" fmla="*/ 499 h 1182"/>
              <a:gd name="T24" fmla="*/ 548 w 1276"/>
              <a:gd name="T25" fmla="*/ 586 h 1182"/>
              <a:gd name="T26" fmla="*/ 465 w 1276"/>
              <a:gd name="T27" fmla="*/ 397 h 1182"/>
              <a:gd name="T28" fmla="*/ 414 w 1276"/>
              <a:gd name="T29" fmla="*/ 409 h 1182"/>
              <a:gd name="T30" fmla="*/ 247 w 1276"/>
              <a:gd name="T31" fmla="*/ 481 h 1182"/>
              <a:gd name="T32" fmla="*/ 154 w 1276"/>
              <a:gd name="T33" fmla="*/ 501 h 1182"/>
              <a:gd name="T34" fmla="*/ 278 w 1276"/>
              <a:gd name="T35" fmla="*/ 522 h 1182"/>
              <a:gd name="T36" fmla="*/ 443 w 1276"/>
              <a:gd name="T37" fmla="*/ 420 h 1182"/>
              <a:gd name="T38" fmla="*/ 518 w 1276"/>
              <a:gd name="T39" fmla="*/ 606 h 1182"/>
              <a:gd name="T40" fmla="*/ 525 w 1276"/>
              <a:gd name="T41" fmla="*/ 647 h 1182"/>
              <a:gd name="T42" fmla="*/ 483 w 1276"/>
              <a:gd name="T43" fmla="*/ 683 h 1182"/>
              <a:gd name="T44" fmla="*/ 344 w 1276"/>
              <a:gd name="T45" fmla="*/ 518 h 1182"/>
              <a:gd name="T46" fmla="*/ 153 w 1276"/>
              <a:gd name="T47" fmla="*/ 601 h 1182"/>
              <a:gd name="T48" fmla="*/ 90 w 1276"/>
              <a:gd name="T49" fmla="*/ 608 h 1182"/>
              <a:gd name="T50" fmla="*/ 103 w 1276"/>
              <a:gd name="T51" fmla="*/ 641 h 1182"/>
              <a:gd name="T52" fmla="*/ 335 w 1276"/>
              <a:gd name="T53" fmla="*/ 572 h 1182"/>
              <a:gd name="T54" fmla="*/ 403 w 1276"/>
              <a:gd name="T55" fmla="*/ 711 h 1182"/>
              <a:gd name="T56" fmla="*/ 315 w 1276"/>
              <a:gd name="T57" fmla="*/ 833 h 1182"/>
              <a:gd name="T58" fmla="*/ 280 w 1276"/>
              <a:gd name="T59" fmla="*/ 1011 h 1182"/>
              <a:gd name="T60" fmla="*/ 318 w 1276"/>
              <a:gd name="T61" fmla="*/ 1155 h 1182"/>
              <a:gd name="T62" fmla="*/ 368 w 1276"/>
              <a:gd name="T63" fmla="*/ 1182 h 1182"/>
              <a:gd name="T64" fmla="*/ 497 w 1276"/>
              <a:gd name="T65" fmla="*/ 1128 h 1182"/>
              <a:gd name="T66" fmla="*/ 685 w 1276"/>
              <a:gd name="T67" fmla="*/ 957 h 1182"/>
              <a:gd name="T68" fmla="*/ 759 w 1276"/>
              <a:gd name="T69" fmla="*/ 884 h 1182"/>
              <a:gd name="T70" fmla="*/ 956 w 1276"/>
              <a:gd name="T71" fmla="*/ 1006 h 1182"/>
              <a:gd name="T72" fmla="*/ 970 w 1276"/>
              <a:gd name="T73" fmla="*/ 985 h 1182"/>
              <a:gd name="T74" fmla="*/ 883 w 1276"/>
              <a:gd name="T75" fmla="*/ 796 h 1182"/>
              <a:gd name="T76" fmla="*/ 717 w 1276"/>
              <a:gd name="T77" fmla="*/ 800 h 1182"/>
              <a:gd name="T78" fmla="*/ 699 w 1276"/>
              <a:gd name="T79" fmla="*/ 741 h 1182"/>
              <a:gd name="T80" fmla="*/ 759 w 1276"/>
              <a:gd name="T81" fmla="*/ 736 h 1182"/>
              <a:gd name="T82" fmla="*/ 788 w 1276"/>
              <a:gd name="T83" fmla="*/ 725 h 1182"/>
              <a:gd name="T84" fmla="*/ 865 w 1276"/>
              <a:gd name="T85" fmla="*/ 695 h 1182"/>
              <a:gd name="T86" fmla="*/ 1057 w 1276"/>
              <a:gd name="T87" fmla="*/ 811 h 1182"/>
              <a:gd name="T88" fmla="*/ 787 w 1276"/>
              <a:gd name="T89" fmla="*/ 674 h 1182"/>
              <a:gd name="T90" fmla="*/ 855 w 1276"/>
              <a:gd name="T91" fmla="*/ 609 h 1182"/>
              <a:gd name="T92" fmla="*/ 940 w 1276"/>
              <a:gd name="T93" fmla="*/ 563 h 1182"/>
              <a:gd name="T94" fmla="*/ 1083 w 1276"/>
              <a:gd name="T95" fmla="*/ 606 h 1182"/>
              <a:gd name="T96" fmla="*/ 1168 w 1276"/>
              <a:gd name="T97" fmla="*/ 583 h 1182"/>
              <a:gd name="T98" fmla="*/ 840 w 1276"/>
              <a:gd name="T99" fmla="*/ 536 h 1182"/>
              <a:gd name="T100" fmla="*/ 892 w 1276"/>
              <a:gd name="T101" fmla="*/ 521 h 1182"/>
              <a:gd name="T102" fmla="*/ 1004 w 1276"/>
              <a:gd name="T103" fmla="*/ 499 h 1182"/>
              <a:gd name="T104" fmla="*/ 1045 w 1276"/>
              <a:gd name="T105" fmla="*/ 491 h 1182"/>
              <a:gd name="T106" fmla="*/ 1027 w 1276"/>
              <a:gd name="T107" fmla="*/ 462 h 1182"/>
              <a:gd name="T108" fmla="*/ 1163 w 1276"/>
              <a:gd name="T109" fmla="*/ 222 h 1182"/>
              <a:gd name="T110" fmla="*/ 1264 w 1276"/>
              <a:gd name="T111" fmla="*/ 207 h 1182"/>
              <a:gd name="T112" fmla="*/ 1259 w 1276"/>
              <a:gd name="T113" fmla="*/ 187 h 1182"/>
              <a:gd name="T114" fmla="*/ 1070 w 1276"/>
              <a:gd name="T115" fmla="*/ 217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6" h="1182">
                <a:moveTo>
                  <a:pt x="1024" y="458"/>
                </a:moveTo>
                <a:lnTo>
                  <a:pt x="1024" y="458"/>
                </a:lnTo>
                <a:lnTo>
                  <a:pt x="1023" y="446"/>
                </a:lnTo>
                <a:lnTo>
                  <a:pt x="1018" y="425"/>
                </a:lnTo>
                <a:lnTo>
                  <a:pt x="1011" y="397"/>
                </a:lnTo>
                <a:lnTo>
                  <a:pt x="1001" y="368"/>
                </a:lnTo>
                <a:lnTo>
                  <a:pt x="1001" y="368"/>
                </a:lnTo>
                <a:lnTo>
                  <a:pt x="995" y="355"/>
                </a:lnTo>
                <a:lnTo>
                  <a:pt x="995" y="355"/>
                </a:lnTo>
                <a:lnTo>
                  <a:pt x="995" y="355"/>
                </a:lnTo>
                <a:lnTo>
                  <a:pt x="991" y="343"/>
                </a:lnTo>
                <a:lnTo>
                  <a:pt x="985" y="333"/>
                </a:lnTo>
                <a:lnTo>
                  <a:pt x="985" y="333"/>
                </a:lnTo>
                <a:lnTo>
                  <a:pt x="979" y="323"/>
                </a:lnTo>
                <a:lnTo>
                  <a:pt x="970" y="316"/>
                </a:lnTo>
                <a:lnTo>
                  <a:pt x="962" y="308"/>
                </a:lnTo>
                <a:lnTo>
                  <a:pt x="951" y="300"/>
                </a:lnTo>
                <a:lnTo>
                  <a:pt x="939" y="294"/>
                </a:lnTo>
                <a:lnTo>
                  <a:pt x="924" y="288"/>
                </a:lnTo>
                <a:lnTo>
                  <a:pt x="909" y="283"/>
                </a:lnTo>
                <a:lnTo>
                  <a:pt x="892" y="279"/>
                </a:lnTo>
                <a:lnTo>
                  <a:pt x="899" y="48"/>
                </a:lnTo>
                <a:lnTo>
                  <a:pt x="899" y="48"/>
                </a:lnTo>
                <a:lnTo>
                  <a:pt x="928" y="45"/>
                </a:lnTo>
                <a:lnTo>
                  <a:pt x="992" y="35"/>
                </a:lnTo>
                <a:lnTo>
                  <a:pt x="1026" y="28"/>
                </a:lnTo>
                <a:lnTo>
                  <a:pt x="1056" y="20"/>
                </a:lnTo>
                <a:lnTo>
                  <a:pt x="1068" y="17"/>
                </a:lnTo>
                <a:lnTo>
                  <a:pt x="1077" y="13"/>
                </a:lnTo>
                <a:lnTo>
                  <a:pt x="1083" y="10"/>
                </a:lnTo>
                <a:lnTo>
                  <a:pt x="1086" y="7"/>
                </a:lnTo>
                <a:lnTo>
                  <a:pt x="1086" y="5"/>
                </a:lnTo>
                <a:lnTo>
                  <a:pt x="1086" y="5"/>
                </a:lnTo>
                <a:lnTo>
                  <a:pt x="1086" y="4"/>
                </a:lnTo>
                <a:lnTo>
                  <a:pt x="1084" y="2"/>
                </a:lnTo>
                <a:lnTo>
                  <a:pt x="1078" y="0"/>
                </a:lnTo>
                <a:lnTo>
                  <a:pt x="1069" y="0"/>
                </a:lnTo>
                <a:lnTo>
                  <a:pt x="1057" y="1"/>
                </a:lnTo>
                <a:lnTo>
                  <a:pt x="1024" y="5"/>
                </a:lnTo>
                <a:lnTo>
                  <a:pt x="988" y="11"/>
                </a:lnTo>
                <a:lnTo>
                  <a:pt x="920" y="25"/>
                </a:lnTo>
                <a:lnTo>
                  <a:pt x="888" y="32"/>
                </a:lnTo>
                <a:lnTo>
                  <a:pt x="882" y="276"/>
                </a:lnTo>
                <a:lnTo>
                  <a:pt x="882" y="276"/>
                </a:lnTo>
                <a:lnTo>
                  <a:pt x="846" y="270"/>
                </a:lnTo>
                <a:lnTo>
                  <a:pt x="846" y="270"/>
                </a:lnTo>
                <a:lnTo>
                  <a:pt x="833" y="268"/>
                </a:lnTo>
                <a:lnTo>
                  <a:pt x="820" y="268"/>
                </a:lnTo>
                <a:lnTo>
                  <a:pt x="806" y="268"/>
                </a:lnTo>
                <a:lnTo>
                  <a:pt x="794" y="269"/>
                </a:lnTo>
                <a:lnTo>
                  <a:pt x="784" y="271"/>
                </a:lnTo>
                <a:lnTo>
                  <a:pt x="773" y="274"/>
                </a:lnTo>
                <a:lnTo>
                  <a:pt x="762" y="277"/>
                </a:lnTo>
                <a:lnTo>
                  <a:pt x="752" y="282"/>
                </a:lnTo>
                <a:lnTo>
                  <a:pt x="744" y="287"/>
                </a:lnTo>
                <a:lnTo>
                  <a:pt x="735" y="293"/>
                </a:lnTo>
                <a:lnTo>
                  <a:pt x="727" y="298"/>
                </a:lnTo>
                <a:lnTo>
                  <a:pt x="720" y="305"/>
                </a:lnTo>
                <a:lnTo>
                  <a:pt x="708" y="320"/>
                </a:lnTo>
                <a:lnTo>
                  <a:pt x="698" y="334"/>
                </a:lnTo>
                <a:lnTo>
                  <a:pt x="698" y="334"/>
                </a:lnTo>
                <a:lnTo>
                  <a:pt x="694" y="343"/>
                </a:lnTo>
                <a:lnTo>
                  <a:pt x="692" y="350"/>
                </a:lnTo>
                <a:lnTo>
                  <a:pt x="692" y="358"/>
                </a:lnTo>
                <a:lnTo>
                  <a:pt x="692" y="367"/>
                </a:lnTo>
                <a:lnTo>
                  <a:pt x="693" y="374"/>
                </a:lnTo>
                <a:lnTo>
                  <a:pt x="694" y="381"/>
                </a:lnTo>
                <a:lnTo>
                  <a:pt x="699" y="396"/>
                </a:lnTo>
                <a:lnTo>
                  <a:pt x="705" y="408"/>
                </a:lnTo>
                <a:lnTo>
                  <a:pt x="711" y="416"/>
                </a:lnTo>
                <a:lnTo>
                  <a:pt x="717" y="425"/>
                </a:lnTo>
                <a:lnTo>
                  <a:pt x="717" y="425"/>
                </a:lnTo>
                <a:lnTo>
                  <a:pt x="707" y="428"/>
                </a:lnTo>
                <a:lnTo>
                  <a:pt x="678" y="439"/>
                </a:lnTo>
                <a:lnTo>
                  <a:pt x="656" y="351"/>
                </a:lnTo>
                <a:lnTo>
                  <a:pt x="703" y="244"/>
                </a:lnTo>
                <a:lnTo>
                  <a:pt x="663" y="290"/>
                </a:lnTo>
                <a:lnTo>
                  <a:pt x="663" y="290"/>
                </a:lnTo>
                <a:lnTo>
                  <a:pt x="644" y="317"/>
                </a:lnTo>
                <a:lnTo>
                  <a:pt x="644" y="317"/>
                </a:lnTo>
                <a:lnTo>
                  <a:pt x="638" y="326"/>
                </a:lnTo>
                <a:lnTo>
                  <a:pt x="629" y="335"/>
                </a:lnTo>
                <a:lnTo>
                  <a:pt x="617" y="349"/>
                </a:lnTo>
                <a:lnTo>
                  <a:pt x="617" y="349"/>
                </a:lnTo>
                <a:lnTo>
                  <a:pt x="621" y="356"/>
                </a:lnTo>
                <a:lnTo>
                  <a:pt x="623" y="364"/>
                </a:lnTo>
                <a:lnTo>
                  <a:pt x="625" y="375"/>
                </a:lnTo>
                <a:lnTo>
                  <a:pt x="625" y="375"/>
                </a:lnTo>
                <a:lnTo>
                  <a:pt x="626" y="387"/>
                </a:lnTo>
                <a:lnTo>
                  <a:pt x="629" y="409"/>
                </a:lnTo>
                <a:lnTo>
                  <a:pt x="638" y="458"/>
                </a:lnTo>
                <a:lnTo>
                  <a:pt x="638" y="458"/>
                </a:lnTo>
                <a:lnTo>
                  <a:pt x="623" y="467"/>
                </a:lnTo>
                <a:lnTo>
                  <a:pt x="610" y="477"/>
                </a:lnTo>
                <a:lnTo>
                  <a:pt x="597" y="487"/>
                </a:lnTo>
                <a:lnTo>
                  <a:pt x="584" y="499"/>
                </a:lnTo>
                <a:lnTo>
                  <a:pt x="584" y="499"/>
                </a:lnTo>
                <a:lnTo>
                  <a:pt x="577" y="508"/>
                </a:lnTo>
                <a:lnTo>
                  <a:pt x="571" y="518"/>
                </a:lnTo>
                <a:lnTo>
                  <a:pt x="564" y="527"/>
                </a:lnTo>
                <a:lnTo>
                  <a:pt x="560" y="538"/>
                </a:lnTo>
                <a:lnTo>
                  <a:pt x="556" y="550"/>
                </a:lnTo>
                <a:lnTo>
                  <a:pt x="552" y="562"/>
                </a:lnTo>
                <a:lnTo>
                  <a:pt x="548" y="586"/>
                </a:lnTo>
                <a:lnTo>
                  <a:pt x="548" y="586"/>
                </a:lnTo>
                <a:lnTo>
                  <a:pt x="530" y="533"/>
                </a:lnTo>
                <a:lnTo>
                  <a:pt x="518" y="501"/>
                </a:lnTo>
                <a:lnTo>
                  <a:pt x="504" y="469"/>
                </a:lnTo>
                <a:lnTo>
                  <a:pt x="491" y="439"/>
                </a:lnTo>
                <a:lnTo>
                  <a:pt x="478" y="414"/>
                </a:lnTo>
                <a:lnTo>
                  <a:pt x="471" y="404"/>
                </a:lnTo>
                <a:lnTo>
                  <a:pt x="465" y="397"/>
                </a:lnTo>
                <a:lnTo>
                  <a:pt x="459" y="392"/>
                </a:lnTo>
                <a:lnTo>
                  <a:pt x="456" y="391"/>
                </a:lnTo>
                <a:lnTo>
                  <a:pt x="454" y="391"/>
                </a:lnTo>
                <a:lnTo>
                  <a:pt x="454" y="391"/>
                </a:lnTo>
                <a:lnTo>
                  <a:pt x="447" y="392"/>
                </a:lnTo>
                <a:lnTo>
                  <a:pt x="437" y="396"/>
                </a:lnTo>
                <a:lnTo>
                  <a:pt x="426" y="402"/>
                </a:lnTo>
                <a:lnTo>
                  <a:pt x="414" y="409"/>
                </a:lnTo>
                <a:lnTo>
                  <a:pt x="388" y="427"/>
                </a:lnTo>
                <a:lnTo>
                  <a:pt x="361" y="449"/>
                </a:lnTo>
                <a:lnTo>
                  <a:pt x="335" y="471"/>
                </a:lnTo>
                <a:lnTo>
                  <a:pt x="313" y="489"/>
                </a:lnTo>
                <a:lnTo>
                  <a:pt x="292" y="507"/>
                </a:lnTo>
                <a:lnTo>
                  <a:pt x="292" y="507"/>
                </a:lnTo>
                <a:lnTo>
                  <a:pt x="274" y="496"/>
                </a:lnTo>
                <a:lnTo>
                  <a:pt x="247" y="481"/>
                </a:lnTo>
                <a:lnTo>
                  <a:pt x="247" y="481"/>
                </a:lnTo>
                <a:lnTo>
                  <a:pt x="243" y="480"/>
                </a:lnTo>
                <a:lnTo>
                  <a:pt x="238" y="480"/>
                </a:lnTo>
                <a:lnTo>
                  <a:pt x="227" y="481"/>
                </a:lnTo>
                <a:lnTo>
                  <a:pt x="196" y="489"/>
                </a:lnTo>
                <a:lnTo>
                  <a:pt x="167" y="497"/>
                </a:lnTo>
                <a:lnTo>
                  <a:pt x="154" y="501"/>
                </a:lnTo>
                <a:lnTo>
                  <a:pt x="154" y="501"/>
                </a:lnTo>
                <a:lnTo>
                  <a:pt x="194" y="497"/>
                </a:lnTo>
                <a:lnTo>
                  <a:pt x="223" y="496"/>
                </a:lnTo>
                <a:lnTo>
                  <a:pt x="233" y="496"/>
                </a:lnTo>
                <a:lnTo>
                  <a:pt x="239" y="497"/>
                </a:lnTo>
                <a:lnTo>
                  <a:pt x="239" y="497"/>
                </a:lnTo>
                <a:lnTo>
                  <a:pt x="250" y="504"/>
                </a:lnTo>
                <a:lnTo>
                  <a:pt x="264" y="514"/>
                </a:lnTo>
                <a:lnTo>
                  <a:pt x="278" y="522"/>
                </a:lnTo>
                <a:lnTo>
                  <a:pt x="284" y="525"/>
                </a:lnTo>
                <a:lnTo>
                  <a:pt x="288" y="526"/>
                </a:lnTo>
                <a:lnTo>
                  <a:pt x="288" y="526"/>
                </a:lnTo>
                <a:lnTo>
                  <a:pt x="294" y="526"/>
                </a:lnTo>
                <a:lnTo>
                  <a:pt x="298" y="525"/>
                </a:lnTo>
                <a:lnTo>
                  <a:pt x="301" y="521"/>
                </a:lnTo>
                <a:lnTo>
                  <a:pt x="443" y="420"/>
                </a:lnTo>
                <a:lnTo>
                  <a:pt x="443" y="420"/>
                </a:lnTo>
                <a:lnTo>
                  <a:pt x="456" y="463"/>
                </a:lnTo>
                <a:lnTo>
                  <a:pt x="468" y="499"/>
                </a:lnTo>
                <a:lnTo>
                  <a:pt x="478" y="530"/>
                </a:lnTo>
                <a:lnTo>
                  <a:pt x="478" y="530"/>
                </a:lnTo>
                <a:lnTo>
                  <a:pt x="484" y="542"/>
                </a:lnTo>
                <a:lnTo>
                  <a:pt x="490" y="555"/>
                </a:lnTo>
                <a:lnTo>
                  <a:pt x="503" y="579"/>
                </a:lnTo>
                <a:lnTo>
                  <a:pt x="518" y="606"/>
                </a:lnTo>
                <a:lnTo>
                  <a:pt x="518" y="606"/>
                </a:lnTo>
                <a:lnTo>
                  <a:pt x="515" y="619"/>
                </a:lnTo>
                <a:lnTo>
                  <a:pt x="513" y="630"/>
                </a:lnTo>
                <a:lnTo>
                  <a:pt x="514" y="635"/>
                </a:lnTo>
                <a:lnTo>
                  <a:pt x="515" y="639"/>
                </a:lnTo>
                <a:lnTo>
                  <a:pt x="515" y="639"/>
                </a:lnTo>
                <a:lnTo>
                  <a:pt x="519" y="643"/>
                </a:lnTo>
                <a:lnTo>
                  <a:pt x="525" y="647"/>
                </a:lnTo>
                <a:lnTo>
                  <a:pt x="542" y="654"/>
                </a:lnTo>
                <a:lnTo>
                  <a:pt x="542" y="654"/>
                </a:lnTo>
                <a:lnTo>
                  <a:pt x="542" y="674"/>
                </a:lnTo>
                <a:lnTo>
                  <a:pt x="542" y="674"/>
                </a:lnTo>
                <a:lnTo>
                  <a:pt x="527" y="677"/>
                </a:lnTo>
                <a:lnTo>
                  <a:pt x="509" y="679"/>
                </a:lnTo>
                <a:lnTo>
                  <a:pt x="483" y="683"/>
                </a:lnTo>
                <a:lnTo>
                  <a:pt x="483" y="683"/>
                </a:lnTo>
                <a:lnTo>
                  <a:pt x="413" y="585"/>
                </a:lnTo>
                <a:lnTo>
                  <a:pt x="382" y="542"/>
                </a:lnTo>
                <a:lnTo>
                  <a:pt x="369" y="528"/>
                </a:lnTo>
                <a:lnTo>
                  <a:pt x="363" y="521"/>
                </a:lnTo>
                <a:lnTo>
                  <a:pt x="363" y="521"/>
                </a:lnTo>
                <a:lnTo>
                  <a:pt x="355" y="519"/>
                </a:lnTo>
                <a:lnTo>
                  <a:pt x="349" y="518"/>
                </a:lnTo>
                <a:lnTo>
                  <a:pt x="344" y="518"/>
                </a:lnTo>
                <a:lnTo>
                  <a:pt x="343" y="516"/>
                </a:lnTo>
                <a:lnTo>
                  <a:pt x="341" y="515"/>
                </a:lnTo>
                <a:lnTo>
                  <a:pt x="341" y="515"/>
                </a:lnTo>
                <a:lnTo>
                  <a:pt x="338" y="515"/>
                </a:lnTo>
                <a:lnTo>
                  <a:pt x="330" y="518"/>
                </a:lnTo>
                <a:lnTo>
                  <a:pt x="304" y="528"/>
                </a:lnTo>
                <a:lnTo>
                  <a:pt x="229" y="563"/>
                </a:lnTo>
                <a:lnTo>
                  <a:pt x="153" y="601"/>
                </a:lnTo>
                <a:lnTo>
                  <a:pt x="128" y="614"/>
                </a:lnTo>
                <a:lnTo>
                  <a:pt x="120" y="619"/>
                </a:lnTo>
                <a:lnTo>
                  <a:pt x="118" y="621"/>
                </a:lnTo>
                <a:lnTo>
                  <a:pt x="118" y="621"/>
                </a:lnTo>
                <a:lnTo>
                  <a:pt x="117" y="623"/>
                </a:lnTo>
                <a:lnTo>
                  <a:pt x="114" y="623"/>
                </a:lnTo>
                <a:lnTo>
                  <a:pt x="108" y="620"/>
                </a:lnTo>
                <a:lnTo>
                  <a:pt x="90" y="608"/>
                </a:lnTo>
                <a:lnTo>
                  <a:pt x="73" y="594"/>
                </a:lnTo>
                <a:lnTo>
                  <a:pt x="66" y="588"/>
                </a:lnTo>
                <a:lnTo>
                  <a:pt x="0" y="610"/>
                </a:lnTo>
                <a:lnTo>
                  <a:pt x="64" y="610"/>
                </a:lnTo>
                <a:lnTo>
                  <a:pt x="64" y="610"/>
                </a:lnTo>
                <a:lnTo>
                  <a:pt x="83" y="626"/>
                </a:lnTo>
                <a:lnTo>
                  <a:pt x="97" y="637"/>
                </a:lnTo>
                <a:lnTo>
                  <a:pt x="103" y="641"/>
                </a:lnTo>
                <a:lnTo>
                  <a:pt x="108" y="643"/>
                </a:lnTo>
                <a:lnTo>
                  <a:pt x="108" y="643"/>
                </a:lnTo>
                <a:lnTo>
                  <a:pt x="114" y="643"/>
                </a:lnTo>
                <a:lnTo>
                  <a:pt x="122" y="643"/>
                </a:lnTo>
                <a:lnTo>
                  <a:pt x="130" y="643"/>
                </a:lnTo>
                <a:lnTo>
                  <a:pt x="331" y="549"/>
                </a:lnTo>
                <a:lnTo>
                  <a:pt x="335" y="572"/>
                </a:lnTo>
                <a:lnTo>
                  <a:pt x="335" y="572"/>
                </a:lnTo>
                <a:lnTo>
                  <a:pt x="351" y="602"/>
                </a:lnTo>
                <a:lnTo>
                  <a:pt x="368" y="632"/>
                </a:lnTo>
                <a:lnTo>
                  <a:pt x="388" y="667"/>
                </a:lnTo>
                <a:lnTo>
                  <a:pt x="388" y="667"/>
                </a:lnTo>
                <a:lnTo>
                  <a:pt x="401" y="688"/>
                </a:lnTo>
                <a:lnTo>
                  <a:pt x="413" y="705"/>
                </a:lnTo>
                <a:lnTo>
                  <a:pt x="413" y="705"/>
                </a:lnTo>
                <a:lnTo>
                  <a:pt x="403" y="711"/>
                </a:lnTo>
                <a:lnTo>
                  <a:pt x="394" y="717"/>
                </a:lnTo>
                <a:lnTo>
                  <a:pt x="385" y="725"/>
                </a:lnTo>
                <a:lnTo>
                  <a:pt x="376" y="734"/>
                </a:lnTo>
                <a:lnTo>
                  <a:pt x="367" y="743"/>
                </a:lnTo>
                <a:lnTo>
                  <a:pt x="359" y="754"/>
                </a:lnTo>
                <a:lnTo>
                  <a:pt x="343" y="777"/>
                </a:lnTo>
                <a:lnTo>
                  <a:pt x="329" y="804"/>
                </a:lnTo>
                <a:lnTo>
                  <a:pt x="315" y="833"/>
                </a:lnTo>
                <a:lnTo>
                  <a:pt x="302" y="865"/>
                </a:lnTo>
                <a:lnTo>
                  <a:pt x="291" y="899"/>
                </a:lnTo>
                <a:lnTo>
                  <a:pt x="291" y="899"/>
                </a:lnTo>
                <a:lnTo>
                  <a:pt x="285" y="921"/>
                </a:lnTo>
                <a:lnTo>
                  <a:pt x="282" y="944"/>
                </a:lnTo>
                <a:lnTo>
                  <a:pt x="280" y="965"/>
                </a:lnTo>
                <a:lnTo>
                  <a:pt x="279" y="988"/>
                </a:lnTo>
                <a:lnTo>
                  <a:pt x="280" y="1011"/>
                </a:lnTo>
                <a:lnTo>
                  <a:pt x="282" y="1033"/>
                </a:lnTo>
                <a:lnTo>
                  <a:pt x="285" y="1053"/>
                </a:lnTo>
                <a:lnTo>
                  <a:pt x="289" y="1074"/>
                </a:lnTo>
                <a:lnTo>
                  <a:pt x="294" y="1093"/>
                </a:lnTo>
                <a:lnTo>
                  <a:pt x="300" y="1111"/>
                </a:lnTo>
                <a:lnTo>
                  <a:pt x="306" y="1128"/>
                </a:lnTo>
                <a:lnTo>
                  <a:pt x="312" y="1141"/>
                </a:lnTo>
                <a:lnTo>
                  <a:pt x="318" y="1155"/>
                </a:lnTo>
                <a:lnTo>
                  <a:pt x="325" y="1164"/>
                </a:lnTo>
                <a:lnTo>
                  <a:pt x="331" y="1172"/>
                </a:lnTo>
                <a:lnTo>
                  <a:pt x="338" y="1176"/>
                </a:lnTo>
                <a:lnTo>
                  <a:pt x="338" y="1176"/>
                </a:lnTo>
                <a:lnTo>
                  <a:pt x="344" y="1180"/>
                </a:lnTo>
                <a:lnTo>
                  <a:pt x="351" y="1181"/>
                </a:lnTo>
                <a:lnTo>
                  <a:pt x="360" y="1182"/>
                </a:lnTo>
                <a:lnTo>
                  <a:pt x="368" y="1182"/>
                </a:lnTo>
                <a:lnTo>
                  <a:pt x="377" y="1181"/>
                </a:lnTo>
                <a:lnTo>
                  <a:pt x="386" y="1180"/>
                </a:lnTo>
                <a:lnTo>
                  <a:pt x="406" y="1174"/>
                </a:lnTo>
                <a:lnTo>
                  <a:pt x="427" y="1166"/>
                </a:lnTo>
                <a:lnTo>
                  <a:pt x="450" y="1156"/>
                </a:lnTo>
                <a:lnTo>
                  <a:pt x="473" y="1143"/>
                </a:lnTo>
                <a:lnTo>
                  <a:pt x="497" y="1128"/>
                </a:lnTo>
                <a:lnTo>
                  <a:pt x="497" y="1128"/>
                </a:lnTo>
                <a:lnTo>
                  <a:pt x="524" y="1111"/>
                </a:lnTo>
                <a:lnTo>
                  <a:pt x="552" y="1090"/>
                </a:lnTo>
                <a:lnTo>
                  <a:pt x="583" y="1064"/>
                </a:lnTo>
                <a:lnTo>
                  <a:pt x="614" y="1036"/>
                </a:lnTo>
                <a:lnTo>
                  <a:pt x="644" y="1005"/>
                </a:lnTo>
                <a:lnTo>
                  <a:pt x="658" y="989"/>
                </a:lnTo>
                <a:lnTo>
                  <a:pt x="673" y="974"/>
                </a:lnTo>
                <a:lnTo>
                  <a:pt x="685" y="957"/>
                </a:lnTo>
                <a:lnTo>
                  <a:pt x="697" y="941"/>
                </a:lnTo>
                <a:lnTo>
                  <a:pt x="708" y="924"/>
                </a:lnTo>
                <a:lnTo>
                  <a:pt x="717" y="907"/>
                </a:lnTo>
                <a:lnTo>
                  <a:pt x="717" y="907"/>
                </a:lnTo>
                <a:lnTo>
                  <a:pt x="720" y="903"/>
                </a:lnTo>
                <a:lnTo>
                  <a:pt x="720" y="903"/>
                </a:lnTo>
                <a:lnTo>
                  <a:pt x="738" y="895"/>
                </a:lnTo>
                <a:lnTo>
                  <a:pt x="759" y="884"/>
                </a:lnTo>
                <a:lnTo>
                  <a:pt x="759" y="884"/>
                </a:lnTo>
                <a:lnTo>
                  <a:pt x="799" y="865"/>
                </a:lnTo>
                <a:lnTo>
                  <a:pt x="843" y="846"/>
                </a:lnTo>
                <a:lnTo>
                  <a:pt x="893" y="825"/>
                </a:lnTo>
                <a:lnTo>
                  <a:pt x="946" y="985"/>
                </a:lnTo>
                <a:lnTo>
                  <a:pt x="946" y="1001"/>
                </a:lnTo>
                <a:lnTo>
                  <a:pt x="946" y="1001"/>
                </a:lnTo>
                <a:lnTo>
                  <a:pt x="956" y="1006"/>
                </a:lnTo>
                <a:lnTo>
                  <a:pt x="963" y="1009"/>
                </a:lnTo>
                <a:lnTo>
                  <a:pt x="969" y="1011"/>
                </a:lnTo>
                <a:lnTo>
                  <a:pt x="969" y="1011"/>
                </a:lnTo>
                <a:lnTo>
                  <a:pt x="992" y="1005"/>
                </a:lnTo>
                <a:lnTo>
                  <a:pt x="1010" y="999"/>
                </a:lnTo>
                <a:lnTo>
                  <a:pt x="1083" y="1006"/>
                </a:lnTo>
                <a:lnTo>
                  <a:pt x="1015" y="981"/>
                </a:lnTo>
                <a:lnTo>
                  <a:pt x="970" y="985"/>
                </a:lnTo>
                <a:lnTo>
                  <a:pt x="970" y="985"/>
                </a:lnTo>
                <a:lnTo>
                  <a:pt x="939" y="894"/>
                </a:lnTo>
                <a:lnTo>
                  <a:pt x="917" y="830"/>
                </a:lnTo>
                <a:lnTo>
                  <a:pt x="904" y="796"/>
                </a:lnTo>
                <a:lnTo>
                  <a:pt x="904" y="796"/>
                </a:lnTo>
                <a:lnTo>
                  <a:pt x="903" y="795"/>
                </a:lnTo>
                <a:lnTo>
                  <a:pt x="898" y="795"/>
                </a:lnTo>
                <a:lnTo>
                  <a:pt x="883" y="796"/>
                </a:lnTo>
                <a:lnTo>
                  <a:pt x="862" y="801"/>
                </a:lnTo>
                <a:lnTo>
                  <a:pt x="837" y="807"/>
                </a:lnTo>
                <a:lnTo>
                  <a:pt x="780" y="822"/>
                </a:lnTo>
                <a:lnTo>
                  <a:pt x="729" y="835"/>
                </a:lnTo>
                <a:lnTo>
                  <a:pt x="729" y="835"/>
                </a:lnTo>
                <a:lnTo>
                  <a:pt x="727" y="825"/>
                </a:lnTo>
                <a:lnTo>
                  <a:pt x="725" y="817"/>
                </a:lnTo>
                <a:lnTo>
                  <a:pt x="717" y="800"/>
                </a:lnTo>
                <a:lnTo>
                  <a:pt x="708" y="785"/>
                </a:lnTo>
                <a:lnTo>
                  <a:pt x="699" y="773"/>
                </a:lnTo>
                <a:lnTo>
                  <a:pt x="690" y="763"/>
                </a:lnTo>
                <a:lnTo>
                  <a:pt x="682" y="755"/>
                </a:lnTo>
                <a:lnTo>
                  <a:pt x="675" y="749"/>
                </a:lnTo>
                <a:lnTo>
                  <a:pt x="675" y="749"/>
                </a:lnTo>
                <a:lnTo>
                  <a:pt x="685" y="747"/>
                </a:lnTo>
                <a:lnTo>
                  <a:pt x="699" y="741"/>
                </a:lnTo>
                <a:lnTo>
                  <a:pt x="726" y="730"/>
                </a:lnTo>
                <a:lnTo>
                  <a:pt x="726" y="730"/>
                </a:lnTo>
                <a:lnTo>
                  <a:pt x="737" y="724"/>
                </a:lnTo>
                <a:lnTo>
                  <a:pt x="737" y="724"/>
                </a:lnTo>
                <a:lnTo>
                  <a:pt x="743" y="730"/>
                </a:lnTo>
                <a:lnTo>
                  <a:pt x="747" y="732"/>
                </a:lnTo>
                <a:lnTo>
                  <a:pt x="753" y="735"/>
                </a:lnTo>
                <a:lnTo>
                  <a:pt x="759" y="736"/>
                </a:lnTo>
                <a:lnTo>
                  <a:pt x="766" y="737"/>
                </a:lnTo>
                <a:lnTo>
                  <a:pt x="773" y="737"/>
                </a:lnTo>
                <a:lnTo>
                  <a:pt x="781" y="735"/>
                </a:lnTo>
                <a:lnTo>
                  <a:pt x="781" y="735"/>
                </a:lnTo>
                <a:lnTo>
                  <a:pt x="788" y="731"/>
                </a:lnTo>
                <a:lnTo>
                  <a:pt x="791" y="729"/>
                </a:lnTo>
                <a:lnTo>
                  <a:pt x="791" y="728"/>
                </a:lnTo>
                <a:lnTo>
                  <a:pt x="788" y="725"/>
                </a:lnTo>
                <a:lnTo>
                  <a:pt x="786" y="724"/>
                </a:lnTo>
                <a:lnTo>
                  <a:pt x="786" y="723"/>
                </a:lnTo>
                <a:lnTo>
                  <a:pt x="786" y="722"/>
                </a:lnTo>
                <a:lnTo>
                  <a:pt x="790" y="719"/>
                </a:lnTo>
                <a:lnTo>
                  <a:pt x="798" y="715"/>
                </a:lnTo>
                <a:lnTo>
                  <a:pt x="798" y="715"/>
                </a:lnTo>
                <a:lnTo>
                  <a:pt x="828" y="706"/>
                </a:lnTo>
                <a:lnTo>
                  <a:pt x="865" y="695"/>
                </a:lnTo>
                <a:lnTo>
                  <a:pt x="910" y="684"/>
                </a:lnTo>
                <a:lnTo>
                  <a:pt x="1017" y="801"/>
                </a:lnTo>
                <a:lnTo>
                  <a:pt x="1017" y="801"/>
                </a:lnTo>
                <a:lnTo>
                  <a:pt x="1024" y="805"/>
                </a:lnTo>
                <a:lnTo>
                  <a:pt x="1036" y="811"/>
                </a:lnTo>
                <a:lnTo>
                  <a:pt x="1036" y="811"/>
                </a:lnTo>
                <a:lnTo>
                  <a:pt x="1045" y="811"/>
                </a:lnTo>
                <a:lnTo>
                  <a:pt x="1057" y="811"/>
                </a:lnTo>
                <a:lnTo>
                  <a:pt x="1074" y="808"/>
                </a:lnTo>
                <a:lnTo>
                  <a:pt x="1131" y="813"/>
                </a:lnTo>
                <a:lnTo>
                  <a:pt x="1074" y="783"/>
                </a:lnTo>
                <a:lnTo>
                  <a:pt x="1040" y="789"/>
                </a:lnTo>
                <a:lnTo>
                  <a:pt x="922" y="649"/>
                </a:lnTo>
                <a:lnTo>
                  <a:pt x="922" y="649"/>
                </a:lnTo>
                <a:lnTo>
                  <a:pt x="787" y="674"/>
                </a:lnTo>
                <a:lnTo>
                  <a:pt x="787" y="674"/>
                </a:lnTo>
                <a:lnTo>
                  <a:pt x="796" y="662"/>
                </a:lnTo>
                <a:lnTo>
                  <a:pt x="804" y="649"/>
                </a:lnTo>
                <a:lnTo>
                  <a:pt x="818" y="621"/>
                </a:lnTo>
                <a:lnTo>
                  <a:pt x="818" y="621"/>
                </a:lnTo>
                <a:lnTo>
                  <a:pt x="831" y="619"/>
                </a:lnTo>
                <a:lnTo>
                  <a:pt x="841" y="615"/>
                </a:lnTo>
                <a:lnTo>
                  <a:pt x="841" y="615"/>
                </a:lnTo>
                <a:lnTo>
                  <a:pt x="855" y="609"/>
                </a:lnTo>
                <a:lnTo>
                  <a:pt x="865" y="607"/>
                </a:lnTo>
                <a:lnTo>
                  <a:pt x="877" y="603"/>
                </a:lnTo>
                <a:lnTo>
                  <a:pt x="889" y="597"/>
                </a:lnTo>
                <a:lnTo>
                  <a:pt x="889" y="597"/>
                </a:lnTo>
                <a:lnTo>
                  <a:pt x="905" y="588"/>
                </a:lnTo>
                <a:lnTo>
                  <a:pt x="922" y="577"/>
                </a:lnTo>
                <a:lnTo>
                  <a:pt x="940" y="563"/>
                </a:lnTo>
                <a:lnTo>
                  <a:pt x="940" y="563"/>
                </a:lnTo>
                <a:lnTo>
                  <a:pt x="987" y="585"/>
                </a:lnTo>
                <a:lnTo>
                  <a:pt x="1023" y="600"/>
                </a:lnTo>
                <a:lnTo>
                  <a:pt x="1039" y="604"/>
                </a:lnTo>
                <a:lnTo>
                  <a:pt x="1050" y="607"/>
                </a:lnTo>
                <a:lnTo>
                  <a:pt x="1050" y="607"/>
                </a:lnTo>
                <a:lnTo>
                  <a:pt x="1063" y="608"/>
                </a:lnTo>
                <a:lnTo>
                  <a:pt x="1074" y="607"/>
                </a:lnTo>
                <a:lnTo>
                  <a:pt x="1083" y="606"/>
                </a:lnTo>
                <a:lnTo>
                  <a:pt x="1083" y="606"/>
                </a:lnTo>
                <a:lnTo>
                  <a:pt x="1095" y="602"/>
                </a:lnTo>
                <a:lnTo>
                  <a:pt x="1095" y="602"/>
                </a:lnTo>
                <a:lnTo>
                  <a:pt x="1100" y="601"/>
                </a:lnTo>
                <a:lnTo>
                  <a:pt x="1106" y="597"/>
                </a:lnTo>
                <a:lnTo>
                  <a:pt x="1115" y="589"/>
                </a:lnTo>
                <a:lnTo>
                  <a:pt x="1124" y="578"/>
                </a:lnTo>
                <a:lnTo>
                  <a:pt x="1168" y="583"/>
                </a:lnTo>
                <a:lnTo>
                  <a:pt x="1117" y="562"/>
                </a:lnTo>
                <a:lnTo>
                  <a:pt x="1078" y="591"/>
                </a:lnTo>
                <a:lnTo>
                  <a:pt x="936" y="544"/>
                </a:lnTo>
                <a:lnTo>
                  <a:pt x="837" y="573"/>
                </a:lnTo>
                <a:lnTo>
                  <a:pt x="837" y="573"/>
                </a:lnTo>
                <a:lnTo>
                  <a:pt x="840" y="557"/>
                </a:lnTo>
                <a:lnTo>
                  <a:pt x="840" y="545"/>
                </a:lnTo>
                <a:lnTo>
                  <a:pt x="840" y="536"/>
                </a:lnTo>
                <a:lnTo>
                  <a:pt x="838" y="527"/>
                </a:lnTo>
                <a:lnTo>
                  <a:pt x="835" y="522"/>
                </a:lnTo>
                <a:lnTo>
                  <a:pt x="833" y="519"/>
                </a:lnTo>
                <a:lnTo>
                  <a:pt x="831" y="516"/>
                </a:lnTo>
                <a:lnTo>
                  <a:pt x="831" y="516"/>
                </a:lnTo>
                <a:lnTo>
                  <a:pt x="843" y="518"/>
                </a:lnTo>
                <a:lnTo>
                  <a:pt x="873" y="520"/>
                </a:lnTo>
                <a:lnTo>
                  <a:pt x="892" y="521"/>
                </a:lnTo>
                <a:lnTo>
                  <a:pt x="911" y="520"/>
                </a:lnTo>
                <a:lnTo>
                  <a:pt x="930" y="519"/>
                </a:lnTo>
                <a:lnTo>
                  <a:pt x="947" y="515"/>
                </a:lnTo>
                <a:lnTo>
                  <a:pt x="947" y="515"/>
                </a:lnTo>
                <a:lnTo>
                  <a:pt x="989" y="506"/>
                </a:lnTo>
                <a:lnTo>
                  <a:pt x="998" y="503"/>
                </a:lnTo>
                <a:lnTo>
                  <a:pt x="1004" y="499"/>
                </a:lnTo>
                <a:lnTo>
                  <a:pt x="1004" y="499"/>
                </a:lnTo>
                <a:lnTo>
                  <a:pt x="1007" y="497"/>
                </a:lnTo>
                <a:lnTo>
                  <a:pt x="1012" y="496"/>
                </a:lnTo>
                <a:lnTo>
                  <a:pt x="1023" y="496"/>
                </a:lnTo>
                <a:lnTo>
                  <a:pt x="1029" y="496"/>
                </a:lnTo>
                <a:lnTo>
                  <a:pt x="1035" y="496"/>
                </a:lnTo>
                <a:lnTo>
                  <a:pt x="1040" y="493"/>
                </a:lnTo>
                <a:lnTo>
                  <a:pt x="1045" y="491"/>
                </a:lnTo>
                <a:lnTo>
                  <a:pt x="1045" y="491"/>
                </a:lnTo>
                <a:lnTo>
                  <a:pt x="1046" y="487"/>
                </a:lnTo>
                <a:lnTo>
                  <a:pt x="1047" y="485"/>
                </a:lnTo>
                <a:lnTo>
                  <a:pt x="1048" y="483"/>
                </a:lnTo>
                <a:lnTo>
                  <a:pt x="1047" y="480"/>
                </a:lnTo>
                <a:lnTo>
                  <a:pt x="1045" y="477"/>
                </a:lnTo>
                <a:lnTo>
                  <a:pt x="1040" y="473"/>
                </a:lnTo>
                <a:lnTo>
                  <a:pt x="1030" y="466"/>
                </a:lnTo>
                <a:lnTo>
                  <a:pt x="1027" y="462"/>
                </a:lnTo>
                <a:lnTo>
                  <a:pt x="1024" y="458"/>
                </a:lnTo>
                <a:lnTo>
                  <a:pt x="1024" y="458"/>
                </a:lnTo>
                <a:close/>
                <a:moveTo>
                  <a:pt x="1001" y="368"/>
                </a:moveTo>
                <a:lnTo>
                  <a:pt x="1089" y="213"/>
                </a:lnTo>
                <a:lnTo>
                  <a:pt x="1089" y="213"/>
                </a:lnTo>
                <a:lnTo>
                  <a:pt x="1100" y="215"/>
                </a:lnTo>
                <a:lnTo>
                  <a:pt x="1127" y="218"/>
                </a:lnTo>
                <a:lnTo>
                  <a:pt x="1163" y="222"/>
                </a:lnTo>
                <a:lnTo>
                  <a:pt x="1181" y="223"/>
                </a:lnTo>
                <a:lnTo>
                  <a:pt x="1199" y="223"/>
                </a:lnTo>
                <a:lnTo>
                  <a:pt x="1199" y="223"/>
                </a:lnTo>
                <a:lnTo>
                  <a:pt x="1214" y="222"/>
                </a:lnTo>
                <a:lnTo>
                  <a:pt x="1230" y="220"/>
                </a:lnTo>
                <a:lnTo>
                  <a:pt x="1243" y="216"/>
                </a:lnTo>
                <a:lnTo>
                  <a:pt x="1254" y="212"/>
                </a:lnTo>
                <a:lnTo>
                  <a:pt x="1264" y="207"/>
                </a:lnTo>
                <a:lnTo>
                  <a:pt x="1270" y="203"/>
                </a:lnTo>
                <a:lnTo>
                  <a:pt x="1275" y="198"/>
                </a:lnTo>
                <a:lnTo>
                  <a:pt x="1276" y="192"/>
                </a:lnTo>
                <a:lnTo>
                  <a:pt x="1276" y="192"/>
                </a:lnTo>
                <a:lnTo>
                  <a:pt x="1276" y="191"/>
                </a:lnTo>
                <a:lnTo>
                  <a:pt x="1273" y="191"/>
                </a:lnTo>
                <a:lnTo>
                  <a:pt x="1267" y="188"/>
                </a:lnTo>
                <a:lnTo>
                  <a:pt x="1259" y="187"/>
                </a:lnTo>
                <a:lnTo>
                  <a:pt x="1247" y="187"/>
                </a:lnTo>
                <a:lnTo>
                  <a:pt x="1217" y="188"/>
                </a:lnTo>
                <a:lnTo>
                  <a:pt x="1182" y="189"/>
                </a:lnTo>
                <a:lnTo>
                  <a:pt x="1116" y="195"/>
                </a:lnTo>
                <a:lnTo>
                  <a:pt x="1083" y="199"/>
                </a:lnTo>
                <a:lnTo>
                  <a:pt x="1083" y="199"/>
                </a:lnTo>
                <a:lnTo>
                  <a:pt x="1078" y="204"/>
                </a:lnTo>
                <a:lnTo>
                  <a:pt x="1070" y="217"/>
                </a:lnTo>
                <a:lnTo>
                  <a:pt x="1046" y="259"/>
                </a:lnTo>
                <a:lnTo>
                  <a:pt x="995" y="355"/>
                </a:lnTo>
                <a:lnTo>
                  <a:pt x="995" y="355"/>
                </a:lnTo>
                <a:lnTo>
                  <a:pt x="995" y="355"/>
                </a:lnTo>
                <a:lnTo>
                  <a:pt x="1001" y="368"/>
                </a:lnTo>
                <a:lnTo>
                  <a:pt x="1001" y="368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3067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16517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pptxi24_アリのシルエット</dc:title>
  <dc:subject>pptxi24_アリのシルエット</dc:subject>
  <dc:creator>でじけろお</dc:creator>
  <cp:revision>1</cp:revision>
  <dcterms:created xsi:type="dcterms:W3CDTF">2018-05-20T00:31:01Z</dcterms:created>
  <dcterms:modified xsi:type="dcterms:W3CDTF">2021-09-07T05:25:01Z</dcterms:modified>
  <cp:version>1</cp:version>
</cp:coreProperties>
</file>