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カバのイラスト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ADD55829-0FF0-4DD0-A96F-BC00C38E99C8}"/>
              </a:ext>
            </a:extLst>
          </p:cNvPr>
          <p:cNvGrpSpPr/>
          <p:nvPr/>
        </p:nvGrpSpPr>
        <p:grpSpPr>
          <a:xfrm>
            <a:off x="6622135" y="1605838"/>
            <a:ext cx="2573623" cy="1361196"/>
            <a:chOff x="5306623" y="363657"/>
            <a:chExt cx="4564543" cy="2414198"/>
          </a:xfrm>
        </p:grpSpPr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69176115-45E2-4C4E-8ADB-8DB3B99763B0}"/>
                </a:ext>
              </a:extLst>
            </p:cNvPr>
            <p:cNvSpPr/>
            <p:nvPr/>
          </p:nvSpPr>
          <p:spPr>
            <a:xfrm rot="17461673">
              <a:off x="8983747" y="2096449"/>
              <a:ext cx="486911" cy="507003"/>
            </a:xfrm>
            <a:custGeom>
              <a:avLst/>
              <a:gdLst>
                <a:gd name="connsiteX0" fmla="*/ 187693 w 486911"/>
                <a:gd name="connsiteY0" fmla="*/ 0 h 507003"/>
                <a:gd name="connsiteX1" fmla="*/ 486911 w 486911"/>
                <a:gd name="connsiteY1" fmla="*/ 69495 h 507003"/>
                <a:gd name="connsiteX2" fmla="*/ 360654 w 486911"/>
                <a:gd name="connsiteY2" fmla="*/ 392599 h 507003"/>
                <a:gd name="connsiteX3" fmla="*/ 364331 w 486911"/>
                <a:gd name="connsiteY3" fmla="*/ 410809 h 507003"/>
                <a:gd name="connsiteX4" fmla="*/ 364331 w 486911"/>
                <a:gd name="connsiteY4" fmla="*/ 482425 h 507003"/>
                <a:gd name="connsiteX5" fmla="*/ 339753 w 486911"/>
                <a:gd name="connsiteY5" fmla="*/ 507003 h 507003"/>
                <a:gd name="connsiteX6" fmla="*/ 24578 w 486911"/>
                <a:gd name="connsiteY6" fmla="*/ 507003 h 507003"/>
                <a:gd name="connsiteX7" fmla="*/ 0 w 486911"/>
                <a:gd name="connsiteY7" fmla="*/ 482425 h 507003"/>
                <a:gd name="connsiteX8" fmla="*/ 0 w 486911"/>
                <a:gd name="connsiteY8" fmla="*/ 410809 h 507003"/>
                <a:gd name="connsiteX9" fmla="*/ 96194 w 486911"/>
                <a:gd name="connsiteY9" fmla="*/ 314615 h 507003"/>
                <a:gd name="connsiteX10" fmla="*/ 161234 w 486911"/>
                <a:gd name="connsiteY10" fmla="*/ 314615 h 507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6911" h="507003">
                  <a:moveTo>
                    <a:pt x="187693" y="0"/>
                  </a:moveTo>
                  <a:lnTo>
                    <a:pt x="486911" y="69495"/>
                  </a:lnTo>
                  <a:lnTo>
                    <a:pt x="360654" y="392599"/>
                  </a:lnTo>
                  <a:lnTo>
                    <a:pt x="364331" y="410809"/>
                  </a:lnTo>
                  <a:lnTo>
                    <a:pt x="364331" y="482425"/>
                  </a:lnTo>
                  <a:cubicBezTo>
                    <a:pt x="364331" y="495999"/>
                    <a:pt x="353327" y="507003"/>
                    <a:pt x="339753" y="507003"/>
                  </a:cubicBezTo>
                  <a:lnTo>
                    <a:pt x="24578" y="507003"/>
                  </a:lnTo>
                  <a:cubicBezTo>
                    <a:pt x="11004" y="507003"/>
                    <a:pt x="0" y="495999"/>
                    <a:pt x="0" y="482425"/>
                  </a:cubicBezTo>
                  <a:lnTo>
                    <a:pt x="0" y="410809"/>
                  </a:lnTo>
                  <a:cubicBezTo>
                    <a:pt x="0" y="357683"/>
                    <a:pt x="43068" y="314615"/>
                    <a:pt x="96194" y="314615"/>
                  </a:cubicBezTo>
                  <a:lnTo>
                    <a:pt x="161234" y="3146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BBA59448-1090-4DB3-A1F1-1A758A280120}"/>
                </a:ext>
              </a:extLst>
            </p:cNvPr>
            <p:cNvSpPr/>
            <p:nvPr/>
          </p:nvSpPr>
          <p:spPr>
            <a:xfrm rot="10308128">
              <a:off x="6974828" y="2185989"/>
              <a:ext cx="408299" cy="544213"/>
            </a:xfrm>
            <a:custGeom>
              <a:avLst/>
              <a:gdLst>
                <a:gd name="connsiteX0" fmla="*/ 307182 w 408299"/>
                <a:gd name="connsiteY0" fmla="*/ 544213 h 544213"/>
                <a:gd name="connsiteX1" fmla="*/ 0 w 408299"/>
                <a:gd name="connsiteY1" fmla="*/ 544213 h 544213"/>
                <a:gd name="connsiteX2" fmla="*/ 49829 w 408299"/>
                <a:gd name="connsiteY2" fmla="*/ 201315 h 544213"/>
                <a:gd name="connsiteX3" fmla="*/ 42588 w 408299"/>
                <a:gd name="connsiteY3" fmla="*/ 188129 h 544213"/>
                <a:gd name="connsiteX4" fmla="*/ 52300 w 408299"/>
                <a:gd name="connsiteY4" fmla="*/ 154755 h 544213"/>
                <a:gd name="connsiteX5" fmla="*/ 328556 w 408299"/>
                <a:gd name="connsiteY5" fmla="*/ 3039 h 544213"/>
                <a:gd name="connsiteX6" fmla="*/ 361930 w 408299"/>
                <a:gd name="connsiteY6" fmla="*/ 12751 h 544213"/>
                <a:gd name="connsiteX7" fmla="*/ 396404 w 408299"/>
                <a:gd name="connsiteY7" fmla="*/ 75524 h 544213"/>
                <a:gd name="connsiteX8" fmla="*/ 358393 w 408299"/>
                <a:gd name="connsiteY8" fmla="*/ 206145 h 544213"/>
                <a:gd name="connsiteX9" fmla="*/ 265471 w 408299"/>
                <a:gd name="connsiteY9" fmla="*/ 257177 h 54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8299" h="544213">
                  <a:moveTo>
                    <a:pt x="307182" y="544213"/>
                  </a:moveTo>
                  <a:lnTo>
                    <a:pt x="0" y="544213"/>
                  </a:lnTo>
                  <a:lnTo>
                    <a:pt x="49829" y="201315"/>
                  </a:lnTo>
                  <a:lnTo>
                    <a:pt x="42588" y="188129"/>
                  </a:lnTo>
                  <a:cubicBezTo>
                    <a:pt x="36054" y="176232"/>
                    <a:pt x="40402" y="161289"/>
                    <a:pt x="52300" y="154755"/>
                  </a:cubicBezTo>
                  <a:lnTo>
                    <a:pt x="328556" y="3039"/>
                  </a:lnTo>
                  <a:cubicBezTo>
                    <a:pt x="340454" y="-3495"/>
                    <a:pt x="355396" y="853"/>
                    <a:pt x="361930" y="12751"/>
                  </a:cubicBezTo>
                  <a:lnTo>
                    <a:pt x="396404" y="75524"/>
                  </a:lnTo>
                  <a:cubicBezTo>
                    <a:pt x="421977" y="122090"/>
                    <a:pt x="404959" y="180572"/>
                    <a:pt x="358393" y="206145"/>
                  </a:cubicBezTo>
                  <a:lnTo>
                    <a:pt x="265471" y="25717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CF302841-6E0D-42B3-BD92-A4E349A11683}"/>
                </a:ext>
              </a:extLst>
            </p:cNvPr>
            <p:cNvSpPr/>
            <p:nvPr/>
          </p:nvSpPr>
          <p:spPr>
            <a:xfrm rot="1800000">
              <a:off x="5385133" y="953955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1701FC2D-BE73-42B5-88B6-A4161C2CD8F5}"/>
                </a:ext>
              </a:extLst>
            </p:cNvPr>
            <p:cNvSpPr/>
            <p:nvPr/>
          </p:nvSpPr>
          <p:spPr>
            <a:xfrm rot="1800000">
              <a:off x="5515308" y="953955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C20C0787-F7C4-4F34-9794-C5AE8AFBFF3D}"/>
                </a:ext>
              </a:extLst>
            </p:cNvPr>
            <p:cNvSpPr/>
            <p:nvPr/>
          </p:nvSpPr>
          <p:spPr>
            <a:xfrm>
              <a:off x="5341077" y="871839"/>
              <a:ext cx="1011260" cy="136525"/>
            </a:xfrm>
            <a:prstGeom prst="round2SameRect">
              <a:avLst>
                <a:gd name="adj1" fmla="val 0"/>
                <a:gd name="adj2" fmla="val 35150"/>
              </a:avLst>
            </a:prstGeom>
            <a:solidFill>
              <a:srgbClr val="FF66CC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87DA69C4-E842-4D7F-ACAB-E49B94955126}"/>
                </a:ext>
              </a:extLst>
            </p:cNvPr>
            <p:cNvSpPr/>
            <p:nvPr/>
          </p:nvSpPr>
          <p:spPr>
            <a:xfrm>
              <a:off x="6691162" y="498368"/>
              <a:ext cx="3180004" cy="2279487"/>
            </a:xfrm>
            <a:custGeom>
              <a:avLst/>
              <a:gdLst>
                <a:gd name="connsiteX0" fmla="*/ 461505 w 3180004"/>
                <a:gd name="connsiteY0" fmla="*/ 0 h 2279487"/>
                <a:gd name="connsiteX1" fmla="*/ 2311888 w 3180004"/>
                <a:gd name="connsiteY1" fmla="*/ 0 h 2279487"/>
                <a:gd name="connsiteX2" fmla="*/ 2694575 w 3180004"/>
                <a:gd name="connsiteY2" fmla="*/ 203473 h 2279487"/>
                <a:gd name="connsiteX3" fmla="*/ 2709574 w 3180004"/>
                <a:gd name="connsiteY3" fmla="*/ 231106 h 2279487"/>
                <a:gd name="connsiteX4" fmla="*/ 2715909 w 3180004"/>
                <a:gd name="connsiteY4" fmla="*/ 234065 h 2279487"/>
                <a:gd name="connsiteX5" fmla="*/ 2805899 w 3180004"/>
                <a:gd name="connsiteY5" fmla="*/ 282688 h 2279487"/>
                <a:gd name="connsiteX6" fmla="*/ 3174234 w 3180004"/>
                <a:gd name="connsiteY6" fmla="*/ 659376 h 2279487"/>
                <a:gd name="connsiteX7" fmla="*/ 2972525 w 3180004"/>
                <a:gd name="connsiteY7" fmla="*/ 514701 h 2279487"/>
                <a:gd name="connsiteX8" fmla="*/ 2765824 w 3180004"/>
                <a:gd name="connsiteY8" fmla="*/ 386424 h 2279487"/>
                <a:gd name="connsiteX9" fmla="*/ 2773393 w 3180004"/>
                <a:gd name="connsiteY9" fmla="*/ 461505 h 2279487"/>
                <a:gd name="connsiteX10" fmla="*/ 2773393 w 3180004"/>
                <a:gd name="connsiteY10" fmla="*/ 1335243 h 2279487"/>
                <a:gd name="connsiteX11" fmla="*/ 2477219 w 3180004"/>
                <a:gd name="connsiteY11" fmla="*/ 1782065 h 2279487"/>
                <a:gd name="connsiteX12" fmla="*/ 2470532 w 3180004"/>
                <a:gd name="connsiteY12" fmla="*/ 1784141 h 2279487"/>
                <a:gd name="connsiteX13" fmla="*/ 2349458 w 3180004"/>
                <a:gd name="connsiteY13" fmla="*/ 2093981 h 2279487"/>
                <a:gd name="connsiteX14" fmla="*/ 2353135 w 3180004"/>
                <a:gd name="connsiteY14" fmla="*/ 2112191 h 2279487"/>
                <a:gd name="connsiteX15" fmla="*/ 2353135 w 3180004"/>
                <a:gd name="connsiteY15" fmla="*/ 2183807 h 2279487"/>
                <a:gd name="connsiteX16" fmla="*/ 2328557 w 3180004"/>
                <a:gd name="connsiteY16" fmla="*/ 2208385 h 2279487"/>
                <a:gd name="connsiteX17" fmla="*/ 2013382 w 3180004"/>
                <a:gd name="connsiteY17" fmla="*/ 2208385 h 2279487"/>
                <a:gd name="connsiteX18" fmla="*/ 1988804 w 3180004"/>
                <a:gd name="connsiteY18" fmla="*/ 2183807 h 2279487"/>
                <a:gd name="connsiteX19" fmla="*/ 1988804 w 3180004"/>
                <a:gd name="connsiteY19" fmla="*/ 2112191 h 2279487"/>
                <a:gd name="connsiteX20" fmla="*/ 2084998 w 3180004"/>
                <a:gd name="connsiteY20" fmla="*/ 2015997 h 2279487"/>
                <a:gd name="connsiteX21" fmla="*/ 2150038 w 3180004"/>
                <a:gd name="connsiteY21" fmla="*/ 2015997 h 2279487"/>
                <a:gd name="connsiteX22" fmla="*/ 2166507 w 3180004"/>
                <a:gd name="connsiteY22" fmla="*/ 1820173 h 2279487"/>
                <a:gd name="connsiteX23" fmla="*/ 963825 w 3180004"/>
                <a:gd name="connsiteY23" fmla="*/ 1820173 h 2279487"/>
                <a:gd name="connsiteX24" fmla="*/ 1025972 w 3180004"/>
                <a:gd name="connsiteY24" fmla="*/ 1943401 h 2279487"/>
                <a:gd name="connsiteX25" fmla="*/ 1039471 w 3180004"/>
                <a:gd name="connsiteY25" fmla="*/ 1950042 h 2279487"/>
                <a:gd name="connsiteX26" fmla="*/ 1050676 w 3180004"/>
                <a:gd name="connsiteY26" fmla="*/ 1982945 h 2279487"/>
                <a:gd name="connsiteX27" fmla="*/ 911555 w 3180004"/>
                <a:gd name="connsiteY27" fmla="*/ 2265753 h 2279487"/>
                <a:gd name="connsiteX28" fmla="*/ 878652 w 3180004"/>
                <a:gd name="connsiteY28" fmla="*/ 2276958 h 2279487"/>
                <a:gd name="connsiteX29" fmla="*/ 814390 w 3180004"/>
                <a:gd name="connsiteY29" fmla="*/ 2245346 h 2279487"/>
                <a:gd name="connsiteX30" fmla="*/ 770535 w 3180004"/>
                <a:gd name="connsiteY30" fmla="*/ 2116569 h 2279487"/>
                <a:gd name="connsiteX31" fmla="*/ 817330 w 3180004"/>
                <a:gd name="connsiteY31" fmla="*/ 2021442 h 2279487"/>
                <a:gd name="connsiteX32" fmla="*/ 627668 w 3180004"/>
                <a:gd name="connsiteY32" fmla="*/ 1820173 h 2279487"/>
                <a:gd name="connsiteX33" fmla="*/ 484930 w 3180004"/>
                <a:gd name="connsiteY33" fmla="*/ 1820173 h 2279487"/>
                <a:gd name="connsiteX34" fmla="*/ 0 w 3180004"/>
                <a:gd name="connsiteY34" fmla="*/ 1335243 h 2279487"/>
                <a:gd name="connsiteX35" fmla="*/ 0 w 3180004"/>
                <a:gd name="connsiteY35" fmla="*/ 461505 h 2279487"/>
                <a:gd name="connsiteX36" fmla="*/ 461505 w 3180004"/>
                <a:gd name="connsiteY36" fmla="*/ 0 h 2279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80004" h="2279487">
                  <a:moveTo>
                    <a:pt x="461505" y="0"/>
                  </a:moveTo>
                  <a:lnTo>
                    <a:pt x="2311888" y="0"/>
                  </a:lnTo>
                  <a:cubicBezTo>
                    <a:pt x="2471189" y="0"/>
                    <a:pt x="2611639" y="80712"/>
                    <a:pt x="2694575" y="203473"/>
                  </a:cubicBezTo>
                  <a:lnTo>
                    <a:pt x="2709574" y="231106"/>
                  </a:lnTo>
                  <a:lnTo>
                    <a:pt x="2715909" y="234065"/>
                  </a:lnTo>
                  <a:cubicBezTo>
                    <a:pt x="2745457" y="248939"/>
                    <a:pt x="2775567" y="265176"/>
                    <a:pt x="2805899" y="282688"/>
                  </a:cubicBezTo>
                  <a:cubicBezTo>
                    <a:pt x="3048552" y="422784"/>
                    <a:pt x="3213461" y="591433"/>
                    <a:pt x="3174234" y="659376"/>
                  </a:cubicBezTo>
                  <a:cubicBezTo>
                    <a:pt x="3111173" y="610535"/>
                    <a:pt x="3043481" y="562006"/>
                    <a:pt x="2972525" y="514701"/>
                  </a:cubicBezTo>
                  <a:lnTo>
                    <a:pt x="2765824" y="386424"/>
                  </a:lnTo>
                  <a:lnTo>
                    <a:pt x="2773393" y="461505"/>
                  </a:lnTo>
                  <a:lnTo>
                    <a:pt x="2773393" y="1335243"/>
                  </a:lnTo>
                  <a:cubicBezTo>
                    <a:pt x="2773393" y="1536107"/>
                    <a:pt x="2651268" y="1708448"/>
                    <a:pt x="2477219" y="1782065"/>
                  </a:cubicBezTo>
                  <a:lnTo>
                    <a:pt x="2470532" y="1784141"/>
                  </a:lnTo>
                  <a:lnTo>
                    <a:pt x="2349458" y="2093981"/>
                  </a:lnTo>
                  <a:lnTo>
                    <a:pt x="2353135" y="2112191"/>
                  </a:lnTo>
                  <a:lnTo>
                    <a:pt x="2353135" y="2183807"/>
                  </a:lnTo>
                  <a:cubicBezTo>
                    <a:pt x="2353135" y="2197381"/>
                    <a:pt x="2342131" y="2208385"/>
                    <a:pt x="2328557" y="2208385"/>
                  </a:cubicBezTo>
                  <a:lnTo>
                    <a:pt x="2013382" y="2208385"/>
                  </a:lnTo>
                  <a:cubicBezTo>
                    <a:pt x="1999808" y="2208385"/>
                    <a:pt x="1988804" y="2197381"/>
                    <a:pt x="1988804" y="2183807"/>
                  </a:cubicBezTo>
                  <a:lnTo>
                    <a:pt x="1988804" y="2112191"/>
                  </a:lnTo>
                  <a:cubicBezTo>
                    <a:pt x="1988804" y="2059065"/>
                    <a:pt x="2031872" y="2015997"/>
                    <a:pt x="2084998" y="2015997"/>
                  </a:cubicBezTo>
                  <a:lnTo>
                    <a:pt x="2150038" y="2015997"/>
                  </a:lnTo>
                  <a:lnTo>
                    <a:pt x="2166507" y="1820173"/>
                  </a:lnTo>
                  <a:lnTo>
                    <a:pt x="963825" y="1820173"/>
                  </a:lnTo>
                  <a:lnTo>
                    <a:pt x="1025972" y="1943401"/>
                  </a:lnTo>
                  <a:lnTo>
                    <a:pt x="1039471" y="1950042"/>
                  </a:lnTo>
                  <a:cubicBezTo>
                    <a:pt x="1051650" y="1956033"/>
                    <a:pt x="1056667" y="1970765"/>
                    <a:pt x="1050676" y="1982945"/>
                  </a:cubicBezTo>
                  <a:lnTo>
                    <a:pt x="911555" y="2265753"/>
                  </a:lnTo>
                  <a:cubicBezTo>
                    <a:pt x="905563" y="2277933"/>
                    <a:pt x="890832" y="2282950"/>
                    <a:pt x="878652" y="2276958"/>
                  </a:cubicBezTo>
                  <a:lnTo>
                    <a:pt x="814390" y="2245346"/>
                  </a:lnTo>
                  <a:cubicBezTo>
                    <a:pt x="766720" y="2221895"/>
                    <a:pt x="747085" y="2164239"/>
                    <a:pt x="770535" y="2116569"/>
                  </a:cubicBezTo>
                  <a:lnTo>
                    <a:pt x="817330" y="2021442"/>
                  </a:lnTo>
                  <a:lnTo>
                    <a:pt x="627668" y="1820173"/>
                  </a:lnTo>
                  <a:lnTo>
                    <a:pt x="484930" y="1820173"/>
                  </a:lnTo>
                  <a:cubicBezTo>
                    <a:pt x="217111" y="1820173"/>
                    <a:pt x="0" y="1603062"/>
                    <a:pt x="0" y="1335243"/>
                  </a:cubicBezTo>
                  <a:lnTo>
                    <a:pt x="0" y="461505"/>
                  </a:lnTo>
                  <a:cubicBezTo>
                    <a:pt x="0" y="206623"/>
                    <a:pt x="206623" y="0"/>
                    <a:pt x="461505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D4E773E8-373C-4D1E-8074-6FD16037CDC6}"/>
                </a:ext>
              </a:extLst>
            </p:cNvPr>
            <p:cNvSpPr/>
            <p:nvPr/>
          </p:nvSpPr>
          <p:spPr>
            <a:xfrm rot="19800000" flipV="1">
              <a:off x="5412418" y="1678403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35D8E867-537C-40C4-8C95-B6F76BE6B747}"/>
                </a:ext>
              </a:extLst>
            </p:cNvPr>
            <p:cNvSpPr/>
            <p:nvPr/>
          </p:nvSpPr>
          <p:spPr>
            <a:xfrm rot="19800000" flipV="1">
              <a:off x="5542593" y="1678403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A85B28FC-EDCE-4C35-8F26-591BAB66EDBD}"/>
                </a:ext>
              </a:extLst>
            </p:cNvPr>
            <p:cNvSpPr/>
            <p:nvPr/>
          </p:nvSpPr>
          <p:spPr>
            <a:xfrm rot="10800000">
              <a:off x="5368362" y="1784281"/>
              <a:ext cx="1011260" cy="99772"/>
            </a:xfrm>
            <a:custGeom>
              <a:avLst/>
              <a:gdLst>
                <a:gd name="connsiteX0" fmla="*/ 963271 w 1011260"/>
                <a:gd name="connsiteY0" fmla="*/ 99772 h 99772"/>
                <a:gd name="connsiteX1" fmla="*/ 47989 w 1011260"/>
                <a:gd name="connsiteY1" fmla="*/ 99772 h 99772"/>
                <a:gd name="connsiteX2" fmla="*/ 0 w 1011260"/>
                <a:gd name="connsiteY2" fmla="*/ 51783 h 99772"/>
                <a:gd name="connsiteX3" fmla="*/ 0 w 1011260"/>
                <a:gd name="connsiteY3" fmla="*/ 0 h 99772"/>
                <a:gd name="connsiteX4" fmla="*/ 1011260 w 1011260"/>
                <a:gd name="connsiteY4" fmla="*/ 0 h 99772"/>
                <a:gd name="connsiteX5" fmla="*/ 1011260 w 1011260"/>
                <a:gd name="connsiteY5" fmla="*/ 51783 h 99772"/>
                <a:gd name="connsiteX6" fmla="*/ 963271 w 1011260"/>
                <a:gd name="connsiteY6" fmla="*/ 99772 h 99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1260" h="99772">
                  <a:moveTo>
                    <a:pt x="963271" y="99772"/>
                  </a:moveTo>
                  <a:lnTo>
                    <a:pt x="47989" y="99772"/>
                  </a:lnTo>
                  <a:cubicBezTo>
                    <a:pt x="21485" y="99772"/>
                    <a:pt x="0" y="78287"/>
                    <a:pt x="0" y="51783"/>
                  </a:cubicBezTo>
                  <a:lnTo>
                    <a:pt x="0" y="0"/>
                  </a:lnTo>
                  <a:lnTo>
                    <a:pt x="1011260" y="0"/>
                  </a:lnTo>
                  <a:lnTo>
                    <a:pt x="1011260" y="51783"/>
                  </a:lnTo>
                  <a:cubicBezTo>
                    <a:pt x="1011260" y="78287"/>
                    <a:pt x="989775" y="99772"/>
                    <a:pt x="963271" y="99772"/>
                  </a:cubicBezTo>
                  <a:close/>
                </a:path>
              </a:pathLst>
            </a:custGeom>
            <a:solidFill>
              <a:srgbClr val="FF66CC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657D6C98-9C7C-4C71-81C3-BDE7D3CE4344}"/>
                </a:ext>
              </a:extLst>
            </p:cNvPr>
            <p:cNvSpPr/>
            <p:nvPr/>
          </p:nvSpPr>
          <p:spPr>
            <a:xfrm>
              <a:off x="5306623" y="363657"/>
              <a:ext cx="1881241" cy="1602283"/>
            </a:xfrm>
            <a:custGeom>
              <a:avLst/>
              <a:gdLst>
                <a:gd name="connsiteX0" fmla="*/ 1821013 w 1881241"/>
                <a:gd name="connsiteY0" fmla="*/ 368 h 1602283"/>
                <a:gd name="connsiteX1" fmla="*/ 1862959 w 1881241"/>
                <a:gd name="connsiteY1" fmla="*/ 18282 h 1602283"/>
                <a:gd name="connsiteX2" fmla="*/ 1786945 w 1881241"/>
                <a:gd name="connsiteY2" fmla="*/ 248078 h 1602283"/>
                <a:gd name="connsiteX3" fmla="*/ 1656304 w 1881241"/>
                <a:gd name="connsiteY3" fmla="*/ 333678 h 1602283"/>
                <a:gd name="connsiteX4" fmla="*/ 1612499 w 1881241"/>
                <a:gd name="connsiteY4" fmla="*/ 340055 h 1602283"/>
                <a:gd name="connsiteX5" fmla="*/ 1621766 w 1881241"/>
                <a:gd name="connsiteY5" fmla="*/ 385957 h 1602283"/>
                <a:gd name="connsiteX6" fmla="*/ 1621766 w 1881241"/>
                <a:gd name="connsiteY6" fmla="*/ 1429753 h 1602283"/>
                <a:gd name="connsiteX7" fmla="*/ 1449236 w 1881241"/>
                <a:gd name="connsiteY7" fmla="*/ 1602283 h 1602283"/>
                <a:gd name="connsiteX8" fmla="*/ 1000664 w 1881241"/>
                <a:gd name="connsiteY8" fmla="*/ 1602283 h 1602283"/>
                <a:gd name="connsiteX9" fmla="*/ 1000664 w 1881241"/>
                <a:gd name="connsiteY9" fmla="*/ 1602280 h 1602283"/>
                <a:gd name="connsiteX10" fmla="*/ 135116 w 1881241"/>
                <a:gd name="connsiteY10" fmla="*/ 1602279 h 1602283"/>
                <a:gd name="connsiteX11" fmla="*/ 27285 w 1881241"/>
                <a:gd name="connsiteY11" fmla="*/ 1494448 h 1602283"/>
                <a:gd name="connsiteX12" fmla="*/ 27285 w 1881241"/>
                <a:gd name="connsiteY12" fmla="*/ 1472342 h 1602283"/>
                <a:gd name="connsiteX13" fmla="*/ 1000664 w 1881241"/>
                <a:gd name="connsiteY13" fmla="*/ 1472342 h 1602283"/>
                <a:gd name="connsiteX14" fmla="*/ 1000664 w 1881241"/>
                <a:gd name="connsiteY14" fmla="*/ 592989 h 1602283"/>
                <a:gd name="connsiteX15" fmla="*/ 0 w 1881241"/>
                <a:gd name="connsiteY15" fmla="*/ 592989 h 1602283"/>
                <a:gd name="connsiteX16" fmla="*/ 0 w 1881241"/>
                <a:gd name="connsiteY16" fmla="*/ 403208 h 1602283"/>
                <a:gd name="connsiteX17" fmla="*/ 55586 w 1881241"/>
                <a:gd name="connsiteY17" fmla="*/ 269012 h 1602283"/>
                <a:gd name="connsiteX18" fmla="*/ 62210 w 1881241"/>
                <a:gd name="connsiteY18" fmla="*/ 264545 h 1602283"/>
                <a:gd name="connsiteX19" fmla="*/ 62210 w 1881241"/>
                <a:gd name="connsiteY19" fmla="*/ 238093 h 1602283"/>
                <a:gd name="connsiteX20" fmla="*/ 186699 w 1881241"/>
                <a:gd name="connsiteY20" fmla="*/ 113604 h 1602283"/>
                <a:gd name="connsiteX21" fmla="*/ 253355 w 1881241"/>
                <a:gd name="connsiteY21" fmla="*/ 113604 h 1602283"/>
                <a:gd name="connsiteX22" fmla="*/ 368061 w 1881241"/>
                <a:gd name="connsiteY22" fmla="*/ 189636 h 1602283"/>
                <a:gd name="connsiteX23" fmla="*/ 372864 w 1881241"/>
                <a:gd name="connsiteY23" fmla="*/ 213426 h 1602283"/>
                <a:gd name="connsiteX24" fmla="*/ 1121434 w 1881241"/>
                <a:gd name="connsiteY24" fmla="*/ 213426 h 1602283"/>
                <a:gd name="connsiteX25" fmla="*/ 1121444 w 1881241"/>
                <a:gd name="connsiteY25" fmla="*/ 213427 h 1602283"/>
                <a:gd name="connsiteX26" fmla="*/ 1186160 w 1881241"/>
                <a:gd name="connsiteY26" fmla="*/ 213427 h 1602283"/>
                <a:gd name="connsiteX27" fmla="*/ 1186160 w 1881241"/>
                <a:gd name="connsiteY27" fmla="*/ 191856 h 1602283"/>
                <a:gd name="connsiteX28" fmla="*/ 1371863 w 1881241"/>
                <a:gd name="connsiteY28" fmla="*/ 6153 h 1602283"/>
                <a:gd name="connsiteX29" fmla="*/ 1410151 w 1881241"/>
                <a:gd name="connsiteY29" fmla="*/ 6153 h 1602283"/>
                <a:gd name="connsiteX30" fmla="*/ 1581261 w 1881241"/>
                <a:gd name="connsiteY30" fmla="*/ 119572 h 1602283"/>
                <a:gd name="connsiteX31" fmla="*/ 1587468 w 1881241"/>
                <a:gd name="connsiteY31" fmla="*/ 150317 h 1602283"/>
                <a:gd name="connsiteX32" fmla="*/ 1633162 w 1881241"/>
                <a:gd name="connsiteY32" fmla="*/ 94295 h 1602283"/>
                <a:gd name="connsiteX33" fmla="*/ 1821013 w 1881241"/>
                <a:gd name="connsiteY33" fmla="*/ 368 h 160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81241" h="1602283">
                  <a:moveTo>
                    <a:pt x="1821013" y="368"/>
                  </a:moveTo>
                  <a:cubicBezTo>
                    <a:pt x="1837950" y="1829"/>
                    <a:pt x="1852343" y="7665"/>
                    <a:pt x="1862959" y="18282"/>
                  </a:cubicBezTo>
                  <a:cubicBezTo>
                    <a:pt x="1905425" y="60748"/>
                    <a:pt x="1871393" y="163631"/>
                    <a:pt x="1786945" y="248078"/>
                  </a:cubicBezTo>
                  <a:cubicBezTo>
                    <a:pt x="1744721" y="290302"/>
                    <a:pt x="1697889" y="319922"/>
                    <a:pt x="1656304" y="333678"/>
                  </a:cubicBezTo>
                  <a:lnTo>
                    <a:pt x="1612499" y="340055"/>
                  </a:lnTo>
                  <a:lnTo>
                    <a:pt x="1621766" y="385957"/>
                  </a:lnTo>
                  <a:lnTo>
                    <a:pt x="1621766" y="1429753"/>
                  </a:lnTo>
                  <a:cubicBezTo>
                    <a:pt x="1621766" y="1525039"/>
                    <a:pt x="1544522" y="1602283"/>
                    <a:pt x="1449236" y="1602283"/>
                  </a:cubicBezTo>
                  <a:lnTo>
                    <a:pt x="1000664" y="1602283"/>
                  </a:lnTo>
                  <a:lnTo>
                    <a:pt x="1000664" y="1602280"/>
                  </a:lnTo>
                  <a:lnTo>
                    <a:pt x="135116" y="1602279"/>
                  </a:lnTo>
                  <a:cubicBezTo>
                    <a:pt x="75563" y="1602279"/>
                    <a:pt x="27285" y="1554001"/>
                    <a:pt x="27285" y="1494448"/>
                  </a:cubicBezTo>
                  <a:lnTo>
                    <a:pt x="27285" y="1472342"/>
                  </a:lnTo>
                  <a:lnTo>
                    <a:pt x="1000664" y="1472342"/>
                  </a:lnTo>
                  <a:lnTo>
                    <a:pt x="1000664" y="592989"/>
                  </a:lnTo>
                  <a:lnTo>
                    <a:pt x="0" y="592989"/>
                  </a:lnTo>
                  <a:lnTo>
                    <a:pt x="0" y="403208"/>
                  </a:lnTo>
                  <a:cubicBezTo>
                    <a:pt x="0" y="350801"/>
                    <a:pt x="21242" y="303355"/>
                    <a:pt x="55586" y="269012"/>
                  </a:cubicBezTo>
                  <a:lnTo>
                    <a:pt x="62210" y="264545"/>
                  </a:lnTo>
                  <a:lnTo>
                    <a:pt x="62210" y="238093"/>
                  </a:lnTo>
                  <a:cubicBezTo>
                    <a:pt x="62210" y="169340"/>
                    <a:pt x="117946" y="113604"/>
                    <a:pt x="186699" y="113604"/>
                  </a:cubicBezTo>
                  <a:lnTo>
                    <a:pt x="253355" y="113604"/>
                  </a:lnTo>
                  <a:cubicBezTo>
                    <a:pt x="304920" y="113604"/>
                    <a:pt x="349163" y="144955"/>
                    <a:pt x="368061" y="189636"/>
                  </a:cubicBezTo>
                  <a:lnTo>
                    <a:pt x="372864" y="213426"/>
                  </a:lnTo>
                  <a:lnTo>
                    <a:pt x="1121434" y="213426"/>
                  </a:lnTo>
                  <a:lnTo>
                    <a:pt x="1121444" y="213427"/>
                  </a:lnTo>
                  <a:lnTo>
                    <a:pt x="1186160" y="213427"/>
                  </a:lnTo>
                  <a:lnTo>
                    <a:pt x="1186160" y="191856"/>
                  </a:lnTo>
                  <a:cubicBezTo>
                    <a:pt x="1186160" y="89295"/>
                    <a:pt x="1269302" y="6153"/>
                    <a:pt x="1371863" y="6153"/>
                  </a:cubicBezTo>
                  <a:lnTo>
                    <a:pt x="1410151" y="6153"/>
                  </a:lnTo>
                  <a:cubicBezTo>
                    <a:pt x="1487072" y="6153"/>
                    <a:pt x="1553069" y="52921"/>
                    <a:pt x="1581261" y="119572"/>
                  </a:cubicBezTo>
                  <a:lnTo>
                    <a:pt x="1587468" y="150317"/>
                  </a:lnTo>
                  <a:lnTo>
                    <a:pt x="1633162" y="94295"/>
                  </a:lnTo>
                  <a:cubicBezTo>
                    <a:pt x="1696498" y="30960"/>
                    <a:pt x="1770204" y="-4018"/>
                    <a:pt x="1821013" y="368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5E1140B1-BD52-4190-83BF-B9496F00B012}"/>
                </a:ext>
              </a:extLst>
            </p:cNvPr>
            <p:cNvSpPr/>
            <p:nvPr/>
          </p:nvSpPr>
          <p:spPr>
            <a:xfrm>
              <a:off x="6604539" y="411744"/>
              <a:ext cx="173248" cy="173248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4" name="楕円 463">
              <a:extLst>
                <a:ext uri="{FF2B5EF4-FFF2-40B4-BE49-F238E27FC236}">
                  <a16:creationId xmlns:a16="http://schemas.microsoft.com/office/drawing/2014/main" id="{937E8917-8C2F-4DF8-905C-A50B616062D0}"/>
                </a:ext>
              </a:extLst>
            </p:cNvPr>
            <p:cNvSpPr/>
            <p:nvPr/>
          </p:nvSpPr>
          <p:spPr>
            <a:xfrm>
              <a:off x="6635495" y="445080"/>
              <a:ext cx="111336" cy="11133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05216D7E-1126-4312-8A08-0CD29A920054}"/>
                </a:ext>
              </a:extLst>
            </p:cNvPr>
            <p:cNvSpPr/>
            <p:nvPr/>
          </p:nvSpPr>
          <p:spPr>
            <a:xfrm>
              <a:off x="5416294" y="535568"/>
              <a:ext cx="211945" cy="12634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8C253E90-94F1-4B11-AB8F-DC7FEFF46401}"/>
              </a:ext>
            </a:extLst>
          </p:cNvPr>
          <p:cNvGrpSpPr/>
          <p:nvPr/>
        </p:nvGrpSpPr>
        <p:grpSpPr>
          <a:xfrm>
            <a:off x="743009" y="1438299"/>
            <a:ext cx="2540088" cy="1609419"/>
            <a:chOff x="354820" y="259749"/>
            <a:chExt cx="3801102" cy="2408407"/>
          </a:xfrm>
        </p:grpSpPr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9D6A9491-EEDE-42AB-9CBC-6538E48D8B74}"/>
                </a:ext>
              </a:extLst>
            </p:cNvPr>
            <p:cNvSpPr/>
            <p:nvPr/>
          </p:nvSpPr>
          <p:spPr>
            <a:xfrm>
              <a:off x="1465311" y="2156909"/>
              <a:ext cx="418898" cy="477194"/>
            </a:xfrm>
            <a:custGeom>
              <a:avLst/>
              <a:gdLst>
                <a:gd name="connsiteX0" fmla="*/ 111716 w 418898"/>
                <a:gd name="connsiteY0" fmla="*/ 0 h 477194"/>
                <a:gd name="connsiteX1" fmla="*/ 418898 w 418898"/>
                <a:gd name="connsiteY1" fmla="*/ 0 h 477194"/>
                <a:gd name="connsiteX2" fmla="*/ 363867 w 418898"/>
                <a:gd name="connsiteY2" fmla="*/ 378699 h 477194"/>
                <a:gd name="connsiteX3" fmla="*/ 364331 w 418898"/>
                <a:gd name="connsiteY3" fmla="*/ 381000 h 477194"/>
                <a:gd name="connsiteX4" fmla="*/ 364331 w 418898"/>
                <a:gd name="connsiteY4" fmla="*/ 452616 h 477194"/>
                <a:gd name="connsiteX5" fmla="*/ 339753 w 418898"/>
                <a:gd name="connsiteY5" fmla="*/ 477194 h 477194"/>
                <a:gd name="connsiteX6" fmla="*/ 24578 w 418898"/>
                <a:gd name="connsiteY6" fmla="*/ 477194 h 477194"/>
                <a:gd name="connsiteX7" fmla="*/ 0 w 418898"/>
                <a:gd name="connsiteY7" fmla="*/ 452616 h 477194"/>
                <a:gd name="connsiteX8" fmla="*/ 0 w 418898"/>
                <a:gd name="connsiteY8" fmla="*/ 381000 h 477194"/>
                <a:gd name="connsiteX9" fmla="*/ 96194 w 418898"/>
                <a:gd name="connsiteY9" fmla="*/ 284806 h 477194"/>
                <a:gd name="connsiteX10" fmla="*/ 153103 w 418898"/>
                <a:gd name="connsiteY10" fmla="*/ 284806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8898" h="477194">
                  <a:moveTo>
                    <a:pt x="111716" y="0"/>
                  </a:moveTo>
                  <a:lnTo>
                    <a:pt x="418898" y="0"/>
                  </a:lnTo>
                  <a:lnTo>
                    <a:pt x="363867" y="378699"/>
                  </a:lnTo>
                  <a:lnTo>
                    <a:pt x="364331" y="381000"/>
                  </a:lnTo>
                  <a:lnTo>
                    <a:pt x="364331" y="452616"/>
                  </a:lnTo>
                  <a:cubicBezTo>
                    <a:pt x="364331" y="466190"/>
                    <a:pt x="353327" y="477194"/>
                    <a:pt x="339753" y="477194"/>
                  </a:cubicBezTo>
                  <a:lnTo>
                    <a:pt x="24578" y="477194"/>
                  </a:lnTo>
                  <a:cubicBezTo>
                    <a:pt x="11004" y="477194"/>
                    <a:pt x="0" y="466190"/>
                    <a:pt x="0" y="452616"/>
                  </a:cubicBezTo>
                  <a:lnTo>
                    <a:pt x="0" y="381000"/>
                  </a:lnTo>
                  <a:cubicBezTo>
                    <a:pt x="0" y="327874"/>
                    <a:pt x="43068" y="284806"/>
                    <a:pt x="96194" y="284806"/>
                  </a:cubicBezTo>
                  <a:lnTo>
                    <a:pt x="153103" y="284806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0B58E04B-6AFC-4CA1-9FCD-3E7FBD18FA99}"/>
                </a:ext>
              </a:extLst>
            </p:cNvPr>
            <p:cNvSpPr/>
            <p:nvPr/>
          </p:nvSpPr>
          <p:spPr>
            <a:xfrm>
              <a:off x="2995669" y="2156909"/>
              <a:ext cx="418898" cy="477194"/>
            </a:xfrm>
            <a:custGeom>
              <a:avLst/>
              <a:gdLst>
                <a:gd name="connsiteX0" fmla="*/ 111716 w 418898"/>
                <a:gd name="connsiteY0" fmla="*/ 0 h 477194"/>
                <a:gd name="connsiteX1" fmla="*/ 418898 w 418898"/>
                <a:gd name="connsiteY1" fmla="*/ 0 h 477194"/>
                <a:gd name="connsiteX2" fmla="*/ 363867 w 418898"/>
                <a:gd name="connsiteY2" fmla="*/ 378699 h 477194"/>
                <a:gd name="connsiteX3" fmla="*/ 364331 w 418898"/>
                <a:gd name="connsiteY3" fmla="*/ 381000 h 477194"/>
                <a:gd name="connsiteX4" fmla="*/ 364331 w 418898"/>
                <a:gd name="connsiteY4" fmla="*/ 452616 h 477194"/>
                <a:gd name="connsiteX5" fmla="*/ 339753 w 418898"/>
                <a:gd name="connsiteY5" fmla="*/ 477194 h 477194"/>
                <a:gd name="connsiteX6" fmla="*/ 24578 w 418898"/>
                <a:gd name="connsiteY6" fmla="*/ 477194 h 477194"/>
                <a:gd name="connsiteX7" fmla="*/ 0 w 418898"/>
                <a:gd name="connsiteY7" fmla="*/ 452616 h 477194"/>
                <a:gd name="connsiteX8" fmla="*/ 0 w 418898"/>
                <a:gd name="connsiteY8" fmla="*/ 381000 h 477194"/>
                <a:gd name="connsiteX9" fmla="*/ 96194 w 418898"/>
                <a:gd name="connsiteY9" fmla="*/ 284806 h 477194"/>
                <a:gd name="connsiteX10" fmla="*/ 153103 w 418898"/>
                <a:gd name="connsiteY10" fmla="*/ 284806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8898" h="477194">
                  <a:moveTo>
                    <a:pt x="111716" y="0"/>
                  </a:moveTo>
                  <a:lnTo>
                    <a:pt x="418898" y="0"/>
                  </a:lnTo>
                  <a:lnTo>
                    <a:pt x="363867" y="378699"/>
                  </a:lnTo>
                  <a:lnTo>
                    <a:pt x="364331" y="381000"/>
                  </a:lnTo>
                  <a:lnTo>
                    <a:pt x="364331" y="452616"/>
                  </a:lnTo>
                  <a:cubicBezTo>
                    <a:pt x="364331" y="466190"/>
                    <a:pt x="353327" y="477194"/>
                    <a:pt x="339753" y="477194"/>
                  </a:cubicBezTo>
                  <a:lnTo>
                    <a:pt x="24578" y="477194"/>
                  </a:lnTo>
                  <a:cubicBezTo>
                    <a:pt x="11004" y="477194"/>
                    <a:pt x="0" y="466190"/>
                    <a:pt x="0" y="452616"/>
                  </a:cubicBezTo>
                  <a:lnTo>
                    <a:pt x="0" y="381000"/>
                  </a:lnTo>
                  <a:cubicBezTo>
                    <a:pt x="0" y="327874"/>
                    <a:pt x="43068" y="284806"/>
                    <a:pt x="96194" y="284806"/>
                  </a:cubicBezTo>
                  <a:lnTo>
                    <a:pt x="153103" y="284806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CA6DD176-B8A5-42E0-AE8C-12AF608A3DCF}"/>
                </a:ext>
              </a:extLst>
            </p:cNvPr>
            <p:cNvSpPr/>
            <p:nvPr/>
          </p:nvSpPr>
          <p:spPr>
            <a:xfrm>
              <a:off x="1241993" y="409992"/>
              <a:ext cx="2913929" cy="2258164"/>
            </a:xfrm>
            <a:custGeom>
              <a:avLst/>
              <a:gdLst>
                <a:gd name="connsiteX0" fmla="*/ 461505 w 2913929"/>
                <a:gd name="connsiteY0" fmla="*/ 0 h 2258164"/>
                <a:gd name="connsiteX1" fmla="*/ 2311888 w 2913929"/>
                <a:gd name="connsiteY1" fmla="*/ 0 h 2258164"/>
                <a:gd name="connsiteX2" fmla="*/ 2638221 w 2913929"/>
                <a:gd name="connsiteY2" fmla="*/ 135172 h 2258164"/>
                <a:gd name="connsiteX3" fmla="*/ 2673725 w 2913929"/>
                <a:gd name="connsiteY3" fmla="*/ 178202 h 2258164"/>
                <a:gd name="connsiteX4" fmla="*/ 2696078 w 2913929"/>
                <a:gd name="connsiteY4" fmla="*/ 203064 h 2258164"/>
                <a:gd name="connsiteX5" fmla="*/ 2863214 w 2913929"/>
                <a:gd name="connsiteY5" fmla="*/ 594173 h 2258164"/>
                <a:gd name="connsiteX6" fmla="*/ 2854285 w 2913929"/>
                <a:gd name="connsiteY6" fmla="*/ 1120942 h 2258164"/>
                <a:gd name="connsiteX7" fmla="*/ 2815362 w 2913929"/>
                <a:gd name="connsiteY7" fmla="*/ 875784 h 2258164"/>
                <a:gd name="connsiteX8" fmla="*/ 2773393 w 2913929"/>
                <a:gd name="connsiteY8" fmla="*/ 691768 h 2258164"/>
                <a:gd name="connsiteX9" fmla="*/ 2773393 w 2913929"/>
                <a:gd name="connsiteY9" fmla="*/ 1335243 h 2258164"/>
                <a:gd name="connsiteX10" fmla="*/ 2386193 w 2913929"/>
                <a:gd name="connsiteY10" fmla="*/ 1810321 h 2258164"/>
                <a:gd name="connsiteX11" fmla="*/ 2382593 w 2913929"/>
                <a:gd name="connsiteY11" fmla="*/ 1810684 h 2258164"/>
                <a:gd name="connsiteX12" fmla="*/ 2331880 w 2913929"/>
                <a:gd name="connsiteY12" fmla="*/ 2159669 h 2258164"/>
                <a:gd name="connsiteX13" fmla="*/ 2332344 w 2913929"/>
                <a:gd name="connsiteY13" fmla="*/ 2161970 h 2258164"/>
                <a:gd name="connsiteX14" fmla="*/ 2332344 w 2913929"/>
                <a:gd name="connsiteY14" fmla="*/ 2233586 h 2258164"/>
                <a:gd name="connsiteX15" fmla="*/ 2307766 w 2913929"/>
                <a:gd name="connsiteY15" fmla="*/ 2258164 h 2258164"/>
                <a:gd name="connsiteX16" fmla="*/ 1992591 w 2913929"/>
                <a:gd name="connsiteY16" fmla="*/ 2258164 h 2258164"/>
                <a:gd name="connsiteX17" fmla="*/ 1968013 w 2913929"/>
                <a:gd name="connsiteY17" fmla="*/ 2233586 h 2258164"/>
                <a:gd name="connsiteX18" fmla="*/ 1968013 w 2913929"/>
                <a:gd name="connsiteY18" fmla="*/ 2161970 h 2258164"/>
                <a:gd name="connsiteX19" fmla="*/ 2064207 w 2913929"/>
                <a:gd name="connsiteY19" fmla="*/ 2065776 h 2258164"/>
                <a:gd name="connsiteX20" fmla="*/ 2121116 w 2913929"/>
                <a:gd name="connsiteY20" fmla="*/ 2065776 h 2258164"/>
                <a:gd name="connsiteX21" fmla="*/ 2085426 w 2913929"/>
                <a:gd name="connsiteY21" fmla="*/ 1820173 h 2258164"/>
                <a:gd name="connsiteX22" fmla="*/ 850856 w 2913929"/>
                <a:gd name="connsiteY22" fmla="*/ 1820173 h 2258164"/>
                <a:gd name="connsiteX23" fmla="*/ 801522 w 2913929"/>
                <a:gd name="connsiteY23" fmla="*/ 2159669 h 2258164"/>
                <a:gd name="connsiteX24" fmla="*/ 801986 w 2913929"/>
                <a:gd name="connsiteY24" fmla="*/ 2161970 h 2258164"/>
                <a:gd name="connsiteX25" fmla="*/ 801986 w 2913929"/>
                <a:gd name="connsiteY25" fmla="*/ 2233586 h 2258164"/>
                <a:gd name="connsiteX26" fmla="*/ 777408 w 2913929"/>
                <a:gd name="connsiteY26" fmla="*/ 2258164 h 2258164"/>
                <a:gd name="connsiteX27" fmla="*/ 462233 w 2913929"/>
                <a:gd name="connsiteY27" fmla="*/ 2258164 h 2258164"/>
                <a:gd name="connsiteX28" fmla="*/ 437655 w 2913929"/>
                <a:gd name="connsiteY28" fmla="*/ 2233586 h 2258164"/>
                <a:gd name="connsiteX29" fmla="*/ 437655 w 2913929"/>
                <a:gd name="connsiteY29" fmla="*/ 2161970 h 2258164"/>
                <a:gd name="connsiteX30" fmla="*/ 533849 w 2913929"/>
                <a:gd name="connsiteY30" fmla="*/ 2065776 h 2258164"/>
                <a:gd name="connsiteX31" fmla="*/ 590758 w 2913929"/>
                <a:gd name="connsiteY31" fmla="*/ 2065776 h 2258164"/>
                <a:gd name="connsiteX32" fmla="*/ 555068 w 2913929"/>
                <a:gd name="connsiteY32" fmla="*/ 1820173 h 2258164"/>
                <a:gd name="connsiteX33" fmla="*/ 484930 w 2913929"/>
                <a:gd name="connsiteY33" fmla="*/ 1820173 h 2258164"/>
                <a:gd name="connsiteX34" fmla="*/ 0 w 2913929"/>
                <a:gd name="connsiteY34" fmla="*/ 1335243 h 2258164"/>
                <a:gd name="connsiteX35" fmla="*/ 0 w 2913929"/>
                <a:gd name="connsiteY35" fmla="*/ 461505 h 2258164"/>
                <a:gd name="connsiteX36" fmla="*/ 461505 w 2913929"/>
                <a:gd name="connsiteY36" fmla="*/ 0 h 2258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13929" h="2258164">
                  <a:moveTo>
                    <a:pt x="461505" y="0"/>
                  </a:moveTo>
                  <a:lnTo>
                    <a:pt x="2311888" y="0"/>
                  </a:lnTo>
                  <a:cubicBezTo>
                    <a:pt x="2439329" y="0"/>
                    <a:pt x="2554705" y="51656"/>
                    <a:pt x="2638221" y="135172"/>
                  </a:cubicBezTo>
                  <a:lnTo>
                    <a:pt x="2673725" y="178202"/>
                  </a:lnTo>
                  <a:lnTo>
                    <a:pt x="2696078" y="203064"/>
                  </a:lnTo>
                  <a:cubicBezTo>
                    <a:pt x="2755724" y="281692"/>
                    <a:pt x="2818861" y="424763"/>
                    <a:pt x="2863214" y="594173"/>
                  </a:cubicBezTo>
                  <a:cubicBezTo>
                    <a:pt x="2934179" y="865230"/>
                    <a:pt x="2930181" y="1101072"/>
                    <a:pt x="2854285" y="1120942"/>
                  </a:cubicBezTo>
                  <a:cubicBezTo>
                    <a:pt x="2844684" y="1041758"/>
                    <a:pt x="2831606" y="959502"/>
                    <a:pt x="2815362" y="875784"/>
                  </a:cubicBezTo>
                  <a:lnTo>
                    <a:pt x="2773393" y="691768"/>
                  </a:lnTo>
                  <a:lnTo>
                    <a:pt x="2773393" y="1335243"/>
                  </a:lnTo>
                  <a:cubicBezTo>
                    <a:pt x="2773393" y="1569585"/>
                    <a:pt x="2607168" y="1765103"/>
                    <a:pt x="2386193" y="1810321"/>
                  </a:cubicBezTo>
                  <a:lnTo>
                    <a:pt x="2382593" y="1810684"/>
                  </a:lnTo>
                  <a:lnTo>
                    <a:pt x="2331880" y="2159669"/>
                  </a:lnTo>
                  <a:lnTo>
                    <a:pt x="2332344" y="2161970"/>
                  </a:lnTo>
                  <a:lnTo>
                    <a:pt x="2332344" y="2233586"/>
                  </a:lnTo>
                  <a:cubicBezTo>
                    <a:pt x="2332344" y="2247160"/>
                    <a:pt x="2321340" y="2258164"/>
                    <a:pt x="2307766" y="2258164"/>
                  </a:cubicBezTo>
                  <a:lnTo>
                    <a:pt x="1992591" y="2258164"/>
                  </a:lnTo>
                  <a:cubicBezTo>
                    <a:pt x="1979017" y="2258164"/>
                    <a:pt x="1968013" y="2247160"/>
                    <a:pt x="1968013" y="2233586"/>
                  </a:cubicBezTo>
                  <a:lnTo>
                    <a:pt x="1968013" y="2161970"/>
                  </a:lnTo>
                  <a:cubicBezTo>
                    <a:pt x="1968013" y="2108844"/>
                    <a:pt x="2011081" y="2065776"/>
                    <a:pt x="2064207" y="2065776"/>
                  </a:cubicBezTo>
                  <a:lnTo>
                    <a:pt x="2121116" y="2065776"/>
                  </a:lnTo>
                  <a:lnTo>
                    <a:pt x="2085426" y="1820173"/>
                  </a:lnTo>
                  <a:lnTo>
                    <a:pt x="850856" y="1820173"/>
                  </a:lnTo>
                  <a:lnTo>
                    <a:pt x="801522" y="2159669"/>
                  </a:lnTo>
                  <a:lnTo>
                    <a:pt x="801986" y="2161970"/>
                  </a:lnTo>
                  <a:lnTo>
                    <a:pt x="801986" y="2233586"/>
                  </a:lnTo>
                  <a:cubicBezTo>
                    <a:pt x="801986" y="2247160"/>
                    <a:pt x="790982" y="2258164"/>
                    <a:pt x="777408" y="2258164"/>
                  </a:cubicBezTo>
                  <a:lnTo>
                    <a:pt x="462233" y="2258164"/>
                  </a:lnTo>
                  <a:cubicBezTo>
                    <a:pt x="448659" y="2258164"/>
                    <a:pt x="437655" y="2247160"/>
                    <a:pt x="437655" y="2233586"/>
                  </a:cubicBezTo>
                  <a:lnTo>
                    <a:pt x="437655" y="2161970"/>
                  </a:lnTo>
                  <a:cubicBezTo>
                    <a:pt x="437655" y="2108844"/>
                    <a:pt x="480723" y="2065776"/>
                    <a:pt x="533849" y="2065776"/>
                  </a:cubicBezTo>
                  <a:lnTo>
                    <a:pt x="590758" y="2065776"/>
                  </a:lnTo>
                  <a:lnTo>
                    <a:pt x="555068" y="1820173"/>
                  </a:lnTo>
                  <a:lnTo>
                    <a:pt x="484930" y="1820173"/>
                  </a:lnTo>
                  <a:cubicBezTo>
                    <a:pt x="217111" y="1820173"/>
                    <a:pt x="0" y="1603062"/>
                    <a:pt x="0" y="1335243"/>
                  </a:cubicBezTo>
                  <a:lnTo>
                    <a:pt x="0" y="461505"/>
                  </a:lnTo>
                  <a:cubicBezTo>
                    <a:pt x="0" y="206623"/>
                    <a:pt x="206623" y="0"/>
                    <a:pt x="461505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86460200-A3E0-40A5-B96B-4B23013FB9A2}"/>
                </a:ext>
              </a:extLst>
            </p:cNvPr>
            <p:cNvSpPr/>
            <p:nvPr/>
          </p:nvSpPr>
          <p:spPr>
            <a:xfrm rot="17100000" flipH="1">
              <a:off x="504152" y="125951"/>
              <a:ext cx="240590" cy="53925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B5B59AEE-CE88-4F05-87EF-DF6098DE3891}"/>
                </a:ext>
              </a:extLst>
            </p:cNvPr>
            <p:cNvSpPr/>
            <p:nvPr/>
          </p:nvSpPr>
          <p:spPr>
            <a:xfrm rot="4500000">
              <a:off x="1962263" y="125950"/>
              <a:ext cx="240590" cy="53925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74611F05-6B89-4402-8699-6D33BD69B59A}"/>
                </a:ext>
              </a:extLst>
            </p:cNvPr>
            <p:cNvSpPr/>
            <p:nvPr/>
          </p:nvSpPr>
          <p:spPr>
            <a:xfrm>
              <a:off x="531974" y="259749"/>
              <a:ext cx="1664267" cy="2047380"/>
            </a:xfrm>
            <a:custGeom>
              <a:avLst/>
              <a:gdLst>
                <a:gd name="connsiteX0" fmla="*/ 1455624 w 1664267"/>
                <a:gd name="connsiteY0" fmla="*/ 0 h 2047380"/>
                <a:gd name="connsiteX1" fmla="*/ 1640523 w 1664267"/>
                <a:gd name="connsiteY1" fmla="*/ 184899 h 2047380"/>
                <a:gd name="connsiteX2" fmla="*/ 1586368 w 1664267"/>
                <a:gd name="connsiteY2" fmla="*/ 315643 h 2047380"/>
                <a:gd name="connsiteX3" fmla="*/ 1545689 w 1664267"/>
                <a:gd name="connsiteY3" fmla="*/ 343069 h 2047380"/>
                <a:gd name="connsiteX4" fmla="*/ 1546713 w 1664267"/>
                <a:gd name="connsiteY4" fmla="*/ 346366 h 2047380"/>
                <a:gd name="connsiteX5" fmla="*/ 1554342 w 1664267"/>
                <a:gd name="connsiteY5" fmla="*/ 422047 h 2047380"/>
                <a:gd name="connsiteX6" fmla="*/ 1664267 w 1664267"/>
                <a:gd name="connsiteY6" fmla="*/ 1652797 h 2047380"/>
                <a:gd name="connsiteX7" fmla="*/ 1159759 w 1664267"/>
                <a:gd name="connsiteY7" fmla="*/ 2047380 h 2047380"/>
                <a:gd name="connsiteX8" fmla="*/ 467867 w 1664267"/>
                <a:gd name="connsiteY8" fmla="*/ 2047380 h 2047380"/>
                <a:gd name="connsiteX9" fmla="*/ 0 w 1664267"/>
                <a:gd name="connsiteY9" fmla="*/ 1648216 h 2047380"/>
                <a:gd name="connsiteX10" fmla="*/ 73283 w 1664267"/>
                <a:gd name="connsiteY10" fmla="*/ 422047 h 2047380"/>
                <a:gd name="connsiteX11" fmla="*/ 80913 w 1664267"/>
                <a:gd name="connsiteY11" fmla="*/ 346366 h 2047380"/>
                <a:gd name="connsiteX12" fmla="*/ 86263 w 1664267"/>
                <a:gd name="connsiteY12" fmla="*/ 329131 h 2047380"/>
                <a:gd name="connsiteX13" fmla="*/ 66258 w 1664267"/>
                <a:gd name="connsiteY13" fmla="*/ 315644 h 2047380"/>
                <a:gd name="connsiteX14" fmla="*/ 12102 w 1664267"/>
                <a:gd name="connsiteY14" fmla="*/ 184900 h 2047380"/>
                <a:gd name="connsiteX15" fmla="*/ 197001 w 1664267"/>
                <a:gd name="connsiteY15" fmla="*/ 1 h 2047380"/>
                <a:gd name="connsiteX16" fmla="*/ 327745 w 1664267"/>
                <a:gd name="connsiteY16" fmla="*/ 54157 h 2047380"/>
                <a:gd name="connsiteX17" fmla="*/ 335597 w 1664267"/>
                <a:gd name="connsiteY17" fmla="*/ 65803 h 2047380"/>
                <a:gd name="connsiteX18" fmla="*/ 373125 w 1664267"/>
                <a:gd name="connsiteY18" fmla="*/ 54153 h 2047380"/>
                <a:gd name="connsiteX19" fmla="*/ 448806 w 1664267"/>
                <a:gd name="connsiteY19" fmla="*/ 46524 h 2047380"/>
                <a:gd name="connsiteX20" fmla="*/ 1178819 w 1664267"/>
                <a:gd name="connsiteY20" fmla="*/ 46524 h 2047380"/>
                <a:gd name="connsiteX21" fmla="*/ 1254500 w 1664267"/>
                <a:gd name="connsiteY21" fmla="*/ 54153 h 2047380"/>
                <a:gd name="connsiteX22" fmla="*/ 1312702 w 1664267"/>
                <a:gd name="connsiteY22" fmla="*/ 72220 h 2047380"/>
                <a:gd name="connsiteX23" fmla="*/ 1324881 w 1664267"/>
                <a:gd name="connsiteY23" fmla="*/ 54156 h 2047380"/>
                <a:gd name="connsiteX24" fmla="*/ 1455624 w 1664267"/>
                <a:gd name="connsiteY24" fmla="*/ 0 h 2047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64267" h="2047380">
                  <a:moveTo>
                    <a:pt x="1455624" y="0"/>
                  </a:moveTo>
                  <a:cubicBezTo>
                    <a:pt x="1557741" y="0"/>
                    <a:pt x="1640523" y="82782"/>
                    <a:pt x="1640523" y="184899"/>
                  </a:cubicBezTo>
                  <a:cubicBezTo>
                    <a:pt x="1640523" y="235958"/>
                    <a:pt x="1619828" y="282182"/>
                    <a:pt x="1586368" y="315643"/>
                  </a:cubicBezTo>
                  <a:lnTo>
                    <a:pt x="1545689" y="343069"/>
                  </a:lnTo>
                  <a:lnTo>
                    <a:pt x="1546713" y="346366"/>
                  </a:lnTo>
                  <a:cubicBezTo>
                    <a:pt x="1551715" y="370812"/>
                    <a:pt x="1554342" y="396123"/>
                    <a:pt x="1554342" y="422047"/>
                  </a:cubicBezTo>
                  <a:lnTo>
                    <a:pt x="1664267" y="1652797"/>
                  </a:lnTo>
                  <a:cubicBezTo>
                    <a:pt x="1664267" y="1870719"/>
                    <a:pt x="1377681" y="2047380"/>
                    <a:pt x="1159759" y="2047380"/>
                  </a:cubicBezTo>
                  <a:lnTo>
                    <a:pt x="467867" y="2047380"/>
                  </a:lnTo>
                  <a:cubicBezTo>
                    <a:pt x="249944" y="2047380"/>
                    <a:pt x="0" y="1866139"/>
                    <a:pt x="0" y="1648216"/>
                  </a:cubicBezTo>
                  <a:lnTo>
                    <a:pt x="73283" y="422047"/>
                  </a:lnTo>
                  <a:cubicBezTo>
                    <a:pt x="73283" y="396123"/>
                    <a:pt x="75910" y="370812"/>
                    <a:pt x="80913" y="346366"/>
                  </a:cubicBezTo>
                  <a:lnTo>
                    <a:pt x="86263" y="329131"/>
                  </a:lnTo>
                  <a:lnTo>
                    <a:pt x="66258" y="315644"/>
                  </a:lnTo>
                  <a:cubicBezTo>
                    <a:pt x="32798" y="282183"/>
                    <a:pt x="12102" y="235959"/>
                    <a:pt x="12102" y="184900"/>
                  </a:cubicBezTo>
                  <a:cubicBezTo>
                    <a:pt x="12102" y="82783"/>
                    <a:pt x="94884" y="1"/>
                    <a:pt x="197001" y="1"/>
                  </a:cubicBezTo>
                  <a:cubicBezTo>
                    <a:pt x="248060" y="1"/>
                    <a:pt x="294284" y="20696"/>
                    <a:pt x="327745" y="54157"/>
                  </a:cubicBezTo>
                  <a:lnTo>
                    <a:pt x="335597" y="65803"/>
                  </a:lnTo>
                  <a:lnTo>
                    <a:pt x="373125" y="54153"/>
                  </a:lnTo>
                  <a:cubicBezTo>
                    <a:pt x="397571" y="49151"/>
                    <a:pt x="422882" y="46524"/>
                    <a:pt x="448806" y="46524"/>
                  </a:cubicBezTo>
                  <a:lnTo>
                    <a:pt x="1178819" y="46524"/>
                  </a:lnTo>
                  <a:cubicBezTo>
                    <a:pt x="1204744" y="46524"/>
                    <a:pt x="1230055" y="49151"/>
                    <a:pt x="1254500" y="54153"/>
                  </a:cubicBezTo>
                  <a:lnTo>
                    <a:pt x="1312702" y="72220"/>
                  </a:lnTo>
                  <a:lnTo>
                    <a:pt x="1324881" y="54156"/>
                  </a:lnTo>
                  <a:cubicBezTo>
                    <a:pt x="1358341" y="20695"/>
                    <a:pt x="1404566" y="0"/>
                    <a:pt x="1455624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3" name="楕円 472">
              <a:extLst>
                <a:ext uri="{FF2B5EF4-FFF2-40B4-BE49-F238E27FC236}">
                  <a16:creationId xmlns:a16="http://schemas.microsoft.com/office/drawing/2014/main" id="{142ECBC5-B71B-4F8D-8CEF-B13EF3A0AB7D}"/>
                </a:ext>
              </a:extLst>
            </p:cNvPr>
            <p:cNvSpPr/>
            <p:nvPr/>
          </p:nvSpPr>
          <p:spPr>
            <a:xfrm>
              <a:off x="678443" y="1973251"/>
              <a:ext cx="333943" cy="187071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4" name="楕円 473">
              <a:extLst>
                <a:ext uri="{FF2B5EF4-FFF2-40B4-BE49-F238E27FC236}">
                  <a16:creationId xmlns:a16="http://schemas.microsoft.com/office/drawing/2014/main" id="{98D9E822-8867-4753-9143-AEF6DBAC837F}"/>
                </a:ext>
              </a:extLst>
            </p:cNvPr>
            <p:cNvSpPr/>
            <p:nvPr/>
          </p:nvSpPr>
          <p:spPr>
            <a:xfrm>
              <a:off x="1727556" y="1973251"/>
              <a:ext cx="333943" cy="187071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03F6604B-8AC8-46D8-8362-9E68793ACD73}"/>
                </a:ext>
              </a:extLst>
            </p:cNvPr>
            <p:cNvSpPr/>
            <p:nvPr/>
          </p:nvSpPr>
          <p:spPr>
            <a:xfrm>
              <a:off x="621440" y="332395"/>
              <a:ext cx="213238" cy="213238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FBE326B6-7E80-4A0A-8993-A9673EBC5D87}"/>
                </a:ext>
              </a:extLst>
            </p:cNvPr>
            <p:cNvSpPr/>
            <p:nvPr/>
          </p:nvSpPr>
          <p:spPr>
            <a:xfrm>
              <a:off x="659541" y="373426"/>
              <a:ext cx="137035" cy="137035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2CF43F03-0C72-47C2-A412-4650E6C8DFF7}"/>
                </a:ext>
              </a:extLst>
            </p:cNvPr>
            <p:cNvSpPr/>
            <p:nvPr/>
          </p:nvSpPr>
          <p:spPr>
            <a:xfrm>
              <a:off x="1880679" y="332395"/>
              <a:ext cx="213238" cy="213238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FD0A9280-F6E6-442E-BD57-994C5DD7F370}"/>
                </a:ext>
              </a:extLst>
            </p:cNvPr>
            <p:cNvSpPr/>
            <p:nvPr/>
          </p:nvSpPr>
          <p:spPr>
            <a:xfrm>
              <a:off x="1918780" y="373426"/>
              <a:ext cx="137035" cy="137035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8C5237E3-BB0C-41BE-BAE2-E18112E12B2E}"/>
              </a:ext>
            </a:extLst>
          </p:cNvPr>
          <p:cNvGrpSpPr/>
          <p:nvPr/>
        </p:nvGrpSpPr>
        <p:grpSpPr>
          <a:xfrm>
            <a:off x="6949914" y="3834018"/>
            <a:ext cx="1947233" cy="2469307"/>
            <a:chOff x="80879" y="3376416"/>
            <a:chExt cx="2566454" cy="3254547"/>
          </a:xfrm>
        </p:grpSpPr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C5255BD8-B842-45DA-BB58-51C11478B513}"/>
                </a:ext>
              </a:extLst>
            </p:cNvPr>
            <p:cNvSpPr/>
            <p:nvPr/>
          </p:nvSpPr>
          <p:spPr>
            <a:xfrm rot="10800000">
              <a:off x="80879" y="3376416"/>
              <a:ext cx="2566454" cy="3254547"/>
            </a:xfrm>
            <a:custGeom>
              <a:avLst/>
              <a:gdLst>
                <a:gd name="connsiteX0" fmla="*/ 883881 w 2566454"/>
                <a:gd name="connsiteY0" fmla="*/ 3253611 h 3254547"/>
                <a:gd name="connsiteX1" fmla="*/ 856349 w 2566454"/>
                <a:gd name="connsiteY1" fmla="*/ 3240655 h 3254547"/>
                <a:gd name="connsiteX2" fmla="*/ 1048301 w 2566454"/>
                <a:gd name="connsiteY2" fmla="*/ 3083265 h 3254547"/>
                <a:gd name="connsiteX3" fmla="*/ 1231023 w 2566454"/>
                <a:gd name="connsiteY3" fmla="*/ 2911817 h 3254547"/>
                <a:gd name="connsiteX4" fmla="*/ 799160 w 2566454"/>
                <a:gd name="connsiteY4" fmla="*/ 2911817 h 3254547"/>
                <a:gd name="connsiteX5" fmla="*/ 584247 w 2566454"/>
                <a:gd name="connsiteY5" fmla="*/ 2868428 h 3254547"/>
                <a:gd name="connsiteX6" fmla="*/ 554468 w 2566454"/>
                <a:gd name="connsiteY6" fmla="*/ 2852264 h 3254547"/>
                <a:gd name="connsiteX7" fmla="*/ 365154 w 2566454"/>
                <a:gd name="connsiteY7" fmla="*/ 2993538 h 3254547"/>
                <a:gd name="connsiteX8" fmla="*/ 366799 w 2566454"/>
                <a:gd name="connsiteY8" fmla="*/ 3017126 h 3254547"/>
                <a:gd name="connsiteX9" fmla="*/ 354624 w 2566454"/>
                <a:gd name="connsiteY9" fmla="*/ 3053332 h 3254547"/>
                <a:gd name="connsiteX10" fmla="*/ 318816 w 2566454"/>
                <a:gd name="connsiteY10" fmla="*/ 3115354 h 3254547"/>
                <a:gd name="connsiteX11" fmla="*/ 303892 w 2566454"/>
                <a:gd name="connsiteY11" fmla="*/ 3126805 h 3254547"/>
                <a:gd name="connsiteX12" fmla="*/ 285242 w 2566454"/>
                <a:gd name="connsiteY12" fmla="*/ 3124350 h 3254547"/>
                <a:gd name="connsiteX13" fmla="*/ 12292 w 2566454"/>
                <a:gd name="connsiteY13" fmla="*/ 2966762 h 3254547"/>
                <a:gd name="connsiteX14" fmla="*/ 3296 w 2566454"/>
                <a:gd name="connsiteY14" fmla="*/ 2933188 h 3254547"/>
                <a:gd name="connsiteX15" fmla="*/ 39104 w 2566454"/>
                <a:gd name="connsiteY15" fmla="*/ 2871167 h 3254547"/>
                <a:gd name="connsiteX16" fmla="*/ 170508 w 2566454"/>
                <a:gd name="connsiteY16" fmla="*/ 2835957 h 3254547"/>
                <a:gd name="connsiteX17" fmla="*/ 198669 w 2566454"/>
                <a:gd name="connsiteY17" fmla="*/ 2852216 h 3254547"/>
                <a:gd name="connsiteX18" fmla="*/ 339021 w 2566454"/>
                <a:gd name="connsiteY18" fmla="*/ 2664138 h 3254547"/>
                <a:gd name="connsiteX19" fmla="*/ 290423 w 2566454"/>
                <a:gd name="connsiteY19" fmla="*/ 2574603 h 3254547"/>
                <a:gd name="connsiteX20" fmla="*/ 247034 w 2566454"/>
                <a:gd name="connsiteY20" fmla="*/ 2359691 h 3254547"/>
                <a:gd name="connsiteX21" fmla="*/ 247034 w 2566454"/>
                <a:gd name="connsiteY21" fmla="*/ 896795 h 3254547"/>
                <a:gd name="connsiteX22" fmla="*/ 478702 w 2566454"/>
                <a:gd name="connsiteY22" fmla="*/ 461081 h 3254547"/>
                <a:gd name="connsiteX23" fmla="*/ 485001 w 2566454"/>
                <a:gd name="connsiteY23" fmla="*/ 457662 h 3254547"/>
                <a:gd name="connsiteX24" fmla="*/ 453689 w 2566454"/>
                <a:gd name="connsiteY24" fmla="*/ 192388 h 3254547"/>
                <a:gd name="connsiteX25" fmla="*/ 421171 w 2566454"/>
                <a:gd name="connsiteY25" fmla="*/ 192388 h 3254547"/>
                <a:gd name="connsiteX26" fmla="*/ 324977 w 2566454"/>
                <a:gd name="connsiteY26" fmla="*/ 96194 h 3254547"/>
                <a:gd name="connsiteX27" fmla="*/ 324977 w 2566454"/>
                <a:gd name="connsiteY27" fmla="*/ 24578 h 3254547"/>
                <a:gd name="connsiteX28" fmla="*/ 349555 w 2566454"/>
                <a:gd name="connsiteY28" fmla="*/ 0 h 3254547"/>
                <a:gd name="connsiteX29" fmla="*/ 664730 w 2566454"/>
                <a:gd name="connsiteY29" fmla="*/ 0 h 3254547"/>
                <a:gd name="connsiteX30" fmla="*/ 689308 w 2566454"/>
                <a:gd name="connsiteY30" fmla="*/ 24578 h 3254547"/>
                <a:gd name="connsiteX31" fmla="*/ 689308 w 2566454"/>
                <a:gd name="connsiteY31" fmla="*/ 96194 h 3254547"/>
                <a:gd name="connsiteX32" fmla="*/ 681749 w 2566454"/>
                <a:gd name="connsiteY32" fmla="*/ 133637 h 3254547"/>
                <a:gd name="connsiteX33" fmla="*/ 668530 w 2566454"/>
                <a:gd name="connsiteY33" fmla="*/ 153243 h 3254547"/>
                <a:gd name="connsiteX34" fmla="*/ 762737 w 2566454"/>
                <a:gd name="connsiteY34" fmla="*/ 372324 h 3254547"/>
                <a:gd name="connsiteX35" fmla="*/ 772488 w 2566454"/>
                <a:gd name="connsiteY35" fmla="*/ 371341 h 3254547"/>
                <a:gd name="connsiteX36" fmla="*/ 1793968 w 2566454"/>
                <a:gd name="connsiteY36" fmla="*/ 371341 h 3254547"/>
                <a:gd name="connsiteX37" fmla="*/ 1826850 w 2566454"/>
                <a:gd name="connsiteY37" fmla="*/ 374656 h 3254547"/>
                <a:gd name="connsiteX38" fmla="*/ 1922059 w 2566454"/>
                <a:gd name="connsiteY38" fmla="*/ 153243 h 3254547"/>
                <a:gd name="connsiteX39" fmla="*/ 1908840 w 2566454"/>
                <a:gd name="connsiteY39" fmla="*/ 133637 h 3254547"/>
                <a:gd name="connsiteX40" fmla="*/ 1901281 w 2566454"/>
                <a:gd name="connsiteY40" fmla="*/ 96194 h 3254547"/>
                <a:gd name="connsiteX41" fmla="*/ 1901281 w 2566454"/>
                <a:gd name="connsiteY41" fmla="*/ 24578 h 3254547"/>
                <a:gd name="connsiteX42" fmla="*/ 1925859 w 2566454"/>
                <a:gd name="connsiteY42" fmla="*/ 0 h 3254547"/>
                <a:gd name="connsiteX43" fmla="*/ 2241034 w 2566454"/>
                <a:gd name="connsiteY43" fmla="*/ 0 h 3254547"/>
                <a:gd name="connsiteX44" fmla="*/ 2265612 w 2566454"/>
                <a:gd name="connsiteY44" fmla="*/ 24578 h 3254547"/>
                <a:gd name="connsiteX45" fmla="*/ 2265612 w 2566454"/>
                <a:gd name="connsiteY45" fmla="*/ 96194 h 3254547"/>
                <a:gd name="connsiteX46" fmla="*/ 2169418 w 2566454"/>
                <a:gd name="connsiteY46" fmla="*/ 192388 h 3254547"/>
                <a:gd name="connsiteX47" fmla="*/ 2136901 w 2566454"/>
                <a:gd name="connsiteY47" fmla="*/ 192388 h 3254547"/>
                <a:gd name="connsiteX48" fmla="*/ 2103638 w 2566454"/>
                <a:gd name="connsiteY48" fmla="*/ 474186 h 3254547"/>
                <a:gd name="connsiteX49" fmla="*/ 2165520 w 2566454"/>
                <a:gd name="connsiteY49" fmla="*/ 525243 h 3254547"/>
                <a:gd name="connsiteX50" fmla="*/ 2319422 w 2566454"/>
                <a:gd name="connsiteY50" fmla="*/ 896795 h 3254547"/>
                <a:gd name="connsiteX51" fmla="*/ 2319422 w 2566454"/>
                <a:gd name="connsiteY51" fmla="*/ 2359691 h 3254547"/>
                <a:gd name="connsiteX52" fmla="*/ 2276033 w 2566454"/>
                <a:gd name="connsiteY52" fmla="*/ 2574604 h 3254547"/>
                <a:gd name="connsiteX53" fmla="*/ 2227434 w 2566454"/>
                <a:gd name="connsiteY53" fmla="*/ 2664140 h 3254547"/>
                <a:gd name="connsiteX54" fmla="*/ 2367785 w 2566454"/>
                <a:gd name="connsiteY54" fmla="*/ 2852217 h 3254547"/>
                <a:gd name="connsiteX55" fmla="*/ 2395946 w 2566454"/>
                <a:gd name="connsiteY55" fmla="*/ 2835958 h 3254547"/>
                <a:gd name="connsiteX56" fmla="*/ 2527350 w 2566454"/>
                <a:gd name="connsiteY56" fmla="*/ 2871167 h 3254547"/>
                <a:gd name="connsiteX57" fmla="*/ 2563158 w 2566454"/>
                <a:gd name="connsiteY57" fmla="*/ 2933188 h 3254547"/>
                <a:gd name="connsiteX58" fmla="*/ 2554161 w 2566454"/>
                <a:gd name="connsiteY58" fmla="*/ 2966763 h 3254547"/>
                <a:gd name="connsiteX59" fmla="*/ 2281212 w 2566454"/>
                <a:gd name="connsiteY59" fmla="*/ 3124350 h 3254547"/>
                <a:gd name="connsiteX60" fmla="*/ 2247638 w 2566454"/>
                <a:gd name="connsiteY60" fmla="*/ 3115354 h 3254547"/>
                <a:gd name="connsiteX61" fmla="*/ 2211830 w 2566454"/>
                <a:gd name="connsiteY61" fmla="*/ 3053333 h 3254547"/>
                <a:gd name="connsiteX62" fmla="*/ 2199654 w 2566454"/>
                <a:gd name="connsiteY62" fmla="*/ 3017127 h 3254547"/>
                <a:gd name="connsiteX63" fmla="*/ 2201299 w 2566454"/>
                <a:gd name="connsiteY63" fmla="*/ 2993538 h 3254547"/>
                <a:gd name="connsiteX64" fmla="*/ 2011987 w 2566454"/>
                <a:gd name="connsiteY64" fmla="*/ 2852265 h 3254547"/>
                <a:gd name="connsiteX65" fmla="*/ 1982208 w 2566454"/>
                <a:gd name="connsiteY65" fmla="*/ 2868428 h 3254547"/>
                <a:gd name="connsiteX66" fmla="*/ 1767296 w 2566454"/>
                <a:gd name="connsiteY66" fmla="*/ 2911817 h 3254547"/>
                <a:gd name="connsiteX67" fmla="*/ 1382209 w 2566454"/>
                <a:gd name="connsiteY67" fmla="*/ 2911817 h 3254547"/>
                <a:gd name="connsiteX68" fmla="*/ 1315535 w 2566454"/>
                <a:gd name="connsiteY68" fmla="*/ 2982365 h 3254547"/>
                <a:gd name="connsiteX69" fmla="*/ 883881 w 2566454"/>
                <a:gd name="connsiteY69" fmla="*/ 3253611 h 3254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566454" h="3254547">
                  <a:moveTo>
                    <a:pt x="883881" y="3253611"/>
                  </a:moveTo>
                  <a:cubicBezTo>
                    <a:pt x="872564" y="3251850"/>
                    <a:pt x="863284" y="3247590"/>
                    <a:pt x="856349" y="3240655"/>
                  </a:cubicBezTo>
                  <a:cubicBezTo>
                    <a:pt x="919848" y="3192384"/>
                    <a:pt x="984243" y="3139559"/>
                    <a:pt x="1048301" y="3083265"/>
                  </a:cubicBezTo>
                  <a:lnTo>
                    <a:pt x="1231023" y="2911817"/>
                  </a:lnTo>
                  <a:lnTo>
                    <a:pt x="799160" y="2911817"/>
                  </a:lnTo>
                  <a:cubicBezTo>
                    <a:pt x="722927" y="2911817"/>
                    <a:pt x="650303" y="2896367"/>
                    <a:pt x="584247" y="2868428"/>
                  </a:cubicBezTo>
                  <a:lnTo>
                    <a:pt x="554468" y="2852264"/>
                  </a:lnTo>
                  <a:lnTo>
                    <a:pt x="365154" y="2993538"/>
                  </a:lnTo>
                  <a:lnTo>
                    <a:pt x="366799" y="3017126"/>
                  </a:lnTo>
                  <a:cubicBezTo>
                    <a:pt x="365260" y="3029527"/>
                    <a:pt x="361265" y="3041831"/>
                    <a:pt x="354624" y="3053332"/>
                  </a:cubicBezTo>
                  <a:lnTo>
                    <a:pt x="318816" y="3115354"/>
                  </a:lnTo>
                  <a:cubicBezTo>
                    <a:pt x="315423" y="3121231"/>
                    <a:pt x="309968" y="3125177"/>
                    <a:pt x="303892" y="3126805"/>
                  </a:cubicBezTo>
                  <a:cubicBezTo>
                    <a:pt x="297816" y="3128433"/>
                    <a:pt x="291120" y="3127743"/>
                    <a:pt x="285242" y="3124350"/>
                  </a:cubicBezTo>
                  <a:lnTo>
                    <a:pt x="12292" y="2966762"/>
                  </a:lnTo>
                  <a:cubicBezTo>
                    <a:pt x="537" y="2959975"/>
                    <a:pt x="-3491" y="2944944"/>
                    <a:pt x="3296" y="2933188"/>
                  </a:cubicBezTo>
                  <a:lnTo>
                    <a:pt x="39104" y="2871167"/>
                  </a:lnTo>
                  <a:cubicBezTo>
                    <a:pt x="65667" y="2825158"/>
                    <a:pt x="124499" y="2809394"/>
                    <a:pt x="170508" y="2835957"/>
                  </a:cubicBezTo>
                  <a:lnTo>
                    <a:pt x="198669" y="2852216"/>
                  </a:lnTo>
                  <a:lnTo>
                    <a:pt x="339021" y="2664138"/>
                  </a:lnTo>
                  <a:lnTo>
                    <a:pt x="290423" y="2574603"/>
                  </a:lnTo>
                  <a:cubicBezTo>
                    <a:pt x="262484" y="2508548"/>
                    <a:pt x="247034" y="2435924"/>
                    <a:pt x="247034" y="2359691"/>
                  </a:cubicBezTo>
                  <a:lnTo>
                    <a:pt x="247034" y="896795"/>
                  </a:lnTo>
                  <a:cubicBezTo>
                    <a:pt x="247034" y="715420"/>
                    <a:pt x="338930" y="555509"/>
                    <a:pt x="478702" y="461081"/>
                  </a:cubicBezTo>
                  <a:lnTo>
                    <a:pt x="485001" y="457662"/>
                  </a:lnTo>
                  <a:lnTo>
                    <a:pt x="453689" y="192388"/>
                  </a:lnTo>
                  <a:lnTo>
                    <a:pt x="421171" y="192388"/>
                  </a:lnTo>
                  <a:cubicBezTo>
                    <a:pt x="368045" y="192388"/>
                    <a:pt x="324977" y="149320"/>
                    <a:pt x="324977" y="96194"/>
                  </a:cubicBezTo>
                  <a:lnTo>
                    <a:pt x="324977" y="24578"/>
                  </a:lnTo>
                  <a:cubicBezTo>
                    <a:pt x="324977" y="11004"/>
                    <a:pt x="335981" y="0"/>
                    <a:pt x="349555" y="0"/>
                  </a:cubicBezTo>
                  <a:lnTo>
                    <a:pt x="664730" y="0"/>
                  </a:lnTo>
                  <a:cubicBezTo>
                    <a:pt x="678304" y="0"/>
                    <a:pt x="689308" y="11004"/>
                    <a:pt x="689308" y="24578"/>
                  </a:cubicBezTo>
                  <a:lnTo>
                    <a:pt x="689308" y="96194"/>
                  </a:lnTo>
                  <a:cubicBezTo>
                    <a:pt x="689308" y="109475"/>
                    <a:pt x="686616" y="122128"/>
                    <a:pt x="681749" y="133637"/>
                  </a:cubicBezTo>
                  <a:lnTo>
                    <a:pt x="668530" y="153243"/>
                  </a:lnTo>
                  <a:lnTo>
                    <a:pt x="762737" y="372324"/>
                  </a:lnTo>
                  <a:lnTo>
                    <a:pt x="772488" y="371341"/>
                  </a:lnTo>
                  <a:lnTo>
                    <a:pt x="1793968" y="371341"/>
                  </a:lnTo>
                  <a:lnTo>
                    <a:pt x="1826850" y="374656"/>
                  </a:lnTo>
                  <a:lnTo>
                    <a:pt x="1922059" y="153243"/>
                  </a:lnTo>
                  <a:lnTo>
                    <a:pt x="1908840" y="133637"/>
                  </a:lnTo>
                  <a:cubicBezTo>
                    <a:pt x="1903973" y="122128"/>
                    <a:pt x="1901281" y="109475"/>
                    <a:pt x="1901281" y="96194"/>
                  </a:cubicBezTo>
                  <a:lnTo>
                    <a:pt x="1901281" y="24578"/>
                  </a:lnTo>
                  <a:cubicBezTo>
                    <a:pt x="1901281" y="11004"/>
                    <a:pt x="1912285" y="0"/>
                    <a:pt x="1925859" y="0"/>
                  </a:cubicBezTo>
                  <a:lnTo>
                    <a:pt x="2241034" y="0"/>
                  </a:lnTo>
                  <a:cubicBezTo>
                    <a:pt x="2254608" y="0"/>
                    <a:pt x="2265612" y="11004"/>
                    <a:pt x="2265612" y="24578"/>
                  </a:cubicBezTo>
                  <a:lnTo>
                    <a:pt x="2265612" y="96194"/>
                  </a:lnTo>
                  <a:cubicBezTo>
                    <a:pt x="2265612" y="149320"/>
                    <a:pt x="2222544" y="192388"/>
                    <a:pt x="2169418" y="192388"/>
                  </a:cubicBezTo>
                  <a:lnTo>
                    <a:pt x="2136901" y="192388"/>
                  </a:lnTo>
                  <a:lnTo>
                    <a:pt x="2103638" y="474186"/>
                  </a:lnTo>
                  <a:lnTo>
                    <a:pt x="2165520" y="525243"/>
                  </a:lnTo>
                  <a:cubicBezTo>
                    <a:pt x="2260608" y="620332"/>
                    <a:pt x="2319422" y="751695"/>
                    <a:pt x="2319422" y="896795"/>
                  </a:cubicBezTo>
                  <a:lnTo>
                    <a:pt x="2319422" y="2359691"/>
                  </a:lnTo>
                  <a:cubicBezTo>
                    <a:pt x="2319422" y="2435924"/>
                    <a:pt x="2303972" y="2508548"/>
                    <a:pt x="2276033" y="2574604"/>
                  </a:cubicBezTo>
                  <a:lnTo>
                    <a:pt x="2227434" y="2664140"/>
                  </a:lnTo>
                  <a:lnTo>
                    <a:pt x="2367785" y="2852217"/>
                  </a:lnTo>
                  <a:lnTo>
                    <a:pt x="2395946" y="2835958"/>
                  </a:lnTo>
                  <a:cubicBezTo>
                    <a:pt x="2441955" y="2809395"/>
                    <a:pt x="2500787" y="2825159"/>
                    <a:pt x="2527350" y="2871167"/>
                  </a:cubicBezTo>
                  <a:lnTo>
                    <a:pt x="2563158" y="2933188"/>
                  </a:lnTo>
                  <a:cubicBezTo>
                    <a:pt x="2569945" y="2944944"/>
                    <a:pt x="2565917" y="2959976"/>
                    <a:pt x="2554161" y="2966763"/>
                  </a:cubicBezTo>
                  <a:lnTo>
                    <a:pt x="2281212" y="3124350"/>
                  </a:lnTo>
                  <a:cubicBezTo>
                    <a:pt x="2269456" y="3131137"/>
                    <a:pt x="2254425" y="3127109"/>
                    <a:pt x="2247638" y="3115354"/>
                  </a:cubicBezTo>
                  <a:lnTo>
                    <a:pt x="2211830" y="3053333"/>
                  </a:lnTo>
                  <a:cubicBezTo>
                    <a:pt x="2205189" y="3041831"/>
                    <a:pt x="2201194" y="3029527"/>
                    <a:pt x="2199654" y="3017127"/>
                  </a:cubicBezTo>
                  <a:lnTo>
                    <a:pt x="2201299" y="2993538"/>
                  </a:lnTo>
                  <a:lnTo>
                    <a:pt x="2011987" y="2852265"/>
                  </a:lnTo>
                  <a:lnTo>
                    <a:pt x="1982208" y="2868428"/>
                  </a:lnTo>
                  <a:cubicBezTo>
                    <a:pt x="1916153" y="2896367"/>
                    <a:pt x="1843529" y="2911817"/>
                    <a:pt x="1767296" y="2911817"/>
                  </a:cubicBezTo>
                  <a:lnTo>
                    <a:pt x="1382209" y="2911817"/>
                  </a:lnTo>
                  <a:lnTo>
                    <a:pt x="1315535" y="2982365"/>
                  </a:lnTo>
                  <a:cubicBezTo>
                    <a:pt x="1142175" y="3155725"/>
                    <a:pt x="963104" y="3265932"/>
                    <a:pt x="883881" y="3253611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8DE32A05-4B77-4B3F-B520-6C3C52A18BE9}"/>
                </a:ext>
              </a:extLst>
            </p:cNvPr>
            <p:cNvSpPr/>
            <p:nvPr/>
          </p:nvSpPr>
          <p:spPr>
            <a:xfrm rot="17100000" flipH="1">
              <a:off x="571960" y="4314001"/>
              <a:ext cx="224386" cy="502935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2" name="楕円 481">
              <a:extLst>
                <a:ext uri="{FF2B5EF4-FFF2-40B4-BE49-F238E27FC236}">
                  <a16:creationId xmlns:a16="http://schemas.microsoft.com/office/drawing/2014/main" id="{FD48DF97-B2E6-4A8D-A5CF-5F2A88800BAB}"/>
                </a:ext>
              </a:extLst>
            </p:cNvPr>
            <p:cNvSpPr/>
            <p:nvPr/>
          </p:nvSpPr>
          <p:spPr>
            <a:xfrm rot="4500000">
              <a:off x="1931866" y="4314000"/>
              <a:ext cx="224386" cy="502935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A0FE3A0C-93DA-44D4-BF98-813B4F92AB19}"/>
                </a:ext>
              </a:extLst>
            </p:cNvPr>
            <p:cNvSpPr/>
            <p:nvPr/>
          </p:nvSpPr>
          <p:spPr>
            <a:xfrm>
              <a:off x="597908" y="4438788"/>
              <a:ext cx="1552177" cy="1909486"/>
            </a:xfrm>
            <a:custGeom>
              <a:avLst/>
              <a:gdLst>
                <a:gd name="connsiteX0" fmla="*/ 1455624 w 1664267"/>
                <a:gd name="connsiteY0" fmla="*/ 0 h 2047380"/>
                <a:gd name="connsiteX1" fmla="*/ 1640523 w 1664267"/>
                <a:gd name="connsiteY1" fmla="*/ 184899 h 2047380"/>
                <a:gd name="connsiteX2" fmla="*/ 1586368 w 1664267"/>
                <a:gd name="connsiteY2" fmla="*/ 315643 h 2047380"/>
                <a:gd name="connsiteX3" fmla="*/ 1545689 w 1664267"/>
                <a:gd name="connsiteY3" fmla="*/ 343069 h 2047380"/>
                <a:gd name="connsiteX4" fmla="*/ 1546713 w 1664267"/>
                <a:gd name="connsiteY4" fmla="*/ 346366 h 2047380"/>
                <a:gd name="connsiteX5" fmla="*/ 1554342 w 1664267"/>
                <a:gd name="connsiteY5" fmla="*/ 422047 h 2047380"/>
                <a:gd name="connsiteX6" fmla="*/ 1664267 w 1664267"/>
                <a:gd name="connsiteY6" fmla="*/ 1652797 h 2047380"/>
                <a:gd name="connsiteX7" fmla="*/ 1159759 w 1664267"/>
                <a:gd name="connsiteY7" fmla="*/ 2047380 h 2047380"/>
                <a:gd name="connsiteX8" fmla="*/ 467867 w 1664267"/>
                <a:gd name="connsiteY8" fmla="*/ 2047380 h 2047380"/>
                <a:gd name="connsiteX9" fmla="*/ 0 w 1664267"/>
                <a:gd name="connsiteY9" fmla="*/ 1648216 h 2047380"/>
                <a:gd name="connsiteX10" fmla="*/ 73283 w 1664267"/>
                <a:gd name="connsiteY10" fmla="*/ 422047 h 2047380"/>
                <a:gd name="connsiteX11" fmla="*/ 80913 w 1664267"/>
                <a:gd name="connsiteY11" fmla="*/ 346366 h 2047380"/>
                <a:gd name="connsiteX12" fmla="*/ 86263 w 1664267"/>
                <a:gd name="connsiteY12" fmla="*/ 329131 h 2047380"/>
                <a:gd name="connsiteX13" fmla="*/ 66258 w 1664267"/>
                <a:gd name="connsiteY13" fmla="*/ 315644 h 2047380"/>
                <a:gd name="connsiteX14" fmla="*/ 12102 w 1664267"/>
                <a:gd name="connsiteY14" fmla="*/ 184900 h 2047380"/>
                <a:gd name="connsiteX15" fmla="*/ 197001 w 1664267"/>
                <a:gd name="connsiteY15" fmla="*/ 1 h 2047380"/>
                <a:gd name="connsiteX16" fmla="*/ 327745 w 1664267"/>
                <a:gd name="connsiteY16" fmla="*/ 54157 h 2047380"/>
                <a:gd name="connsiteX17" fmla="*/ 335597 w 1664267"/>
                <a:gd name="connsiteY17" fmla="*/ 65803 h 2047380"/>
                <a:gd name="connsiteX18" fmla="*/ 373125 w 1664267"/>
                <a:gd name="connsiteY18" fmla="*/ 54153 h 2047380"/>
                <a:gd name="connsiteX19" fmla="*/ 448806 w 1664267"/>
                <a:gd name="connsiteY19" fmla="*/ 46524 h 2047380"/>
                <a:gd name="connsiteX20" fmla="*/ 1178819 w 1664267"/>
                <a:gd name="connsiteY20" fmla="*/ 46524 h 2047380"/>
                <a:gd name="connsiteX21" fmla="*/ 1254500 w 1664267"/>
                <a:gd name="connsiteY21" fmla="*/ 54153 h 2047380"/>
                <a:gd name="connsiteX22" fmla="*/ 1312702 w 1664267"/>
                <a:gd name="connsiteY22" fmla="*/ 72220 h 2047380"/>
                <a:gd name="connsiteX23" fmla="*/ 1324881 w 1664267"/>
                <a:gd name="connsiteY23" fmla="*/ 54156 h 2047380"/>
                <a:gd name="connsiteX24" fmla="*/ 1455624 w 1664267"/>
                <a:gd name="connsiteY24" fmla="*/ 0 h 2047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64267" h="2047380">
                  <a:moveTo>
                    <a:pt x="1455624" y="0"/>
                  </a:moveTo>
                  <a:cubicBezTo>
                    <a:pt x="1557741" y="0"/>
                    <a:pt x="1640523" y="82782"/>
                    <a:pt x="1640523" y="184899"/>
                  </a:cubicBezTo>
                  <a:cubicBezTo>
                    <a:pt x="1640523" y="235958"/>
                    <a:pt x="1619828" y="282182"/>
                    <a:pt x="1586368" y="315643"/>
                  </a:cubicBezTo>
                  <a:lnTo>
                    <a:pt x="1545689" y="343069"/>
                  </a:lnTo>
                  <a:lnTo>
                    <a:pt x="1546713" y="346366"/>
                  </a:lnTo>
                  <a:cubicBezTo>
                    <a:pt x="1551715" y="370812"/>
                    <a:pt x="1554342" y="396123"/>
                    <a:pt x="1554342" y="422047"/>
                  </a:cubicBezTo>
                  <a:lnTo>
                    <a:pt x="1664267" y="1652797"/>
                  </a:lnTo>
                  <a:cubicBezTo>
                    <a:pt x="1664267" y="1870719"/>
                    <a:pt x="1377681" y="2047380"/>
                    <a:pt x="1159759" y="2047380"/>
                  </a:cubicBezTo>
                  <a:lnTo>
                    <a:pt x="467867" y="2047380"/>
                  </a:lnTo>
                  <a:cubicBezTo>
                    <a:pt x="249944" y="2047380"/>
                    <a:pt x="0" y="1866139"/>
                    <a:pt x="0" y="1648216"/>
                  </a:cubicBezTo>
                  <a:lnTo>
                    <a:pt x="73283" y="422047"/>
                  </a:lnTo>
                  <a:cubicBezTo>
                    <a:pt x="73283" y="396123"/>
                    <a:pt x="75910" y="370812"/>
                    <a:pt x="80913" y="346366"/>
                  </a:cubicBezTo>
                  <a:lnTo>
                    <a:pt x="86263" y="329131"/>
                  </a:lnTo>
                  <a:lnTo>
                    <a:pt x="66258" y="315644"/>
                  </a:lnTo>
                  <a:cubicBezTo>
                    <a:pt x="32798" y="282183"/>
                    <a:pt x="12102" y="235959"/>
                    <a:pt x="12102" y="184900"/>
                  </a:cubicBezTo>
                  <a:cubicBezTo>
                    <a:pt x="12102" y="82783"/>
                    <a:pt x="94884" y="1"/>
                    <a:pt x="197001" y="1"/>
                  </a:cubicBezTo>
                  <a:cubicBezTo>
                    <a:pt x="248060" y="1"/>
                    <a:pt x="294284" y="20696"/>
                    <a:pt x="327745" y="54157"/>
                  </a:cubicBezTo>
                  <a:lnTo>
                    <a:pt x="335597" y="65803"/>
                  </a:lnTo>
                  <a:lnTo>
                    <a:pt x="373125" y="54153"/>
                  </a:lnTo>
                  <a:cubicBezTo>
                    <a:pt x="397571" y="49151"/>
                    <a:pt x="422882" y="46524"/>
                    <a:pt x="448806" y="46524"/>
                  </a:cubicBezTo>
                  <a:lnTo>
                    <a:pt x="1178819" y="46524"/>
                  </a:lnTo>
                  <a:cubicBezTo>
                    <a:pt x="1204744" y="46524"/>
                    <a:pt x="1230055" y="49151"/>
                    <a:pt x="1254500" y="54153"/>
                  </a:cubicBezTo>
                  <a:lnTo>
                    <a:pt x="1312702" y="72220"/>
                  </a:lnTo>
                  <a:lnTo>
                    <a:pt x="1324881" y="54156"/>
                  </a:lnTo>
                  <a:cubicBezTo>
                    <a:pt x="1358341" y="20695"/>
                    <a:pt x="1404566" y="0"/>
                    <a:pt x="1455624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4" name="楕円 483">
              <a:extLst>
                <a:ext uri="{FF2B5EF4-FFF2-40B4-BE49-F238E27FC236}">
                  <a16:creationId xmlns:a16="http://schemas.microsoft.com/office/drawing/2014/main" id="{2FF37C7E-BF8A-4374-A999-9EFBD21A846D}"/>
                </a:ext>
              </a:extLst>
            </p:cNvPr>
            <p:cNvSpPr/>
            <p:nvPr/>
          </p:nvSpPr>
          <p:spPr>
            <a:xfrm>
              <a:off x="734513" y="6036883"/>
              <a:ext cx="311452" cy="174471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5" name="楕円 484">
              <a:extLst>
                <a:ext uri="{FF2B5EF4-FFF2-40B4-BE49-F238E27FC236}">
                  <a16:creationId xmlns:a16="http://schemas.microsoft.com/office/drawing/2014/main" id="{E8925C56-CF1D-4A22-93DA-42C44CF07824}"/>
                </a:ext>
              </a:extLst>
            </p:cNvPr>
            <p:cNvSpPr/>
            <p:nvPr/>
          </p:nvSpPr>
          <p:spPr>
            <a:xfrm>
              <a:off x="1712967" y="6036883"/>
              <a:ext cx="311452" cy="174471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6" name="楕円 485">
              <a:extLst>
                <a:ext uri="{FF2B5EF4-FFF2-40B4-BE49-F238E27FC236}">
                  <a16:creationId xmlns:a16="http://schemas.microsoft.com/office/drawing/2014/main" id="{62CC1DB7-6EE3-4AFC-9821-F730285FD8A4}"/>
                </a:ext>
              </a:extLst>
            </p:cNvPr>
            <p:cNvSpPr/>
            <p:nvPr/>
          </p:nvSpPr>
          <p:spPr>
            <a:xfrm>
              <a:off x="681349" y="4506541"/>
              <a:ext cx="198876" cy="198876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7" name="楕円 486">
              <a:extLst>
                <a:ext uri="{FF2B5EF4-FFF2-40B4-BE49-F238E27FC236}">
                  <a16:creationId xmlns:a16="http://schemas.microsoft.com/office/drawing/2014/main" id="{493A9F0D-7ED1-4A85-9F63-784E9977B2CC}"/>
                </a:ext>
              </a:extLst>
            </p:cNvPr>
            <p:cNvSpPr/>
            <p:nvPr/>
          </p:nvSpPr>
          <p:spPr>
            <a:xfrm>
              <a:off x="716884" y="4544808"/>
              <a:ext cx="127806" cy="12780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8" name="楕円 487">
              <a:extLst>
                <a:ext uri="{FF2B5EF4-FFF2-40B4-BE49-F238E27FC236}">
                  <a16:creationId xmlns:a16="http://schemas.microsoft.com/office/drawing/2014/main" id="{ACD42A5B-BE3C-4F39-B5F7-219013253D61}"/>
                </a:ext>
              </a:extLst>
            </p:cNvPr>
            <p:cNvSpPr/>
            <p:nvPr/>
          </p:nvSpPr>
          <p:spPr>
            <a:xfrm>
              <a:off x="1855777" y="4506541"/>
              <a:ext cx="198876" cy="198876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6E927396-5522-4D74-AA37-7AAFAA424CDA}"/>
                </a:ext>
              </a:extLst>
            </p:cNvPr>
            <p:cNvSpPr/>
            <p:nvPr/>
          </p:nvSpPr>
          <p:spPr>
            <a:xfrm>
              <a:off x="1891312" y="4544808"/>
              <a:ext cx="127806" cy="12780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C2A610EF-A25E-416A-84FD-7176A0DCC042}"/>
              </a:ext>
            </a:extLst>
          </p:cNvPr>
          <p:cNvGrpSpPr/>
          <p:nvPr/>
        </p:nvGrpSpPr>
        <p:grpSpPr>
          <a:xfrm>
            <a:off x="3788145" y="1268083"/>
            <a:ext cx="2421090" cy="1852374"/>
            <a:chOff x="6852769" y="4259048"/>
            <a:chExt cx="3456993" cy="2644942"/>
          </a:xfrm>
        </p:grpSpPr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4CC05323-7E9D-4FED-9EF3-4B191A9F5712}"/>
                </a:ext>
              </a:extLst>
            </p:cNvPr>
            <p:cNvSpPr/>
            <p:nvPr/>
          </p:nvSpPr>
          <p:spPr>
            <a:xfrm rot="18900000" flipH="1">
              <a:off x="6852769" y="4259048"/>
              <a:ext cx="250166" cy="560717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7CAC4CD7-703D-46D7-A113-51D96AD5CBE7}"/>
                </a:ext>
              </a:extLst>
            </p:cNvPr>
            <p:cNvSpPr/>
            <p:nvPr/>
          </p:nvSpPr>
          <p:spPr>
            <a:xfrm rot="10800000">
              <a:off x="7619152" y="6392743"/>
              <a:ext cx="418898" cy="477194"/>
            </a:xfrm>
            <a:custGeom>
              <a:avLst/>
              <a:gdLst>
                <a:gd name="connsiteX0" fmla="*/ 307182 w 418898"/>
                <a:gd name="connsiteY0" fmla="*/ 477194 h 477194"/>
                <a:gd name="connsiteX1" fmla="*/ 0 w 418898"/>
                <a:gd name="connsiteY1" fmla="*/ 477194 h 477194"/>
                <a:gd name="connsiteX2" fmla="*/ 55032 w 418898"/>
                <a:gd name="connsiteY2" fmla="*/ 98495 h 477194"/>
                <a:gd name="connsiteX3" fmla="*/ 54567 w 418898"/>
                <a:gd name="connsiteY3" fmla="*/ 96194 h 477194"/>
                <a:gd name="connsiteX4" fmla="*/ 54567 w 418898"/>
                <a:gd name="connsiteY4" fmla="*/ 24578 h 477194"/>
                <a:gd name="connsiteX5" fmla="*/ 79145 w 418898"/>
                <a:gd name="connsiteY5" fmla="*/ 0 h 477194"/>
                <a:gd name="connsiteX6" fmla="*/ 394320 w 418898"/>
                <a:gd name="connsiteY6" fmla="*/ 0 h 477194"/>
                <a:gd name="connsiteX7" fmla="*/ 418898 w 418898"/>
                <a:gd name="connsiteY7" fmla="*/ 24578 h 477194"/>
                <a:gd name="connsiteX8" fmla="*/ 418898 w 418898"/>
                <a:gd name="connsiteY8" fmla="*/ 96194 h 477194"/>
                <a:gd name="connsiteX9" fmla="*/ 322704 w 418898"/>
                <a:gd name="connsiteY9" fmla="*/ 192388 h 477194"/>
                <a:gd name="connsiteX10" fmla="*/ 265795 w 418898"/>
                <a:gd name="connsiteY10" fmla="*/ 192388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8898" h="477194">
                  <a:moveTo>
                    <a:pt x="307182" y="477194"/>
                  </a:moveTo>
                  <a:lnTo>
                    <a:pt x="0" y="477194"/>
                  </a:lnTo>
                  <a:lnTo>
                    <a:pt x="55032" y="98495"/>
                  </a:lnTo>
                  <a:lnTo>
                    <a:pt x="54567" y="96194"/>
                  </a:lnTo>
                  <a:lnTo>
                    <a:pt x="54567" y="24578"/>
                  </a:lnTo>
                  <a:cubicBezTo>
                    <a:pt x="54567" y="11004"/>
                    <a:pt x="65571" y="0"/>
                    <a:pt x="79145" y="0"/>
                  </a:cubicBezTo>
                  <a:lnTo>
                    <a:pt x="394320" y="0"/>
                  </a:lnTo>
                  <a:cubicBezTo>
                    <a:pt x="407894" y="0"/>
                    <a:pt x="418898" y="11004"/>
                    <a:pt x="418898" y="24578"/>
                  </a:cubicBezTo>
                  <a:lnTo>
                    <a:pt x="418898" y="96194"/>
                  </a:lnTo>
                  <a:cubicBezTo>
                    <a:pt x="418898" y="149320"/>
                    <a:pt x="375830" y="192388"/>
                    <a:pt x="322704" y="192388"/>
                  </a:cubicBezTo>
                  <a:lnTo>
                    <a:pt x="265795" y="192388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C7D63519-846B-4901-80C8-598158A5FBA4}"/>
                </a:ext>
              </a:extLst>
            </p:cNvPr>
            <p:cNvSpPr/>
            <p:nvPr/>
          </p:nvSpPr>
          <p:spPr>
            <a:xfrm>
              <a:off x="9149509" y="6392743"/>
              <a:ext cx="418898" cy="477194"/>
            </a:xfrm>
            <a:custGeom>
              <a:avLst/>
              <a:gdLst>
                <a:gd name="connsiteX0" fmla="*/ 111716 w 418898"/>
                <a:gd name="connsiteY0" fmla="*/ 0 h 477194"/>
                <a:gd name="connsiteX1" fmla="*/ 418898 w 418898"/>
                <a:gd name="connsiteY1" fmla="*/ 0 h 477194"/>
                <a:gd name="connsiteX2" fmla="*/ 363867 w 418898"/>
                <a:gd name="connsiteY2" fmla="*/ 378699 h 477194"/>
                <a:gd name="connsiteX3" fmla="*/ 364331 w 418898"/>
                <a:gd name="connsiteY3" fmla="*/ 381000 h 477194"/>
                <a:gd name="connsiteX4" fmla="*/ 364331 w 418898"/>
                <a:gd name="connsiteY4" fmla="*/ 452616 h 477194"/>
                <a:gd name="connsiteX5" fmla="*/ 339753 w 418898"/>
                <a:gd name="connsiteY5" fmla="*/ 477194 h 477194"/>
                <a:gd name="connsiteX6" fmla="*/ 24578 w 418898"/>
                <a:gd name="connsiteY6" fmla="*/ 477194 h 477194"/>
                <a:gd name="connsiteX7" fmla="*/ 0 w 418898"/>
                <a:gd name="connsiteY7" fmla="*/ 452616 h 477194"/>
                <a:gd name="connsiteX8" fmla="*/ 0 w 418898"/>
                <a:gd name="connsiteY8" fmla="*/ 381000 h 477194"/>
                <a:gd name="connsiteX9" fmla="*/ 96194 w 418898"/>
                <a:gd name="connsiteY9" fmla="*/ 284806 h 477194"/>
                <a:gd name="connsiteX10" fmla="*/ 153104 w 418898"/>
                <a:gd name="connsiteY10" fmla="*/ 284806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8898" h="477194">
                  <a:moveTo>
                    <a:pt x="111716" y="0"/>
                  </a:moveTo>
                  <a:lnTo>
                    <a:pt x="418898" y="0"/>
                  </a:lnTo>
                  <a:lnTo>
                    <a:pt x="363867" y="378699"/>
                  </a:lnTo>
                  <a:lnTo>
                    <a:pt x="364331" y="381000"/>
                  </a:lnTo>
                  <a:lnTo>
                    <a:pt x="364331" y="452616"/>
                  </a:lnTo>
                  <a:cubicBezTo>
                    <a:pt x="364331" y="466190"/>
                    <a:pt x="353327" y="477194"/>
                    <a:pt x="339753" y="477194"/>
                  </a:cubicBezTo>
                  <a:lnTo>
                    <a:pt x="24578" y="477194"/>
                  </a:lnTo>
                  <a:cubicBezTo>
                    <a:pt x="11004" y="477194"/>
                    <a:pt x="0" y="466190"/>
                    <a:pt x="0" y="452616"/>
                  </a:cubicBezTo>
                  <a:lnTo>
                    <a:pt x="0" y="381000"/>
                  </a:lnTo>
                  <a:cubicBezTo>
                    <a:pt x="0" y="327874"/>
                    <a:pt x="43068" y="284806"/>
                    <a:pt x="96194" y="284806"/>
                  </a:cubicBezTo>
                  <a:lnTo>
                    <a:pt x="153104" y="284806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D61D04D9-CCB3-44A6-A3A0-C4FF651B6C4C}"/>
                </a:ext>
              </a:extLst>
            </p:cNvPr>
            <p:cNvSpPr/>
            <p:nvPr/>
          </p:nvSpPr>
          <p:spPr>
            <a:xfrm>
              <a:off x="7395833" y="4645826"/>
              <a:ext cx="2913929" cy="2258164"/>
            </a:xfrm>
            <a:custGeom>
              <a:avLst/>
              <a:gdLst>
                <a:gd name="connsiteX0" fmla="*/ 461505 w 2913929"/>
                <a:gd name="connsiteY0" fmla="*/ 0 h 2258164"/>
                <a:gd name="connsiteX1" fmla="*/ 2311888 w 2913929"/>
                <a:gd name="connsiteY1" fmla="*/ 0 h 2258164"/>
                <a:gd name="connsiteX2" fmla="*/ 2638221 w 2913929"/>
                <a:gd name="connsiteY2" fmla="*/ 135172 h 2258164"/>
                <a:gd name="connsiteX3" fmla="*/ 2673726 w 2913929"/>
                <a:gd name="connsiteY3" fmla="*/ 178204 h 2258164"/>
                <a:gd name="connsiteX4" fmla="*/ 2696078 w 2913929"/>
                <a:gd name="connsiteY4" fmla="*/ 203064 h 2258164"/>
                <a:gd name="connsiteX5" fmla="*/ 2863214 w 2913929"/>
                <a:gd name="connsiteY5" fmla="*/ 594173 h 2258164"/>
                <a:gd name="connsiteX6" fmla="*/ 2854285 w 2913929"/>
                <a:gd name="connsiteY6" fmla="*/ 1120942 h 2258164"/>
                <a:gd name="connsiteX7" fmla="*/ 2815362 w 2913929"/>
                <a:gd name="connsiteY7" fmla="*/ 875784 h 2258164"/>
                <a:gd name="connsiteX8" fmla="*/ 2773393 w 2913929"/>
                <a:gd name="connsiteY8" fmla="*/ 691768 h 2258164"/>
                <a:gd name="connsiteX9" fmla="*/ 2773393 w 2913929"/>
                <a:gd name="connsiteY9" fmla="*/ 1335243 h 2258164"/>
                <a:gd name="connsiteX10" fmla="*/ 2386193 w 2913929"/>
                <a:gd name="connsiteY10" fmla="*/ 1810321 h 2258164"/>
                <a:gd name="connsiteX11" fmla="*/ 2382594 w 2913929"/>
                <a:gd name="connsiteY11" fmla="*/ 1810684 h 2258164"/>
                <a:gd name="connsiteX12" fmla="*/ 2331881 w 2913929"/>
                <a:gd name="connsiteY12" fmla="*/ 2159669 h 2258164"/>
                <a:gd name="connsiteX13" fmla="*/ 2332345 w 2913929"/>
                <a:gd name="connsiteY13" fmla="*/ 2161970 h 2258164"/>
                <a:gd name="connsiteX14" fmla="*/ 2332345 w 2913929"/>
                <a:gd name="connsiteY14" fmla="*/ 2233586 h 2258164"/>
                <a:gd name="connsiteX15" fmla="*/ 2307767 w 2913929"/>
                <a:gd name="connsiteY15" fmla="*/ 2258164 h 2258164"/>
                <a:gd name="connsiteX16" fmla="*/ 1992592 w 2913929"/>
                <a:gd name="connsiteY16" fmla="*/ 2258164 h 2258164"/>
                <a:gd name="connsiteX17" fmla="*/ 1968014 w 2913929"/>
                <a:gd name="connsiteY17" fmla="*/ 2233586 h 2258164"/>
                <a:gd name="connsiteX18" fmla="*/ 1968014 w 2913929"/>
                <a:gd name="connsiteY18" fmla="*/ 2161970 h 2258164"/>
                <a:gd name="connsiteX19" fmla="*/ 2064208 w 2913929"/>
                <a:gd name="connsiteY19" fmla="*/ 2065776 h 2258164"/>
                <a:gd name="connsiteX20" fmla="*/ 2121118 w 2913929"/>
                <a:gd name="connsiteY20" fmla="*/ 2065776 h 2258164"/>
                <a:gd name="connsiteX21" fmla="*/ 2085427 w 2913929"/>
                <a:gd name="connsiteY21" fmla="*/ 1820173 h 2258164"/>
                <a:gd name="connsiteX22" fmla="*/ 850857 w 2913929"/>
                <a:gd name="connsiteY22" fmla="*/ 1820173 h 2258164"/>
                <a:gd name="connsiteX23" fmla="*/ 801523 w 2913929"/>
                <a:gd name="connsiteY23" fmla="*/ 2159669 h 2258164"/>
                <a:gd name="connsiteX24" fmla="*/ 801987 w 2913929"/>
                <a:gd name="connsiteY24" fmla="*/ 2161970 h 2258164"/>
                <a:gd name="connsiteX25" fmla="*/ 801987 w 2913929"/>
                <a:gd name="connsiteY25" fmla="*/ 2233586 h 2258164"/>
                <a:gd name="connsiteX26" fmla="*/ 777409 w 2913929"/>
                <a:gd name="connsiteY26" fmla="*/ 2258164 h 2258164"/>
                <a:gd name="connsiteX27" fmla="*/ 462234 w 2913929"/>
                <a:gd name="connsiteY27" fmla="*/ 2258164 h 2258164"/>
                <a:gd name="connsiteX28" fmla="*/ 437656 w 2913929"/>
                <a:gd name="connsiteY28" fmla="*/ 2233586 h 2258164"/>
                <a:gd name="connsiteX29" fmla="*/ 437656 w 2913929"/>
                <a:gd name="connsiteY29" fmla="*/ 2161970 h 2258164"/>
                <a:gd name="connsiteX30" fmla="*/ 533850 w 2913929"/>
                <a:gd name="connsiteY30" fmla="*/ 2065776 h 2258164"/>
                <a:gd name="connsiteX31" fmla="*/ 590760 w 2913929"/>
                <a:gd name="connsiteY31" fmla="*/ 2065776 h 2258164"/>
                <a:gd name="connsiteX32" fmla="*/ 555069 w 2913929"/>
                <a:gd name="connsiteY32" fmla="*/ 1820173 h 2258164"/>
                <a:gd name="connsiteX33" fmla="*/ 484930 w 2913929"/>
                <a:gd name="connsiteY33" fmla="*/ 1820173 h 2258164"/>
                <a:gd name="connsiteX34" fmla="*/ 0 w 2913929"/>
                <a:gd name="connsiteY34" fmla="*/ 1335243 h 2258164"/>
                <a:gd name="connsiteX35" fmla="*/ 0 w 2913929"/>
                <a:gd name="connsiteY35" fmla="*/ 461505 h 2258164"/>
                <a:gd name="connsiteX36" fmla="*/ 461505 w 2913929"/>
                <a:gd name="connsiteY36" fmla="*/ 0 h 2258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13929" h="2258164">
                  <a:moveTo>
                    <a:pt x="461505" y="0"/>
                  </a:moveTo>
                  <a:lnTo>
                    <a:pt x="2311888" y="0"/>
                  </a:lnTo>
                  <a:cubicBezTo>
                    <a:pt x="2439329" y="0"/>
                    <a:pt x="2554705" y="51656"/>
                    <a:pt x="2638221" y="135172"/>
                  </a:cubicBezTo>
                  <a:lnTo>
                    <a:pt x="2673726" y="178204"/>
                  </a:lnTo>
                  <a:lnTo>
                    <a:pt x="2696078" y="203064"/>
                  </a:lnTo>
                  <a:cubicBezTo>
                    <a:pt x="2755724" y="281693"/>
                    <a:pt x="2818861" y="424763"/>
                    <a:pt x="2863214" y="594173"/>
                  </a:cubicBezTo>
                  <a:cubicBezTo>
                    <a:pt x="2934179" y="865230"/>
                    <a:pt x="2930181" y="1101072"/>
                    <a:pt x="2854285" y="1120942"/>
                  </a:cubicBezTo>
                  <a:cubicBezTo>
                    <a:pt x="2844684" y="1041759"/>
                    <a:pt x="2831606" y="959502"/>
                    <a:pt x="2815362" y="875784"/>
                  </a:cubicBezTo>
                  <a:lnTo>
                    <a:pt x="2773393" y="691768"/>
                  </a:lnTo>
                  <a:lnTo>
                    <a:pt x="2773393" y="1335243"/>
                  </a:lnTo>
                  <a:cubicBezTo>
                    <a:pt x="2773393" y="1569585"/>
                    <a:pt x="2607168" y="1765103"/>
                    <a:pt x="2386193" y="1810321"/>
                  </a:cubicBezTo>
                  <a:lnTo>
                    <a:pt x="2382594" y="1810684"/>
                  </a:lnTo>
                  <a:lnTo>
                    <a:pt x="2331881" y="2159669"/>
                  </a:lnTo>
                  <a:lnTo>
                    <a:pt x="2332345" y="2161970"/>
                  </a:lnTo>
                  <a:lnTo>
                    <a:pt x="2332345" y="2233586"/>
                  </a:lnTo>
                  <a:cubicBezTo>
                    <a:pt x="2332345" y="2247160"/>
                    <a:pt x="2321341" y="2258164"/>
                    <a:pt x="2307767" y="2258164"/>
                  </a:cubicBezTo>
                  <a:lnTo>
                    <a:pt x="1992592" y="2258164"/>
                  </a:lnTo>
                  <a:cubicBezTo>
                    <a:pt x="1979018" y="2258164"/>
                    <a:pt x="1968014" y="2247160"/>
                    <a:pt x="1968014" y="2233586"/>
                  </a:cubicBezTo>
                  <a:lnTo>
                    <a:pt x="1968014" y="2161970"/>
                  </a:lnTo>
                  <a:cubicBezTo>
                    <a:pt x="1968014" y="2108844"/>
                    <a:pt x="2011082" y="2065776"/>
                    <a:pt x="2064208" y="2065776"/>
                  </a:cubicBezTo>
                  <a:lnTo>
                    <a:pt x="2121118" y="2065776"/>
                  </a:lnTo>
                  <a:lnTo>
                    <a:pt x="2085427" y="1820173"/>
                  </a:lnTo>
                  <a:lnTo>
                    <a:pt x="850857" y="1820173"/>
                  </a:lnTo>
                  <a:lnTo>
                    <a:pt x="801523" y="2159669"/>
                  </a:lnTo>
                  <a:lnTo>
                    <a:pt x="801987" y="2161970"/>
                  </a:lnTo>
                  <a:lnTo>
                    <a:pt x="801987" y="2233586"/>
                  </a:lnTo>
                  <a:cubicBezTo>
                    <a:pt x="801987" y="2247160"/>
                    <a:pt x="790983" y="2258164"/>
                    <a:pt x="777409" y="2258164"/>
                  </a:cubicBezTo>
                  <a:lnTo>
                    <a:pt x="462234" y="2258164"/>
                  </a:lnTo>
                  <a:cubicBezTo>
                    <a:pt x="448660" y="2258164"/>
                    <a:pt x="437656" y="2247160"/>
                    <a:pt x="437656" y="2233586"/>
                  </a:cubicBezTo>
                  <a:lnTo>
                    <a:pt x="437656" y="2161970"/>
                  </a:lnTo>
                  <a:cubicBezTo>
                    <a:pt x="437656" y="2108844"/>
                    <a:pt x="480724" y="2065776"/>
                    <a:pt x="533850" y="2065776"/>
                  </a:cubicBezTo>
                  <a:lnTo>
                    <a:pt x="590760" y="2065776"/>
                  </a:lnTo>
                  <a:lnTo>
                    <a:pt x="555069" y="1820173"/>
                  </a:lnTo>
                  <a:lnTo>
                    <a:pt x="484930" y="1820173"/>
                  </a:lnTo>
                  <a:cubicBezTo>
                    <a:pt x="217111" y="1820173"/>
                    <a:pt x="0" y="1603062"/>
                    <a:pt x="0" y="1335243"/>
                  </a:cubicBezTo>
                  <a:lnTo>
                    <a:pt x="0" y="461505"/>
                  </a:lnTo>
                  <a:cubicBezTo>
                    <a:pt x="0" y="206623"/>
                    <a:pt x="206623" y="0"/>
                    <a:pt x="461505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5" name="楕円 494">
              <a:extLst>
                <a:ext uri="{FF2B5EF4-FFF2-40B4-BE49-F238E27FC236}">
                  <a16:creationId xmlns:a16="http://schemas.microsoft.com/office/drawing/2014/main" id="{0D6C46B5-54EF-410A-A857-20F87E549746}"/>
                </a:ext>
              </a:extLst>
            </p:cNvPr>
            <p:cNvSpPr/>
            <p:nvPr/>
          </p:nvSpPr>
          <p:spPr>
            <a:xfrm rot="2700000">
              <a:off x="8396566" y="4259049"/>
              <a:ext cx="250166" cy="560717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F6DE147D-63F5-4209-9C39-8933FC39C412}"/>
                </a:ext>
              </a:extLst>
            </p:cNvPr>
            <p:cNvSpPr/>
            <p:nvPr/>
          </p:nvSpPr>
          <p:spPr>
            <a:xfrm>
              <a:off x="7074689" y="4293952"/>
              <a:ext cx="337918" cy="2839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76D2CDFD-DA99-4C4A-B10A-CE5DF373F12A}"/>
                </a:ext>
              </a:extLst>
            </p:cNvPr>
            <p:cNvSpPr/>
            <p:nvPr/>
          </p:nvSpPr>
          <p:spPr>
            <a:xfrm>
              <a:off x="8128789" y="4293952"/>
              <a:ext cx="337918" cy="2839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8" name="楕円 497">
              <a:extLst>
                <a:ext uri="{FF2B5EF4-FFF2-40B4-BE49-F238E27FC236}">
                  <a16:creationId xmlns:a16="http://schemas.microsoft.com/office/drawing/2014/main" id="{6C4CFC9C-954E-4055-BA1C-6D34F86FC544}"/>
                </a:ext>
              </a:extLst>
            </p:cNvPr>
            <p:cNvSpPr/>
            <p:nvPr/>
          </p:nvSpPr>
          <p:spPr>
            <a:xfrm>
              <a:off x="7147040" y="4330447"/>
              <a:ext cx="179842" cy="179842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9" name="楕円 498">
              <a:extLst>
                <a:ext uri="{FF2B5EF4-FFF2-40B4-BE49-F238E27FC236}">
                  <a16:creationId xmlns:a16="http://schemas.microsoft.com/office/drawing/2014/main" id="{361C977F-33A5-47AA-860B-34F09FD9674D}"/>
                </a:ext>
              </a:extLst>
            </p:cNvPr>
            <p:cNvSpPr/>
            <p:nvPr/>
          </p:nvSpPr>
          <p:spPr>
            <a:xfrm>
              <a:off x="7182937" y="4368044"/>
              <a:ext cx="104648" cy="104648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0" name="楕円 499">
              <a:extLst>
                <a:ext uri="{FF2B5EF4-FFF2-40B4-BE49-F238E27FC236}">
                  <a16:creationId xmlns:a16="http://schemas.microsoft.com/office/drawing/2014/main" id="{DD458269-8461-4B37-9EF7-0E236343C609}"/>
                </a:ext>
              </a:extLst>
            </p:cNvPr>
            <p:cNvSpPr/>
            <p:nvPr/>
          </p:nvSpPr>
          <p:spPr>
            <a:xfrm>
              <a:off x="8213840" y="4330447"/>
              <a:ext cx="179842" cy="179842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C07863C2-31D5-4DC5-922E-269EFD02E719}"/>
                </a:ext>
              </a:extLst>
            </p:cNvPr>
            <p:cNvSpPr/>
            <p:nvPr/>
          </p:nvSpPr>
          <p:spPr>
            <a:xfrm>
              <a:off x="8249737" y="4368044"/>
              <a:ext cx="104648" cy="104648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DF4B6959-77F9-41C1-967B-5894D8F0BBC9}"/>
                </a:ext>
              </a:extLst>
            </p:cNvPr>
            <p:cNvSpPr/>
            <p:nvPr/>
          </p:nvSpPr>
          <p:spPr>
            <a:xfrm>
              <a:off x="6951092" y="4460958"/>
              <a:ext cx="1636892" cy="1754289"/>
            </a:xfrm>
            <a:prstGeom prst="round2SameRect">
              <a:avLst>
                <a:gd name="adj1" fmla="val 21088"/>
                <a:gd name="adj2" fmla="val 26642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812E6DC2-ADD8-4F1A-8879-79FCE8005998}"/>
                </a:ext>
              </a:extLst>
            </p:cNvPr>
            <p:cNvSpPr/>
            <p:nvPr/>
          </p:nvSpPr>
          <p:spPr>
            <a:xfrm>
              <a:off x="7008869" y="4720469"/>
              <a:ext cx="1521338" cy="1311043"/>
            </a:xfrm>
            <a:prstGeom prst="round2SameRect">
              <a:avLst>
                <a:gd name="adj1" fmla="val 11401"/>
                <a:gd name="adj2" fmla="val 13565"/>
              </a:avLst>
            </a:prstGeom>
            <a:solidFill>
              <a:srgbClr val="FF66CC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D3127F07-8E86-4D3A-9988-C9D50E2D9736}"/>
                </a:ext>
              </a:extLst>
            </p:cNvPr>
            <p:cNvSpPr/>
            <p:nvPr/>
          </p:nvSpPr>
          <p:spPr>
            <a:xfrm>
              <a:off x="7182937" y="4539406"/>
              <a:ext cx="229670" cy="10029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831339BF-5D10-4C61-8AF4-4A6D705469CF}"/>
                </a:ext>
              </a:extLst>
            </p:cNvPr>
            <p:cNvSpPr/>
            <p:nvPr/>
          </p:nvSpPr>
          <p:spPr>
            <a:xfrm>
              <a:off x="8138612" y="4539406"/>
              <a:ext cx="229670" cy="10029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6" name="四角形: 角を丸くする 505">
              <a:extLst>
                <a:ext uri="{FF2B5EF4-FFF2-40B4-BE49-F238E27FC236}">
                  <a16:creationId xmlns:a16="http://schemas.microsoft.com/office/drawing/2014/main" id="{D980288A-9C61-433F-85C2-CF2E560732FF}"/>
                </a:ext>
              </a:extLst>
            </p:cNvPr>
            <p:cNvSpPr/>
            <p:nvPr/>
          </p:nvSpPr>
          <p:spPr>
            <a:xfrm>
              <a:off x="7100320" y="4904620"/>
              <a:ext cx="1339489" cy="924926"/>
            </a:xfrm>
            <a:prstGeom prst="roundRect">
              <a:avLst>
                <a:gd name="adj" fmla="val 15847"/>
              </a:avLst>
            </a:pr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701E8658-6FB8-478D-8EC2-A069932AC58A}"/>
                </a:ext>
              </a:extLst>
            </p:cNvPr>
            <p:cNvSpPr/>
            <p:nvPr/>
          </p:nvSpPr>
          <p:spPr>
            <a:xfrm flipH="1" flipV="1">
              <a:off x="7100320" y="4809369"/>
              <a:ext cx="1339489" cy="1125642"/>
            </a:xfrm>
            <a:custGeom>
              <a:avLst/>
              <a:gdLst>
                <a:gd name="connsiteX0" fmla="*/ 1339489 w 1339489"/>
                <a:gd name="connsiteY0" fmla="*/ 259575 h 1125642"/>
                <a:gd name="connsiteX1" fmla="*/ 1252105 w 1339489"/>
                <a:gd name="connsiteY1" fmla="*/ 127743 h 1125642"/>
                <a:gd name="connsiteX2" fmla="*/ 1228703 w 1339489"/>
                <a:gd name="connsiteY2" fmla="*/ 123018 h 1125642"/>
                <a:gd name="connsiteX3" fmla="*/ 1231473 w 1339489"/>
                <a:gd name="connsiteY3" fmla="*/ 132318 h 1125642"/>
                <a:gd name="connsiteX4" fmla="*/ 1209303 w 1339489"/>
                <a:gd name="connsiteY4" fmla="*/ 242611 h 1125642"/>
                <a:gd name="connsiteX5" fmla="*/ 1191863 w 1339489"/>
                <a:gd name="connsiteY5" fmla="*/ 256618 h 1125642"/>
                <a:gd name="connsiteX6" fmla="*/ 1183581 w 1339489"/>
                <a:gd name="connsiteY6" fmla="*/ 215433 h 1125642"/>
                <a:gd name="connsiteX7" fmla="*/ 1154595 w 1339489"/>
                <a:gd name="connsiteY7" fmla="*/ 134550 h 1125642"/>
                <a:gd name="connsiteX8" fmla="*/ 1145208 w 1339489"/>
                <a:gd name="connsiteY8" fmla="*/ 116499 h 1125642"/>
                <a:gd name="connsiteX9" fmla="*/ 213073 w 1339489"/>
                <a:gd name="connsiteY9" fmla="*/ 116499 h 1125642"/>
                <a:gd name="connsiteX10" fmla="*/ 203685 w 1339489"/>
                <a:gd name="connsiteY10" fmla="*/ 134550 h 1125642"/>
                <a:gd name="connsiteX11" fmla="*/ 174699 w 1339489"/>
                <a:gd name="connsiteY11" fmla="*/ 215433 h 1125642"/>
                <a:gd name="connsiteX12" fmla="*/ 166417 w 1339489"/>
                <a:gd name="connsiteY12" fmla="*/ 256618 h 1125642"/>
                <a:gd name="connsiteX13" fmla="*/ 148977 w 1339489"/>
                <a:gd name="connsiteY13" fmla="*/ 242611 h 1125642"/>
                <a:gd name="connsiteX14" fmla="*/ 126807 w 1339489"/>
                <a:gd name="connsiteY14" fmla="*/ 132318 h 1125642"/>
                <a:gd name="connsiteX15" fmla="*/ 130780 w 1339489"/>
                <a:gd name="connsiteY15" fmla="*/ 118981 h 1125642"/>
                <a:gd name="connsiteX16" fmla="*/ 87384 w 1339489"/>
                <a:gd name="connsiteY16" fmla="*/ 127743 h 1125642"/>
                <a:gd name="connsiteX17" fmla="*/ 0 w 1339489"/>
                <a:gd name="connsiteY17" fmla="*/ 259575 h 1125642"/>
                <a:gd name="connsiteX18" fmla="*/ 0 w 1339489"/>
                <a:gd name="connsiteY18" fmla="*/ 182996 h 1125642"/>
                <a:gd name="connsiteX19" fmla="*/ 182996 w 1339489"/>
                <a:gd name="connsiteY19" fmla="*/ 0 h 1125642"/>
                <a:gd name="connsiteX20" fmla="*/ 1156493 w 1339489"/>
                <a:gd name="connsiteY20" fmla="*/ 0 h 1125642"/>
                <a:gd name="connsiteX21" fmla="*/ 1339489 w 1339489"/>
                <a:gd name="connsiteY21" fmla="*/ 182996 h 1125642"/>
                <a:gd name="connsiteX22" fmla="*/ 1156493 w 1339489"/>
                <a:gd name="connsiteY22" fmla="*/ 1125642 h 1125642"/>
                <a:gd name="connsiteX23" fmla="*/ 182996 w 1339489"/>
                <a:gd name="connsiteY23" fmla="*/ 1125642 h 1125642"/>
                <a:gd name="connsiteX24" fmla="*/ 0 w 1339489"/>
                <a:gd name="connsiteY24" fmla="*/ 942646 h 1125642"/>
                <a:gd name="connsiteX25" fmla="*/ 0 w 1339489"/>
                <a:gd name="connsiteY25" fmla="*/ 876282 h 1125642"/>
                <a:gd name="connsiteX26" fmla="*/ 87384 w 1339489"/>
                <a:gd name="connsiteY26" fmla="*/ 1008114 h 1125642"/>
                <a:gd name="connsiteX27" fmla="*/ 130488 w 1339489"/>
                <a:gd name="connsiteY27" fmla="*/ 1016817 h 1125642"/>
                <a:gd name="connsiteX28" fmla="*/ 126807 w 1339489"/>
                <a:gd name="connsiteY28" fmla="*/ 1004461 h 1125642"/>
                <a:gd name="connsiteX29" fmla="*/ 148977 w 1339489"/>
                <a:gd name="connsiteY29" fmla="*/ 894168 h 1125642"/>
                <a:gd name="connsiteX30" fmla="*/ 166417 w 1339489"/>
                <a:gd name="connsiteY30" fmla="*/ 880161 h 1125642"/>
                <a:gd name="connsiteX31" fmla="*/ 174699 w 1339489"/>
                <a:gd name="connsiteY31" fmla="*/ 921346 h 1125642"/>
                <a:gd name="connsiteX32" fmla="*/ 203685 w 1339489"/>
                <a:gd name="connsiteY32" fmla="*/ 1002229 h 1125642"/>
                <a:gd name="connsiteX33" fmla="*/ 212593 w 1339489"/>
                <a:gd name="connsiteY33" fmla="*/ 1019358 h 1125642"/>
                <a:gd name="connsiteX34" fmla="*/ 1145687 w 1339489"/>
                <a:gd name="connsiteY34" fmla="*/ 1019358 h 1125642"/>
                <a:gd name="connsiteX35" fmla="*/ 1154595 w 1339489"/>
                <a:gd name="connsiteY35" fmla="*/ 1002229 h 1125642"/>
                <a:gd name="connsiteX36" fmla="*/ 1183581 w 1339489"/>
                <a:gd name="connsiteY36" fmla="*/ 921346 h 1125642"/>
                <a:gd name="connsiteX37" fmla="*/ 1191863 w 1339489"/>
                <a:gd name="connsiteY37" fmla="*/ 880161 h 1125642"/>
                <a:gd name="connsiteX38" fmla="*/ 1209303 w 1339489"/>
                <a:gd name="connsiteY38" fmla="*/ 894168 h 1125642"/>
                <a:gd name="connsiteX39" fmla="*/ 1231473 w 1339489"/>
                <a:gd name="connsiteY39" fmla="*/ 1004461 h 1125642"/>
                <a:gd name="connsiteX40" fmla="*/ 1228995 w 1339489"/>
                <a:gd name="connsiteY40" fmla="*/ 1012780 h 1125642"/>
                <a:gd name="connsiteX41" fmla="*/ 1252105 w 1339489"/>
                <a:gd name="connsiteY41" fmla="*/ 1008114 h 1125642"/>
                <a:gd name="connsiteX42" fmla="*/ 1339489 w 1339489"/>
                <a:gd name="connsiteY42" fmla="*/ 876282 h 1125642"/>
                <a:gd name="connsiteX43" fmla="*/ 1339489 w 1339489"/>
                <a:gd name="connsiteY43" fmla="*/ 942646 h 1125642"/>
                <a:gd name="connsiteX44" fmla="*/ 1156493 w 1339489"/>
                <a:gd name="connsiteY44" fmla="*/ 1125642 h 112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39489" h="1125642">
                  <a:moveTo>
                    <a:pt x="1339489" y="259575"/>
                  </a:moveTo>
                  <a:cubicBezTo>
                    <a:pt x="1339489" y="200311"/>
                    <a:pt x="1303457" y="149463"/>
                    <a:pt x="1252105" y="127743"/>
                  </a:cubicBezTo>
                  <a:lnTo>
                    <a:pt x="1228703" y="123018"/>
                  </a:lnTo>
                  <a:lnTo>
                    <a:pt x="1231473" y="132318"/>
                  </a:lnTo>
                  <a:cubicBezTo>
                    <a:pt x="1239715" y="176991"/>
                    <a:pt x="1232100" y="217831"/>
                    <a:pt x="1209303" y="242611"/>
                  </a:cubicBezTo>
                  <a:lnTo>
                    <a:pt x="1191863" y="256618"/>
                  </a:lnTo>
                  <a:lnTo>
                    <a:pt x="1183581" y="215433"/>
                  </a:lnTo>
                  <a:cubicBezTo>
                    <a:pt x="1176612" y="188023"/>
                    <a:pt x="1166813" y="160825"/>
                    <a:pt x="1154595" y="134550"/>
                  </a:cubicBezTo>
                  <a:lnTo>
                    <a:pt x="1145208" y="116499"/>
                  </a:lnTo>
                  <a:lnTo>
                    <a:pt x="213073" y="116499"/>
                  </a:lnTo>
                  <a:lnTo>
                    <a:pt x="203685" y="134550"/>
                  </a:lnTo>
                  <a:cubicBezTo>
                    <a:pt x="191467" y="160825"/>
                    <a:pt x="181668" y="188023"/>
                    <a:pt x="174699" y="215433"/>
                  </a:cubicBezTo>
                  <a:lnTo>
                    <a:pt x="166417" y="256618"/>
                  </a:lnTo>
                  <a:lnTo>
                    <a:pt x="148977" y="242611"/>
                  </a:lnTo>
                  <a:cubicBezTo>
                    <a:pt x="126180" y="217831"/>
                    <a:pt x="118565" y="176991"/>
                    <a:pt x="126807" y="132318"/>
                  </a:cubicBezTo>
                  <a:lnTo>
                    <a:pt x="130780" y="118981"/>
                  </a:lnTo>
                  <a:lnTo>
                    <a:pt x="87384" y="127743"/>
                  </a:lnTo>
                  <a:cubicBezTo>
                    <a:pt x="36032" y="149463"/>
                    <a:pt x="0" y="200311"/>
                    <a:pt x="0" y="259575"/>
                  </a:cubicBezTo>
                  <a:lnTo>
                    <a:pt x="0" y="182996"/>
                  </a:lnTo>
                  <a:cubicBezTo>
                    <a:pt x="0" y="81930"/>
                    <a:pt x="81930" y="0"/>
                    <a:pt x="182996" y="0"/>
                  </a:cubicBezTo>
                  <a:lnTo>
                    <a:pt x="1156493" y="0"/>
                  </a:lnTo>
                  <a:cubicBezTo>
                    <a:pt x="1257559" y="0"/>
                    <a:pt x="1339489" y="81930"/>
                    <a:pt x="1339489" y="182996"/>
                  </a:cubicBezTo>
                  <a:close/>
                  <a:moveTo>
                    <a:pt x="1156493" y="1125642"/>
                  </a:moveTo>
                  <a:lnTo>
                    <a:pt x="182996" y="1125642"/>
                  </a:lnTo>
                  <a:cubicBezTo>
                    <a:pt x="81930" y="1125642"/>
                    <a:pt x="0" y="1043712"/>
                    <a:pt x="0" y="942646"/>
                  </a:cubicBezTo>
                  <a:lnTo>
                    <a:pt x="0" y="876282"/>
                  </a:lnTo>
                  <a:cubicBezTo>
                    <a:pt x="0" y="935546"/>
                    <a:pt x="36032" y="986394"/>
                    <a:pt x="87384" y="1008114"/>
                  </a:cubicBezTo>
                  <a:lnTo>
                    <a:pt x="130488" y="1016817"/>
                  </a:lnTo>
                  <a:lnTo>
                    <a:pt x="126807" y="1004461"/>
                  </a:lnTo>
                  <a:cubicBezTo>
                    <a:pt x="118565" y="959788"/>
                    <a:pt x="126180" y="918948"/>
                    <a:pt x="148977" y="894168"/>
                  </a:cubicBezTo>
                  <a:lnTo>
                    <a:pt x="166417" y="880161"/>
                  </a:lnTo>
                  <a:lnTo>
                    <a:pt x="174699" y="921346"/>
                  </a:lnTo>
                  <a:cubicBezTo>
                    <a:pt x="181668" y="948756"/>
                    <a:pt x="191467" y="975954"/>
                    <a:pt x="203685" y="1002229"/>
                  </a:cubicBezTo>
                  <a:lnTo>
                    <a:pt x="212593" y="1019358"/>
                  </a:lnTo>
                  <a:lnTo>
                    <a:pt x="1145687" y="1019358"/>
                  </a:lnTo>
                  <a:lnTo>
                    <a:pt x="1154595" y="1002229"/>
                  </a:lnTo>
                  <a:cubicBezTo>
                    <a:pt x="1166813" y="975954"/>
                    <a:pt x="1176612" y="948756"/>
                    <a:pt x="1183581" y="921346"/>
                  </a:cubicBezTo>
                  <a:lnTo>
                    <a:pt x="1191863" y="880161"/>
                  </a:lnTo>
                  <a:lnTo>
                    <a:pt x="1209303" y="894168"/>
                  </a:lnTo>
                  <a:cubicBezTo>
                    <a:pt x="1232100" y="918948"/>
                    <a:pt x="1239715" y="959788"/>
                    <a:pt x="1231473" y="1004461"/>
                  </a:cubicBezTo>
                  <a:lnTo>
                    <a:pt x="1228995" y="1012780"/>
                  </a:lnTo>
                  <a:lnTo>
                    <a:pt x="1252105" y="1008114"/>
                  </a:lnTo>
                  <a:cubicBezTo>
                    <a:pt x="1303457" y="986394"/>
                    <a:pt x="1339489" y="935546"/>
                    <a:pt x="1339489" y="876282"/>
                  </a:cubicBezTo>
                  <a:lnTo>
                    <a:pt x="1339489" y="942646"/>
                  </a:lnTo>
                  <a:cubicBezTo>
                    <a:pt x="1339489" y="1043712"/>
                    <a:pt x="1257559" y="1125642"/>
                    <a:pt x="1156493" y="1125642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8" name="四角形: 角を丸くする 507">
              <a:extLst>
                <a:ext uri="{FF2B5EF4-FFF2-40B4-BE49-F238E27FC236}">
                  <a16:creationId xmlns:a16="http://schemas.microsoft.com/office/drawing/2014/main" id="{E52A712B-A954-40B6-AC1B-A1CBA82F8C66}"/>
                </a:ext>
              </a:extLst>
            </p:cNvPr>
            <p:cNvSpPr/>
            <p:nvPr/>
          </p:nvSpPr>
          <p:spPr>
            <a:xfrm>
              <a:off x="7203598" y="5003044"/>
              <a:ext cx="1132934" cy="7402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9" name="楕円 508">
              <a:extLst>
                <a:ext uri="{FF2B5EF4-FFF2-40B4-BE49-F238E27FC236}">
                  <a16:creationId xmlns:a16="http://schemas.microsoft.com/office/drawing/2014/main" id="{67B0BF41-CCD1-4BE2-9A03-91C887905D12}"/>
                </a:ext>
              </a:extLst>
            </p:cNvPr>
            <p:cNvSpPr/>
            <p:nvPr/>
          </p:nvSpPr>
          <p:spPr>
            <a:xfrm>
              <a:off x="7389329" y="5458142"/>
              <a:ext cx="751358" cy="258954"/>
            </a:xfrm>
            <a:prstGeom prst="ellipse">
              <a:avLst/>
            </a:prstGeom>
            <a:solidFill>
              <a:srgbClr val="FF66CC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5B1979ED-02D0-42A7-B895-906F58C5571C}"/>
              </a:ext>
            </a:extLst>
          </p:cNvPr>
          <p:cNvGrpSpPr/>
          <p:nvPr/>
        </p:nvGrpSpPr>
        <p:grpSpPr>
          <a:xfrm>
            <a:off x="728342" y="4751965"/>
            <a:ext cx="2599950" cy="567336"/>
            <a:chOff x="3281240" y="3140928"/>
            <a:chExt cx="4572124" cy="997685"/>
          </a:xfrm>
        </p:grpSpPr>
        <p:sp>
          <p:nvSpPr>
            <p:cNvPr id="511" name="楕円 510">
              <a:extLst>
                <a:ext uri="{FF2B5EF4-FFF2-40B4-BE49-F238E27FC236}">
                  <a16:creationId xmlns:a16="http://schemas.microsoft.com/office/drawing/2014/main" id="{F9463FA9-1FE8-423F-A56F-B73F8DBB9A06}"/>
                </a:ext>
              </a:extLst>
            </p:cNvPr>
            <p:cNvSpPr/>
            <p:nvPr/>
          </p:nvSpPr>
          <p:spPr>
            <a:xfrm>
              <a:off x="3281240" y="3376109"/>
              <a:ext cx="4572124" cy="762504"/>
            </a:xfrm>
            <a:prstGeom prst="ellipse">
              <a:avLst/>
            </a:pr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0CA2E706-D5F1-458C-8D4A-345C5E47BE58}"/>
                </a:ext>
              </a:extLst>
            </p:cNvPr>
            <p:cNvSpPr/>
            <p:nvPr/>
          </p:nvSpPr>
          <p:spPr>
            <a:xfrm>
              <a:off x="4905450" y="3275638"/>
              <a:ext cx="2760236" cy="396250"/>
            </a:xfrm>
            <a:custGeom>
              <a:avLst/>
              <a:gdLst>
                <a:gd name="connsiteX0" fmla="*/ 454926 w 2760236"/>
                <a:gd name="connsiteY0" fmla="*/ 0 h 396250"/>
                <a:gd name="connsiteX1" fmla="*/ 2305309 w 2760236"/>
                <a:gd name="connsiteY1" fmla="*/ 0 h 396250"/>
                <a:gd name="connsiteX2" fmla="*/ 2757438 w 2760236"/>
                <a:gd name="connsiteY2" fmla="*/ 368496 h 396250"/>
                <a:gd name="connsiteX3" fmla="*/ 2760236 w 2760236"/>
                <a:gd name="connsiteY3" fmla="*/ 396250 h 396250"/>
                <a:gd name="connsiteX4" fmla="*/ 0 w 2760236"/>
                <a:gd name="connsiteY4" fmla="*/ 396250 h 396250"/>
                <a:gd name="connsiteX5" fmla="*/ 2797 w 2760236"/>
                <a:gd name="connsiteY5" fmla="*/ 368496 h 396250"/>
                <a:gd name="connsiteX6" fmla="*/ 454926 w 2760236"/>
                <a:gd name="connsiteY6" fmla="*/ 0 h 39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0236" h="396250">
                  <a:moveTo>
                    <a:pt x="454926" y="0"/>
                  </a:moveTo>
                  <a:lnTo>
                    <a:pt x="2305309" y="0"/>
                  </a:lnTo>
                  <a:cubicBezTo>
                    <a:pt x="2528331" y="0"/>
                    <a:pt x="2714404" y="158196"/>
                    <a:pt x="2757438" y="368496"/>
                  </a:cubicBezTo>
                  <a:lnTo>
                    <a:pt x="2760236" y="396250"/>
                  </a:lnTo>
                  <a:lnTo>
                    <a:pt x="0" y="396250"/>
                  </a:lnTo>
                  <a:lnTo>
                    <a:pt x="2797" y="368496"/>
                  </a:lnTo>
                  <a:cubicBezTo>
                    <a:pt x="45831" y="158196"/>
                    <a:pt x="231905" y="0"/>
                    <a:pt x="454926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551073C7-8442-4B50-B62D-4A76C63FBBD4}"/>
                </a:ext>
              </a:extLst>
            </p:cNvPr>
            <p:cNvSpPr/>
            <p:nvPr/>
          </p:nvSpPr>
          <p:spPr>
            <a:xfrm>
              <a:off x="3514331" y="3140928"/>
              <a:ext cx="1848619" cy="530961"/>
            </a:xfrm>
            <a:custGeom>
              <a:avLst/>
              <a:gdLst>
                <a:gd name="connsiteX0" fmla="*/ 1788392 w 1848619"/>
                <a:gd name="connsiteY0" fmla="*/ 368 h 530961"/>
                <a:gd name="connsiteX1" fmla="*/ 1830337 w 1848619"/>
                <a:gd name="connsiteY1" fmla="*/ 18282 h 530961"/>
                <a:gd name="connsiteX2" fmla="*/ 1754323 w 1848619"/>
                <a:gd name="connsiteY2" fmla="*/ 248078 h 530961"/>
                <a:gd name="connsiteX3" fmla="*/ 1623682 w 1848619"/>
                <a:gd name="connsiteY3" fmla="*/ 333678 h 530961"/>
                <a:gd name="connsiteX4" fmla="*/ 1611568 w 1848619"/>
                <a:gd name="connsiteY4" fmla="*/ 335441 h 530961"/>
                <a:gd name="connsiteX5" fmla="*/ 1621766 w 1848619"/>
                <a:gd name="connsiteY5" fmla="*/ 385956 h 530961"/>
                <a:gd name="connsiteX6" fmla="*/ 1621766 w 1848619"/>
                <a:gd name="connsiteY6" fmla="*/ 530961 h 530961"/>
                <a:gd name="connsiteX7" fmla="*/ 0 w 1848619"/>
                <a:gd name="connsiteY7" fmla="*/ 530961 h 530961"/>
                <a:gd name="connsiteX8" fmla="*/ 0 w 1848619"/>
                <a:gd name="connsiteY8" fmla="*/ 403207 h 530961"/>
                <a:gd name="connsiteX9" fmla="*/ 55586 w 1848619"/>
                <a:gd name="connsiteY9" fmla="*/ 269011 h 530961"/>
                <a:gd name="connsiteX10" fmla="*/ 62210 w 1848619"/>
                <a:gd name="connsiteY10" fmla="*/ 264545 h 530961"/>
                <a:gd name="connsiteX11" fmla="*/ 62210 w 1848619"/>
                <a:gd name="connsiteY11" fmla="*/ 238092 h 530961"/>
                <a:gd name="connsiteX12" fmla="*/ 186699 w 1848619"/>
                <a:gd name="connsiteY12" fmla="*/ 113603 h 530961"/>
                <a:gd name="connsiteX13" fmla="*/ 253355 w 1848619"/>
                <a:gd name="connsiteY13" fmla="*/ 113603 h 530961"/>
                <a:gd name="connsiteX14" fmla="*/ 368061 w 1848619"/>
                <a:gd name="connsiteY14" fmla="*/ 189636 h 530961"/>
                <a:gd name="connsiteX15" fmla="*/ 372864 w 1848619"/>
                <a:gd name="connsiteY15" fmla="*/ 213425 h 530961"/>
                <a:gd name="connsiteX16" fmla="*/ 1121434 w 1848619"/>
                <a:gd name="connsiteY16" fmla="*/ 213425 h 530961"/>
                <a:gd name="connsiteX17" fmla="*/ 1121444 w 1848619"/>
                <a:gd name="connsiteY17" fmla="*/ 213426 h 530961"/>
                <a:gd name="connsiteX18" fmla="*/ 1186160 w 1848619"/>
                <a:gd name="connsiteY18" fmla="*/ 213426 h 530961"/>
                <a:gd name="connsiteX19" fmla="*/ 1186160 w 1848619"/>
                <a:gd name="connsiteY19" fmla="*/ 191855 h 530961"/>
                <a:gd name="connsiteX20" fmla="*/ 1371863 w 1848619"/>
                <a:gd name="connsiteY20" fmla="*/ 6152 h 530961"/>
                <a:gd name="connsiteX21" fmla="*/ 1410151 w 1848619"/>
                <a:gd name="connsiteY21" fmla="*/ 6152 h 530961"/>
                <a:gd name="connsiteX22" fmla="*/ 1541463 w 1848619"/>
                <a:gd name="connsiteY22" fmla="*/ 60543 h 530961"/>
                <a:gd name="connsiteX23" fmla="*/ 1580656 w 1848619"/>
                <a:gd name="connsiteY23" fmla="*/ 118674 h 530961"/>
                <a:gd name="connsiteX24" fmla="*/ 1600540 w 1848619"/>
                <a:gd name="connsiteY24" fmla="*/ 94295 h 530961"/>
                <a:gd name="connsiteX25" fmla="*/ 1788392 w 1848619"/>
                <a:gd name="connsiteY25" fmla="*/ 368 h 53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848619" h="530961">
                  <a:moveTo>
                    <a:pt x="1788392" y="368"/>
                  </a:moveTo>
                  <a:cubicBezTo>
                    <a:pt x="1805328" y="1829"/>
                    <a:pt x="1819721" y="7665"/>
                    <a:pt x="1830337" y="18282"/>
                  </a:cubicBezTo>
                  <a:cubicBezTo>
                    <a:pt x="1872803" y="60748"/>
                    <a:pt x="1838771" y="163631"/>
                    <a:pt x="1754323" y="248078"/>
                  </a:cubicBezTo>
                  <a:cubicBezTo>
                    <a:pt x="1712100" y="290302"/>
                    <a:pt x="1665267" y="319922"/>
                    <a:pt x="1623682" y="333678"/>
                  </a:cubicBezTo>
                  <a:lnTo>
                    <a:pt x="1611568" y="335441"/>
                  </a:lnTo>
                  <a:lnTo>
                    <a:pt x="1621766" y="385956"/>
                  </a:lnTo>
                  <a:lnTo>
                    <a:pt x="1621766" y="530961"/>
                  </a:lnTo>
                  <a:lnTo>
                    <a:pt x="0" y="530961"/>
                  </a:lnTo>
                  <a:lnTo>
                    <a:pt x="0" y="403207"/>
                  </a:lnTo>
                  <a:cubicBezTo>
                    <a:pt x="0" y="350800"/>
                    <a:pt x="21242" y="303355"/>
                    <a:pt x="55586" y="269011"/>
                  </a:cubicBezTo>
                  <a:lnTo>
                    <a:pt x="62210" y="264545"/>
                  </a:lnTo>
                  <a:lnTo>
                    <a:pt x="62210" y="238092"/>
                  </a:lnTo>
                  <a:cubicBezTo>
                    <a:pt x="62210" y="169339"/>
                    <a:pt x="117946" y="113603"/>
                    <a:pt x="186699" y="113603"/>
                  </a:cubicBezTo>
                  <a:lnTo>
                    <a:pt x="253355" y="113603"/>
                  </a:lnTo>
                  <a:cubicBezTo>
                    <a:pt x="304920" y="113603"/>
                    <a:pt x="349163" y="144955"/>
                    <a:pt x="368061" y="189636"/>
                  </a:cubicBezTo>
                  <a:lnTo>
                    <a:pt x="372864" y="213425"/>
                  </a:lnTo>
                  <a:lnTo>
                    <a:pt x="1121434" y="213425"/>
                  </a:lnTo>
                  <a:lnTo>
                    <a:pt x="1121444" y="213426"/>
                  </a:lnTo>
                  <a:lnTo>
                    <a:pt x="1186160" y="213426"/>
                  </a:lnTo>
                  <a:lnTo>
                    <a:pt x="1186160" y="191855"/>
                  </a:lnTo>
                  <a:cubicBezTo>
                    <a:pt x="1186160" y="89294"/>
                    <a:pt x="1269302" y="6152"/>
                    <a:pt x="1371863" y="6152"/>
                  </a:cubicBezTo>
                  <a:lnTo>
                    <a:pt x="1410151" y="6152"/>
                  </a:lnTo>
                  <a:cubicBezTo>
                    <a:pt x="1461432" y="6152"/>
                    <a:pt x="1507857" y="26938"/>
                    <a:pt x="1541463" y="60543"/>
                  </a:cubicBezTo>
                  <a:lnTo>
                    <a:pt x="1580656" y="118674"/>
                  </a:lnTo>
                  <a:lnTo>
                    <a:pt x="1600540" y="94295"/>
                  </a:lnTo>
                  <a:cubicBezTo>
                    <a:pt x="1663876" y="30960"/>
                    <a:pt x="1737582" y="-4018"/>
                    <a:pt x="1788392" y="368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4" name="楕円 513">
              <a:extLst>
                <a:ext uri="{FF2B5EF4-FFF2-40B4-BE49-F238E27FC236}">
                  <a16:creationId xmlns:a16="http://schemas.microsoft.com/office/drawing/2014/main" id="{623C9D58-0101-4155-93B0-D9FCE85BD62D}"/>
                </a:ext>
              </a:extLst>
            </p:cNvPr>
            <p:cNvSpPr/>
            <p:nvPr/>
          </p:nvSpPr>
          <p:spPr>
            <a:xfrm>
              <a:off x="3624002" y="3312838"/>
              <a:ext cx="211945" cy="12634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5" name="楕円 514">
              <a:extLst>
                <a:ext uri="{FF2B5EF4-FFF2-40B4-BE49-F238E27FC236}">
                  <a16:creationId xmlns:a16="http://schemas.microsoft.com/office/drawing/2014/main" id="{61F0C995-53EF-4103-8157-BFE655776E7D}"/>
                </a:ext>
              </a:extLst>
            </p:cNvPr>
            <p:cNvSpPr/>
            <p:nvPr/>
          </p:nvSpPr>
          <p:spPr>
            <a:xfrm>
              <a:off x="4812247" y="3189014"/>
              <a:ext cx="173248" cy="173248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A83D4EC1-AD50-411E-BE56-0B0B041FB342}"/>
                </a:ext>
              </a:extLst>
            </p:cNvPr>
            <p:cNvSpPr/>
            <p:nvPr/>
          </p:nvSpPr>
          <p:spPr>
            <a:xfrm>
              <a:off x="4843203" y="3222350"/>
              <a:ext cx="111336" cy="11133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F5442347-46E2-4A14-AEB6-266B19DCE573}"/>
              </a:ext>
            </a:extLst>
          </p:cNvPr>
          <p:cNvGrpSpPr/>
          <p:nvPr/>
        </p:nvGrpSpPr>
        <p:grpSpPr>
          <a:xfrm>
            <a:off x="3760350" y="4094725"/>
            <a:ext cx="2430055" cy="1946321"/>
            <a:chOff x="3060168" y="4340940"/>
            <a:chExt cx="2778386" cy="2225312"/>
          </a:xfrm>
        </p:grpSpPr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E0116C61-8063-4364-9BCD-0D123A5CE5B4}"/>
                </a:ext>
              </a:extLst>
            </p:cNvPr>
            <p:cNvSpPr/>
            <p:nvPr/>
          </p:nvSpPr>
          <p:spPr>
            <a:xfrm rot="19800000" flipV="1">
              <a:off x="3165962" y="5669030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D1DC8DF4-BE53-4680-9BA8-ACE36CA1349F}"/>
                </a:ext>
              </a:extLst>
            </p:cNvPr>
            <p:cNvSpPr/>
            <p:nvPr/>
          </p:nvSpPr>
          <p:spPr>
            <a:xfrm rot="19800000" flipV="1">
              <a:off x="3296137" y="5669030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B3C96335-0448-4661-8AFC-DC123BEA3D4C}"/>
                </a:ext>
              </a:extLst>
            </p:cNvPr>
            <p:cNvSpPr/>
            <p:nvPr/>
          </p:nvSpPr>
          <p:spPr>
            <a:xfrm rot="10800000">
              <a:off x="3121906" y="5774908"/>
              <a:ext cx="1011260" cy="99772"/>
            </a:xfrm>
            <a:custGeom>
              <a:avLst/>
              <a:gdLst>
                <a:gd name="connsiteX0" fmla="*/ 963271 w 1011260"/>
                <a:gd name="connsiteY0" fmla="*/ 99772 h 99772"/>
                <a:gd name="connsiteX1" fmla="*/ 47989 w 1011260"/>
                <a:gd name="connsiteY1" fmla="*/ 99772 h 99772"/>
                <a:gd name="connsiteX2" fmla="*/ 0 w 1011260"/>
                <a:gd name="connsiteY2" fmla="*/ 51783 h 99772"/>
                <a:gd name="connsiteX3" fmla="*/ 0 w 1011260"/>
                <a:gd name="connsiteY3" fmla="*/ 0 h 99772"/>
                <a:gd name="connsiteX4" fmla="*/ 1011260 w 1011260"/>
                <a:gd name="connsiteY4" fmla="*/ 0 h 99772"/>
                <a:gd name="connsiteX5" fmla="*/ 1011260 w 1011260"/>
                <a:gd name="connsiteY5" fmla="*/ 51783 h 99772"/>
                <a:gd name="connsiteX6" fmla="*/ 963271 w 1011260"/>
                <a:gd name="connsiteY6" fmla="*/ 99772 h 99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1260" h="99772">
                  <a:moveTo>
                    <a:pt x="963271" y="99772"/>
                  </a:moveTo>
                  <a:lnTo>
                    <a:pt x="47989" y="99772"/>
                  </a:lnTo>
                  <a:cubicBezTo>
                    <a:pt x="21485" y="99772"/>
                    <a:pt x="0" y="78287"/>
                    <a:pt x="0" y="51783"/>
                  </a:cubicBezTo>
                  <a:lnTo>
                    <a:pt x="0" y="0"/>
                  </a:lnTo>
                  <a:lnTo>
                    <a:pt x="1011260" y="0"/>
                  </a:lnTo>
                  <a:lnTo>
                    <a:pt x="1011260" y="51783"/>
                  </a:lnTo>
                  <a:cubicBezTo>
                    <a:pt x="1011260" y="78287"/>
                    <a:pt x="989775" y="99772"/>
                    <a:pt x="963271" y="99772"/>
                  </a:cubicBezTo>
                  <a:close/>
                </a:path>
              </a:pathLst>
            </a:custGeom>
            <a:solidFill>
              <a:srgbClr val="FF66CC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FF0AB3CD-71F6-4745-96F0-242EEC520639}"/>
                </a:ext>
              </a:extLst>
            </p:cNvPr>
            <p:cNvSpPr/>
            <p:nvPr/>
          </p:nvSpPr>
          <p:spPr>
            <a:xfrm rot="1800000">
              <a:off x="3138677" y="4944582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1278EC11-C977-4D4A-B0C9-E19175CF7D8B}"/>
                </a:ext>
              </a:extLst>
            </p:cNvPr>
            <p:cNvSpPr/>
            <p:nvPr/>
          </p:nvSpPr>
          <p:spPr>
            <a:xfrm rot="1800000">
              <a:off x="3268852" y="4944582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3" name="四角形: 上の 2 つの角を丸める 522">
              <a:extLst>
                <a:ext uri="{FF2B5EF4-FFF2-40B4-BE49-F238E27FC236}">
                  <a16:creationId xmlns:a16="http://schemas.microsoft.com/office/drawing/2014/main" id="{D9B0A1BC-8E6F-445C-93C8-6A5E9C3EE35E}"/>
                </a:ext>
              </a:extLst>
            </p:cNvPr>
            <p:cNvSpPr/>
            <p:nvPr/>
          </p:nvSpPr>
          <p:spPr>
            <a:xfrm>
              <a:off x="3094621" y="4862466"/>
              <a:ext cx="1011260" cy="136525"/>
            </a:xfrm>
            <a:prstGeom prst="round2SameRect">
              <a:avLst>
                <a:gd name="adj1" fmla="val 0"/>
                <a:gd name="adj2" fmla="val 35150"/>
              </a:avLst>
            </a:prstGeom>
            <a:solidFill>
              <a:srgbClr val="FF66CC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188AC055-F660-45E1-B6CA-D9F281397471}"/>
                </a:ext>
              </a:extLst>
            </p:cNvPr>
            <p:cNvSpPr/>
            <p:nvPr/>
          </p:nvSpPr>
          <p:spPr>
            <a:xfrm>
              <a:off x="3060168" y="4340940"/>
              <a:ext cx="1433707" cy="1615626"/>
            </a:xfrm>
            <a:custGeom>
              <a:avLst/>
              <a:gdLst>
                <a:gd name="connsiteX0" fmla="*/ 1371532 w 1433707"/>
                <a:gd name="connsiteY0" fmla="*/ 1266 h 1615626"/>
                <a:gd name="connsiteX1" fmla="*/ 1399362 w 1433707"/>
                <a:gd name="connsiteY1" fmla="*/ 3278 h 1615626"/>
                <a:gd name="connsiteX2" fmla="*/ 1401271 w 1433707"/>
                <a:gd name="connsiteY2" fmla="*/ 224261 h 1615626"/>
                <a:gd name="connsiteX3" fmla="*/ 1363864 w 1433707"/>
                <a:gd name="connsiteY3" fmla="*/ 293950 h 1615626"/>
                <a:gd name="connsiteX4" fmla="*/ 1356742 w 1433707"/>
                <a:gd name="connsiteY4" fmla="*/ 302549 h 1615626"/>
                <a:gd name="connsiteX5" fmla="*/ 1357004 w 1433707"/>
                <a:gd name="connsiteY5" fmla="*/ 302837 h 1615626"/>
                <a:gd name="connsiteX6" fmla="*/ 1386469 w 1433707"/>
                <a:gd name="connsiteY6" fmla="*/ 399300 h 1615626"/>
                <a:gd name="connsiteX7" fmla="*/ 1386469 w 1433707"/>
                <a:gd name="connsiteY7" fmla="*/ 1443096 h 1615626"/>
                <a:gd name="connsiteX8" fmla="*/ 1281096 w 1433707"/>
                <a:gd name="connsiteY8" fmla="*/ 1602068 h 1615626"/>
                <a:gd name="connsiteX9" fmla="*/ 1279786 w 1433707"/>
                <a:gd name="connsiteY9" fmla="*/ 1602332 h 1615626"/>
                <a:gd name="connsiteX10" fmla="*/ 1272642 w 1433707"/>
                <a:gd name="connsiteY10" fmla="*/ 1607149 h 1615626"/>
                <a:gd name="connsiteX11" fmla="*/ 1230669 w 1433707"/>
                <a:gd name="connsiteY11" fmla="*/ 1615623 h 1615626"/>
                <a:gd name="connsiteX12" fmla="*/ 1213954 w 1433707"/>
                <a:gd name="connsiteY12" fmla="*/ 1615623 h 1615626"/>
                <a:gd name="connsiteX13" fmla="*/ 1213939 w 1433707"/>
                <a:gd name="connsiteY13" fmla="*/ 1615626 h 1615626"/>
                <a:gd name="connsiteX14" fmla="*/ 765367 w 1433707"/>
                <a:gd name="connsiteY14" fmla="*/ 1615626 h 1615626"/>
                <a:gd name="connsiteX15" fmla="*/ 765367 w 1433707"/>
                <a:gd name="connsiteY15" fmla="*/ 1615623 h 1615626"/>
                <a:gd name="connsiteX16" fmla="*/ 135116 w 1433707"/>
                <a:gd name="connsiteY16" fmla="*/ 1615622 h 1615626"/>
                <a:gd name="connsiteX17" fmla="*/ 27285 w 1433707"/>
                <a:gd name="connsiteY17" fmla="*/ 1507791 h 1615626"/>
                <a:gd name="connsiteX18" fmla="*/ 27285 w 1433707"/>
                <a:gd name="connsiteY18" fmla="*/ 1485685 h 1615626"/>
                <a:gd name="connsiteX19" fmla="*/ 765367 w 1433707"/>
                <a:gd name="connsiteY19" fmla="*/ 1485685 h 1615626"/>
                <a:gd name="connsiteX20" fmla="*/ 765367 w 1433707"/>
                <a:gd name="connsiteY20" fmla="*/ 606332 h 1615626"/>
                <a:gd name="connsiteX21" fmla="*/ 0 w 1433707"/>
                <a:gd name="connsiteY21" fmla="*/ 606332 h 1615626"/>
                <a:gd name="connsiteX22" fmla="*/ 0 w 1433707"/>
                <a:gd name="connsiteY22" fmla="*/ 416551 h 1615626"/>
                <a:gd name="connsiteX23" fmla="*/ 55586 w 1433707"/>
                <a:gd name="connsiteY23" fmla="*/ 282355 h 1615626"/>
                <a:gd name="connsiteX24" fmla="*/ 62210 w 1433707"/>
                <a:gd name="connsiteY24" fmla="*/ 277889 h 1615626"/>
                <a:gd name="connsiteX25" fmla="*/ 62210 w 1433707"/>
                <a:gd name="connsiteY25" fmla="*/ 251436 h 1615626"/>
                <a:gd name="connsiteX26" fmla="*/ 186699 w 1433707"/>
                <a:gd name="connsiteY26" fmla="*/ 126947 h 1615626"/>
                <a:gd name="connsiteX27" fmla="*/ 253355 w 1433707"/>
                <a:gd name="connsiteY27" fmla="*/ 126947 h 1615626"/>
                <a:gd name="connsiteX28" fmla="*/ 368061 w 1433707"/>
                <a:gd name="connsiteY28" fmla="*/ 202979 h 1615626"/>
                <a:gd name="connsiteX29" fmla="*/ 372864 w 1433707"/>
                <a:gd name="connsiteY29" fmla="*/ 226769 h 1615626"/>
                <a:gd name="connsiteX30" fmla="*/ 847682 w 1433707"/>
                <a:gd name="connsiteY30" fmla="*/ 226769 h 1615626"/>
                <a:gd name="connsiteX31" fmla="*/ 847682 w 1433707"/>
                <a:gd name="connsiteY31" fmla="*/ 205199 h 1615626"/>
                <a:gd name="connsiteX32" fmla="*/ 1033385 w 1433707"/>
                <a:gd name="connsiteY32" fmla="*/ 19496 h 1615626"/>
                <a:gd name="connsiteX33" fmla="*/ 1071673 w 1433707"/>
                <a:gd name="connsiteY33" fmla="*/ 19496 h 1615626"/>
                <a:gd name="connsiteX34" fmla="*/ 1242783 w 1433707"/>
                <a:gd name="connsiteY34" fmla="*/ 132915 h 1615626"/>
                <a:gd name="connsiteX35" fmla="*/ 1245333 w 1433707"/>
                <a:gd name="connsiteY35" fmla="*/ 141130 h 1615626"/>
                <a:gd name="connsiteX36" fmla="*/ 1275584 w 1433707"/>
                <a:gd name="connsiteY36" fmla="*/ 84772 h 1615626"/>
                <a:gd name="connsiteX37" fmla="*/ 1371532 w 1433707"/>
                <a:gd name="connsiteY37" fmla="*/ 1266 h 1615626"/>
                <a:gd name="connsiteX0" fmla="*/ 1371532 w 1433707"/>
                <a:gd name="connsiteY0" fmla="*/ 1266 h 1615626"/>
                <a:gd name="connsiteX1" fmla="*/ 1399362 w 1433707"/>
                <a:gd name="connsiteY1" fmla="*/ 3278 h 1615626"/>
                <a:gd name="connsiteX2" fmla="*/ 1401271 w 1433707"/>
                <a:gd name="connsiteY2" fmla="*/ 224261 h 1615626"/>
                <a:gd name="connsiteX3" fmla="*/ 1363864 w 1433707"/>
                <a:gd name="connsiteY3" fmla="*/ 293950 h 1615626"/>
                <a:gd name="connsiteX4" fmla="*/ 1356742 w 1433707"/>
                <a:gd name="connsiteY4" fmla="*/ 302549 h 1615626"/>
                <a:gd name="connsiteX5" fmla="*/ 1386469 w 1433707"/>
                <a:gd name="connsiteY5" fmla="*/ 399300 h 1615626"/>
                <a:gd name="connsiteX6" fmla="*/ 1386469 w 1433707"/>
                <a:gd name="connsiteY6" fmla="*/ 1443096 h 1615626"/>
                <a:gd name="connsiteX7" fmla="*/ 1281096 w 1433707"/>
                <a:gd name="connsiteY7" fmla="*/ 1602068 h 1615626"/>
                <a:gd name="connsiteX8" fmla="*/ 1279786 w 1433707"/>
                <a:gd name="connsiteY8" fmla="*/ 1602332 h 1615626"/>
                <a:gd name="connsiteX9" fmla="*/ 1272642 w 1433707"/>
                <a:gd name="connsiteY9" fmla="*/ 1607149 h 1615626"/>
                <a:gd name="connsiteX10" fmla="*/ 1230669 w 1433707"/>
                <a:gd name="connsiteY10" fmla="*/ 1615623 h 1615626"/>
                <a:gd name="connsiteX11" fmla="*/ 1213954 w 1433707"/>
                <a:gd name="connsiteY11" fmla="*/ 1615623 h 1615626"/>
                <a:gd name="connsiteX12" fmla="*/ 1213939 w 1433707"/>
                <a:gd name="connsiteY12" fmla="*/ 1615626 h 1615626"/>
                <a:gd name="connsiteX13" fmla="*/ 765367 w 1433707"/>
                <a:gd name="connsiteY13" fmla="*/ 1615626 h 1615626"/>
                <a:gd name="connsiteX14" fmla="*/ 765367 w 1433707"/>
                <a:gd name="connsiteY14" fmla="*/ 1615623 h 1615626"/>
                <a:gd name="connsiteX15" fmla="*/ 135116 w 1433707"/>
                <a:gd name="connsiteY15" fmla="*/ 1615622 h 1615626"/>
                <a:gd name="connsiteX16" fmla="*/ 27285 w 1433707"/>
                <a:gd name="connsiteY16" fmla="*/ 1507791 h 1615626"/>
                <a:gd name="connsiteX17" fmla="*/ 27285 w 1433707"/>
                <a:gd name="connsiteY17" fmla="*/ 1485685 h 1615626"/>
                <a:gd name="connsiteX18" fmla="*/ 765367 w 1433707"/>
                <a:gd name="connsiteY18" fmla="*/ 1485685 h 1615626"/>
                <a:gd name="connsiteX19" fmla="*/ 765367 w 1433707"/>
                <a:gd name="connsiteY19" fmla="*/ 606332 h 1615626"/>
                <a:gd name="connsiteX20" fmla="*/ 0 w 1433707"/>
                <a:gd name="connsiteY20" fmla="*/ 606332 h 1615626"/>
                <a:gd name="connsiteX21" fmla="*/ 0 w 1433707"/>
                <a:gd name="connsiteY21" fmla="*/ 416551 h 1615626"/>
                <a:gd name="connsiteX22" fmla="*/ 55586 w 1433707"/>
                <a:gd name="connsiteY22" fmla="*/ 282355 h 1615626"/>
                <a:gd name="connsiteX23" fmla="*/ 62210 w 1433707"/>
                <a:gd name="connsiteY23" fmla="*/ 277889 h 1615626"/>
                <a:gd name="connsiteX24" fmla="*/ 62210 w 1433707"/>
                <a:gd name="connsiteY24" fmla="*/ 251436 h 1615626"/>
                <a:gd name="connsiteX25" fmla="*/ 186699 w 1433707"/>
                <a:gd name="connsiteY25" fmla="*/ 126947 h 1615626"/>
                <a:gd name="connsiteX26" fmla="*/ 253355 w 1433707"/>
                <a:gd name="connsiteY26" fmla="*/ 126947 h 1615626"/>
                <a:gd name="connsiteX27" fmla="*/ 368061 w 1433707"/>
                <a:gd name="connsiteY27" fmla="*/ 202979 h 1615626"/>
                <a:gd name="connsiteX28" fmla="*/ 372864 w 1433707"/>
                <a:gd name="connsiteY28" fmla="*/ 226769 h 1615626"/>
                <a:gd name="connsiteX29" fmla="*/ 847682 w 1433707"/>
                <a:gd name="connsiteY29" fmla="*/ 226769 h 1615626"/>
                <a:gd name="connsiteX30" fmla="*/ 847682 w 1433707"/>
                <a:gd name="connsiteY30" fmla="*/ 205199 h 1615626"/>
                <a:gd name="connsiteX31" fmla="*/ 1033385 w 1433707"/>
                <a:gd name="connsiteY31" fmla="*/ 19496 h 1615626"/>
                <a:gd name="connsiteX32" fmla="*/ 1071673 w 1433707"/>
                <a:gd name="connsiteY32" fmla="*/ 19496 h 1615626"/>
                <a:gd name="connsiteX33" fmla="*/ 1242783 w 1433707"/>
                <a:gd name="connsiteY33" fmla="*/ 132915 h 1615626"/>
                <a:gd name="connsiteX34" fmla="*/ 1245333 w 1433707"/>
                <a:gd name="connsiteY34" fmla="*/ 141130 h 1615626"/>
                <a:gd name="connsiteX35" fmla="*/ 1275584 w 1433707"/>
                <a:gd name="connsiteY35" fmla="*/ 84772 h 1615626"/>
                <a:gd name="connsiteX36" fmla="*/ 1371532 w 1433707"/>
                <a:gd name="connsiteY36" fmla="*/ 1266 h 1615626"/>
                <a:gd name="connsiteX0" fmla="*/ 1371532 w 1433707"/>
                <a:gd name="connsiteY0" fmla="*/ 1266 h 1615626"/>
                <a:gd name="connsiteX1" fmla="*/ 1399362 w 1433707"/>
                <a:gd name="connsiteY1" fmla="*/ 3278 h 1615626"/>
                <a:gd name="connsiteX2" fmla="*/ 1401271 w 1433707"/>
                <a:gd name="connsiteY2" fmla="*/ 224261 h 1615626"/>
                <a:gd name="connsiteX3" fmla="*/ 1363864 w 1433707"/>
                <a:gd name="connsiteY3" fmla="*/ 293950 h 1615626"/>
                <a:gd name="connsiteX4" fmla="*/ 1386469 w 1433707"/>
                <a:gd name="connsiteY4" fmla="*/ 399300 h 1615626"/>
                <a:gd name="connsiteX5" fmla="*/ 1386469 w 1433707"/>
                <a:gd name="connsiteY5" fmla="*/ 1443096 h 1615626"/>
                <a:gd name="connsiteX6" fmla="*/ 1281096 w 1433707"/>
                <a:gd name="connsiteY6" fmla="*/ 1602068 h 1615626"/>
                <a:gd name="connsiteX7" fmla="*/ 1279786 w 1433707"/>
                <a:gd name="connsiteY7" fmla="*/ 1602332 h 1615626"/>
                <a:gd name="connsiteX8" fmla="*/ 1272642 w 1433707"/>
                <a:gd name="connsiteY8" fmla="*/ 1607149 h 1615626"/>
                <a:gd name="connsiteX9" fmla="*/ 1230669 w 1433707"/>
                <a:gd name="connsiteY9" fmla="*/ 1615623 h 1615626"/>
                <a:gd name="connsiteX10" fmla="*/ 1213954 w 1433707"/>
                <a:gd name="connsiteY10" fmla="*/ 1615623 h 1615626"/>
                <a:gd name="connsiteX11" fmla="*/ 1213939 w 1433707"/>
                <a:gd name="connsiteY11" fmla="*/ 1615626 h 1615626"/>
                <a:gd name="connsiteX12" fmla="*/ 765367 w 1433707"/>
                <a:gd name="connsiteY12" fmla="*/ 1615626 h 1615626"/>
                <a:gd name="connsiteX13" fmla="*/ 765367 w 1433707"/>
                <a:gd name="connsiteY13" fmla="*/ 1615623 h 1615626"/>
                <a:gd name="connsiteX14" fmla="*/ 135116 w 1433707"/>
                <a:gd name="connsiteY14" fmla="*/ 1615622 h 1615626"/>
                <a:gd name="connsiteX15" fmla="*/ 27285 w 1433707"/>
                <a:gd name="connsiteY15" fmla="*/ 1507791 h 1615626"/>
                <a:gd name="connsiteX16" fmla="*/ 27285 w 1433707"/>
                <a:gd name="connsiteY16" fmla="*/ 1485685 h 1615626"/>
                <a:gd name="connsiteX17" fmla="*/ 765367 w 1433707"/>
                <a:gd name="connsiteY17" fmla="*/ 1485685 h 1615626"/>
                <a:gd name="connsiteX18" fmla="*/ 765367 w 1433707"/>
                <a:gd name="connsiteY18" fmla="*/ 606332 h 1615626"/>
                <a:gd name="connsiteX19" fmla="*/ 0 w 1433707"/>
                <a:gd name="connsiteY19" fmla="*/ 606332 h 1615626"/>
                <a:gd name="connsiteX20" fmla="*/ 0 w 1433707"/>
                <a:gd name="connsiteY20" fmla="*/ 416551 h 1615626"/>
                <a:gd name="connsiteX21" fmla="*/ 55586 w 1433707"/>
                <a:gd name="connsiteY21" fmla="*/ 282355 h 1615626"/>
                <a:gd name="connsiteX22" fmla="*/ 62210 w 1433707"/>
                <a:gd name="connsiteY22" fmla="*/ 277889 h 1615626"/>
                <a:gd name="connsiteX23" fmla="*/ 62210 w 1433707"/>
                <a:gd name="connsiteY23" fmla="*/ 251436 h 1615626"/>
                <a:gd name="connsiteX24" fmla="*/ 186699 w 1433707"/>
                <a:gd name="connsiteY24" fmla="*/ 126947 h 1615626"/>
                <a:gd name="connsiteX25" fmla="*/ 253355 w 1433707"/>
                <a:gd name="connsiteY25" fmla="*/ 126947 h 1615626"/>
                <a:gd name="connsiteX26" fmla="*/ 368061 w 1433707"/>
                <a:gd name="connsiteY26" fmla="*/ 202979 h 1615626"/>
                <a:gd name="connsiteX27" fmla="*/ 372864 w 1433707"/>
                <a:gd name="connsiteY27" fmla="*/ 226769 h 1615626"/>
                <a:gd name="connsiteX28" fmla="*/ 847682 w 1433707"/>
                <a:gd name="connsiteY28" fmla="*/ 226769 h 1615626"/>
                <a:gd name="connsiteX29" fmla="*/ 847682 w 1433707"/>
                <a:gd name="connsiteY29" fmla="*/ 205199 h 1615626"/>
                <a:gd name="connsiteX30" fmla="*/ 1033385 w 1433707"/>
                <a:gd name="connsiteY30" fmla="*/ 19496 h 1615626"/>
                <a:gd name="connsiteX31" fmla="*/ 1071673 w 1433707"/>
                <a:gd name="connsiteY31" fmla="*/ 19496 h 1615626"/>
                <a:gd name="connsiteX32" fmla="*/ 1242783 w 1433707"/>
                <a:gd name="connsiteY32" fmla="*/ 132915 h 1615626"/>
                <a:gd name="connsiteX33" fmla="*/ 1245333 w 1433707"/>
                <a:gd name="connsiteY33" fmla="*/ 141130 h 1615626"/>
                <a:gd name="connsiteX34" fmla="*/ 1275584 w 1433707"/>
                <a:gd name="connsiteY34" fmla="*/ 84772 h 1615626"/>
                <a:gd name="connsiteX35" fmla="*/ 1371532 w 1433707"/>
                <a:gd name="connsiteY35" fmla="*/ 1266 h 161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3707" h="1615626">
                  <a:moveTo>
                    <a:pt x="1371532" y="1266"/>
                  </a:moveTo>
                  <a:cubicBezTo>
                    <a:pt x="1381520" y="-892"/>
                    <a:pt x="1390918" y="-336"/>
                    <a:pt x="1399362" y="3278"/>
                  </a:cubicBezTo>
                  <a:cubicBezTo>
                    <a:pt x="1444399" y="22553"/>
                    <a:pt x="1445254" y="121490"/>
                    <a:pt x="1401271" y="224261"/>
                  </a:cubicBezTo>
                  <a:cubicBezTo>
                    <a:pt x="1390275" y="249954"/>
                    <a:pt x="1377518" y="273454"/>
                    <a:pt x="1363864" y="293950"/>
                  </a:cubicBezTo>
                  <a:lnTo>
                    <a:pt x="1386469" y="399300"/>
                  </a:lnTo>
                  <a:lnTo>
                    <a:pt x="1386469" y="1443096"/>
                  </a:lnTo>
                  <a:cubicBezTo>
                    <a:pt x="1386469" y="1514561"/>
                    <a:pt x="1343019" y="1575877"/>
                    <a:pt x="1281096" y="1602068"/>
                  </a:cubicBezTo>
                  <a:lnTo>
                    <a:pt x="1279786" y="1602332"/>
                  </a:lnTo>
                  <a:lnTo>
                    <a:pt x="1272642" y="1607149"/>
                  </a:lnTo>
                  <a:cubicBezTo>
                    <a:pt x="1259741" y="1612606"/>
                    <a:pt x="1245558" y="1615623"/>
                    <a:pt x="1230669" y="1615623"/>
                  </a:cubicBezTo>
                  <a:lnTo>
                    <a:pt x="1213954" y="1615623"/>
                  </a:lnTo>
                  <a:lnTo>
                    <a:pt x="1213939" y="1615626"/>
                  </a:lnTo>
                  <a:lnTo>
                    <a:pt x="765367" y="1615626"/>
                  </a:lnTo>
                  <a:lnTo>
                    <a:pt x="765367" y="1615623"/>
                  </a:lnTo>
                  <a:lnTo>
                    <a:pt x="135116" y="1615622"/>
                  </a:lnTo>
                  <a:cubicBezTo>
                    <a:pt x="75563" y="1615622"/>
                    <a:pt x="27285" y="1567344"/>
                    <a:pt x="27285" y="1507791"/>
                  </a:cubicBezTo>
                  <a:lnTo>
                    <a:pt x="27285" y="1485685"/>
                  </a:lnTo>
                  <a:lnTo>
                    <a:pt x="765367" y="1485685"/>
                  </a:lnTo>
                  <a:lnTo>
                    <a:pt x="765367" y="606332"/>
                  </a:lnTo>
                  <a:lnTo>
                    <a:pt x="0" y="606332"/>
                  </a:lnTo>
                  <a:lnTo>
                    <a:pt x="0" y="416551"/>
                  </a:lnTo>
                  <a:cubicBezTo>
                    <a:pt x="0" y="364144"/>
                    <a:pt x="21242" y="316699"/>
                    <a:pt x="55586" y="282355"/>
                  </a:cubicBezTo>
                  <a:lnTo>
                    <a:pt x="62210" y="277889"/>
                  </a:lnTo>
                  <a:lnTo>
                    <a:pt x="62210" y="251436"/>
                  </a:lnTo>
                  <a:cubicBezTo>
                    <a:pt x="62210" y="182683"/>
                    <a:pt x="117946" y="126947"/>
                    <a:pt x="186699" y="126947"/>
                  </a:cubicBezTo>
                  <a:lnTo>
                    <a:pt x="253355" y="126947"/>
                  </a:lnTo>
                  <a:cubicBezTo>
                    <a:pt x="304920" y="126947"/>
                    <a:pt x="349163" y="158298"/>
                    <a:pt x="368061" y="202979"/>
                  </a:cubicBezTo>
                  <a:lnTo>
                    <a:pt x="372864" y="226769"/>
                  </a:lnTo>
                  <a:lnTo>
                    <a:pt x="847682" y="226769"/>
                  </a:lnTo>
                  <a:lnTo>
                    <a:pt x="847682" y="205199"/>
                  </a:lnTo>
                  <a:cubicBezTo>
                    <a:pt x="847682" y="102638"/>
                    <a:pt x="930824" y="19496"/>
                    <a:pt x="1033385" y="19496"/>
                  </a:cubicBezTo>
                  <a:lnTo>
                    <a:pt x="1071673" y="19496"/>
                  </a:lnTo>
                  <a:cubicBezTo>
                    <a:pt x="1148594" y="19496"/>
                    <a:pt x="1214592" y="66263"/>
                    <a:pt x="1242783" y="132915"/>
                  </a:cubicBezTo>
                  <a:lnTo>
                    <a:pt x="1245333" y="141130"/>
                  </a:lnTo>
                  <a:lnTo>
                    <a:pt x="1275584" y="84772"/>
                  </a:lnTo>
                  <a:cubicBezTo>
                    <a:pt x="1306306" y="38655"/>
                    <a:pt x="1341571" y="7742"/>
                    <a:pt x="1371532" y="1266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4F95C219-EC6D-4921-8529-335BAAA37C9F}"/>
                </a:ext>
              </a:extLst>
            </p:cNvPr>
            <p:cNvSpPr/>
            <p:nvPr/>
          </p:nvSpPr>
          <p:spPr>
            <a:xfrm>
              <a:off x="4019605" y="4402371"/>
              <a:ext cx="173248" cy="173248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C071E85C-4A79-49F1-BAE9-CC62988D0A59}"/>
                </a:ext>
              </a:extLst>
            </p:cNvPr>
            <p:cNvSpPr/>
            <p:nvPr/>
          </p:nvSpPr>
          <p:spPr>
            <a:xfrm>
              <a:off x="4050561" y="4435707"/>
              <a:ext cx="111336" cy="11133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AC3FEB5F-B3A9-41C6-9ABE-69DDD715C7E4}"/>
                </a:ext>
              </a:extLst>
            </p:cNvPr>
            <p:cNvSpPr/>
            <p:nvPr/>
          </p:nvSpPr>
          <p:spPr>
            <a:xfrm>
              <a:off x="3169838" y="4526195"/>
              <a:ext cx="211945" cy="12634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9FCD81A7-57BF-480D-9D8E-7FDCCE041DB8}"/>
                </a:ext>
              </a:extLst>
            </p:cNvPr>
            <p:cNvSpPr/>
            <p:nvPr/>
          </p:nvSpPr>
          <p:spPr>
            <a:xfrm>
              <a:off x="4429377" y="6073462"/>
              <a:ext cx="264266" cy="410482"/>
            </a:xfrm>
            <a:custGeom>
              <a:avLst/>
              <a:gdLst>
                <a:gd name="connsiteX0" fmla="*/ 17 w 307216"/>
                <a:gd name="connsiteY0" fmla="*/ 0 h 477194"/>
                <a:gd name="connsiteX1" fmla="*/ 307199 w 307216"/>
                <a:gd name="connsiteY1" fmla="*/ 0 h 477194"/>
                <a:gd name="connsiteX2" fmla="*/ 263264 w 307216"/>
                <a:gd name="connsiteY2" fmla="*/ 302343 h 477194"/>
                <a:gd name="connsiteX3" fmla="*/ 279042 w 307216"/>
                <a:gd name="connsiteY3" fmla="*/ 312981 h 477194"/>
                <a:gd name="connsiteX4" fmla="*/ 307216 w 307216"/>
                <a:gd name="connsiteY4" fmla="*/ 381000 h 477194"/>
                <a:gd name="connsiteX5" fmla="*/ 307216 w 307216"/>
                <a:gd name="connsiteY5" fmla="*/ 452616 h 477194"/>
                <a:gd name="connsiteX6" fmla="*/ 282638 w 307216"/>
                <a:gd name="connsiteY6" fmla="*/ 477194 h 477194"/>
                <a:gd name="connsiteX7" fmla="*/ 24578 w 307216"/>
                <a:gd name="connsiteY7" fmla="*/ 477194 h 477194"/>
                <a:gd name="connsiteX8" fmla="*/ 0 w 307216"/>
                <a:gd name="connsiteY8" fmla="*/ 452616 h 477194"/>
                <a:gd name="connsiteX9" fmla="*/ 0 w 307216"/>
                <a:gd name="connsiteY9" fmla="*/ 381000 h 477194"/>
                <a:gd name="connsiteX10" fmla="*/ 28175 w 307216"/>
                <a:gd name="connsiteY10" fmla="*/ 312981 h 477194"/>
                <a:gd name="connsiteX11" fmla="*/ 43953 w 307216"/>
                <a:gd name="connsiteY11" fmla="*/ 302343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7216" h="477194">
                  <a:moveTo>
                    <a:pt x="17" y="0"/>
                  </a:moveTo>
                  <a:lnTo>
                    <a:pt x="307199" y="0"/>
                  </a:lnTo>
                  <a:lnTo>
                    <a:pt x="263264" y="302343"/>
                  </a:lnTo>
                  <a:lnTo>
                    <a:pt x="279042" y="312981"/>
                  </a:lnTo>
                  <a:cubicBezTo>
                    <a:pt x="296449" y="330389"/>
                    <a:pt x="307216" y="354437"/>
                    <a:pt x="307216" y="381000"/>
                  </a:cubicBezTo>
                  <a:lnTo>
                    <a:pt x="307216" y="452616"/>
                  </a:lnTo>
                  <a:cubicBezTo>
                    <a:pt x="307216" y="466190"/>
                    <a:pt x="296212" y="477194"/>
                    <a:pt x="282638" y="477194"/>
                  </a:cubicBezTo>
                  <a:lnTo>
                    <a:pt x="24578" y="477194"/>
                  </a:lnTo>
                  <a:cubicBezTo>
                    <a:pt x="11004" y="477194"/>
                    <a:pt x="0" y="466190"/>
                    <a:pt x="0" y="452616"/>
                  </a:cubicBezTo>
                  <a:lnTo>
                    <a:pt x="0" y="381000"/>
                  </a:lnTo>
                  <a:cubicBezTo>
                    <a:pt x="0" y="354437"/>
                    <a:pt x="10767" y="330389"/>
                    <a:pt x="28175" y="312981"/>
                  </a:cubicBezTo>
                  <a:lnTo>
                    <a:pt x="43953" y="30234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136513DA-FC3D-4178-9617-5C94F543A6F9}"/>
                </a:ext>
              </a:extLst>
            </p:cNvPr>
            <p:cNvSpPr/>
            <p:nvPr/>
          </p:nvSpPr>
          <p:spPr>
            <a:xfrm>
              <a:off x="5170732" y="6073462"/>
              <a:ext cx="264266" cy="410482"/>
            </a:xfrm>
            <a:custGeom>
              <a:avLst/>
              <a:gdLst>
                <a:gd name="connsiteX0" fmla="*/ 17 w 307216"/>
                <a:gd name="connsiteY0" fmla="*/ 0 h 477194"/>
                <a:gd name="connsiteX1" fmla="*/ 307199 w 307216"/>
                <a:gd name="connsiteY1" fmla="*/ 0 h 477194"/>
                <a:gd name="connsiteX2" fmla="*/ 263264 w 307216"/>
                <a:gd name="connsiteY2" fmla="*/ 302343 h 477194"/>
                <a:gd name="connsiteX3" fmla="*/ 279042 w 307216"/>
                <a:gd name="connsiteY3" fmla="*/ 312981 h 477194"/>
                <a:gd name="connsiteX4" fmla="*/ 307216 w 307216"/>
                <a:gd name="connsiteY4" fmla="*/ 381000 h 477194"/>
                <a:gd name="connsiteX5" fmla="*/ 307216 w 307216"/>
                <a:gd name="connsiteY5" fmla="*/ 452616 h 477194"/>
                <a:gd name="connsiteX6" fmla="*/ 282638 w 307216"/>
                <a:gd name="connsiteY6" fmla="*/ 477194 h 477194"/>
                <a:gd name="connsiteX7" fmla="*/ 24578 w 307216"/>
                <a:gd name="connsiteY7" fmla="*/ 477194 h 477194"/>
                <a:gd name="connsiteX8" fmla="*/ 0 w 307216"/>
                <a:gd name="connsiteY8" fmla="*/ 452616 h 477194"/>
                <a:gd name="connsiteX9" fmla="*/ 0 w 307216"/>
                <a:gd name="connsiteY9" fmla="*/ 381000 h 477194"/>
                <a:gd name="connsiteX10" fmla="*/ 28175 w 307216"/>
                <a:gd name="connsiteY10" fmla="*/ 312981 h 477194"/>
                <a:gd name="connsiteX11" fmla="*/ 43953 w 307216"/>
                <a:gd name="connsiteY11" fmla="*/ 302343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7216" h="477194">
                  <a:moveTo>
                    <a:pt x="17" y="0"/>
                  </a:moveTo>
                  <a:lnTo>
                    <a:pt x="307199" y="0"/>
                  </a:lnTo>
                  <a:lnTo>
                    <a:pt x="263264" y="302343"/>
                  </a:lnTo>
                  <a:lnTo>
                    <a:pt x="279042" y="312981"/>
                  </a:lnTo>
                  <a:cubicBezTo>
                    <a:pt x="296449" y="330389"/>
                    <a:pt x="307216" y="354437"/>
                    <a:pt x="307216" y="381000"/>
                  </a:cubicBezTo>
                  <a:lnTo>
                    <a:pt x="307216" y="452616"/>
                  </a:lnTo>
                  <a:cubicBezTo>
                    <a:pt x="307216" y="466190"/>
                    <a:pt x="296212" y="477194"/>
                    <a:pt x="282638" y="477194"/>
                  </a:cubicBezTo>
                  <a:lnTo>
                    <a:pt x="24578" y="477194"/>
                  </a:lnTo>
                  <a:cubicBezTo>
                    <a:pt x="11004" y="477194"/>
                    <a:pt x="0" y="466190"/>
                    <a:pt x="0" y="452616"/>
                  </a:cubicBezTo>
                  <a:lnTo>
                    <a:pt x="0" y="381000"/>
                  </a:lnTo>
                  <a:cubicBezTo>
                    <a:pt x="0" y="354437"/>
                    <a:pt x="10767" y="330389"/>
                    <a:pt x="28175" y="312981"/>
                  </a:cubicBezTo>
                  <a:lnTo>
                    <a:pt x="43953" y="30234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EA561586-A326-4879-B571-6C1E5F6DDEF2}"/>
                </a:ext>
              </a:extLst>
            </p:cNvPr>
            <p:cNvSpPr/>
            <p:nvPr/>
          </p:nvSpPr>
          <p:spPr>
            <a:xfrm>
              <a:off x="4011487" y="4406781"/>
              <a:ext cx="1827067" cy="2159471"/>
            </a:xfrm>
            <a:custGeom>
              <a:avLst/>
              <a:gdLst>
                <a:gd name="connsiteX0" fmla="*/ 586305 w 1827067"/>
                <a:gd name="connsiteY0" fmla="*/ 0 h 2159471"/>
                <a:gd name="connsiteX1" fmla="*/ 1240762 w 1827067"/>
                <a:gd name="connsiteY1" fmla="*/ 0 h 2159471"/>
                <a:gd name="connsiteX2" fmla="*/ 1827067 w 1827067"/>
                <a:gd name="connsiteY2" fmla="*/ 586305 h 2159471"/>
                <a:gd name="connsiteX3" fmla="*/ 1827067 w 1827067"/>
                <a:gd name="connsiteY3" fmla="*/ 1343161 h 2159471"/>
                <a:gd name="connsiteX4" fmla="*/ 1548168 w 1827067"/>
                <a:gd name="connsiteY4" fmla="*/ 1763923 h 2159471"/>
                <a:gd name="connsiteX5" fmla="*/ 1519879 w 1827067"/>
                <a:gd name="connsiteY5" fmla="*/ 1772704 h 2159471"/>
                <a:gd name="connsiteX6" fmla="*/ 1489084 w 1827067"/>
                <a:gd name="connsiteY6" fmla="*/ 1984620 h 2159471"/>
                <a:gd name="connsiteX7" fmla="*/ 1504862 w 1827067"/>
                <a:gd name="connsiteY7" fmla="*/ 1995258 h 2159471"/>
                <a:gd name="connsiteX8" fmla="*/ 1533036 w 1827067"/>
                <a:gd name="connsiteY8" fmla="*/ 2063277 h 2159471"/>
                <a:gd name="connsiteX9" fmla="*/ 1533036 w 1827067"/>
                <a:gd name="connsiteY9" fmla="*/ 2134893 h 2159471"/>
                <a:gd name="connsiteX10" fmla="*/ 1508458 w 1827067"/>
                <a:gd name="connsiteY10" fmla="*/ 2159471 h 2159471"/>
                <a:gd name="connsiteX11" fmla="*/ 1250398 w 1827067"/>
                <a:gd name="connsiteY11" fmla="*/ 2159471 h 2159471"/>
                <a:gd name="connsiteX12" fmla="*/ 1225820 w 1827067"/>
                <a:gd name="connsiteY12" fmla="*/ 2134893 h 2159471"/>
                <a:gd name="connsiteX13" fmla="*/ 1225820 w 1827067"/>
                <a:gd name="connsiteY13" fmla="*/ 2063277 h 2159471"/>
                <a:gd name="connsiteX14" fmla="*/ 1253995 w 1827067"/>
                <a:gd name="connsiteY14" fmla="*/ 1995258 h 2159471"/>
                <a:gd name="connsiteX15" fmla="*/ 1269773 w 1827067"/>
                <a:gd name="connsiteY15" fmla="*/ 1984620 h 2159471"/>
                <a:gd name="connsiteX16" fmla="*/ 1242917 w 1827067"/>
                <a:gd name="connsiteY16" fmla="*/ 1799808 h 2159471"/>
                <a:gd name="connsiteX17" fmla="*/ 584151 w 1827067"/>
                <a:gd name="connsiteY17" fmla="*/ 1799808 h 2159471"/>
                <a:gd name="connsiteX18" fmla="*/ 557295 w 1827067"/>
                <a:gd name="connsiteY18" fmla="*/ 1984620 h 2159471"/>
                <a:gd name="connsiteX19" fmla="*/ 573073 w 1827067"/>
                <a:gd name="connsiteY19" fmla="*/ 1995258 h 2159471"/>
                <a:gd name="connsiteX20" fmla="*/ 601247 w 1827067"/>
                <a:gd name="connsiteY20" fmla="*/ 2063277 h 2159471"/>
                <a:gd name="connsiteX21" fmla="*/ 601247 w 1827067"/>
                <a:gd name="connsiteY21" fmla="*/ 2134893 h 2159471"/>
                <a:gd name="connsiteX22" fmla="*/ 576669 w 1827067"/>
                <a:gd name="connsiteY22" fmla="*/ 2159471 h 2159471"/>
                <a:gd name="connsiteX23" fmla="*/ 318609 w 1827067"/>
                <a:gd name="connsiteY23" fmla="*/ 2159471 h 2159471"/>
                <a:gd name="connsiteX24" fmla="*/ 294031 w 1827067"/>
                <a:gd name="connsiteY24" fmla="*/ 2134893 h 2159471"/>
                <a:gd name="connsiteX25" fmla="*/ 294031 w 1827067"/>
                <a:gd name="connsiteY25" fmla="*/ 2063277 h 2159471"/>
                <a:gd name="connsiteX26" fmla="*/ 322206 w 1827067"/>
                <a:gd name="connsiteY26" fmla="*/ 1995258 h 2159471"/>
                <a:gd name="connsiteX27" fmla="*/ 337984 w 1827067"/>
                <a:gd name="connsiteY27" fmla="*/ 1984620 h 2159471"/>
                <a:gd name="connsiteX28" fmla="*/ 307189 w 1827067"/>
                <a:gd name="connsiteY28" fmla="*/ 1772704 h 2159471"/>
                <a:gd name="connsiteX29" fmla="*/ 278900 w 1827067"/>
                <a:gd name="connsiteY29" fmla="*/ 1763923 h 2159471"/>
                <a:gd name="connsiteX30" fmla="*/ 0 w 1827067"/>
                <a:gd name="connsiteY30" fmla="*/ 1343161 h 2159471"/>
                <a:gd name="connsiteX31" fmla="*/ 0 w 1827067"/>
                <a:gd name="connsiteY31" fmla="*/ 586305 h 2159471"/>
                <a:gd name="connsiteX32" fmla="*/ 586305 w 1827067"/>
                <a:gd name="connsiteY32" fmla="*/ 0 h 2159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827067" h="2159471">
                  <a:moveTo>
                    <a:pt x="586305" y="0"/>
                  </a:moveTo>
                  <a:lnTo>
                    <a:pt x="1240762" y="0"/>
                  </a:lnTo>
                  <a:cubicBezTo>
                    <a:pt x="1564569" y="0"/>
                    <a:pt x="1827067" y="262498"/>
                    <a:pt x="1827067" y="586305"/>
                  </a:cubicBezTo>
                  <a:lnTo>
                    <a:pt x="1827067" y="1343161"/>
                  </a:lnTo>
                  <a:cubicBezTo>
                    <a:pt x="1827067" y="1532310"/>
                    <a:pt x="1712065" y="1694600"/>
                    <a:pt x="1548168" y="1763923"/>
                  </a:cubicBezTo>
                  <a:lnTo>
                    <a:pt x="1519879" y="1772704"/>
                  </a:lnTo>
                  <a:lnTo>
                    <a:pt x="1489084" y="1984620"/>
                  </a:lnTo>
                  <a:lnTo>
                    <a:pt x="1504862" y="1995258"/>
                  </a:lnTo>
                  <a:cubicBezTo>
                    <a:pt x="1522269" y="2012666"/>
                    <a:pt x="1533036" y="2036714"/>
                    <a:pt x="1533036" y="2063277"/>
                  </a:cubicBezTo>
                  <a:lnTo>
                    <a:pt x="1533036" y="2134893"/>
                  </a:lnTo>
                  <a:cubicBezTo>
                    <a:pt x="1533036" y="2148467"/>
                    <a:pt x="1522032" y="2159471"/>
                    <a:pt x="1508458" y="2159471"/>
                  </a:cubicBezTo>
                  <a:lnTo>
                    <a:pt x="1250398" y="2159471"/>
                  </a:lnTo>
                  <a:cubicBezTo>
                    <a:pt x="1236824" y="2159471"/>
                    <a:pt x="1225820" y="2148467"/>
                    <a:pt x="1225820" y="2134893"/>
                  </a:cubicBezTo>
                  <a:lnTo>
                    <a:pt x="1225820" y="2063277"/>
                  </a:lnTo>
                  <a:cubicBezTo>
                    <a:pt x="1225820" y="2036714"/>
                    <a:pt x="1236587" y="2012666"/>
                    <a:pt x="1253995" y="1995258"/>
                  </a:cubicBezTo>
                  <a:lnTo>
                    <a:pt x="1269773" y="1984620"/>
                  </a:lnTo>
                  <a:lnTo>
                    <a:pt x="1242917" y="1799808"/>
                  </a:lnTo>
                  <a:lnTo>
                    <a:pt x="584151" y="1799808"/>
                  </a:lnTo>
                  <a:lnTo>
                    <a:pt x="557295" y="1984620"/>
                  </a:lnTo>
                  <a:lnTo>
                    <a:pt x="573073" y="1995258"/>
                  </a:lnTo>
                  <a:cubicBezTo>
                    <a:pt x="590480" y="2012666"/>
                    <a:pt x="601247" y="2036714"/>
                    <a:pt x="601247" y="2063277"/>
                  </a:cubicBezTo>
                  <a:lnTo>
                    <a:pt x="601247" y="2134893"/>
                  </a:lnTo>
                  <a:cubicBezTo>
                    <a:pt x="601247" y="2148467"/>
                    <a:pt x="590243" y="2159471"/>
                    <a:pt x="576669" y="2159471"/>
                  </a:cubicBezTo>
                  <a:lnTo>
                    <a:pt x="318609" y="2159471"/>
                  </a:lnTo>
                  <a:cubicBezTo>
                    <a:pt x="305035" y="2159471"/>
                    <a:pt x="294031" y="2148467"/>
                    <a:pt x="294031" y="2134893"/>
                  </a:cubicBezTo>
                  <a:lnTo>
                    <a:pt x="294031" y="2063277"/>
                  </a:lnTo>
                  <a:cubicBezTo>
                    <a:pt x="294031" y="2036714"/>
                    <a:pt x="304798" y="2012666"/>
                    <a:pt x="322206" y="1995258"/>
                  </a:cubicBezTo>
                  <a:lnTo>
                    <a:pt x="337984" y="1984620"/>
                  </a:lnTo>
                  <a:lnTo>
                    <a:pt x="307189" y="1772704"/>
                  </a:lnTo>
                  <a:lnTo>
                    <a:pt x="278900" y="1763923"/>
                  </a:lnTo>
                  <a:cubicBezTo>
                    <a:pt x="115002" y="1694600"/>
                    <a:pt x="0" y="1532310"/>
                    <a:pt x="0" y="1343161"/>
                  </a:cubicBezTo>
                  <a:lnTo>
                    <a:pt x="0" y="586305"/>
                  </a:lnTo>
                  <a:cubicBezTo>
                    <a:pt x="0" y="262498"/>
                    <a:pt x="262498" y="0"/>
                    <a:pt x="586305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F9D5DD27-F467-4361-9DD0-E655292C8894}"/>
                </a:ext>
              </a:extLst>
            </p:cNvPr>
            <p:cNvSpPr/>
            <p:nvPr/>
          </p:nvSpPr>
          <p:spPr>
            <a:xfrm>
              <a:off x="4927034" y="4767827"/>
              <a:ext cx="165529" cy="522395"/>
            </a:xfrm>
            <a:custGeom>
              <a:avLst/>
              <a:gdLst>
                <a:gd name="connsiteX0" fmla="*/ 0 w 165529"/>
                <a:gd name="connsiteY0" fmla="*/ 0 h 522395"/>
                <a:gd name="connsiteX1" fmla="*/ 113744 w 165529"/>
                <a:gd name="connsiteY1" fmla="*/ 0 h 522395"/>
                <a:gd name="connsiteX2" fmla="*/ 153152 w 165529"/>
                <a:gd name="connsiteY2" fmla="*/ 189221 h 522395"/>
                <a:gd name="connsiteX3" fmla="*/ 106918 w 165529"/>
                <a:gd name="connsiteY3" fmla="*/ 522395 h 522395"/>
                <a:gd name="connsiteX4" fmla="*/ 7220 w 165529"/>
                <a:gd name="connsiteY4" fmla="*/ 23880 h 522395"/>
                <a:gd name="connsiteX5" fmla="*/ 0 w 165529"/>
                <a:gd name="connsiteY5" fmla="*/ 0 h 522395"/>
                <a:gd name="connsiteX0" fmla="*/ 0 w 165529"/>
                <a:gd name="connsiteY0" fmla="*/ 120539 h 642934"/>
                <a:gd name="connsiteX1" fmla="*/ 25364 w 165529"/>
                <a:gd name="connsiteY1" fmla="*/ 0 h 642934"/>
                <a:gd name="connsiteX2" fmla="*/ 113744 w 165529"/>
                <a:gd name="connsiteY2" fmla="*/ 120539 h 642934"/>
                <a:gd name="connsiteX3" fmla="*/ 153152 w 165529"/>
                <a:gd name="connsiteY3" fmla="*/ 309760 h 642934"/>
                <a:gd name="connsiteX4" fmla="*/ 106918 w 165529"/>
                <a:gd name="connsiteY4" fmla="*/ 642934 h 642934"/>
                <a:gd name="connsiteX5" fmla="*/ 7220 w 165529"/>
                <a:gd name="connsiteY5" fmla="*/ 144419 h 642934"/>
                <a:gd name="connsiteX6" fmla="*/ 0 w 165529"/>
                <a:gd name="connsiteY6" fmla="*/ 120539 h 642934"/>
                <a:gd name="connsiteX0" fmla="*/ 25364 w 165529"/>
                <a:gd name="connsiteY0" fmla="*/ 0 h 642934"/>
                <a:gd name="connsiteX1" fmla="*/ 113744 w 165529"/>
                <a:gd name="connsiteY1" fmla="*/ 120539 h 642934"/>
                <a:gd name="connsiteX2" fmla="*/ 153152 w 165529"/>
                <a:gd name="connsiteY2" fmla="*/ 309760 h 642934"/>
                <a:gd name="connsiteX3" fmla="*/ 106918 w 165529"/>
                <a:gd name="connsiteY3" fmla="*/ 642934 h 642934"/>
                <a:gd name="connsiteX4" fmla="*/ 7220 w 165529"/>
                <a:gd name="connsiteY4" fmla="*/ 144419 h 642934"/>
                <a:gd name="connsiteX5" fmla="*/ 0 w 165529"/>
                <a:gd name="connsiteY5" fmla="*/ 120539 h 642934"/>
                <a:gd name="connsiteX6" fmla="*/ 116804 w 165529"/>
                <a:gd name="connsiteY6" fmla="*/ 91440 h 642934"/>
                <a:gd name="connsiteX0" fmla="*/ 113744 w 165529"/>
                <a:gd name="connsiteY0" fmla="*/ 63086 h 585481"/>
                <a:gd name="connsiteX1" fmla="*/ 153152 w 165529"/>
                <a:gd name="connsiteY1" fmla="*/ 252307 h 585481"/>
                <a:gd name="connsiteX2" fmla="*/ 106918 w 165529"/>
                <a:gd name="connsiteY2" fmla="*/ 585481 h 585481"/>
                <a:gd name="connsiteX3" fmla="*/ 7220 w 165529"/>
                <a:gd name="connsiteY3" fmla="*/ 86966 h 585481"/>
                <a:gd name="connsiteX4" fmla="*/ 0 w 165529"/>
                <a:gd name="connsiteY4" fmla="*/ 63086 h 585481"/>
                <a:gd name="connsiteX5" fmla="*/ 116804 w 165529"/>
                <a:gd name="connsiteY5" fmla="*/ 33987 h 585481"/>
                <a:gd name="connsiteX0" fmla="*/ 113744 w 165529"/>
                <a:gd name="connsiteY0" fmla="*/ 0 h 522395"/>
                <a:gd name="connsiteX1" fmla="*/ 153152 w 165529"/>
                <a:gd name="connsiteY1" fmla="*/ 189221 h 522395"/>
                <a:gd name="connsiteX2" fmla="*/ 106918 w 165529"/>
                <a:gd name="connsiteY2" fmla="*/ 522395 h 522395"/>
                <a:gd name="connsiteX3" fmla="*/ 7220 w 165529"/>
                <a:gd name="connsiteY3" fmla="*/ 23880 h 522395"/>
                <a:gd name="connsiteX4" fmla="*/ 0 w 165529"/>
                <a:gd name="connsiteY4" fmla="*/ 0 h 522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529" h="522395">
                  <a:moveTo>
                    <a:pt x="113744" y="0"/>
                  </a:moveTo>
                  <a:lnTo>
                    <a:pt x="153152" y="189221"/>
                  </a:lnTo>
                  <a:cubicBezTo>
                    <a:pt x="179450" y="370687"/>
                    <a:pt x="163753" y="507166"/>
                    <a:pt x="106918" y="522395"/>
                  </a:cubicBezTo>
                  <a:cubicBezTo>
                    <a:pt x="86808" y="364142"/>
                    <a:pt x="52716" y="193674"/>
                    <a:pt x="7220" y="23880"/>
                  </a:cubicBezTo>
                  <a:lnTo>
                    <a:pt x="0" y="0"/>
                  </a:lnTo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947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カバのイラスト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ADD55829-0FF0-4DD0-A96F-BC00C38E99C8}"/>
              </a:ext>
            </a:extLst>
          </p:cNvPr>
          <p:cNvGrpSpPr/>
          <p:nvPr/>
        </p:nvGrpSpPr>
        <p:grpSpPr>
          <a:xfrm>
            <a:off x="6622135" y="1605838"/>
            <a:ext cx="2573623" cy="1361196"/>
            <a:chOff x="5306623" y="363657"/>
            <a:chExt cx="4564543" cy="2414198"/>
          </a:xfrm>
        </p:grpSpPr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69176115-45E2-4C4E-8ADB-8DB3B99763B0}"/>
                </a:ext>
              </a:extLst>
            </p:cNvPr>
            <p:cNvSpPr/>
            <p:nvPr/>
          </p:nvSpPr>
          <p:spPr>
            <a:xfrm rot="17461673">
              <a:off x="8983747" y="2096449"/>
              <a:ext cx="486911" cy="507003"/>
            </a:xfrm>
            <a:custGeom>
              <a:avLst/>
              <a:gdLst>
                <a:gd name="connsiteX0" fmla="*/ 187693 w 486911"/>
                <a:gd name="connsiteY0" fmla="*/ 0 h 507003"/>
                <a:gd name="connsiteX1" fmla="*/ 486911 w 486911"/>
                <a:gd name="connsiteY1" fmla="*/ 69495 h 507003"/>
                <a:gd name="connsiteX2" fmla="*/ 360654 w 486911"/>
                <a:gd name="connsiteY2" fmla="*/ 392599 h 507003"/>
                <a:gd name="connsiteX3" fmla="*/ 364331 w 486911"/>
                <a:gd name="connsiteY3" fmla="*/ 410809 h 507003"/>
                <a:gd name="connsiteX4" fmla="*/ 364331 w 486911"/>
                <a:gd name="connsiteY4" fmla="*/ 482425 h 507003"/>
                <a:gd name="connsiteX5" fmla="*/ 339753 w 486911"/>
                <a:gd name="connsiteY5" fmla="*/ 507003 h 507003"/>
                <a:gd name="connsiteX6" fmla="*/ 24578 w 486911"/>
                <a:gd name="connsiteY6" fmla="*/ 507003 h 507003"/>
                <a:gd name="connsiteX7" fmla="*/ 0 w 486911"/>
                <a:gd name="connsiteY7" fmla="*/ 482425 h 507003"/>
                <a:gd name="connsiteX8" fmla="*/ 0 w 486911"/>
                <a:gd name="connsiteY8" fmla="*/ 410809 h 507003"/>
                <a:gd name="connsiteX9" fmla="*/ 96194 w 486911"/>
                <a:gd name="connsiteY9" fmla="*/ 314615 h 507003"/>
                <a:gd name="connsiteX10" fmla="*/ 161234 w 486911"/>
                <a:gd name="connsiteY10" fmla="*/ 314615 h 507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6911" h="507003">
                  <a:moveTo>
                    <a:pt x="187693" y="0"/>
                  </a:moveTo>
                  <a:lnTo>
                    <a:pt x="486911" y="69495"/>
                  </a:lnTo>
                  <a:lnTo>
                    <a:pt x="360654" y="392599"/>
                  </a:lnTo>
                  <a:lnTo>
                    <a:pt x="364331" y="410809"/>
                  </a:lnTo>
                  <a:lnTo>
                    <a:pt x="364331" y="482425"/>
                  </a:lnTo>
                  <a:cubicBezTo>
                    <a:pt x="364331" y="495999"/>
                    <a:pt x="353327" y="507003"/>
                    <a:pt x="339753" y="507003"/>
                  </a:cubicBezTo>
                  <a:lnTo>
                    <a:pt x="24578" y="507003"/>
                  </a:lnTo>
                  <a:cubicBezTo>
                    <a:pt x="11004" y="507003"/>
                    <a:pt x="0" y="495999"/>
                    <a:pt x="0" y="482425"/>
                  </a:cubicBezTo>
                  <a:lnTo>
                    <a:pt x="0" y="410809"/>
                  </a:lnTo>
                  <a:cubicBezTo>
                    <a:pt x="0" y="357683"/>
                    <a:pt x="43068" y="314615"/>
                    <a:pt x="96194" y="314615"/>
                  </a:cubicBezTo>
                  <a:lnTo>
                    <a:pt x="161234" y="3146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BBA59448-1090-4DB3-A1F1-1A758A280120}"/>
                </a:ext>
              </a:extLst>
            </p:cNvPr>
            <p:cNvSpPr/>
            <p:nvPr/>
          </p:nvSpPr>
          <p:spPr>
            <a:xfrm rot="10308128">
              <a:off x="6974828" y="2185989"/>
              <a:ext cx="408299" cy="544213"/>
            </a:xfrm>
            <a:custGeom>
              <a:avLst/>
              <a:gdLst>
                <a:gd name="connsiteX0" fmla="*/ 307182 w 408299"/>
                <a:gd name="connsiteY0" fmla="*/ 544213 h 544213"/>
                <a:gd name="connsiteX1" fmla="*/ 0 w 408299"/>
                <a:gd name="connsiteY1" fmla="*/ 544213 h 544213"/>
                <a:gd name="connsiteX2" fmla="*/ 49829 w 408299"/>
                <a:gd name="connsiteY2" fmla="*/ 201315 h 544213"/>
                <a:gd name="connsiteX3" fmla="*/ 42588 w 408299"/>
                <a:gd name="connsiteY3" fmla="*/ 188129 h 544213"/>
                <a:gd name="connsiteX4" fmla="*/ 52300 w 408299"/>
                <a:gd name="connsiteY4" fmla="*/ 154755 h 544213"/>
                <a:gd name="connsiteX5" fmla="*/ 328556 w 408299"/>
                <a:gd name="connsiteY5" fmla="*/ 3039 h 544213"/>
                <a:gd name="connsiteX6" fmla="*/ 361930 w 408299"/>
                <a:gd name="connsiteY6" fmla="*/ 12751 h 544213"/>
                <a:gd name="connsiteX7" fmla="*/ 396404 w 408299"/>
                <a:gd name="connsiteY7" fmla="*/ 75524 h 544213"/>
                <a:gd name="connsiteX8" fmla="*/ 358393 w 408299"/>
                <a:gd name="connsiteY8" fmla="*/ 206145 h 544213"/>
                <a:gd name="connsiteX9" fmla="*/ 265471 w 408299"/>
                <a:gd name="connsiteY9" fmla="*/ 257177 h 54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8299" h="544213">
                  <a:moveTo>
                    <a:pt x="307182" y="544213"/>
                  </a:moveTo>
                  <a:lnTo>
                    <a:pt x="0" y="544213"/>
                  </a:lnTo>
                  <a:lnTo>
                    <a:pt x="49829" y="201315"/>
                  </a:lnTo>
                  <a:lnTo>
                    <a:pt x="42588" y="188129"/>
                  </a:lnTo>
                  <a:cubicBezTo>
                    <a:pt x="36054" y="176232"/>
                    <a:pt x="40402" y="161289"/>
                    <a:pt x="52300" y="154755"/>
                  </a:cubicBezTo>
                  <a:lnTo>
                    <a:pt x="328556" y="3039"/>
                  </a:lnTo>
                  <a:cubicBezTo>
                    <a:pt x="340454" y="-3495"/>
                    <a:pt x="355396" y="853"/>
                    <a:pt x="361930" y="12751"/>
                  </a:cubicBezTo>
                  <a:lnTo>
                    <a:pt x="396404" y="75524"/>
                  </a:lnTo>
                  <a:cubicBezTo>
                    <a:pt x="421977" y="122090"/>
                    <a:pt x="404959" y="180572"/>
                    <a:pt x="358393" y="206145"/>
                  </a:cubicBezTo>
                  <a:lnTo>
                    <a:pt x="265471" y="25717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CF302841-6E0D-42B3-BD92-A4E349A11683}"/>
                </a:ext>
              </a:extLst>
            </p:cNvPr>
            <p:cNvSpPr/>
            <p:nvPr/>
          </p:nvSpPr>
          <p:spPr>
            <a:xfrm rot="1800000">
              <a:off x="5385133" y="953955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1701FC2D-BE73-42B5-88B6-A4161C2CD8F5}"/>
                </a:ext>
              </a:extLst>
            </p:cNvPr>
            <p:cNvSpPr/>
            <p:nvPr/>
          </p:nvSpPr>
          <p:spPr>
            <a:xfrm rot="1800000">
              <a:off x="5515308" y="953955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C20C0787-F7C4-4F34-9794-C5AE8AFBFF3D}"/>
                </a:ext>
              </a:extLst>
            </p:cNvPr>
            <p:cNvSpPr/>
            <p:nvPr/>
          </p:nvSpPr>
          <p:spPr>
            <a:xfrm>
              <a:off x="5341077" y="871839"/>
              <a:ext cx="1011260" cy="136525"/>
            </a:xfrm>
            <a:prstGeom prst="round2SameRect">
              <a:avLst>
                <a:gd name="adj1" fmla="val 0"/>
                <a:gd name="adj2" fmla="val 35150"/>
              </a:avLst>
            </a:prstGeom>
            <a:solidFill>
              <a:srgbClr val="FF66CC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87DA69C4-E842-4D7F-ACAB-E49B94955126}"/>
                </a:ext>
              </a:extLst>
            </p:cNvPr>
            <p:cNvSpPr/>
            <p:nvPr/>
          </p:nvSpPr>
          <p:spPr>
            <a:xfrm>
              <a:off x="6691162" y="498368"/>
              <a:ext cx="3180004" cy="2279487"/>
            </a:xfrm>
            <a:custGeom>
              <a:avLst/>
              <a:gdLst>
                <a:gd name="connsiteX0" fmla="*/ 461505 w 3180004"/>
                <a:gd name="connsiteY0" fmla="*/ 0 h 2279487"/>
                <a:gd name="connsiteX1" fmla="*/ 2311888 w 3180004"/>
                <a:gd name="connsiteY1" fmla="*/ 0 h 2279487"/>
                <a:gd name="connsiteX2" fmla="*/ 2694575 w 3180004"/>
                <a:gd name="connsiteY2" fmla="*/ 203473 h 2279487"/>
                <a:gd name="connsiteX3" fmla="*/ 2709574 w 3180004"/>
                <a:gd name="connsiteY3" fmla="*/ 231106 h 2279487"/>
                <a:gd name="connsiteX4" fmla="*/ 2715909 w 3180004"/>
                <a:gd name="connsiteY4" fmla="*/ 234065 h 2279487"/>
                <a:gd name="connsiteX5" fmla="*/ 2805899 w 3180004"/>
                <a:gd name="connsiteY5" fmla="*/ 282688 h 2279487"/>
                <a:gd name="connsiteX6" fmla="*/ 3174234 w 3180004"/>
                <a:gd name="connsiteY6" fmla="*/ 659376 h 2279487"/>
                <a:gd name="connsiteX7" fmla="*/ 2972525 w 3180004"/>
                <a:gd name="connsiteY7" fmla="*/ 514701 h 2279487"/>
                <a:gd name="connsiteX8" fmla="*/ 2765824 w 3180004"/>
                <a:gd name="connsiteY8" fmla="*/ 386424 h 2279487"/>
                <a:gd name="connsiteX9" fmla="*/ 2773393 w 3180004"/>
                <a:gd name="connsiteY9" fmla="*/ 461505 h 2279487"/>
                <a:gd name="connsiteX10" fmla="*/ 2773393 w 3180004"/>
                <a:gd name="connsiteY10" fmla="*/ 1335243 h 2279487"/>
                <a:gd name="connsiteX11" fmla="*/ 2477219 w 3180004"/>
                <a:gd name="connsiteY11" fmla="*/ 1782065 h 2279487"/>
                <a:gd name="connsiteX12" fmla="*/ 2470532 w 3180004"/>
                <a:gd name="connsiteY12" fmla="*/ 1784141 h 2279487"/>
                <a:gd name="connsiteX13" fmla="*/ 2349458 w 3180004"/>
                <a:gd name="connsiteY13" fmla="*/ 2093981 h 2279487"/>
                <a:gd name="connsiteX14" fmla="*/ 2353135 w 3180004"/>
                <a:gd name="connsiteY14" fmla="*/ 2112191 h 2279487"/>
                <a:gd name="connsiteX15" fmla="*/ 2353135 w 3180004"/>
                <a:gd name="connsiteY15" fmla="*/ 2183807 h 2279487"/>
                <a:gd name="connsiteX16" fmla="*/ 2328557 w 3180004"/>
                <a:gd name="connsiteY16" fmla="*/ 2208385 h 2279487"/>
                <a:gd name="connsiteX17" fmla="*/ 2013382 w 3180004"/>
                <a:gd name="connsiteY17" fmla="*/ 2208385 h 2279487"/>
                <a:gd name="connsiteX18" fmla="*/ 1988804 w 3180004"/>
                <a:gd name="connsiteY18" fmla="*/ 2183807 h 2279487"/>
                <a:gd name="connsiteX19" fmla="*/ 1988804 w 3180004"/>
                <a:gd name="connsiteY19" fmla="*/ 2112191 h 2279487"/>
                <a:gd name="connsiteX20" fmla="*/ 2084998 w 3180004"/>
                <a:gd name="connsiteY20" fmla="*/ 2015997 h 2279487"/>
                <a:gd name="connsiteX21" fmla="*/ 2150038 w 3180004"/>
                <a:gd name="connsiteY21" fmla="*/ 2015997 h 2279487"/>
                <a:gd name="connsiteX22" fmla="*/ 2166507 w 3180004"/>
                <a:gd name="connsiteY22" fmla="*/ 1820173 h 2279487"/>
                <a:gd name="connsiteX23" fmla="*/ 963825 w 3180004"/>
                <a:gd name="connsiteY23" fmla="*/ 1820173 h 2279487"/>
                <a:gd name="connsiteX24" fmla="*/ 1025972 w 3180004"/>
                <a:gd name="connsiteY24" fmla="*/ 1943401 h 2279487"/>
                <a:gd name="connsiteX25" fmla="*/ 1039471 w 3180004"/>
                <a:gd name="connsiteY25" fmla="*/ 1950042 h 2279487"/>
                <a:gd name="connsiteX26" fmla="*/ 1050676 w 3180004"/>
                <a:gd name="connsiteY26" fmla="*/ 1982945 h 2279487"/>
                <a:gd name="connsiteX27" fmla="*/ 911555 w 3180004"/>
                <a:gd name="connsiteY27" fmla="*/ 2265753 h 2279487"/>
                <a:gd name="connsiteX28" fmla="*/ 878652 w 3180004"/>
                <a:gd name="connsiteY28" fmla="*/ 2276958 h 2279487"/>
                <a:gd name="connsiteX29" fmla="*/ 814390 w 3180004"/>
                <a:gd name="connsiteY29" fmla="*/ 2245346 h 2279487"/>
                <a:gd name="connsiteX30" fmla="*/ 770535 w 3180004"/>
                <a:gd name="connsiteY30" fmla="*/ 2116569 h 2279487"/>
                <a:gd name="connsiteX31" fmla="*/ 817330 w 3180004"/>
                <a:gd name="connsiteY31" fmla="*/ 2021442 h 2279487"/>
                <a:gd name="connsiteX32" fmla="*/ 627668 w 3180004"/>
                <a:gd name="connsiteY32" fmla="*/ 1820173 h 2279487"/>
                <a:gd name="connsiteX33" fmla="*/ 484930 w 3180004"/>
                <a:gd name="connsiteY33" fmla="*/ 1820173 h 2279487"/>
                <a:gd name="connsiteX34" fmla="*/ 0 w 3180004"/>
                <a:gd name="connsiteY34" fmla="*/ 1335243 h 2279487"/>
                <a:gd name="connsiteX35" fmla="*/ 0 w 3180004"/>
                <a:gd name="connsiteY35" fmla="*/ 461505 h 2279487"/>
                <a:gd name="connsiteX36" fmla="*/ 461505 w 3180004"/>
                <a:gd name="connsiteY36" fmla="*/ 0 h 2279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80004" h="2279487">
                  <a:moveTo>
                    <a:pt x="461505" y="0"/>
                  </a:moveTo>
                  <a:lnTo>
                    <a:pt x="2311888" y="0"/>
                  </a:lnTo>
                  <a:cubicBezTo>
                    <a:pt x="2471189" y="0"/>
                    <a:pt x="2611639" y="80712"/>
                    <a:pt x="2694575" y="203473"/>
                  </a:cubicBezTo>
                  <a:lnTo>
                    <a:pt x="2709574" y="231106"/>
                  </a:lnTo>
                  <a:lnTo>
                    <a:pt x="2715909" y="234065"/>
                  </a:lnTo>
                  <a:cubicBezTo>
                    <a:pt x="2745457" y="248939"/>
                    <a:pt x="2775567" y="265176"/>
                    <a:pt x="2805899" y="282688"/>
                  </a:cubicBezTo>
                  <a:cubicBezTo>
                    <a:pt x="3048552" y="422784"/>
                    <a:pt x="3213461" y="591433"/>
                    <a:pt x="3174234" y="659376"/>
                  </a:cubicBezTo>
                  <a:cubicBezTo>
                    <a:pt x="3111173" y="610535"/>
                    <a:pt x="3043481" y="562006"/>
                    <a:pt x="2972525" y="514701"/>
                  </a:cubicBezTo>
                  <a:lnTo>
                    <a:pt x="2765824" y="386424"/>
                  </a:lnTo>
                  <a:lnTo>
                    <a:pt x="2773393" y="461505"/>
                  </a:lnTo>
                  <a:lnTo>
                    <a:pt x="2773393" y="1335243"/>
                  </a:lnTo>
                  <a:cubicBezTo>
                    <a:pt x="2773393" y="1536107"/>
                    <a:pt x="2651268" y="1708448"/>
                    <a:pt x="2477219" y="1782065"/>
                  </a:cubicBezTo>
                  <a:lnTo>
                    <a:pt x="2470532" y="1784141"/>
                  </a:lnTo>
                  <a:lnTo>
                    <a:pt x="2349458" y="2093981"/>
                  </a:lnTo>
                  <a:lnTo>
                    <a:pt x="2353135" y="2112191"/>
                  </a:lnTo>
                  <a:lnTo>
                    <a:pt x="2353135" y="2183807"/>
                  </a:lnTo>
                  <a:cubicBezTo>
                    <a:pt x="2353135" y="2197381"/>
                    <a:pt x="2342131" y="2208385"/>
                    <a:pt x="2328557" y="2208385"/>
                  </a:cubicBezTo>
                  <a:lnTo>
                    <a:pt x="2013382" y="2208385"/>
                  </a:lnTo>
                  <a:cubicBezTo>
                    <a:pt x="1999808" y="2208385"/>
                    <a:pt x="1988804" y="2197381"/>
                    <a:pt x="1988804" y="2183807"/>
                  </a:cubicBezTo>
                  <a:lnTo>
                    <a:pt x="1988804" y="2112191"/>
                  </a:lnTo>
                  <a:cubicBezTo>
                    <a:pt x="1988804" y="2059065"/>
                    <a:pt x="2031872" y="2015997"/>
                    <a:pt x="2084998" y="2015997"/>
                  </a:cubicBezTo>
                  <a:lnTo>
                    <a:pt x="2150038" y="2015997"/>
                  </a:lnTo>
                  <a:lnTo>
                    <a:pt x="2166507" y="1820173"/>
                  </a:lnTo>
                  <a:lnTo>
                    <a:pt x="963825" y="1820173"/>
                  </a:lnTo>
                  <a:lnTo>
                    <a:pt x="1025972" y="1943401"/>
                  </a:lnTo>
                  <a:lnTo>
                    <a:pt x="1039471" y="1950042"/>
                  </a:lnTo>
                  <a:cubicBezTo>
                    <a:pt x="1051650" y="1956033"/>
                    <a:pt x="1056667" y="1970765"/>
                    <a:pt x="1050676" y="1982945"/>
                  </a:cubicBezTo>
                  <a:lnTo>
                    <a:pt x="911555" y="2265753"/>
                  </a:lnTo>
                  <a:cubicBezTo>
                    <a:pt x="905563" y="2277933"/>
                    <a:pt x="890832" y="2282950"/>
                    <a:pt x="878652" y="2276958"/>
                  </a:cubicBezTo>
                  <a:lnTo>
                    <a:pt x="814390" y="2245346"/>
                  </a:lnTo>
                  <a:cubicBezTo>
                    <a:pt x="766720" y="2221895"/>
                    <a:pt x="747085" y="2164239"/>
                    <a:pt x="770535" y="2116569"/>
                  </a:cubicBezTo>
                  <a:lnTo>
                    <a:pt x="817330" y="2021442"/>
                  </a:lnTo>
                  <a:lnTo>
                    <a:pt x="627668" y="1820173"/>
                  </a:lnTo>
                  <a:lnTo>
                    <a:pt x="484930" y="1820173"/>
                  </a:lnTo>
                  <a:cubicBezTo>
                    <a:pt x="217111" y="1820173"/>
                    <a:pt x="0" y="1603062"/>
                    <a:pt x="0" y="1335243"/>
                  </a:cubicBezTo>
                  <a:lnTo>
                    <a:pt x="0" y="461505"/>
                  </a:lnTo>
                  <a:cubicBezTo>
                    <a:pt x="0" y="206623"/>
                    <a:pt x="206623" y="0"/>
                    <a:pt x="461505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D4E773E8-373C-4D1E-8074-6FD16037CDC6}"/>
                </a:ext>
              </a:extLst>
            </p:cNvPr>
            <p:cNvSpPr/>
            <p:nvPr/>
          </p:nvSpPr>
          <p:spPr>
            <a:xfrm rot="19800000" flipV="1">
              <a:off x="5412418" y="1678403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35D8E867-537C-40C4-8C95-B6F76BE6B747}"/>
                </a:ext>
              </a:extLst>
            </p:cNvPr>
            <p:cNvSpPr/>
            <p:nvPr/>
          </p:nvSpPr>
          <p:spPr>
            <a:xfrm rot="19800000" flipV="1">
              <a:off x="5542593" y="1678403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A85B28FC-EDCE-4C35-8F26-591BAB66EDBD}"/>
                </a:ext>
              </a:extLst>
            </p:cNvPr>
            <p:cNvSpPr/>
            <p:nvPr/>
          </p:nvSpPr>
          <p:spPr>
            <a:xfrm rot="10800000">
              <a:off x="5368362" y="1784281"/>
              <a:ext cx="1011260" cy="99772"/>
            </a:xfrm>
            <a:custGeom>
              <a:avLst/>
              <a:gdLst>
                <a:gd name="connsiteX0" fmla="*/ 963271 w 1011260"/>
                <a:gd name="connsiteY0" fmla="*/ 99772 h 99772"/>
                <a:gd name="connsiteX1" fmla="*/ 47989 w 1011260"/>
                <a:gd name="connsiteY1" fmla="*/ 99772 h 99772"/>
                <a:gd name="connsiteX2" fmla="*/ 0 w 1011260"/>
                <a:gd name="connsiteY2" fmla="*/ 51783 h 99772"/>
                <a:gd name="connsiteX3" fmla="*/ 0 w 1011260"/>
                <a:gd name="connsiteY3" fmla="*/ 0 h 99772"/>
                <a:gd name="connsiteX4" fmla="*/ 1011260 w 1011260"/>
                <a:gd name="connsiteY4" fmla="*/ 0 h 99772"/>
                <a:gd name="connsiteX5" fmla="*/ 1011260 w 1011260"/>
                <a:gd name="connsiteY5" fmla="*/ 51783 h 99772"/>
                <a:gd name="connsiteX6" fmla="*/ 963271 w 1011260"/>
                <a:gd name="connsiteY6" fmla="*/ 99772 h 99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1260" h="99772">
                  <a:moveTo>
                    <a:pt x="963271" y="99772"/>
                  </a:moveTo>
                  <a:lnTo>
                    <a:pt x="47989" y="99772"/>
                  </a:lnTo>
                  <a:cubicBezTo>
                    <a:pt x="21485" y="99772"/>
                    <a:pt x="0" y="78287"/>
                    <a:pt x="0" y="51783"/>
                  </a:cubicBezTo>
                  <a:lnTo>
                    <a:pt x="0" y="0"/>
                  </a:lnTo>
                  <a:lnTo>
                    <a:pt x="1011260" y="0"/>
                  </a:lnTo>
                  <a:lnTo>
                    <a:pt x="1011260" y="51783"/>
                  </a:lnTo>
                  <a:cubicBezTo>
                    <a:pt x="1011260" y="78287"/>
                    <a:pt x="989775" y="99772"/>
                    <a:pt x="963271" y="99772"/>
                  </a:cubicBezTo>
                  <a:close/>
                </a:path>
              </a:pathLst>
            </a:custGeom>
            <a:solidFill>
              <a:srgbClr val="FF66CC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657D6C98-9C7C-4C71-81C3-BDE7D3CE4344}"/>
                </a:ext>
              </a:extLst>
            </p:cNvPr>
            <p:cNvSpPr/>
            <p:nvPr/>
          </p:nvSpPr>
          <p:spPr>
            <a:xfrm>
              <a:off x="5306623" y="363657"/>
              <a:ext cx="1881241" cy="1602283"/>
            </a:xfrm>
            <a:custGeom>
              <a:avLst/>
              <a:gdLst>
                <a:gd name="connsiteX0" fmla="*/ 1821013 w 1881241"/>
                <a:gd name="connsiteY0" fmla="*/ 368 h 1602283"/>
                <a:gd name="connsiteX1" fmla="*/ 1862959 w 1881241"/>
                <a:gd name="connsiteY1" fmla="*/ 18282 h 1602283"/>
                <a:gd name="connsiteX2" fmla="*/ 1786945 w 1881241"/>
                <a:gd name="connsiteY2" fmla="*/ 248078 h 1602283"/>
                <a:gd name="connsiteX3" fmla="*/ 1656304 w 1881241"/>
                <a:gd name="connsiteY3" fmla="*/ 333678 h 1602283"/>
                <a:gd name="connsiteX4" fmla="*/ 1612499 w 1881241"/>
                <a:gd name="connsiteY4" fmla="*/ 340055 h 1602283"/>
                <a:gd name="connsiteX5" fmla="*/ 1621766 w 1881241"/>
                <a:gd name="connsiteY5" fmla="*/ 385957 h 1602283"/>
                <a:gd name="connsiteX6" fmla="*/ 1621766 w 1881241"/>
                <a:gd name="connsiteY6" fmla="*/ 1429753 h 1602283"/>
                <a:gd name="connsiteX7" fmla="*/ 1449236 w 1881241"/>
                <a:gd name="connsiteY7" fmla="*/ 1602283 h 1602283"/>
                <a:gd name="connsiteX8" fmla="*/ 1000664 w 1881241"/>
                <a:gd name="connsiteY8" fmla="*/ 1602283 h 1602283"/>
                <a:gd name="connsiteX9" fmla="*/ 1000664 w 1881241"/>
                <a:gd name="connsiteY9" fmla="*/ 1602280 h 1602283"/>
                <a:gd name="connsiteX10" fmla="*/ 135116 w 1881241"/>
                <a:gd name="connsiteY10" fmla="*/ 1602279 h 1602283"/>
                <a:gd name="connsiteX11" fmla="*/ 27285 w 1881241"/>
                <a:gd name="connsiteY11" fmla="*/ 1494448 h 1602283"/>
                <a:gd name="connsiteX12" fmla="*/ 27285 w 1881241"/>
                <a:gd name="connsiteY12" fmla="*/ 1472342 h 1602283"/>
                <a:gd name="connsiteX13" fmla="*/ 1000664 w 1881241"/>
                <a:gd name="connsiteY13" fmla="*/ 1472342 h 1602283"/>
                <a:gd name="connsiteX14" fmla="*/ 1000664 w 1881241"/>
                <a:gd name="connsiteY14" fmla="*/ 592989 h 1602283"/>
                <a:gd name="connsiteX15" fmla="*/ 0 w 1881241"/>
                <a:gd name="connsiteY15" fmla="*/ 592989 h 1602283"/>
                <a:gd name="connsiteX16" fmla="*/ 0 w 1881241"/>
                <a:gd name="connsiteY16" fmla="*/ 403208 h 1602283"/>
                <a:gd name="connsiteX17" fmla="*/ 55586 w 1881241"/>
                <a:gd name="connsiteY17" fmla="*/ 269012 h 1602283"/>
                <a:gd name="connsiteX18" fmla="*/ 62210 w 1881241"/>
                <a:gd name="connsiteY18" fmla="*/ 264545 h 1602283"/>
                <a:gd name="connsiteX19" fmla="*/ 62210 w 1881241"/>
                <a:gd name="connsiteY19" fmla="*/ 238093 h 1602283"/>
                <a:gd name="connsiteX20" fmla="*/ 186699 w 1881241"/>
                <a:gd name="connsiteY20" fmla="*/ 113604 h 1602283"/>
                <a:gd name="connsiteX21" fmla="*/ 253355 w 1881241"/>
                <a:gd name="connsiteY21" fmla="*/ 113604 h 1602283"/>
                <a:gd name="connsiteX22" fmla="*/ 368061 w 1881241"/>
                <a:gd name="connsiteY22" fmla="*/ 189636 h 1602283"/>
                <a:gd name="connsiteX23" fmla="*/ 372864 w 1881241"/>
                <a:gd name="connsiteY23" fmla="*/ 213426 h 1602283"/>
                <a:gd name="connsiteX24" fmla="*/ 1121434 w 1881241"/>
                <a:gd name="connsiteY24" fmla="*/ 213426 h 1602283"/>
                <a:gd name="connsiteX25" fmla="*/ 1121444 w 1881241"/>
                <a:gd name="connsiteY25" fmla="*/ 213427 h 1602283"/>
                <a:gd name="connsiteX26" fmla="*/ 1186160 w 1881241"/>
                <a:gd name="connsiteY26" fmla="*/ 213427 h 1602283"/>
                <a:gd name="connsiteX27" fmla="*/ 1186160 w 1881241"/>
                <a:gd name="connsiteY27" fmla="*/ 191856 h 1602283"/>
                <a:gd name="connsiteX28" fmla="*/ 1371863 w 1881241"/>
                <a:gd name="connsiteY28" fmla="*/ 6153 h 1602283"/>
                <a:gd name="connsiteX29" fmla="*/ 1410151 w 1881241"/>
                <a:gd name="connsiteY29" fmla="*/ 6153 h 1602283"/>
                <a:gd name="connsiteX30" fmla="*/ 1581261 w 1881241"/>
                <a:gd name="connsiteY30" fmla="*/ 119572 h 1602283"/>
                <a:gd name="connsiteX31" fmla="*/ 1587468 w 1881241"/>
                <a:gd name="connsiteY31" fmla="*/ 150317 h 1602283"/>
                <a:gd name="connsiteX32" fmla="*/ 1633162 w 1881241"/>
                <a:gd name="connsiteY32" fmla="*/ 94295 h 1602283"/>
                <a:gd name="connsiteX33" fmla="*/ 1821013 w 1881241"/>
                <a:gd name="connsiteY33" fmla="*/ 368 h 160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81241" h="1602283">
                  <a:moveTo>
                    <a:pt x="1821013" y="368"/>
                  </a:moveTo>
                  <a:cubicBezTo>
                    <a:pt x="1837950" y="1829"/>
                    <a:pt x="1852343" y="7665"/>
                    <a:pt x="1862959" y="18282"/>
                  </a:cubicBezTo>
                  <a:cubicBezTo>
                    <a:pt x="1905425" y="60748"/>
                    <a:pt x="1871393" y="163631"/>
                    <a:pt x="1786945" y="248078"/>
                  </a:cubicBezTo>
                  <a:cubicBezTo>
                    <a:pt x="1744721" y="290302"/>
                    <a:pt x="1697889" y="319922"/>
                    <a:pt x="1656304" y="333678"/>
                  </a:cubicBezTo>
                  <a:lnTo>
                    <a:pt x="1612499" y="340055"/>
                  </a:lnTo>
                  <a:lnTo>
                    <a:pt x="1621766" y="385957"/>
                  </a:lnTo>
                  <a:lnTo>
                    <a:pt x="1621766" y="1429753"/>
                  </a:lnTo>
                  <a:cubicBezTo>
                    <a:pt x="1621766" y="1525039"/>
                    <a:pt x="1544522" y="1602283"/>
                    <a:pt x="1449236" y="1602283"/>
                  </a:cubicBezTo>
                  <a:lnTo>
                    <a:pt x="1000664" y="1602283"/>
                  </a:lnTo>
                  <a:lnTo>
                    <a:pt x="1000664" y="1602280"/>
                  </a:lnTo>
                  <a:lnTo>
                    <a:pt x="135116" y="1602279"/>
                  </a:lnTo>
                  <a:cubicBezTo>
                    <a:pt x="75563" y="1602279"/>
                    <a:pt x="27285" y="1554001"/>
                    <a:pt x="27285" y="1494448"/>
                  </a:cubicBezTo>
                  <a:lnTo>
                    <a:pt x="27285" y="1472342"/>
                  </a:lnTo>
                  <a:lnTo>
                    <a:pt x="1000664" y="1472342"/>
                  </a:lnTo>
                  <a:lnTo>
                    <a:pt x="1000664" y="592989"/>
                  </a:lnTo>
                  <a:lnTo>
                    <a:pt x="0" y="592989"/>
                  </a:lnTo>
                  <a:lnTo>
                    <a:pt x="0" y="403208"/>
                  </a:lnTo>
                  <a:cubicBezTo>
                    <a:pt x="0" y="350801"/>
                    <a:pt x="21242" y="303355"/>
                    <a:pt x="55586" y="269012"/>
                  </a:cubicBezTo>
                  <a:lnTo>
                    <a:pt x="62210" y="264545"/>
                  </a:lnTo>
                  <a:lnTo>
                    <a:pt x="62210" y="238093"/>
                  </a:lnTo>
                  <a:cubicBezTo>
                    <a:pt x="62210" y="169340"/>
                    <a:pt x="117946" y="113604"/>
                    <a:pt x="186699" y="113604"/>
                  </a:cubicBezTo>
                  <a:lnTo>
                    <a:pt x="253355" y="113604"/>
                  </a:lnTo>
                  <a:cubicBezTo>
                    <a:pt x="304920" y="113604"/>
                    <a:pt x="349163" y="144955"/>
                    <a:pt x="368061" y="189636"/>
                  </a:cubicBezTo>
                  <a:lnTo>
                    <a:pt x="372864" y="213426"/>
                  </a:lnTo>
                  <a:lnTo>
                    <a:pt x="1121434" y="213426"/>
                  </a:lnTo>
                  <a:lnTo>
                    <a:pt x="1121444" y="213427"/>
                  </a:lnTo>
                  <a:lnTo>
                    <a:pt x="1186160" y="213427"/>
                  </a:lnTo>
                  <a:lnTo>
                    <a:pt x="1186160" y="191856"/>
                  </a:lnTo>
                  <a:cubicBezTo>
                    <a:pt x="1186160" y="89295"/>
                    <a:pt x="1269302" y="6153"/>
                    <a:pt x="1371863" y="6153"/>
                  </a:cubicBezTo>
                  <a:lnTo>
                    <a:pt x="1410151" y="6153"/>
                  </a:lnTo>
                  <a:cubicBezTo>
                    <a:pt x="1487072" y="6153"/>
                    <a:pt x="1553069" y="52921"/>
                    <a:pt x="1581261" y="119572"/>
                  </a:cubicBezTo>
                  <a:lnTo>
                    <a:pt x="1587468" y="150317"/>
                  </a:lnTo>
                  <a:lnTo>
                    <a:pt x="1633162" y="94295"/>
                  </a:lnTo>
                  <a:cubicBezTo>
                    <a:pt x="1696498" y="30960"/>
                    <a:pt x="1770204" y="-4018"/>
                    <a:pt x="1821013" y="368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5E1140B1-BD52-4190-83BF-B9496F00B012}"/>
                </a:ext>
              </a:extLst>
            </p:cNvPr>
            <p:cNvSpPr/>
            <p:nvPr/>
          </p:nvSpPr>
          <p:spPr>
            <a:xfrm>
              <a:off x="6604539" y="411744"/>
              <a:ext cx="173248" cy="173248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4" name="楕円 463">
              <a:extLst>
                <a:ext uri="{FF2B5EF4-FFF2-40B4-BE49-F238E27FC236}">
                  <a16:creationId xmlns:a16="http://schemas.microsoft.com/office/drawing/2014/main" id="{937E8917-8C2F-4DF8-905C-A50B616062D0}"/>
                </a:ext>
              </a:extLst>
            </p:cNvPr>
            <p:cNvSpPr/>
            <p:nvPr/>
          </p:nvSpPr>
          <p:spPr>
            <a:xfrm>
              <a:off x="6635495" y="445080"/>
              <a:ext cx="111336" cy="11133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05216D7E-1126-4312-8A08-0CD29A920054}"/>
                </a:ext>
              </a:extLst>
            </p:cNvPr>
            <p:cNvSpPr/>
            <p:nvPr/>
          </p:nvSpPr>
          <p:spPr>
            <a:xfrm>
              <a:off x="5416294" y="535568"/>
              <a:ext cx="211945" cy="12634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8C253E90-94F1-4B11-AB8F-DC7FEFF46401}"/>
              </a:ext>
            </a:extLst>
          </p:cNvPr>
          <p:cNvGrpSpPr/>
          <p:nvPr/>
        </p:nvGrpSpPr>
        <p:grpSpPr>
          <a:xfrm>
            <a:off x="743009" y="1438299"/>
            <a:ext cx="2540088" cy="1609419"/>
            <a:chOff x="354820" y="259749"/>
            <a:chExt cx="3801102" cy="2408407"/>
          </a:xfrm>
        </p:grpSpPr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9D6A9491-EEDE-42AB-9CBC-6538E48D8B74}"/>
                </a:ext>
              </a:extLst>
            </p:cNvPr>
            <p:cNvSpPr/>
            <p:nvPr/>
          </p:nvSpPr>
          <p:spPr>
            <a:xfrm>
              <a:off x="1465311" y="2156909"/>
              <a:ext cx="418898" cy="477194"/>
            </a:xfrm>
            <a:custGeom>
              <a:avLst/>
              <a:gdLst>
                <a:gd name="connsiteX0" fmla="*/ 111716 w 418898"/>
                <a:gd name="connsiteY0" fmla="*/ 0 h 477194"/>
                <a:gd name="connsiteX1" fmla="*/ 418898 w 418898"/>
                <a:gd name="connsiteY1" fmla="*/ 0 h 477194"/>
                <a:gd name="connsiteX2" fmla="*/ 363867 w 418898"/>
                <a:gd name="connsiteY2" fmla="*/ 378699 h 477194"/>
                <a:gd name="connsiteX3" fmla="*/ 364331 w 418898"/>
                <a:gd name="connsiteY3" fmla="*/ 381000 h 477194"/>
                <a:gd name="connsiteX4" fmla="*/ 364331 w 418898"/>
                <a:gd name="connsiteY4" fmla="*/ 452616 h 477194"/>
                <a:gd name="connsiteX5" fmla="*/ 339753 w 418898"/>
                <a:gd name="connsiteY5" fmla="*/ 477194 h 477194"/>
                <a:gd name="connsiteX6" fmla="*/ 24578 w 418898"/>
                <a:gd name="connsiteY6" fmla="*/ 477194 h 477194"/>
                <a:gd name="connsiteX7" fmla="*/ 0 w 418898"/>
                <a:gd name="connsiteY7" fmla="*/ 452616 h 477194"/>
                <a:gd name="connsiteX8" fmla="*/ 0 w 418898"/>
                <a:gd name="connsiteY8" fmla="*/ 381000 h 477194"/>
                <a:gd name="connsiteX9" fmla="*/ 96194 w 418898"/>
                <a:gd name="connsiteY9" fmla="*/ 284806 h 477194"/>
                <a:gd name="connsiteX10" fmla="*/ 153103 w 418898"/>
                <a:gd name="connsiteY10" fmla="*/ 284806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8898" h="477194">
                  <a:moveTo>
                    <a:pt x="111716" y="0"/>
                  </a:moveTo>
                  <a:lnTo>
                    <a:pt x="418898" y="0"/>
                  </a:lnTo>
                  <a:lnTo>
                    <a:pt x="363867" y="378699"/>
                  </a:lnTo>
                  <a:lnTo>
                    <a:pt x="364331" y="381000"/>
                  </a:lnTo>
                  <a:lnTo>
                    <a:pt x="364331" y="452616"/>
                  </a:lnTo>
                  <a:cubicBezTo>
                    <a:pt x="364331" y="466190"/>
                    <a:pt x="353327" y="477194"/>
                    <a:pt x="339753" y="477194"/>
                  </a:cubicBezTo>
                  <a:lnTo>
                    <a:pt x="24578" y="477194"/>
                  </a:lnTo>
                  <a:cubicBezTo>
                    <a:pt x="11004" y="477194"/>
                    <a:pt x="0" y="466190"/>
                    <a:pt x="0" y="452616"/>
                  </a:cubicBezTo>
                  <a:lnTo>
                    <a:pt x="0" y="381000"/>
                  </a:lnTo>
                  <a:cubicBezTo>
                    <a:pt x="0" y="327874"/>
                    <a:pt x="43068" y="284806"/>
                    <a:pt x="96194" y="284806"/>
                  </a:cubicBezTo>
                  <a:lnTo>
                    <a:pt x="153103" y="284806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0B58E04B-6AFC-4CA1-9FCD-3E7FBD18FA99}"/>
                </a:ext>
              </a:extLst>
            </p:cNvPr>
            <p:cNvSpPr/>
            <p:nvPr/>
          </p:nvSpPr>
          <p:spPr>
            <a:xfrm>
              <a:off x="2995669" y="2156909"/>
              <a:ext cx="418898" cy="477194"/>
            </a:xfrm>
            <a:custGeom>
              <a:avLst/>
              <a:gdLst>
                <a:gd name="connsiteX0" fmla="*/ 111716 w 418898"/>
                <a:gd name="connsiteY0" fmla="*/ 0 h 477194"/>
                <a:gd name="connsiteX1" fmla="*/ 418898 w 418898"/>
                <a:gd name="connsiteY1" fmla="*/ 0 h 477194"/>
                <a:gd name="connsiteX2" fmla="*/ 363867 w 418898"/>
                <a:gd name="connsiteY2" fmla="*/ 378699 h 477194"/>
                <a:gd name="connsiteX3" fmla="*/ 364331 w 418898"/>
                <a:gd name="connsiteY3" fmla="*/ 381000 h 477194"/>
                <a:gd name="connsiteX4" fmla="*/ 364331 w 418898"/>
                <a:gd name="connsiteY4" fmla="*/ 452616 h 477194"/>
                <a:gd name="connsiteX5" fmla="*/ 339753 w 418898"/>
                <a:gd name="connsiteY5" fmla="*/ 477194 h 477194"/>
                <a:gd name="connsiteX6" fmla="*/ 24578 w 418898"/>
                <a:gd name="connsiteY6" fmla="*/ 477194 h 477194"/>
                <a:gd name="connsiteX7" fmla="*/ 0 w 418898"/>
                <a:gd name="connsiteY7" fmla="*/ 452616 h 477194"/>
                <a:gd name="connsiteX8" fmla="*/ 0 w 418898"/>
                <a:gd name="connsiteY8" fmla="*/ 381000 h 477194"/>
                <a:gd name="connsiteX9" fmla="*/ 96194 w 418898"/>
                <a:gd name="connsiteY9" fmla="*/ 284806 h 477194"/>
                <a:gd name="connsiteX10" fmla="*/ 153103 w 418898"/>
                <a:gd name="connsiteY10" fmla="*/ 284806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8898" h="477194">
                  <a:moveTo>
                    <a:pt x="111716" y="0"/>
                  </a:moveTo>
                  <a:lnTo>
                    <a:pt x="418898" y="0"/>
                  </a:lnTo>
                  <a:lnTo>
                    <a:pt x="363867" y="378699"/>
                  </a:lnTo>
                  <a:lnTo>
                    <a:pt x="364331" y="381000"/>
                  </a:lnTo>
                  <a:lnTo>
                    <a:pt x="364331" y="452616"/>
                  </a:lnTo>
                  <a:cubicBezTo>
                    <a:pt x="364331" y="466190"/>
                    <a:pt x="353327" y="477194"/>
                    <a:pt x="339753" y="477194"/>
                  </a:cubicBezTo>
                  <a:lnTo>
                    <a:pt x="24578" y="477194"/>
                  </a:lnTo>
                  <a:cubicBezTo>
                    <a:pt x="11004" y="477194"/>
                    <a:pt x="0" y="466190"/>
                    <a:pt x="0" y="452616"/>
                  </a:cubicBezTo>
                  <a:lnTo>
                    <a:pt x="0" y="381000"/>
                  </a:lnTo>
                  <a:cubicBezTo>
                    <a:pt x="0" y="327874"/>
                    <a:pt x="43068" y="284806"/>
                    <a:pt x="96194" y="284806"/>
                  </a:cubicBezTo>
                  <a:lnTo>
                    <a:pt x="153103" y="284806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CA6DD176-B8A5-42E0-AE8C-12AF608A3DCF}"/>
                </a:ext>
              </a:extLst>
            </p:cNvPr>
            <p:cNvSpPr/>
            <p:nvPr/>
          </p:nvSpPr>
          <p:spPr>
            <a:xfrm>
              <a:off x="1241993" y="409992"/>
              <a:ext cx="2913929" cy="2258164"/>
            </a:xfrm>
            <a:custGeom>
              <a:avLst/>
              <a:gdLst>
                <a:gd name="connsiteX0" fmla="*/ 461505 w 2913929"/>
                <a:gd name="connsiteY0" fmla="*/ 0 h 2258164"/>
                <a:gd name="connsiteX1" fmla="*/ 2311888 w 2913929"/>
                <a:gd name="connsiteY1" fmla="*/ 0 h 2258164"/>
                <a:gd name="connsiteX2" fmla="*/ 2638221 w 2913929"/>
                <a:gd name="connsiteY2" fmla="*/ 135172 h 2258164"/>
                <a:gd name="connsiteX3" fmla="*/ 2673725 w 2913929"/>
                <a:gd name="connsiteY3" fmla="*/ 178202 h 2258164"/>
                <a:gd name="connsiteX4" fmla="*/ 2696078 w 2913929"/>
                <a:gd name="connsiteY4" fmla="*/ 203064 h 2258164"/>
                <a:gd name="connsiteX5" fmla="*/ 2863214 w 2913929"/>
                <a:gd name="connsiteY5" fmla="*/ 594173 h 2258164"/>
                <a:gd name="connsiteX6" fmla="*/ 2854285 w 2913929"/>
                <a:gd name="connsiteY6" fmla="*/ 1120942 h 2258164"/>
                <a:gd name="connsiteX7" fmla="*/ 2815362 w 2913929"/>
                <a:gd name="connsiteY7" fmla="*/ 875784 h 2258164"/>
                <a:gd name="connsiteX8" fmla="*/ 2773393 w 2913929"/>
                <a:gd name="connsiteY8" fmla="*/ 691768 h 2258164"/>
                <a:gd name="connsiteX9" fmla="*/ 2773393 w 2913929"/>
                <a:gd name="connsiteY9" fmla="*/ 1335243 h 2258164"/>
                <a:gd name="connsiteX10" fmla="*/ 2386193 w 2913929"/>
                <a:gd name="connsiteY10" fmla="*/ 1810321 h 2258164"/>
                <a:gd name="connsiteX11" fmla="*/ 2382593 w 2913929"/>
                <a:gd name="connsiteY11" fmla="*/ 1810684 h 2258164"/>
                <a:gd name="connsiteX12" fmla="*/ 2331880 w 2913929"/>
                <a:gd name="connsiteY12" fmla="*/ 2159669 h 2258164"/>
                <a:gd name="connsiteX13" fmla="*/ 2332344 w 2913929"/>
                <a:gd name="connsiteY13" fmla="*/ 2161970 h 2258164"/>
                <a:gd name="connsiteX14" fmla="*/ 2332344 w 2913929"/>
                <a:gd name="connsiteY14" fmla="*/ 2233586 h 2258164"/>
                <a:gd name="connsiteX15" fmla="*/ 2307766 w 2913929"/>
                <a:gd name="connsiteY15" fmla="*/ 2258164 h 2258164"/>
                <a:gd name="connsiteX16" fmla="*/ 1992591 w 2913929"/>
                <a:gd name="connsiteY16" fmla="*/ 2258164 h 2258164"/>
                <a:gd name="connsiteX17" fmla="*/ 1968013 w 2913929"/>
                <a:gd name="connsiteY17" fmla="*/ 2233586 h 2258164"/>
                <a:gd name="connsiteX18" fmla="*/ 1968013 w 2913929"/>
                <a:gd name="connsiteY18" fmla="*/ 2161970 h 2258164"/>
                <a:gd name="connsiteX19" fmla="*/ 2064207 w 2913929"/>
                <a:gd name="connsiteY19" fmla="*/ 2065776 h 2258164"/>
                <a:gd name="connsiteX20" fmla="*/ 2121116 w 2913929"/>
                <a:gd name="connsiteY20" fmla="*/ 2065776 h 2258164"/>
                <a:gd name="connsiteX21" fmla="*/ 2085426 w 2913929"/>
                <a:gd name="connsiteY21" fmla="*/ 1820173 h 2258164"/>
                <a:gd name="connsiteX22" fmla="*/ 850856 w 2913929"/>
                <a:gd name="connsiteY22" fmla="*/ 1820173 h 2258164"/>
                <a:gd name="connsiteX23" fmla="*/ 801522 w 2913929"/>
                <a:gd name="connsiteY23" fmla="*/ 2159669 h 2258164"/>
                <a:gd name="connsiteX24" fmla="*/ 801986 w 2913929"/>
                <a:gd name="connsiteY24" fmla="*/ 2161970 h 2258164"/>
                <a:gd name="connsiteX25" fmla="*/ 801986 w 2913929"/>
                <a:gd name="connsiteY25" fmla="*/ 2233586 h 2258164"/>
                <a:gd name="connsiteX26" fmla="*/ 777408 w 2913929"/>
                <a:gd name="connsiteY26" fmla="*/ 2258164 h 2258164"/>
                <a:gd name="connsiteX27" fmla="*/ 462233 w 2913929"/>
                <a:gd name="connsiteY27" fmla="*/ 2258164 h 2258164"/>
                <a:gd name="connsiteX28" fmla="*/ 437655 w 2913929"/>
                <a:gd name="connsiteY28" fmla="*/ 2233586 h 2258164"/>
                <a:gd name="connsiteX29" fmla="*/ 437655 w 2913929"/>
                <a:gd name="connsiteY29" fmla="*/ 2161970 h 2258164"/>
                <a:gd name="connsiteX30" fmla="*/ 533849 w 2913929"/>
                <a:gd name="connsiteY30" fmla="*/ 2065776 h 2258164"/>
                <a:gd name="connsiteX31" fmla="*/ 590758 w 2913929"/>
                <a:gd name="connsiteY31" fmla="*/ 2065776 h 2258164"/>
                <a:gd name="connsiteX32" fmla="*/ 555068 w 2913929"/>
                <a:gd name="connsiteY32" fmla="*/ 1820173 h 2258164"/>
                <a:gd name="connsiteX33" fmla="*/ 484930 w 2913929"/>
                <a:gd name="connsiteY33" fmla="*/ 1820173 h 2258164"/>
                <a:gd name="connsiteX34" fmla="*/ 0 w 2913929"/>
                <a:gd name="connsiteY34" fmla="*/ 1335243 h 2258164"/>
                <a:gd name="connsiteX35" fmla="*/ 0 w 2913929"/>
                <a:gd name="connsiteY35" fmla="*/ 461505 h 2258164"/>
                <a:gd name="connsiteX36" fmla="*/ 461505 w 2913929"/>
                <a:gd name="connsiteY36" fmla="*/ 0 h 2258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13929" h="2258164">
                  <a:moveTo>
                    <a:pt x="461505" y="0"/>
                  </a:moveTo>
                  <a:lnTo>
                    <a:pt x="2311888" y="0"/>
                  </a:lnTo>
                  <a:cubicBezTo>
                    <a:pt x="2439329" y="0"/>
                    <a:pt x="2554705" y="51656"/>
                    <a:pt x="2638221" y="135172"/>
                  </a:cubicBezTo>
                  <a:lnTo>
                    <a:pt x="2673725" y="178202"/>
                  </a:lnTo>
                  <a:lnTo>
                    <a:pt x="2696078" y="203064"/>
                  </a:lnTo>
                  <a:cubicBezTo>
                    <a:pt x="2755724" y="281692"/>
                    <a:pt x="2818861" y="424763"/>
                    <a:pt x="2863214" y="594173"/>
                  </a:cubicBezTo>
                  <a:cubicBezTo>
                    <a:pt x="2934179" y="865230"/>
                    <a:pt x="2930181" y="1101072"/>
                    <a:pt x="2854285" y="1120942"/>
                  </a:cubicBezTo>
                  <a:cubicBezTo>
                    <a:pt x="2844684" y="1041758"/>
                    <a:pt x="2831606" y="959502"/>
                    <a:pt x="2815362" y="875784"/>
                  </a:cubicBezTo>
                  <a:lnTo>
                    <a:pt x="2773393" y="691768"/>
                  </a:lnTo>
                  <a:lnTo>
                    <a:pt x="2773393" y="1335243"/>
                  </a:lnTo>
                  <a:cubicBezTo>
                    <a:pt x="2773393" y="1569585"/>
                    <a:pt x="2607168" y="1765103"/>
                    <a:pt x="2386193" y="1810321"/>
                  </a:cubicBezTo>
                  <a:lnTo>
                    <a:pt x="2382593" y="1810684"/>
                  </a:lnTo>
                  <a:lnTo>
                    <a:pt x="2331880" y="2159669"/>
                  </a:lnTo>
                  <a:lnTo>
                    <a:pt x="2332344" y="2161970"/>
                  </a:lnTo>
                  <a:lnTo>
                    <a:pt x="2332344" y="2233586"/>
                  </a:lnTo>
                  <a:cubicBezTo>
                    <a:pt x="2332344" y="2247160"/>
                    <a:pt x="2321340" y="2258164"/>
                    <a:pt x="2307766" y="2258164"/>
                  </a:cubicBezTo>
                  <a:lnTo>
                    <a:pt x="1992591" y="2258164"/>
                  </a:lnTo>
                  <a:cubicBezTo>
                    <a:pt x="1979017" y="2258164"/>
                    <a:pt x="1968013" y="2247160"/>
                    <a:pt x="1968013" y="2233586"/>
                  </a:cubicBezTo>
                  <a:lnTo>
                    <a:pt x="1968013" y="2161970"/>
                  </a:lnTo>
                  <a:cubicBezTo>
                    <a:pt x="1968013" y="2108844"/>
                    <a:pt x="2011081" y="2065776"/>
                    <a:pt x="2064207" y="2065776"/>
                  </a:cubicBezTo>
                  <a:lnTo>
                    <a:pt x="2121116" y="2065776"/>
                  </a:lnTo>
                  <a:lnTo>
                    <a:pt x="2085426" y="1820173"/>
                  </a:lnTo>
                  <a:lnTo>
                    <a:pt x="850856" y="1820173"/>
                  </a:lnTo>
                  <a:lnTo>
                    <a:pt x="801522" y="2159669"/>
                  </a:lnTo>
                  <a:lnTo>
                    <a:pt x="801986" y="2161970"/>
                  </a:lnTo>
                  <a:lnTo>
                    <a:pt x="801986" y="2233586"/>
                  </a:lnTo>
                  <a:cubicBezTo>
                    <a:pt x="801986" y="2247160"/>
                    <a:pt x="790982" y="2258164"/>
                    <a:pt x="777408" y="2258164"/>
                  </a:cubicBezTo>
                  <a:lnTo>
                    <a:pt x="462233" y="2258164"/>
                  </a:lnTo>
                  <a:cubicBezTo>
                    <a:pt x="448659" y="2258164"/>
                    <a:pt x="437655" y="2247160"/>
                    <a:pt x="437655" y="2233586"/>
                  </a:cubicBezTo>
                  <a:lnTo>
                    <a:pt x="437655" y="2161970"/>
                  </a:lnTo>
                  <a:cubicBezTo>
                    <a:pt x="437655" y="2108844"/>
                    <a:pt x="480723" y="2065776"/>
                    <a:pt x="533849" y="2065776"/>
                  </a:cubicBezTo>
                  <a:lnTo>
                    <a:pt x="590758" y="2065776"/>
                  </a:lnTo>
                  <a:lnTo>
                    <a:pt x="555068" y="1820173"/>
                  </a:lnTo>
                  <a:lnTo>
                    <a:pt x="484930" y="1820173"/>
                  </a:lnTo>
                  <a:cubicBezTo>
                    <a:pt x="217111" y="1820173"/>
                    <a:pt x="0" y="1603062"/>
                    <a:pt x="0" y="1335243"/>
                  </a:cubicBezTo>
                  <a:lnTo>
                    <a:pt x="0" y="461505"/>
                  </a:lnTo>
                  <a:cubicBezTo>
                    <a:pt x="0" y="206623"/>
                    <a:pt x="206623" y="0"/>
                    <a:pt x="461505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86460200-A3E0-40A5-B96B-4B23013FB9A2}"/>
                </a:ext>
              </a:extLst>
            </p:cNvPr>
            <p:cNvSpPr/>
            <p:nvPr/>
          </p:nvSpPr>
          <p:spPr>
            <a:xfrm rot="17100000" flipH="1">
              <a:off x="504152" y="125951"/>
              <a:ext cx="240590" cy="53925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B5B59AEE-CE88-4F05-87EF-DF6098DE3891}"/>
                </a:ext>
              </a:extLst>
            </p:cNvPr>
            <p:cNvSpPr/>
            <p:nvPr/>
          </p:nvSpPr>
          <p:spPr>
            <a:xfrm rot="4500000">
              <a:off x="1962263" y="125950"/>
              <a:ext cx="240590" cy="53925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74611F05-6B89-4402-8699-6D33BD69B59A}"/>
                </a:ext>
              </a:extLst>
            </p:cNvPr>
            <p:cNvSpPr/>
            <p:nvPr/>
          </p:nvSpPr>
          <p:spPr>
            <a:xfrm>
              <a:off x="531974" y="259749"/>
              <a:ext cx="1664267" cy="2047380"/>
            </a:xfrm>
            <a:custGeom>
              <a:avLst/>
              <a:gdLst>
                <a:gd name="connsiteX0" fmla="*/ 1455624 w 1664267"/>
                <a:gd name="connsiteY0" fmla="*/ 0 h 2047380"/>
                <a:gd name="connsiteX1" fmla="*/ 1640523 w 1664267"/>
                <a:gd name="connsiteY1" fmla="*/ 184899 h 2047380"/>
                <a:gd name="connsiteX2" fmla="*/ 1586368 w 1664267"/>
                <a:gd name="connsiteY2" fmla="*/ 315643 h 2047380"/>
                <a:gd name="connsiteX3" fmla="*/ 1545689 w 1664267"/>
                <a:gd name="connsiteY3" fmla="*/ 343069 h 2047380"/>
                <a:gd name="connsiteX4" fmla="*/ 1546713 w 1664267"/>
                <a:gd name="connsiteY4" fmla="*/ 346366 h 2047380"/>
                <a:gd name="connsiteX5" fmla="*/ 1554342 w 1664267"/>
                <a:gd name="connsiteY5" fmla="*/ 422047 h 2047380"/>
                <a:gd name="connsiteX6" fmla="*/ 1664267 w 1664267"/>
                <a:gd name="connsiteY6" fmla="*/ 1652797 h 2047380"/>
                <a:gd name="connsiteX7" fmla="*/ 1159759 w 1664267"/>
                <a:gd name="connsiteY7" fmla="*/ 2047380 h 2047380"/>
                <a:gd name="connsiteX8" fmla="*/ 467867 w 1664267"/>
                <a:gd name="connsiteY8" fmla="*/ 2047380 h 2047380"/>
                <a:gd name="connsiteX9" fmla="*/ 0 w 1664267"/>
                <a:gd name="connsiteY9" fmla="*/ 1648216 h 2047380"/>
                <a:gd name="connsiteX10" fmla="*/ 73283 w 1664267"/>
                <a:gd name="connsiteY10" fmla="*/ 422047 h 2047380"/>
                <a:gd name="connsiteX11" fmla="*/ 80913 w 1664267"/>
                <a:gd name="connsiteY11" fmla="*/ 346366 h 2047380"/>
                <a:gd name="connsiteX12" fmla="*/ 86263 w 1664267"/>
                <a:gd name="connsiteY12" fmla="*/ 329131 h 2047380"/>
                <a:gd name="connsiteX13" fmla="*/ 66258 w 1664267"/>
                <a:gd name="connsiteY13" fmla="*/ 315644 h 2047380"/>
                <a:gd name="connsiteX14" fmla="*/ 12102 w 1664267"/>
                <a:gd name="connsiteY14" fmla="*/ 184900 h 2047380"/>
                <a:gd name="connsiteX15" fmla="*/ 197001 w 1664267"/>
                <a:gd name="connsiteY15" fmla="*/ 1 h 2047380"/>
                <a:gd name="connsiteX16" fmla="*/ 327745 w 1664267"/>
                <a:gd name="connsiteY16" fmla="*/ 54157 h 2047380"/>
                <a:gd name="connsiteX17" fmla="*/ 335597 w 1664267"/>
                <a:gd name="connsiteY17" fmla="*/ 65803 h 2047380"/>
                <a:gd name="connsiteX18" fmla="*/ 373125 w 1664267"/>
                <a:gd name="connsiteY18" fmla="*/ 54153 h 2047380"/>
                <a:gd name="connsiteX19" fmla="*/ 448806 w 1664267"/>
                <a:gd name="connsiteY19" fmla="*/ 46524 h 2047380"/>
                <a:gd name="connsiteX20" fmla="*/ 1178819 w 1664267"/>
                <a:gd name="connsiteY20" fmla="*/ 46524 h 2047380"/>
                <a:gd name="connsiteX21" fmla="*/ 1254500 w 1664267"/>
                <a:gd name="connsiteY21" fmla="*/ 54153 h 2047380"/>
                <a:gd name="connsiteX22" fmla="*/ 1312702 w 1664267"/>
                <a:gd name="connsiteY22" fmla="*/ 72220 h 2047380"/>
                <a:gd name="connsiteX23" fmla="*/ 1324881 w 1664267"/>
                <a:gd name="connsiteY23" fmla="*/ 54156 h 2047380"/>
                <a:gd name="connsiteX24" fmla="*/ 1455624 w 1664267"/>
                <a:gd name="connsiteY24" fmla="*/ 0 h 2047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64267" h="2047380">
                  <a:moveTo>
                    <a:pt x="1455624" y="0"/>
                  </a:moveTo>
                  <a:cubicBezTo>
                    <a:pt x="1557741" y="0"/>
                    <a:pt x="1640523" y="82782"/>
                    <a:pt x="1640523" y="184899"/>
                  </a:cubicBezTo>
                  <a:cubicBezTo>
                    <a:pt x="1640523" y="235958"/>
                    <a:pt x="1619828" y="282182"/>
                    <a:pt x="1586368" y="315643"/>
                  </a:cubicBezTo>
                  <a:lnTo>
                    <a:pt x="1545689" y="343069"/>
                  </a:lnTo>
                  <a:lnTo>
                    <a:pt x="1546713" y="346366"/>
                  </a:lnTo>
                  <a:cubicBezTo>
                    <a:pt x="1551715" y="370812"/>
                    <a:pt x="1554342" y="396123"/>
                    <a:pt x="1554342" y="422047"/>
                  </a:cubicBezTo>
                  <a:lnTo>
                    <a:pt x="1664267" y="1652797"/>
                  </a:lnTo>
                  <a:cubicBezTo>
                    <a:pt x="1664267" y="1870719"/>
                    <a:pt x="1377681" y="2047380"/>
                    <a:pt x="1159759" y="2047380"/>
                  </a:cubicBezTo>
                  <a:lnTo>
                    <a:pt x="467867" y="2047380"/>
                  </a:lnTo>
                  <a:cubicBezTo>
                    <a:pt x="249944" y="2047380"/>
                    <a:pt x="0" y="1866139"/>
                    <a:pt x="0" y="1648216"/>
                  </a:cubicBezTo>
                  <a:lnTo>
                    <a:pt x="73283" y="422047"/>
                  </a:lnTo>
                  <a:cubicBezTo>
                    <a:pt x="73283" y="396123"/>
                    <a:pt x="75910" y="370812"/>
                    <a:pt x="80913" y="346366"/>
                  </a:cubicBezTo>
                  <a:lnTo>
                    <a:pt x="86263" y="329131"/>
                  </a:lnTo>
                  <a:lnTo>
                    <a:pt x="66258" y="315644"/>
                  </a:lnTo>
                  <a:cubicBezTo>
                    <a:pt x="32798" y="282183"/>
                    <a:pt x="12102" y="235959"/>
                    <a:pt x="12102" y="184900"/>
                  </a:cubicBezTo>
                  <a:cubicBezTo>
                    <a:pt x="12102" y="82783"/>
                    <a:pt x="94884" y="1"/>
                    <a:pt x="197001" y="1"/>
                  </a:cubicBezTo>
                  <a:cubicBezTo>
                    <a:pt x="248060" y="1"/>
                    <a:pt x="294284" y="20696"/>
                    <a:pt x="327745" y="54157"/>
                  </a:cubicBezTo>
                  <a:lnTo>
                    <a:pt x="335597" y="65803"/>
                  </a:lnTo>
                  <a:lnTo>
                    <a:pt x="373125" y="54153"/>
                  </a:lnTo>
                  <a:cubicBezTo>
                    <a:pt x="397571" y="49151"/>
                    <a:pt x="422882" y="46524"/>
                    <a:pt x="448806" y="46524"/>
                  </a:cubicBezTo>
                  <a:lnTo>
                    <a:pt x="1178819" y="46524"/>
                  </a:lnTo>
                  <a:cubicBezTo>
                    <a:pt x="1204744" y="46524"/>
                    <a:pt x="1230055" y="49151"/>
                    <a:pt x="1254500" y="54153"/>
                  </a:cubicBezTo>
                  <a:lnTo>
                    <a:pt x="1312702" y="72220"/>
                  </a:lnTo>
                  <a:lnTo>
                    <a:pt x="1324881" y="54156"/>
                  </a:lnTo>
                  <a:cubicBezTo>
                    <a:pt x="1358341" y="20695"/>
                    <a:pt x="1404566" y="0"/>
                    <a:pt x="1455624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3" name="楕円 472">
              <a:extLst>
                <a:ext uri="{FF2B5EF4-FFF2-40B4-BE49-F238E27FC236}">
                  <a16:creationId xmlns:a16="http://schemas.microsoft.com/office/drawing/2014/main" id="{142ECBC5-B71B-4F8D-8CEF-B13EF3A0AB7D}"/>
                </a:ext>
              </a:extLst>
            </p:cNvPr>
            <p:cNvSpPr/>
            <p:nvPr/>
          </p:nvSpPr>
          <p:spPr>
            <a:xfrm>
              <a:off x="678443" y="1973251"/>
              <a:ext cx="333943" cy="187071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4" name="楕円 473">
              <a:extLst>
                <a:ext uri="{FF2B5EF4-FFF2-40B4-BE49-F238E27FC236}">
                  <a16:creationId xmlns:a16="http://schemas.microsoft.com/office/drawing/2014/main" id="{98D9E822-8867-4753-9143-AEF6DBAC837F}"/>
                </a:ext>
              </a:extLst>
            </p:cNvPr>
            <p:cNvSpPr/>
            <p:nvPr/>
          </p:nvSpPr>
          <p:spPr>
            <a:xfrm>
              <a:off x="1727556" y="1973251"/>
              <a:ext cx="333943" cy="187071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03F6604B-8AC8-46D8-8362-9E68793ACD73}"/>
                </a:ext>
              </a:extLst>
            </p:cNvPr>
            <p:cNvSpPr/>
            <p:nvPr/>
          </p:nvSpPr>
          <p:spPr>
            <a:xfrm>
              <a:off x="621440" y="332395"/>
              <a:ext cx="213238" cy="213238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FBE326B6-7E80-4A0A-8993-A9673EBC5D87}"/>
                </a:ext>
              </a:extLst>
            </p:cNvPr>
            <p:cNvSpPr/>
            <p:nvPr/>
          </p:nvSpPr>
          <p:spPr>
            <a:xfrm>
              <a:off x="659541" y="373426"/>
              <a:ext cx="137035" cy="137035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2CF43F03-0C72-47C2-A412-4650E6C8DFF7}"/>
                </a:ext>
              </a:extLst>
            </p:cNvPr>
            <p:cNvSpPr/>
            <p:nvPr/>
          </p:nvSpPr>
          <p:spPr>
            <a:xfrm>
              <a:off x="1880679" y="332395"/>
              <a:ext cx="213238" cy="213238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FD0A9280-F6E6-442E-BD57-994C5DD7F370}"/>
                </a:ext>
              </a:extLst>
            </p:cNvPr>
            <p:cNvSpPr/>
            <p:nvPr/>
          </p:nvSpPr>
          <p:spPr>
            <a:xfrm>
              <a:off x="1918780" y="373426"/>
              <a:ext cx="137035" cy="137035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8C5237E3-BB0C-41BE-BAE2-E18112E12B2E}"/>
              </a:ext>
            </a:extLst>
          </p:cNvPr>
          <p:cNvGrpSpPr/>
          <p:nvPr/>
        </p:nvGrpSpPr>
        <p:grpSpPr>
          <a:xfrm>
            <a:off x="6949914" y="3834018"/>
            <a:ext cx="1947233" cy="2469307"/>
            <a:chOff x="80879" y="3376416"/>
            <a:chExt cx="2566454" cy="3254547"/>
          </a:xfrm>
        </p:grpSpPr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C5255BD8-B842-45DA-BB58-51C11478B513}"/>
                </a:ext>
              </a:extLst>
            </p:cNvPr>
            <p:cNvSpPr/>
            <p:nvPr/>
          </p:nvSpPr>
          <p:spPr>
            <a:xfrm rot="10800000">
              <a:off x="80879" y="3376416"/>
              <a:ext cx="2566454" cy="3254547"/>
            </a:xfrm>
            <a:custGeom>
              <a:avLst/>
              <a:gdLst>
                <a:gd name="connsiteX0" fmla="*/ 883881 w 2566454"/>
                <a:gd name="connsiteY0" fmla="*/ 3253611 h 3254547"/>
                <a:gd name="connsiteX1" fmla="*/ 856349 w 2566454"/>
                <a:gd name="connsiteY1" fmla="*/ 3240655 h 3254547"/>
                <a:gd name="connsiteX2" fmla="*/ 1048301 w 2566454"/>
                <a:gd name="connsiteY2" fmla="*/ 3083265 h 3254547"/>
                <a:gd name="connsiteX3" fmla="*/ 1231023 w 2566454"/>
                <a:gd name="connsiteY3" fmla="*/ 2911817 h 3254547"/>
                <a:gd name="connsiteX4" fmla="*/ 799160 w 2566454"/>
                <a:gd name="connsiteY4" fmla="*/ 2911817 h 3254547"/>
                <a:gd name="connsiteX5" fmla="*/ 584247 w 2566454"/>
                <a:gd name="connsiteY5" fmla="*/ 2868428 h 3254547"/>
                <a:gd name="connsiteX6" fmla="*/ 554468 w 2566454"/>
                <a:gd name="connsiteY6" fmla="*/ 2852264 h 3254547"/>
                <a:gd name="connsiteX7" fmla="*/ 365154 w 2566454"/>
                <a:gd name="connsiteY7" fmla="*/ 2993538 h 3254547"/>
                <a:gd name="connsiteX8" fmla="*/ 366799 w 2566454"/>
                <a:gd name="connsiteY8" fmla="*/ 3017126 h 3254547"/>
                <a:gd name="connsiteX9" fmla="*/ 354624 w 2566454"/>
                <a:gd name="connsiteY9" fmla="*/ 3053332 h 3254547"/>
                <a:gd name="connsiteX10" fmla="*/ 318816 w 2566454"/>
                <a:gd name="connsiteY10" fmla="*/ 3115354 h 3254547"/>
                <a:gd name="connsiteX11" fmla="*/ 303892 w 2566454"/>
                <a:gd name="connsiteY11" fmla="*/ 3126805 h 3254547"/>
                <a:gd name="connsiteX12" fmla="*/ 285242 w 2566454"/>
                <a:gd name="connsiteY12" fmla="*/ 3124350 h 3254547"/>
                <a:gd name="connsiteX13" fmla="*/ 12292 w 2566454"/>
                <a:gd name="connsiteY13" fmla="*/ 2966762 h 3254547"/>
                <a:gd name="connsiteX14" fmla="*/ 3296 w 2566454"/>
                <a:gd name="connsiteY14" fmla="*/ 2933188 h 3254547"/>
                <a:gd name="connsiteX15" fmla="*/ 39104 w 2566454"/>
                <a:gd name="connsiteY15" fmla="*/ 2871167 h 3254547"/>
                <a:gd name="connsiteX16" fmla="*/ 170508 w 2566454"/>
                <a:gd name="connsiteY16" fmla="*/ 2835957 h 3254547"/>
                <a:gd name="connsiteX17" fmla="*/ 198669 w 2566454"/>
                <a:gd name="connsiteY17" fmla="*/ 2852216 h 3254547"/>
                <a:gd name="connsiteX18" fmla="*/ 339021 w 2566454"/>
                <a:gd name="connsiteY18" fmla="*/ 2664138 h 3254547"/>
                <a:gd name="connsiteX19" fmla="*/ 290423 w 2566454"/>
                <a:gd name="connsiteY19" fmla="*/ 2574603 h 3254547"/>
                <a:gd name="connsiteX20" fmla="*/ 247034 w 2566454"/>
                <a:gd name="connsiteY20" fmla="*/ 2359691 h 3254547"/>
                <a:gd name="connsiteX21" fmla="*/ 247034 w 2566454"/>
                <a:gd name="connsiteY21" fmla="*/ 896795 h 3254547"/>
                <a:gd name="connsiteX22" fmla="*/ 478702 w 2566454"/>
                <a:gd name="connsiteY22" fmla="*/ 461081 h 3254547"/>
                <a:gd name="connsiteX23" fmla="*/ 485001 w 2566454"/>
                <a:gd name="connsiteY23" fmla="*/ 457662 h 3254547"/>
                <a:gd name="connsiteX24" fmla="*/ 453689 w 2566454"/>
                <a:gd name="connsiteY24" fmla="*/ 192388 h 3254547"/>
                <a:gd name="connsiteX25" fmla="*/ 421171 w 2566454"/>
                <a:gd name="connsiteY25" fmla="*/ 192388 h 3254547"/>
                <a:gd name="connsiteX26" fmla="*/ 324977 w 2566454"/>
                <a:gd name="connsiteY26" fmla="*/ 96194 h 3254547"/>
                <a:gd name="connsiteX27" fmla="*/ 324977 w 2566454"/>
                <a:gd name="connsiteY27" fmla="*/ 24578 h 3254547"/>
                <a:gd name="connsiteX28" fmla="*/ 349555 w 2566454"/>
                <a:gd name="connsiteY28" fmla="*/ 0 h 3254547"/>
                <a:gd name="connsiteX29" fmla="*/ 664730 w 2566454"/>
                <a:gd name="connsiteY29" fmla="*/ 0 h 3254547"/>
                <a:gd name="connsiteX30" fmla="*/ 689308 w 2566454"/>
                <a:gd name="connsiteY30" fmla="*/ 24578 h 3254547"/>
                <a:gd name="connsiteX31" fmla="*/ 689308 w 2566454"/>
                <a:gd name="connsiteY31" fmla="*/ 96194 h 3254547"/>
                <a:gd name="connsiteX32" fmla="*/ 681749 w 2566454"/>
                <a:gd name="connsiteY32" fmla="*/ 133637 h 3254547"/>
                <a:gd name="connsiteX33" fmla="*/ 668530 w 2566454"/>
                <a:gd name="connsiteY33" fmla="*/ 153243 h 3254547"/>
                <a:gd name="connsiteX34" fmla="*/ 762737 w 2566454"/>
                <a:gd name="connsiteY34" fmla="*/ 372324 h 3254547"/>
                <a:gd name="connsiteX35" fmla="*/ 772488 w 2566454"/>
                <a:gd name="connsiteY35" fmla="*/ 371341 h 3254547"/>
                <a:gd name="connsiteX36" fmla="*/ 1793968 w 2566454"/>
                <a:gd name="connsiteY36" fmla="*/ 371341 h 3254547"/>
                <a:gd name="connsiteX37" fmla="*/ 1826850 w 2566454"/>
                <a:gd name="connsiteY37" fmla="*/ 374656 h 3254547"/>
                <a:gd name="connsiteX38" fmla="*/ 1922059 w 2566454"/>
                <a:gd name="connsiteY38" fmla="*/ 153243 h 3254547"/>
                <a:gd name="connsiteX39" fmla="*/ 1908840 w 2566454"/>
                <a:gd name="connsiteY39" fmla="*/ 133637 h 3254547"/>
                <a:gd name="connsiteX40" fmla="*/ 1901281 w 2566454"/>
                <a:gd name="connsiteY40" fmla="*/ 96194 h 3254547"/>
                <a:gd name="connsiteX41" fmla="*/ 1901281 w 2566454"/>
                <a:gd name="connsiteY41" fmla="*/ 24578 h 3254547"/>
                <a:gd name="connsiteX42" fmla="*/ 1925859 w 2566454"/>
                <a:gd name="connsiteY42" fmla="*/ 0 h 3254547"/>
                <a:gd name="connsiteX43" fmla="*/ 2241034 w 2566454"/>
                <a:gd name="connsiteY43" fmla="*/ 0 h 3254547"/>
                <a:gd name="connsiteX44" fmla="*/ 2265612 w 2566454"/>
                <a:gd name="connsiteY44" fmla="*/ 24578 h 3254547"/>
                <a:gd name="connsiteX45" fmla="*/ 2265612 w 2566454"/>
                <a:gd name="connsiteY45" fmla="*/ 96194 h 3254547"/>
                <a:gd name="connsiteX46" fmla="*/ 2169418 w 2566454"/>
                <a:gd name="connsiteY46" fmla="*/ 192388 h 3254547"/>
                <a:gd name="connsiteX47" fmla="*/ 2136901 w 2566454"/>
                <a:gd name="connsiteY47" fmla="*/ 192388 h 3254547"/>
                <a:gd name="connsiteX48" fmla="*/ 2103638 w 2566454"/>
                <a:gd name="connsiteY48" fmla="*/ 474186 h 3254547"/>
                <a:gd name="connsiteX49" fmla="*/ 2165520 w 2566454"/>
                <a:gd name="connsiteY49" fmla="*/ 525243 h 3254547"/>
                <a:gd name="connsiteX50" fmla="*/ 2319422 w 2566454"/>
                <a:gd name="connsiteY50" fmla="*/ 896795 h 3254547"/>
                <a:gd name="connsiteX51" fmla="*/ 2319422 w 2566454"/>
                <a:gd name="connsiteY51" fmla="*/ 2359691 h 3254547"/>
                <a:gd name="connsiteX52" fmla="*/ 2276033 w 2566454"/>
                <a:gd name="connsiteY52" fmla="*/ 2574604 h 3254547"/>
                <a:gd name="connsiteX53" fmla="*/ 2227434 w 2566454"/>
                <a:gd name="connsiteY53" fmla="*/ 2664140 h 3254547"/>
                <a:gd name="connsiteX54" fmla="*/ 2367785 w 2566454"/>
                <a:gd name="connsiteY54" fmla="*/ 2852217 h 3254547"/>
                <a:gd name="connsiteX55" fmla="*/ 2395946 w 2566454"/>
                <a:gd name="connsiteY55" fmla="*/ 2835958 h 3254547"/>
                <a:gd name="connsiteX56" fmla="*/ 2527350 w 2566454"/>
                <a:gd name="connsiteY56" fmla="*/ 2871167 h 3254547"/>
                <a:gd name="connsiteX57" fmla="*/ 2563158 w 2566454"/>
                <a:gd name="connsiteY57" fmla="*/ 2933188 h 3254547"/>
                <a:gd name="connsiteX58" fmla="*/ 2554161 w 2566454"/>
                <a:gd name="connsiteY58" fmla="*/ 2966763 h 3254547"/>
                <a:gd name="connsiteX59" fmla="*/ 2281212 w 2566454"/>
                <a:gd name="connsiteY59" fmla="*/ 3124350 h 3254547"/>
                <a:gd name="connsiteX60" fmla="*/ 2247638 w 2566454"/>
                <a:gd name="connsiteY60" fmla="*/ 3115354 h 3254547"/>
                <a:gd name="connsiteX61" fmla="*/ 2211830 w 2566454"/>
                <a:gd name="connsiteY61" fmla="*/ 3053333 h 3254547"/>
                <a:gd name="connsiteX62" fmla="*/ 2199654 w 2566454"/>
                <a:gd name="connsiteY62" fmla="*/ 3017127 h 3254547"/>
                <a:gd name="connsiteX63" fmla="*/ 2201299 w 2566454"/>
                <a:gd name="connsiteY63" fmla="*/ 2993538 h 3254547"/>
                <a:gd name="connsiteX64" fmla="*/ 2011987 w 2566454"/>
                <a:gd name="connsiteY64" fmla="*/ 2852265 h 3254547"/>
                <a:gd name="connsiteX65" fmla="*/ 1982208 w 2566454"/>
                <a:gd name="connsiteY65" fmla="*/ 2868428 h 3254547"/>
                <a:gd name="connsiteX66" fmla="*/ 1767296 w 2566454"/>
                <a:gd name="connsiteY66" fmla="*/ 2911817 h 3254547"/>
                <a:gd name="connsiteX67" fmla="*/ 1382209 w 2566454"/>
                <a:gd name="connsiteY67" fmla="*/ 2911817 h 3254547"/>
                <a:gd name="connsiteX68" fmla="*/ 1315535 w 2566454"/>
                <a:gd name="connsiteY68" fmla="*/ 2982365 h 3254547"/>
                <a:gd name="connsiteX69" fmla="*/ 883881 w 2566454"/>
                <a:gd name="connsiteY69" fmla="*/ 3253611 h 3254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566454" h="3254547">
                  <a:moveTo>
                    <a:pt x="883881" y="3253611"/>
                  </a:moveTo>
                  <a:cubicBezTo>
                    <a:pt x="872564" y="3251850"/>
                    <a:pt x="863284" y="3247590"/>
                    <a:pt x="856349" y="3240655"/>
                  </a:cubicBezTo>
                  <a:cubicBezTo>
                    <a:pt x="919848" y="3192384"/>
                    <a:pt x="984243" y="3139559"/>
                    <a:pt x="1048301" y="3083265"/>
                  </a:cubicBezTo>
                  <a:lnTo>
                    <a:pt x="1231023" y="2911817"/>
                  </a:lnTo>
                  <a:lnTo>
                    <a:pt x="799160" y="2911817"/>
                  </a:lnTo>
                  <a:cubicBezTo>
                    <a:pt x="722927" y="2911817"/>
                    <a:pt x="650303" y="2896367"/>
                    <a:pt x="584247" y="2868428"/>
                  </a:cubicBezTo>
                  <a:lnTo>
                    <a:pt x="554468" y="2852264"/>
                  </a:lnTo>
                  <a:lnTo>
                    <a:pt x="365154" y="2993538"/>
                  </a:lnTo>
                  <a:lnTo>
                    <a:pt x="366799" y="3017126"/>
                  </a:lnTo>
                  <a:cubicBezTo>
                    <a:pt x="365260" y="3029527"/>
                    <a:pt x="361265" y="3041831"/>
                    <a:pt x="354624" y="3053332"/>
                  </a:cubicBezTo>
                  <a:lnTo>
                    <a:pt x="318816" y="3115354"/>
                  </a:lnTo>
                  <a:cubicBezTo>
                    <a:pt x="315423" y="3121231"/>
                    <a:pt x="309968" y="3125177"/>
                    <a:pt x="303892" y="3126805"/>
                  </a:cubicBezTo>
                  <a:cubicBezTo>
                    <a:pt x="297816" y="3128433"/>
                    <a:pt x="291120" y="3127743"/>
                    <a:pt x="285242" y="3124350"/>
                  </a:cubicBezTo>
                  <a:lnTo>
                    <a:pt x="12292" y="2966762"/>
                  </a:lnTo>
                  <a:cubicBezTo>
                    <a:pt x="537" y="2959975"/>
                    <a:pt x="-3491" y="2944944"/>
                    <a:pt x="3296" y="2933188"/>
                  </a:cubicBezTo>
                  <a:lnTo>
                    <a:pt x="39104" y="2871167"/>
                  </a:lnTo>
                  <a:cubicBezTo>
                    <a:pt x="65667" y="2825158"/>
                    <a:pt x="124499" y="2809394"/>
                    <a:pt x="170508" y="2835957"/>
                  </a:cubicBezTo>
                  <a:lnTo>
                    <a:pt x="198669" y="2852216"/>
                  </a:lnTo>
                  <a:lnTo>
                    <a:pt x="339021" y="2664138"/>
                  </a:lnTo>
                  <a:lnTo>
                    <a:pt x="290423" y="2574603"/>
                  </a:lnTo>
                  <a:cubicBezTo>
                    <a:pt x="262484" y="2508548"/>
                    <a:pt x="247034" y="2435924"/>
                    <a:pt x="247034" y="2359691"/>
                  </a:cubicBezTo>
                  <a:lnTo>
                    <a:pt x="247034" y="896795"/>
                  </a:lnTo>
                  <a:cubicBezTo>
                    <a:pt x="247034" y="715420"/>
                    <a:pt x="338930" y="555509"/>
                    <a:pt x="478702" y="461081"/>
                  </a:cubicBezTo>
                  <a:lnTo>
                    <a:pt x="485001" y="457662"/>
                  </a:lnTo>
                  <a:lnTo>
                    <a:pt x="453689" y="192388"/>
                  </a:lnTo>
                  <a:lnTo>
                    <a:pt x="421171" y="192388"/>
                  </a:lnTo>
                  <a:cubicBezTo>
                    <a:pt x="368045" y="192388"/>
                    <a:pt x="324977" y="149320"/>
                    <a:pt x="324977" y="96194"/>
                  </a:cubicBezTo>
                  <a:lnTo>
                    <a:pt x="324977" y="24578"/>
                  </a:lnTo>
                  <a:cubicBezTo>
                    <a:pt x="324977" y="11004"/>
                    <a:pt x="335981" y="0"/>
                    <a:pt x="349555" y="0"/>
                  </a:cubicBezTo>
                  <a:lnTo>
                    <a:pt x="664730" y="0"/>
                  </a:lnTo>
                  <a:cubicBezTo>
                    <a:pt x="678304" y="0"/>
                    <a:pt x="689308" y="11004"/>
                    <a:pt x="689308" y="24578"/>
                  </a:cubicBezTo>
                  <a:lnTo>
                    <a:pt x="689308" y="96194"/>
                  </a:lnTo>
                  <a:cubicBezTo>
                    <a:pt x="689308" y="109475"/>
                    <a:pt x="686616" y="122128"/>
                    <a:pt x="681749" y="133637"/>
                  </a:cubicBezTo>
                  <a:lnTo>
                    <a:pt x="668530" y="153243"/>
                  </a:lnTo>
                  <a:lnTo>
                    <a:pt x="762737" y="372324"/>
                  </a:lnTo>
                  <a:lnTo>
                    <a:pt x="772488" y="371341"/>
                  </a:lnTo>
                  <a:lnTo>
                    <a:pt x="1793968" y="371341"/>
                  </a:lnTo>
                  <a:lnTo>
                    <a:pt x="1826850" y="374656"/>
                  </a:lnTo>
                  <a:lnTo>
                    <a:pt x="1922059" y="153243"/>
                  </a:lnTo>
                  <a:lnTo>
                    <a:pt x="1908840" y="133637"/>
                  </a:lnTo>
                  <a:cubicBezTo>
                    <a:pt x="1903973" y="122128"/>
                    <a:pt x="1901281" y="109475"/>
                    <a:pt x="1901281" y="96194"/>
                  </a:cubicBezTo>
                  <a:lnTo>
                    <a:pt x="1901281" y="24578"/>
                  </a:lnTo>
                  <a:cubicBezTo>
                    <a:pt x="1901281" y="11004"/>
                    <a:pt x="1912285" y="0"/>
                    <a:pt x="1925859" y="0"/>
                  </a:cubicBezTo>
                  <a:lnTo>
                    <a:pt x="2241034" y="0"/>
                  </a:lnTo>
                  <a:cubicBezTo>
                    <a:pt x="2254608" y="0"/>
                    <a:pt x="2265612" y="11004"/>
                    <a:pt x="2265612" y="24578"/>
                  </a:cubicBezTo>
                  <a:lnTo>
                    <a:pt x="2265612" y="96194"/>
                  </a:lnTo>
                  <a:cubicBezTo>
                    <a:pt x="2265612" y="149320"/>
                    <a:pt x="2222544" y="192388"/>
                    <a:pt x="2169418" y="192388"/>
                  </a:cubicBezTo>
                  <a:lnTo>
                    <a:pt x="2136901" y="192388"/>
                  </a:lnTo>
                  <a:lnTo>
                    <a:pt x="2103638" y="474186"/>
                  </a:lnTo>
                  <a:lnTo>
                    <a:pt x="2165520" y="525243"/>
                  </a:lnTo>
                  <a:cubicBezTo>
                    <a:pt x="2260608" y="620332"/>
                    <a:pt x="2319422" y="751695"/>
                    <a:pt x="2319422" y="896795"/>
                  </a:cubicBezTo>
                  <a:lnTo>
                    <a:pt x="2319422" y="2359691"/>
                  </a:lnTo>
                  <a:cubicBezTo>
                    <a:pt x="2319422" y="2435924"/>
                    <a:pt x="2303972" y="2508548"/>
                    <a:pt x="2276033" y="2574604"/>
                  </a:cubicBezTo>
                  <a:lnTo>
                    <a:pt x="2227434" y="2664140"/>
                  </a:lnTo>
                  <a:lnTo>
                    <a:pt x="2367785" y="2852217"/>
                  </a:lnTo>
                  <a:lnTo>
                    <a:pt x="2395946" y="2835958"/>
                  </a:lnTo>
                  <a:cubicBezTo>
                    <a:pt x="2441955" y="2809395"/>
                    <a:pt x="2500787" y="2825159"/>
                    <a:pt x="2527350" y="2871167"/>
                  </a:cubicBezTo>
                  <a:lnTo>
                    <a:pt x="2563158" y="2933188"/>
                  </a:lnTo>
                  <a:cubicBezTo>
                    <a:pt x="2569945" y="2944944"/>
                    <a:pt x="2565917" y="2959976"/>
                    <a:pt x="2554161" y="2966763"/>
                  </a:cubicBezTo>
                  <a:lnTo>
                    <a:pt x="2281212" y="3124350"/>
                  </a:lnTo>
                  <a:cubicBezTo>
                    <a:pt x="2269456" y="3131137"/>
                    <a:pt x="2254425" y="3127109"/>
                    <a:pt x="2247638" y="3115354"/>
                  </a:cubicBezTo>
                  <a:lnTo>
                    <a:pt x="2211830" y="3053333"/>
                  </a:lnTo>
                  <a:cubicBezTo>
                    <a:pt x="2205189" y="3041831"/>
                    <a:pt x="2201194" y="3029527"/>
                    <a:pt x="2199654" y="3017127"/>
                  </a:cubicBezTo>
                  <a:lnTo>
                    <a:pt x="2201299" y="2993538"/>
                  </a:lnTo>
                  <a:lnTo>
                    <a:pt x="2011987" y="2852265"/>
                  </a:lnTo>
                  <a:lnTo>
                    <a:pt x="1982208" y="2868428"/>
                  </a:lnTo>
                  <a:cubicBezTo>
                    <a:pt x="1916153" y="2896367"/>
                    <a:pt x="1843529" y="2911817"/>
                    <a:pt x="1767296" y="2911817"/>
                  </a:cubicBezTo>
                  <a:lnTo>
                    <a:pt x="1382209" y="2911817"/>
                  </a:lnTo>
                  <a:lnTo>
                    <a:pt x="1315535" y="2982365"/>
                  </a:lnTo>
                  <a:cubicBezTo>
                    <a:pt x="1142175" y="3155725"/>
                    <a:pt x="963104" y="3265932"/>
                    <a:pt x="883881" y="3253611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8DE32A05-4B77-4B3F-B520-6C3C52A18BE9}"/>
                </a:ext>
              </a:extLst>
            </p:cNvPr>
            <p:cNvSpPr/>
            <p:nvPr/>
          </p:nvSpPr>
          <p:spPr>
            <a:xfrm rot="17100000" flipH="1">
              <a:off x="571960" y="4314001"/>
              <a:ext cx="224386" cy="502935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2" name="楕円 481">
              <a:extLst>
                <a:ext uri="{FF2B5EF4-FFF2-40B4-BE49-F238E27FC236}">
                  <a16:creationId xmlns:a16="http://schemas.microsoft.com/office/drawing/2014/main" id="{FD48DF97-B2E6-4A8D-A5CF-5F2A88800BAB}"/>
                </a:ext>
              </a:extLst>
            </p:cNvPr>
            <p:cNvSpPr/>
            <p:nvPr/>
          </p:nvSpPr>
          <p:spPr>
            <a:xfrm rot="4500000">
              <a:off x="1931866" y="4314000"/>
              <a:ext cx="224386" cy="502935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A0FE3A0C-93DA-44D4-BF98-813B4F92AB19}"/>
                </a:ext>
              </a:extLst>
            </p:cNvPr>
            <p:cNvSpPr/>
            <p:nvPr/>
          </p:nvSpPr>
          <p:spPr>
            <a:xfrm>
              <a:off x="597908" y="4438788"/>
              <a:ext cx="1552177" cy="1909486"/>
            </a:xfrm>
            <a:custGeom>
              <a:avLst/>
              <a:gdLst>
                <a:gd name="connsiteX0" fmla="*/ 1455624 w 1664267"/>
                <a:gd name="connsiteY0" fmla="*/ 0 h 2047380"/>
                <a:gd name="connsiteX1" fmla="*/ 1640523 w 1664267"/>
                <a:gd name="connsiteY1" fmla="*/ 184899 h 2047380"/>
                <a:gd name="connsiteX2" fmla="*/ 1586368 w 1664267"/>
                <a:gd name="connsiteY2" fmla="*/ 315643 h 2047380"/>
                <a:gd name="connsiteX3" fmla="*/ 1545689 w 1664267"/>
                <a:gd name="connsiteY3" fmla="*/ 343069 h 2047380"/>
                <a:gd name="connsiteX4" fmla="*/ 1546713 w 1664267"/>
                <a:gd name="connsiteY4" fmla="*/ 346366 h 2047380"/>
                <a:gd name="connsiteX5" fmla="*/ 1554342 w 1664267"/>
                <a:gd name="connsiteY5" fmla="*/ 422047 h 2047380"/>
                <a:gd name="connsiteX6" fmla="*/ 1664267 w 1664267"/>
                <a:gd name="connsiteY6" fmla="*/ 1652797 h 2047380"/>
                <a:gd name="connsiteX7" fmla="*/ 1159759 w 1664267"/>
                <a:gd name="connsiteY7" fmla="*/ 2047380 h 2047380"/>
                <a:gd name="connsiteX8" fmla="*/ 467867 w 1664267"/>
                <a:gd name="connsiteY8" fmla="*/ 2047380 h 2047380"/>
                <a:gd name="connsiteX9" fmla="*/ 0 w 1664267"/>
                <a:gd name="connsiteY9" fmla="*/ 1648216 h 2047380"/>
                <a:gd name="connsiteX10" fmla="*/ 73283 w 1664267"/>
                <a:gd name="connsiteY10" fmla="*/ 422047 h 2047380"/>
                <a:gd name="connsiteX11" fmla="*/ 80913 w 1664267"/>
                <a:gd name="connsiteY11" fmla="*/ 346366 h 2047380"/>
                <a:gd name="connsiteX12" fmla="*/ 86263 w 1664267"/>
                <a:gd name="connsiteY12" fmla="*/ 329131 h 2047380"/>
                <a:gd name="connsiteX13" fmla="*/ 66258 w 1664267"/>
                <a:gd name="connsiteY13" fmla="*/ 315644 h 2047380"/>
                <a:gd name="connsiteX14" fmla="*/ 12102 w 1664267"/>
                <a:gd name="connsiteY14" fmla="*/ 184900 h 2047380"/>
                <a:gd name="connsiteX15" fmla="*/ 197001 w 1664267"/>
                <a:gd name="connsiteY15" fmla="*/ 1 h 2047380"/>
                <a:gd name="connsiteX16" fmla="*/ 327745 w 1664267"/>
                <a:gd name="connsiteY16" fmla="*/ 54157 h 2047380"/>
                <a:gd name="connsiteX17" fmla="*/ 335597 w 1664267"/>
                <a:gd name="connsiteY17" fmla="*/ 65803 h 2047380"/>
                <a:gd name="connsiteX18" fmla="*/ 373125 w 1664267"/>
                <a:gd name="connsiteY18" fmla="*/ 54153 h 2047380"/>
                <a:gd name="connsiteX19" fmla="*/ 448806 w 1664267"/>
                <a:gd name="connsiteY19" fmla="*/ 46524 h 2047380"/>
                <a:gd name="connsiteX20" fmla="*/ 1178819 w 1664267"/>
                <a:gd name="connsiteY20" fmla="*/ 46524 h 2047380"/>
                <a:gd name="connsiteX21" fmla="*/ 1254500 w 1664267"/>
                <a:gd name="connsiteY21" fmla="*/ 54153 h 2047380"/>
                <a:gd name="connsiteX22" fmla="*/ 1312702 w 1664267"/>
                <a:gd name="connsiteY22" fmla="*/ 72220 h 2047380"/>
                <a:gd name="connsiteX23" fmla="*/ 1324881 w 1664267"/>
                <a:gd name="connsiteY23" fmla="*/ 54156 h 2047380"/>
                <a:gd name="connsiteX24" fmla="*/ 1455624 w 1664267"/>
                <a:gd name="connsiteY24" fmla="*/ 0 h 2047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64267" h="2047380">
                  <a:moveTo>
                    <a:pt x="1455624" y="0"/>
                  </a:moveTo>
                  <a:cubicBezTo>
                    <a:pt x="1557741" y="0"/>
                    <a:pt x="1640523" y="82782"/>
                    <a:pt x="1640523" y="184899"/>
                  </a:cubicBezTo>
                  <a:cubicBezTo>
                    <a:pt x="1640523" y="235958"/>
                    <a:pt x="1619828" y="282182"/>
                    <a:pt x="1586368" y="315643"/>
                  </a:cubicBezTo>
                  <a:lnTo>
                    <a:pt x="1545689" y="343069"/>
                  </a:lnTo>
                  <a:lnTo>
                    <a:pt x="1546713" y="346366"/>
                  </a:lnTo>
                  <a:cubicBezTo>
                    <a:pt x="1551715" y="370812"/>
                    <a:pt x="1554342" y="396123"/>
                    <a:pt x="1554342" y="422047"/>
                  </a:cubicBezTo>
                  <a:lnTo>
                    <a:pt x="1664267" y="1652797"/>
                  </a:lnTo>
                  <a:cubicBezTo>
                    <a:pt x="1664267" y="1870719"/>
                    <a:pt x="1377681" y="2047380"/>
                    <a:pt x="1159759" y="2047380"/>
                  </a:cubicBezTo>
                  <a:lnTo>
                    <a:pt x="467867" y="2047380"/>
                  </a:lnTo>
                  <a:cubicBezTo>
                    <a:pt x="249944" y="2047380"/>
                    <a:pt x="0" y="1866139"/>
                    <a:pt x="0" y="1648216"/>
                  </a:cubicBezTo>
                  <a:lnTo>
                    <a:pt x="73283" y="422047"/>
                  </a:lnTo>
                  <a:cubicBezTo>
                    <a:pt x="73283" y="396123"/>
                    <a:pt x="75910" y="370812"/>
                    <a:pt x="80913" y="346366"/>
                  </a:cubicBezTo>
                  <a:lnTo>
                    <a:pt x="86263" y="329131"/>
                  </a:lnTo>
                  <a:lnTo>
                    <a:pt x="66258" y="315644"/>
                  </a:lnTo>
                  <a:cubicBezTo>
                    <a:pt x="32798" y="282183"/>
                    <a:pt x="12102" y="235959"/>
                    <a:pt x="12102" y="184900"/>
                  </a:cubicBezTo>
                  <a:cubicBezTo>
                    <a:pt x="12102" y="82783"/>
                    <a:pt x="94884" y="1"/>
                    <a:pt x="197001" y="1"/>
                  </a:cubicBezTo>
                  <a:cubicBezTo>
                    <a:pt x="248060" y="1"/>
                    <a:pt x="294284" y="20696"/>
                    <a:pt x="327745" y="54157"/>
                  </a:cubicBezTo>
                  <a:lnTo>
                    <a:pt x="335597" y="65803"/>
                  </a:lnTo>
                  <a:lnTo>
                    <a:pt x="373125" y="54153"/>
                  </a:lnTo>
                  <a:cubicBezTo>
                    <a:pt x="397571" y="49151"/>
                    <a:pt x="422882" y="46524"/>
                    <a:pt x="448806" y="46524"/>
                  </a:cubicBezTo>
                  <a:lnTo>
                    <a:pt x="1178819" y="46524"/>
                  </a:lnTo>
                  <a:cubicBezTo>
                    <a:pt x="1204744" y="46524"/>
                    <a:pt x="1230055" y="49151"/>
                    <a:pt x="1254500" y="54153"/>
                  </a:cubicBezTo>
                  <a:lnTo>
                    <a:pt x="1312702" y="72220"/>
                  </a:lnTo>
                  <a:lnTo>
                    <a:pt x="1324881" y="54156"/>
                  </a:lnTo>
                  <a:cubicBezTo>
                    <a:pt x="1358341" y="20695"/>
                    <a:pt x="1404566" y="0"/>
                    <a:pt x="1455624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4" name="楕円 483">
              <a:extLst>
                <a:ext uri="{FF2B5EF4-FFF2-40B4-BE49-F238E27FC236}">
                  <a16:creationId xmlns:a16="http://schemas.microsoft.com/office/drawing/2014/main" id="{2FF37C7E-BF8A-4374-A999-9EFBD21A846D}"/>
                </a:ext>
              </a:extLst>
            </p:cNvPr>
            <p:cNvSpPr/>
            <p:nvPr/>
          </p:nvSpPr>
          <p:spPr>
            <a:xfrm>
              <a:off x="734513" y="6036883"/>
              <a:ext cx="311452" cy="174471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5" name="楕円 484">
              <a:extLst>
                <a:ext uri="{FF2B5EF4-FFF2-40B4-BE49-F238E27FC236}">
                  <a16:creationId xmlns:a16="http://schemas.microsoft.com/office/drawing/2014/main" id="{E8925C56-CF1D-4A22-93DA-42C44CF07824}"/>
                </a:ext>
              </a:extLst>
            </p:cNvPr>
            <p:cNvSpPr/>
            <p:nvPr/>
          </p:nvSpPr>
          <p:spPr>
            <a:xfrm>
              <a:off x="1712967" y="6036883"/>
              <a:ext cx="311452" cy="174471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6" name="楕円 485">
              <a:extLst>
                <a:ext uri="{FF2B5EF4-FFF2-40B4-BE49-F238E27FC236}">
                  <a16:creationId xmlns:a16="http://schemas.microsoft.com/office/drawing/2014/main" id="{62CC1DB7-6EE3-4AFC-9821-F730285FD8A4}"/>
                </a:ext>
              </a:extLst>
            </p:cNvPr>
            <p:cNvSpPr/>
            <p:nvPr/>
          </p:nvSpPr>
          <p:spPr>
            <a:xfrm>
              <a:off x="681349" y="4506541"/>
              <a:ext cx="198876" cy="198876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7" name="楕円 486">
              <a:extLst>
                <a:ext uri="{FF2B5EF4-FFF2-40B4-BE49-F238E27FC236}">
                  <a16:creationId xmlns:a16="http://schemas.microsoft.com/office/drawing/2014/main" id="{493A9F0D-7ED1-4A85-9F63-784E9977B2CC}"/>
                </a:ext>
              </a:extLst>
            </p:cNvPr>
            <p:cNvSpPr/>
            <p:nvPr/>
          </p:nvSpPr>
          <p:spPr>
            <a:xfrm>
              <a:off x="716884" y="4544808"/>
              <a:ext cx="127806" cy="12780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8" name="楕円 487">
              <a:extLst>
                <a:ext uri="{FF2B5EF4-FFF2-40B4-BE49-F238E27FC236}">
                  <a16:creationId xmlns:a16="http://schemas.microsoft.com/office/drawing/2014/main" id="{ACD42A5B-BE3C-4F39-B5F7-219013253D61}"/>
                </a:ext>
              </a:extLst>
            </p:cNvPr>
            <p:cNvSpPr/>
            <p:nvPr/>
          </p:nvSpPr>
          <p:spPr>
            <a:xfrm>
              <a:off x="1855777" y="4506541"/>
              <a:ext cx="198876" cy="198876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6E927396-5522-4D74-AA37-7AAFAA424CDA}"/>
                </a:ext>
              </a:extLst>
            </p:cNvPr>
            <p:cNvSpPr/>
            <p:nvPr/>
          </p:nvSpPr>
          <p:spPr>
            <a:xfrm>
              <a:off x="1891312" y="4544808"/>
              <a:ext cx="127806" cy="12780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C2A610EF-A25E-416A-84FD-7176A0DCC042}"/>
              </a:ext>
            </a:extLst>
          </p:cNvPr>
          <p:cNvGrpSpPr/>
          <p:nvPr/>
        </p:nvGrpSpPr>
        <p:grpSpPr>
          <a:xfrm>
            <a:off x="3788145" y="1268083"/>
            <a:ext cx="2421090" cy="1852374"/>
            <a:chOff x="6852769" y="4259048"/>
            <a:chExt cx="3456993" cy="2644942"/>
          </a:xfrm>
        </p:grpSpPr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4CC05323-7E9D-4FED-9EF3-4B191A9F5712}"/>
                </a:ext>
              </a:extLst>
            </p:cNvPr>
            <p:cNvSpPr/>
            <p:nvPr/>
          </p:nvSpPr>
          <p:spPr>
            <a:xfrm rot="18900000" flipH="1">
              <a:off x="6852769" y="4259048"/>
              <a:ext cx="250166" cy="560717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7CAC4CD7-703D-46D7-A113-51D96AD5CBE7}"/>
                </a:ext>
              </a:extLst>
            </p:cNvPr>
            <p:cNvSpPr/>
            <p:nvPr/>
          </p:nvSpPr>
          <p:spPr>
            <a:xfrm rot="10800000">
              <a:off x="7619152" y="6392743"/>
              <a:ext cx="418898" cy="477194"/>
            </a:xfrm>
            <a:custGeom>
              <a:avLst/>
              <a:gdLst>
                <a:gd name="connsiteX0" fmla="*/ 307182 w 418898"/>
                <a:gd name="connsiteY0" fmla="*/ 477194 h 477194"/>
                <a:gd name="connsiteX1" fmla="*/ 0 w 418898"/>
                <a:gd name="connsiteY1" fmla="*/ 477194 h 477194"/>
                <a:gd name="connsiteX2" fmla="*/ 55032 w 418898"/>
                <a:gd name="connsiteY2" fmla="*/ 98495 h 477194"/>
                <a:gd name="connsiteX3" fmla="*/ 54567 w 418898"/>
                <a:gd name="connsiteY3" fmla="*/ 96194 h 477194"/>
                <a:gd name="connsiteX4" fmla="*/ 54567 w 418898"/>
                <a:gd name="connsiteY4" fmla="*/ 24578 h 477194"/>
                <a:gd name="connsiteX5" fmla="*/ 79145 w 418898"/>
                <a:gd name="connsiteY5" fmla="*/ 0 h 477194"/>
                <a:gd name="connsiteX6" fmla="*/ 394320 w 418898"/>
                <a:gd name="connsiteY6" fmla="*/ 0 h 477194"/>
                <a:gd name="connsiteX7" fmla="*/ 418898 w 418898"/>
                <a:gd name="connsiteY7" fmla="*/ 24578 h 477194"/>
                <a:gd name="connsiteX8" fmla="*/ 418898 w 418898"/>
                <a:gd name="connsiteY8" fmla="*/ 96194 h 477194"/>
                <a:gd name="connsiteX9" fmla="*/ 322704 w 418898"/>
                <a:gd name="connsiteY9" fmla="*/ 192388 h 477194"/>
                <a:gd name="connsiteX10" fmla="*/ 265795 w 418898"/>
                <a:gd name="connsiteY10" fmla="*/ 192388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8898" h="477194">
                  <a:moveTo>
                    <a:pt x="307182" y="477194"/>
                  </a:moveTo>
                  <a:lnTo>
                    <a:pt x="0" y="477194"/>
                  </a:lnTo>
                  <a:lnTo>
                    <a:pt x="55032" y="98495"/>
                  </a:lnTo>
                  <a:lnTo>
                    <a:pt x="54567" y="96194"/>
                  </a:lnTo>
                  <a:lnTo>
                    <a:pt x="54567" y="24578"/>
                  </a:lnTo>
                  <a:cubicBezTo>
                    <a:pt x="54567" y="11004"/>
                    <a:pt x="65571" y="0"/>
                    <a:pt x="79145" y="0"/>
                  </a:cubicBezTo>
                  <a:lnTo>
                    <a:pt x="394320" y="0"/>
                  </a:lnTo>
                  <a:cubicBezTo>
                    <a:pt x="407894" y="0"/>
                    <a:pt x="418898" y="11004"/>
                    <a:pt x="418898" y="24578"/>
                  </a:cubicBezTo>
                  <a:lnTo>
                    <a:pt x="418898" y="96194"/>
                  </a:lnTo>
                  <a:cubicBezTo>
                    <a:pt x="418898" y="149320"/>
                    <a:pt x="375830" y="192388"/>
                    <a:pt x="322704" y="192388"/>
                  </a:cubicBezTo>
                  <a:lnTo>
                    <a:pt x="265795" y="192388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C7D63519-846B-4901-80C8-598158A5FBA4}"/>
                </a:ext>
              </a:extLst>
            </p:cNvPr>
            <p:cNvSpPr/>
            <p:nvPr/>
          </p:nvSpPr>
          <p:spPr>
            <a:xfrm>
              <a:off x="9149509" y="6392743"/>
              <a:ext cx="418898" cy="477194"/>
            </a:xfrm>
            <a:custGeom>
              <a:avLst/>
              <a:gdLst>
                <a:gd name="connsiteX0" fmla="*/ 111716 w 418898"/>
                <a:gd name="connsiteY0" fmla="*/ 0 h 477194"/>
                <a:gd name="connsiteX1" fmla="*/ 418898 w 418898"/>
                <a:gd name="connsiteY1" fmla="*/ 0 h 477194"/>
                <a:gd name="connsiteX2" fmla="*/ 363867 w 418898"/>
                <a:gd name="connsiteY2" fmla="*/ 378699 h 477194"/>
                <a:gd name="connsiteX3" fmla="*/ 364331 w 418898"/>
                <a:gd name="connsiteY3" fmla="*/ 381000 h 477194"/>
                <a:gd name="connsiteX4" fmla="*/ 364331 w 418898"/>
                <a:gd name="connsiteY4" fmla="*/ 452616 h 477194"/>
                <a:gd name="connsiteX5" fmla="*/ 339753 w 418898"/>
                <a:gd name="connsiteY5" fmla="*/ 477194 h 477194"/>
                <a:gd name="connsiteX6" fmla="*/ 24578 w 418898"/>
                <a:gd name="connsiteY6" fmla="*/ 477194 h 477194"/>
                <a:gd name="connsiteX7" fmla="*/ 0 w 418898"/>
                <a:gd name="connsiteY7" fmla="*/ 452616 h 477194"/>
                <a:gd name="connsiteX8" fmla="*/ 0 w 418898"/>
                <a:gd name="connsiteY8" fmla="*/ 381000 h 477194"/>
                <a:gd name="connsiteX9" fmla="*/ 96194 w 418898"/>
                <a:gd name="connsiteY9" fmla="*/ 284806 h 477194"/>
                <a:gd name="connsiteX10" fmla="*/ 153104 w 418898"/>
                <a:gd name="connsiteY10" fmla="*/ 284806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8898" h="477194">
                  <a:moveTo>
                    <a:pt x="111716" y="0"/>
                  </a:moveTo>
                  <a:lnTo>
                    <a:pt x="418898" y="0"/>
                  </a:lnTo>
                  <a:lnTo>
                    <a:pt x="363867" y="378699"/>
                  </a:lnTo>
                  <a:lnTo>
                    <a:pt x="364331" y="381000"/>
                  </a:lnTo>
                  <a:lnTo>
                    <a:pt x="364331" y="452616"/>
                  </a:lnTo>
                  <a:cubicBezTo>
                    <a:pt x="364331" y="466190"/>
                    <a:pt x="353327" y="477194"/>
                    <a:pt x="339753" y="477194"/>
                  </a:cubicBezTo>
                  <a:lnTo>
                    <a:pt x="24578" y="477194"/>
                  </a:lnTo>
                  <a:cubicBezTo>
                    <a:pt x="11004" y="477194"/>
                    <a:pt x="0" y="466190"/>
                    <a:pt x="0" y="452616"/>
                  </a:cubicBezTo>
                  <a:lnTo>
                    <a:pt x="0" y="381000"/>
                  </a:lnTo>
                  <a:cubicBezTo>
                    <a:pt x="0" y="327874"/>
                    <a:pt x="43068" y="284806"/>
                    <a:pt x="96194" y="284806"/>
                  </a:cubicBezTo>
                  <a:lnTo>
                    <a:pt x="153104" y="284806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D61D04D9-CCB3-44A6-A3A0-C4FF651B6C4C}"/>
                </a:ext>
              </a:extLst>
            </p:cNvPr>
            <p:cNvSpPr/>
            <p:nvPr/>
          </p:nvSpPr>
          <p:spPr>
            <a:xfrm>
              <a:off x="7395833" y="4645826"/>
              <a:ext cx="2913929" cy="2258164"/>
            </a:xfrm>
            <a:custGeom>
              <a:avLst/>
              <a:gdLst>
                <a:gd name="connsiteX0" fmla="*/ 461505 w 2913929"/>
                <a:gd name="connsiteY0" fmla="*/ 0 h 2258164"/>
                <a:gd name="connsiteX1" fmla="*/ 2311888 w 2913929"/>
                <a:gd name="connsiteY1" fmla="*/ 0 h 2258164"/>
                <a:gd name="connsiteX2" fmla="*/ 2638221 w 2913929"/>
                <a:gd name="connsiteY2" fmla="*/ 135172 h 2258164"/>
                <a:gd name="connsiteX3" fmla="*/ 2673726 w 2913929"/>
                <a:gd name="connsiteY3" fmla="*/ 178204 h 2258164"/>
                <a:gd name="connsiteX4" fmla="*/ 2696078 w 2913929"/>
                <a:gd name="connsiteY4" fmla="*/ 203064 h 2258164"/>
                <a:gd name="connsiteX5" fmla="*/ 2863214 w 2913929"/>
                <a:gd name="connsiteY5" fmla="*/ 594173 h 2258164"/>
                <a:gd name="connsiteX6" fmla="*/ 2854285 w 2913929"/>
                <a:gd name="connsiteY6" fmla="*/ 1120942 h 2258164"/>
                <a:gd name="connsiteX7" fmla="*/ 2815362 w 2913929"/>
                <a:gd name="connsiteY7" fmla="*/ 875784 h 2258164"/>
                <a:gd name="connsiteX8" fmla="*/ 2773393 w 2913929"/>
                <a:gd name="connsiteY8" fmla="*/ 691768 h 2258164"/>
                <a:gd name="connsiteX9" fmla="*/ 2773393 w 2913929"/>
                <a:gd name="connsiteY9" fmla="*/ 1335243 h 2258164"/>
                <a:gd name="connsiteX10" fmla="*/ 2386193 w 2913929"/>
                <a:gd name="connsiteY10" fmla="*/ 1810321 h 2258164"/>
                <a:gd name="connsiteX11" fmla="*/ 2382594 w 2913929"/>
                <a:gd name="connsiteY11" fmla="*/ 1810684 h 2258164"/>
                <a:gd name="connsiteX12" fmla="*/ 2331881 w 2913929"/>
                <a:gd name="connsiteY12" fmla="*/ 2159669 h 2258164"/>
                <a:gd name="connsiteX13" fmla="*/ 2332345 w 2913929"/>
                <a:gd name="connsiteY13" fmla="*/ 2161970 h 2258164"/>
                <a:gd name="connsiteX14" fmla="*/ 2332345 w 2913929"/>
                <a:gd name="connsiteY14" fmla="*/ 2233586 h 2258164"/>
                <a:gd name="connsiteX15" fmla="*/ 2307767 w 2913929"/>
                <a:gd name="connsiteY15" fmla="*/ 2258164 h 2258164"/>
                <a:gd name="connsiteX16" fmla="*/ 1992592 w 2913929"/>
                <a:gd name="connsiteY16" fmla="*/ 2258164 h 2258164"/>
                <a:gd name="connsiteX17" fmla="*/ 1968014 w 2913929"/>
                <a:gd name="connsiteY17" fmla="*/ 2233586 h 2258164"/>
                <a:gd name="connsiteX18" fmla="*/ 1968014 w 2913929"/>
                <a:gd name="connsiteY18" fmla="*/ 2161970 h 2258164"/>
                <a:gd name="connsiteX19" fmla="*/ 2064208 w 2913929"/>
                <a:gd name="connsiteY19" fmla="*/ 2065776 h 2258164"/>
                <a:gd name="connsiteX20" fmla="*/ 2121118 w 2913929"/>
                <a:gd name="connsiteY20" fmla="*/ 2065776 h 2258164"/>
                <a:gd name="connsiteX21" fmla="*/ 2085427 w 2913929"/>
                <a:gd name="connsiteY21" fmla="*/ 1820173 h 2258164"/>
                <a:gd name="connsiteX22" fmla="*/ 850857 w 2913929"/>
                <a:gd name="connsiteY22" fmla="*/ 1820173 h 2258164"/>
                <a:gd name="connsiteX23" fmla="*/ 801523 w 2913929"/>
                <a:gd name="connsiteY23" fmla="*/ 2159669 h 2258164"/>
                <a:gd name="connsiteX24" fmla="*/ 801987 w 2913929"/>
                <a:gd name="connsiteY24" fmla="*/ 2161970 h 2258164"/>
                <a:gd name="connsiteX25" fmla="*/ 801987 w 2913929"/>
                <a:gd name="connsiteY25" fmla="*/ 2233586 h 2258164"/>
                <a:gd name="connsiteX26" fmla="*/ 777409 w 2913929"/>
                <a:gd name="connsiteY26" fmla="*/ 2258164 h 2258164"/>
                <a:gd name="connsiteX27" fmla="*/ 462234 w 2913929"/>
                <a:gd name="connsiteY27" fmla="*/ 2258164 h 2258164"/>
                <a:gd name="connsiteX28" fmla="*/ 437656 w 2913929"/>
                <a:gd name="connsiteY28" fmla="*/ 2233586 h 2258164"/>
                <a:gd name="connsiteX29" fmla="*/ 437656 w 2913929"/>
                <a:gd name="connsiteY29" fmla="*/ 2161970 h 2258164"/>
                <a:gd name="connsiteX30" fmla="*/ 533850 w 2913929"/>
                <a:gd name="connsiteY30" fmla="*/ 2065776 h 2258164"/>
                <a:gd name="connsiteX31" fmla="*/ 590760 w 2913929"/>
                <a:gd name="connsiteY31" fmla="*/ 2065776 h 2258164"/>
                <a:gd name="connsiteX32" fmla="*/ 555069 w 2913929"/>
                <a:gd name="connsiteY32" fmla="*/ 1820173 h 2258164"/>
                <a:gd name="connsiteX33" fmla="*/ 484930 w 2913929"/>
                <a:gd name="connsiteY33" fmla="*/ 1820173 h 2258164"/>
                <a:gd name="connsiteX34" fmla="*/ 0 w 2913929"/>
                <a:gd name="connsiteY34" fmla="*/ 1335243 h 2258164"/>
                <a:gd name="connsiteX35" fmla="*/ 0 w 2913929"/>
                <a:gd name="connsiteY35" fmla="*/ 461505 h 2258164"/>
                <a:gd name="connsiteX36" fmla="*/ 461505 w 2913929"/>
                <a:gd name="connsiteY36" fmla="*/ 0 h 2258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13929" h="2258164">
                  <a:moveTo>
                    <a:pt x="461505" y="0"/>
                  </a:moveTo>
                  <a:lnTo>
                    <a:pt x="2311888" y="0"/>
                  </a:lnTo>
                  <a:cubicBezTo>
                    <a:pt x="2439329" y="0"/>
                    <a:pt x="2554705" y="51656"/>
                    <a:pt x="2638221" y="135172"/>
                  </a:cubicBezTo>
                  <a:lnTo>
                    <a:pt x="2673726" y="178204"/>
                  </a:lnTo>
                  <a:lnTo>
                    <a:pt x="2696078" y="203064"/>
                  </a:lnTo>
                  <a:cubicBezTo>
                    <a:pt x="2755724" y="281693"/>
                    <a:pt x="2818861" y="424763"/>
                    <a:pt x="2863214" y="594173"/>
                  </a:cubicBezTo>
                  <a:cubicBezTo>
                    <a:pt x="2934179" y="865230"/>
                    <a:pt x="2930181" y="1101072"/>
                    <a:pt x="2854285" y="1120942"/>
                  </a:cubicBezTo>
                  <a:cubicBezTo>
                    <a:pt x="2844684" y="1041759"/>
                    <a:pt x="2831606" y="959502"/>
                    <a:pt x="2815362" y="875784"/>
                  </a:cubicBezTo>
                  <a:lnTo>
                    <a:pt x="2773393" y="691768"/>
                  </a:lnTo>
                  <a:lnTo>
                    <a:pt x="2773393" y="1335243"/>
                  </a:lnTo>
                  <a:cubicBezTo>
                    <a:pt x="2773393" y="1569585"/>
                    <a:pt x="2607168" y="1765103"/>
                    <a:pt x="2386193" y="1810321"/>
                  </a:cubicBezTo>
                  <a:lnTo>
                    <a:pt x="2382594" y="1810684"/>
                  </a:lnTo>
                  <a:lnTo>
                    <a:pt x="2331881" y="2159669"/>
                  </a:lnTo>
                  <a:lnTo>
                    <a:pt x="2332345" y="2161970"/>
                  </a:lnTo>
                  <a:lnTo>
                    <a:pt x="2332345" y="2233586"/>
                  </a:lnTo>
                  <a:cubicBezTo>
                    <a:pt x="2332345" y="2247160"/>
                    <a:pt x="2321341" y="2258164"/>
                    <a:pt x="2307767" y="2258164"/>
                  </a:cubicBezTo>
                  <a:lnTo>
                    <a:pt x="1992592" y="2258164"/>
                  </a:lnTo>
                  <a:cubicBezTo>
                    <a:pt x="1979018" y="2258164"/>
                    <a:pt x="1968014" y="2247160"/>
                    <a:pt x="1968014" y="2233586"/>
                  </a:cubicBezTo>
                  <a:lnTo>
                    <a:pt x="1968014" y="2161970"/>
                  </a:lnTo>
                  <a:cubicBezTo>
                    <a:pt x="1968014" y="2108844"/>
                    <a:pt x="2011082" y="2065776"/>
                    <a:pt x="2064208" y="2065776"/>
                  </a:cubicBezTo>
                  <a:lnTo>
                    <a:pt x="2121118" y="2065776"/>
                  </a:lnTo>
                  <a:lnTo>
                    <a:pt x="2085427" y="1820173"/>
                  </a:lnTo>
                  <a:lnTo>
                    <a:pt x="850857" y="1820173"/>
                  </a:lnTo>
                  <a:lnTo>
                    <a:pt x="801523" y="2159669"/>
                  </a:lnTo>
                  <a:lnTo>
                    <a:pt x="801987" y="2161970"/>
                  </a:lnTo>
                  <a:lnTo>
                    <a:pt x="801987" y="2233586"/>
                  </a:lnTo>
                  <a:cubicBezTo>
                    <a:pt x="801987" y="2247160"/>
                    <a:pt x="790983" y="2258164"/>
                    <a:pt x="777409" y="2258164"/>
                  </a:cubicBezTo>
                  <a:lnTo>
                    <a:pt x="462234" y="2258164"/>
                  </a:lnTo>
                  <a:cubicBezTo>
                    <a:pt x="448660" y="2258164"/>
                    <a:pt x="437656" y="2247160"/>
                    <a:pt x="437656" y="2233586"/>
                  </a:cubicBezTo>
                  <a:lnTo>
                    <a:pt x="437656" y="2161970"/>
                  </a:lnTo>
                  <a:cubicBezTo>
                    <a:pt x="437656" y="2108844"/>
                    <a:pt x="480724" y="2065776"/>
                    <a:pt x="533850" y="2065776"/>
                  </a:cubicBezTo>
                  <a:lnTo>
                    <a:pt x="590760" y="2065776"/>
                  </a:lnTo>
                  <a:lnTo>
                    <a:pt x="555069" y="1820173"/>
                  </a:lnTo>
                  <a:lnTo>
                    <a:pt x="484930" y="1820173"/>
                  </a:lnTo>
                  <a:cubicBezTo>
                    <a:pt x="217111" y="1820173"/>
                    <a:pt x="0" y="1603062"/>
                    <a:pt x="0" y="1335243"/>
                  </a:cubicBezTo>
                  <a:lnTo>
                    <a:pt x="0" y="461505"/>
                  </a:lnTo>
                  <a:cubicBezTo>
                    <a:pt x="0" y="206623"/>
                    <a:pt x="206623" y="0"/>
                    <a:pt x="461505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5" name="楕円 494">
              <a:extLst>
                <a:ext uri="{FF2B5EF4-FFF2-40B4-BE49-F238E27FC236}">
                  <a16:creationId xmlns:a16="http://schemas.microsoft.com/office/drawing/2014/main" id="{0D6C46B5-54EF-410A-A857-20F87E549746}"/>
                </a:ext>
              </a:extLst>
            </p:cNvPr>
            <p:cNvSpPr/>
            <p:nvPr/>
          </p:nvSpPr>
          <p:spPr>
            <a:xfrm rot="2700000">
              <a:off x="8396566" y="4259049"/>
              <a:ext cx="250166" cy="560717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F6DE147D-63F5-4209-9C39-8933FC39C412}"/>
                </a:ext>
              </a:extLst>
            </p:cNvPr>
            <p:cNvSpPr/>
            <p:nvPr/>
          </p:nvSpPr>
          <p:spPr>
            <a:xfrm>
              <a:off x="7074689" y="4293952"/>
              <a:ext cx="337918" cy="2839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76D2CDFD-DA99-4C4A-B10A-CE5DF373F12A}"/>
                </a:ext>
              </a:extLst>
            </p:cNvPr>
            <p:cNvSpPr/>
            <p:nvPr/>
          </p:nvSpPr>
          <p:spPr>
            <a:xfrm>
              <a:off x="8128789" y="4293952"/>
              <a:ext cx="337918" cy="2839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8" name="楕円 497">
              <a:extLst>
                <a:ext uri="{FF2B5EF4-FFF2-40B4-BE49-F238E27FC236}">
                  <a16:creationId xmlns:a16="http://schemas.microsoft.com/office/drawing/2014/main" id="{6C4CFC9C-954E-4055-BA1C-6D34F86FC544}"/>
                </a:ext>
              </a:extLst>
            </p:cNvPr>
            <p:cNvSpPr/>
            <p:nvPr/>
          </p:nvSpPr>
          <p:spPr>
            <a:xfrm>
              <a:off x="7147040" y="4330447"/>
              <a:ext cx="179842" cy="179842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9" name="楕円 498">
              <a:extLst>
                <a:ext uri="{FF2B5EF4-FFF2-40B4-BE49-F238E27FC236}">
                  <a16:creationId xmlns:a16="http://schemas.microsoft.com/office/drawing/2014/main" id="{361C977F-33A5-47AA-860B-34F09FD9674D}"/>
                </a:ext>
              </a:extLst>
            </p:cNvPr>
            <p:cNvSpPr/>
            <p:nvPr/>
          </p:nvSpPr>
          <p:spPr>
            <a:xfrm>
              <a:off x="7182937" y="4368044"/>
              <a:ext cx="104648" cy="104648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0" name="楕円 499">
              <a:extLst>
                <a:ext uri="{FF2B5EF4-FFF2-40B4-BE49-F238E27FC236}">
                  <a16:creationId xmlns:a16="http://schemas.microsoft.com/office/drawing/2014/main" id="{DD458269-8461-4B37-9EF7-0E236343C609}"/>
                </a:ext>
              </a:extLst>
            </p:cNvPr>
            <p:cNvSpPr/>
            <p:nvPr/>
          </p:nvSpPr>
          <p:spPr>
            <a:xfrm>
              <a:off x="8213840" y="4330447"/>
              <a:ext cx="179842" cy="179842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C07863C2-31D5-4DC5-922E-269EFD02E719}"/>
                </a:ext>
              </a:extLst>
            </p:cNvPr>
            <p:cNvSpPr/>
            <p:nvPr/>
          </p:nvSpPr>
          <p:spPr>
            <a:xfrm>
              <a:off x="8249737" y="4368044"/>
              <a:ext cx="104648" cy="104648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DF4B6959-77F9-41C1-967B-5894D8F0BBC9}"/>
                </a:ext>
              </a:extLst>
            </p:cNvPr>
            <p:cNvSpPr/>
            <p:nvPr/>
          </p:nvSpPr>
          <p:spPr>
            <a:xfrm>
              <a:off x="6951092" y="4460958"/>
              <a:ext cx="1636892" cy="1754289"/>
            </a:xfrm>
            <a:prstGeom prst="round2SameRect">
              <a:avLst>
                <a:gd name="adj1" fmla="val 21088"/>
                <a:gd name="adj2" fmla="val 26642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812E6DC2-ADD8-4F1A-8879-79FCE8005998}"/>
                </a:ext>
              </a:extLst>
            </p:cNvPr>
            <p:cNvSpPr/>
            <p:nvPr/>
          </p:nvSpPr>
          <p:spPr>
            <a:xfrm>
              <a:off x="7008869" y="4720469"/>
              <a:ext cx="1521338" cy="1311043"/>
            </a:xfrm>
            <a:prstGeom prst="round2SameRect">
              <a:avLst>
                <a:gd name="adj1" fmla="val 11401"/>
                <a:gd name="adj2" fmla="val 13565"/>
              </a:avLst>
            </a:prstGeom>
            <a:solidFill>
              <a:srgbClr val="FF66CC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D3127F07-8E86-4D3A-9988-C9D50E2D9736}"/>
                </a:ext>
              </a:extLst>
            </p:cNvPr>
            <p:cNvSpPr/>
            <p:nvPr/>
          </p:nvSpPr>
          <p:spPr>
            <a:xfrm>
              <a:off x="7182937" y="4539406"/>
              <a:ext cx="229670" cy="10029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831339BF-5D10-4C61-8AF4-4A6D705469CF}"/>
                </a:ext>
              </a:extLst>
            </p:cNvPr>
            <p:cNvSpPr/>
            <p:nvPr/>
          </p:nvSpPr>
          <p:spPr>
            <a:xfrm>
              <a:off x="8138612" y="4539406"/>
              <a:ext cx="229670" cy="10029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6" name="四角形: 角を丸くする 505">
              <a:extLst>
                <a:ext uri="{FF2B5EF4-FFF2-40B4-BE49-F238E27FC236}">
                  <a16:creationId xmlns:a16="http://schemas.microsoft.com/office/drawing/2014/main" id="{D980288A-9C61-433F-85C2-CF2E560732FF}"/>
                </a:ext>
              </a:extLst>
            </p:cNvPr>
            <p:cNvSpPr/>
            <p:nvPr/>
          </p:nvSpPr>
          <p:spPr>
            <a:xfrm>
              <a:off x="7100320" y="4904620"/>
              <a:ext cx="1339489" cy="924926"/>
            </a:xfrm>
            <a:prstGeom prst="roundRect">
              <a:avLst>
                <a:gd name="adj" fmla="val 15847"/>
              </a:avLst>
            </a:prstGeom>
            <a:solidFill>
              <a:srgbClr val="C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701E8658-6FB8-478D-8EC2-A069932AC58A}"/>
                </a:ext>
              </a:extLst>
            </p:cNvPr>
            <p:cNvSpPr/>
            <p:nvPr/>
          </p:nvSpPr>
          <p:spPr>
            <a:xfrm flipH="1" flipV="1">
              <a:off x="7100320" y="4809369"/>
              <a:ext cx="1339489" cy="1125642"/>
            </a:xfrm>
            <a:custGeom>
              <a:avLst/>
              <a:gdLst>
                <a:gd name="connsiteX0" fmla="*/ 1339489 w 1339489"/>
                <a:gd name="connsiteY0" fmla="*/ 259575 h 1125642"/>
                <a:gd name="connsiteX1" fmla="*/ 1252105 w 1339489"/>
                <a:gd name="connsiteY1" fmla="*/ 127743 h 1125642"/>
                <a:gd name="connsiteX2" fmla="*/ 1228703 w 1339489"/>
                <a:gd name="connsiteY2" fmla="*/ 123018 h 1125642"/>
                <a:gd name="connsiteX3" fmla="*/ 1231473 w 1339489"/>
                <a:gd name="connsiteY3" fmla="*/ 132318 h 1125642"/>
                <a:gd name="connsiteX4" fmla="*/ 1209303 w 1339489"/>
                <a:gd name="connsiteY4" fmla="*/ 242611 h 1125642"/>
                <a:gd name="connsiteX5" fmla="*/ 1191863 w 1339489"/>
                <a:gd name="connsiteY5" fmla="*/ 256618 h 1125642"/>
                <a:gd name="connsiteX6" fmla="*/ 1183581 w 1339489"/>
                <a:gd name="connsiteY6" fmla="*/ 215433 h 1125642"/>
                <a:gd name="connsiteX7" fmla="*/ 1154595 w 1339489"/>
                <a:gd name="connsiteY7" fmla="*/ 134550 h 1125642"/>
                <a:gd name="connsiteX8" fmla="*/ 1145208 w 1339489"/>
                <a:gd name="connsiteY8" fmla="*/ 116499 h 1125642"/>
                <a:gd name="connsiteX9" fmla="*/ 213073 w 1339489"/>
                <a:gd name="connsiteY9" fmla="*/ 116499 h 1125642"/>
                <a:gd name="connsiteX10" fmla="*/ 203685 w 1339489"/>
                <a:gd name="connsiteY10" fmla="*/ 134550 h 1125642"/>
                <a:gd name="connsiteX11" fmla="*/ 174699 w 1339489"/>
                <a:gd name="connsiteY11" fmla="*/ 215433 h 1125642"/>
                <a:gd name="connsiteX12" fmla="*/ 166417 w 1339489"/>
                <a:gd name="connsiteY12" fmla="*/ 256618 h 1125642"/>
                <a:gd name="connsiteX13" fmla="*/ 148977 w 1339489"/>
                <a:gd name="connsiteY13" fmla="*/ 242611 h 1125642"/>
                <a:gd name="connsiteX14" fmla="*/ 126807 w 1339489"/>
                <a:gd name="connsiteY14" fmla="*/ 132318 h 1125642"/>
                <a:gd name="connsiteX15" fmla="*/ 130780 w 1339489"/>
                <a:gd name="connsiteY15" fmla="*/ 118981 h 1125642"/>
                <a:gd name="connsiteX16" fmla="*/ 87384 w 1339489"/>
                <a:gd name="connsiteY16" fmla="*/ 127743 h 1125642"/>
                <a:gd name="connsiteX17" fmla="*/ 0 w 1339489"/>
                <a:gd name="connsiteY17" fmla="*/ 259575 h 1125642"/>
                <a:gd name="connsiteX18" fmla="*/ 0 w 1339489"/>
                <a:gd name="connsiteY18" fmla="*/ 182996 h 1125642"/>
                <a:gd name="connsiteX19" fmla="*/ 182996 w 1339489"/>
                <a:gd name="connsiteY19" fmla="*/ 0 h 1125642"/>
                <a:gd name="connsiteX20" fmla="*/ 1156493 w 1339489"/>
                <a:gd name="connsiteY20" fmla="*/ 0 h 1125642"/>
                <a:gd name="connsiteX21" fmla="*/ 1339489 w 1339489"/>
                <a:gd name="connsiteY21" fmla="*/ 182996 h 1125642"/>
                <a:gd name="connsiteX22" fmla="*/ 1156493 w 1339489"/>
                <a:gd name="connsiteY22" fmla="*/ 1125642 h 1125642"/>
                <a:gd name="connsiteX23" fmla="*/ 182996 w 1339489"/>
                <a:gd name="connsiteY23" fmla="*/ 1125642 h 1125642"/>
                <a:gd name="connsiteX24" fmla="*/ 0 w 1339489"/>
                <a:gd name="connsiteY24" fmla="*/ 942646 h 1125642"/>
                <a:gd name="connsiteX25" fmla="*/ 0 w 1339489"/>
                <a:gd name="connsiteY25" fmla="*/ 876282 h 1125642"/>
                <a:gd name="connsiteX26" fmla="*/ 87384 w 1339489"/>
                <a:gd name="connsiteY26" fmla="*/ 1008114 h 1125642"/>
                <a:gd name="connsiteX27" fmla="*/ 130488 w 1339489"/>
                <a:gd name="connsiteY27" fmla="*/ 1016817 h 1125642"/>
                <a:gd name="connsiteX28" fmla="*/ 126807 w 1339489"/>
                <a:gd name="connsiteY28" fmla="*/ 1004461 h 1125642"/>
                <a:gd name="connsiteX29" fmla="*/ 148977 w 1339489"/>
                <a:gd name="connsiteY29" fmla="*/ 894168 h 1125642"/>
                <a:gd name="connsiteX30" fmla="*/ 166417 w 1339489"/>
                <a:gd name="connsiteY30" fmla="*/ 880161 h 1125642"/>
                <a:gd name="connsiteX31" fmla="*/ 174699 w 1339489"/>
                <a:gd name="connsiteY31" fmla="*/ 921346 h 1125642"/>
                <a:gd name="connsiteX32" fmla="*/ 203685 w 1339489"/>
                <a:gd name="connsiteY32" fmla="*/ 1002229 h 1125642"/>
                <a:gd name="connsiteX33" fmla="*/ 212593 w 1339489"/>
                <a:gd name="connsiteY33" fmla="*/ 1019358 h 1125642"/>
                <a:gd name="connsiteX34" fmla="*/ 1145687 w 1339489"/>
                <a:gd name="connsiteY34" fmla="*/ 1019358 h 1125642"/>
                <a:gd name="connsiteX35" fmla="*/ 1154595 w 1339489"/>
                <a:gd name="connsiteY35" fmla="*/ 1002229 h 1125642"/>
                <a:gd name="connsiteX36" fmla="*/ 1183581 w 1339489"/>
                <a:gd name="connsiteY36" fmla="*/ 921346 h 1125642"/>
                <a:gd name="connsiteX37" fmla="*/ 1191863 w 1339489"/>
                <a:gd name="connsiteY37" fmla="*/ 880161 h 1125642"/>
                <a:gd name="connsiteX38" fmla="*/ 1209303 w 1339489"/>
                <a:gd name="connsiteY38" fmla="*/ 894168 h 1125642"/>
                <a:gd name="connsiteX39" fmla="*/ 1231473 w 1339489"/>
                <a:gd name="connsiteY39" fmla="*/ 1004461 h 1125642"/>
                <a:gd name="connsiteX40" fmla="*/ 1228995 w 1339489"/>
                <a:gd name="connsiteY40" fmla="*/ 1012780 h 1125642"/>
                <a:gd name="connsiteX41" fmla="*/ 1252105 w 1339489"/>
                <a:gd name="connsiteY41" fmla="*/ 1008114 h 1125642"/>
                <a:gd name="connsiteX42" fmla="*/ 1339489 w 1339489"/>
                <a:gd name="connsiteY42" fmla="*/ 876282 h 1125642"/>
                <a:gd name="connsiteX43" fmla="*/ 1339489 w 1339489"/>
                <a:gd name="connsiteY43" fmla="*/ 942646 h 1125642"/>
                <a:gd name="connsiteX44" fmla="*/ 1156493 w 1339489"/>
                <a:gd name="connsiteY44" fmla="*/ 1125642 h 112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39489" h="1125642">
                  <a:moveTo>
                    <a:pt x="1339489" y="259575"/>
                  </a:moveTo>
                  <a:cubicBezTo>
                    <a:pt x="1339489" y="200311"/>
                    <a:pt x="1303457" y="149463"/>
                    <a:pt x="1252105" y="127743"/>
                  </a:cubicBezTo>
                  <a:lnTo>
                    <a:pt x="1228703" y="123018"/>
                  </a:lnTo>
                  <a:lnTo>
                    <a:pt x="1231473" y="132318"/>
                  </a:lnTo>
                  <a:cubicBezTo>
                    <a:pt x="1239715" y="176991"/>
                    <a:pt x="1232100" y="217831"/>
                    <a:pt x="1209303" y="242611"/>
                  </a:cubicBezTo>
                  <a:lnTo>
                    <a:pt x="1191863" y="256618"/>
                  </a:lnTo>
                  <a:lnTo>
                    <a:pt x="1183581" y="215433"/>
                  </a:lnTo>
                  <a:cubicBezTo>
                    <a:pt x="1176612" y="188023"/>
                    <a:pt x="1166813" y="160825"/>
                    <a:pt x="1154595" y="134550"/>
                  </a:cubicBezTo>
                  <a:lnTo>
                    <a:pt x="1145208" y="116499"/>
                  </a:lnTo>
                  <a:lnTo>
                    <a:pt x="213073" y="116499"/>
                  </a:lnTo>
                  <a:lnTo>
                    <a:pt x="203685" y="134550"/>
                  </a:lnTo>
                  <a:cubicBezTo>
                    <a:pt x="191467" y="160825"/>
                    <a:pt x="181668" y="188023"/>
                    <a:pt x="174699" y="215433"/>
                  </a:cubicBezTo>
                  <a:lnTo>
                    <a:pt x="166417" y="256618"/>
                  </a:lnTo>
                  <a:lnTo>
                    <a:pt x="148977" y="242611"/>
                  </a:lnTo>
                  <a:cubicBezTo>
                    <a:pt x="126180" y="217831"/>
                    <a:pt x="118565" y="176991"/>
                    <a:pt x="126807" y="132318"/>
                  </a:cubicBezTo>
                  <a:lnTo>
                    <a:pt x="130780" y="118981"/>
                  </a:lnTo>
                  <a:lnTo>
                    <a:pt x="87384" y="127743"/>
                  </a:lnTo>
                  <a:cubicBezTo>
                    <a:pt x="36032" y="149463"/>
                    <a:pt x="0" y="200311"/>
                    <a:pt x="0" y="259575"/>
                  </a:cubicBezTo>
                  <a:lnTo>
                    <a:pt x="0" y="182996"/>
                  </a:lnTo>
                  <a:cubicBezTo>
                    <a:pt x="0" y="81930"/>
                    <a:pt x="81930" y="0"/>
                    <a:pt x="182996" y="0"/>
                  </a:cubicBezTo>
                  <a:lnTo>
                    <a:pt x="1156493" y="0"/>
                  </a:lnTo>
                  <a:cubicBezTo>
                    <a:pt x="1257559" y="0"/>
                    <a:pt x="1339489" y="81930"/>
                    <a:pt x="1339489" y="182996"/>
                  </a:cubicBezTo>
                  <a:close/>
                  <a:moveTo>
                    <a:pt x="1156493" y="1125642"/>
                  </a:moveTo>
                  <a:lnTo>
                    <a:pt x="182996" y="1125642"/>
                  </a:lnTo>
                  <a:cubicBezTo>
                    <a:pt x="81930" y="1125642"/>
                    <a:pt x="0" y="1043712"/>
                    <a:pt x="0" y="942646"/>
                  </a:cubicBezTo>
                  <a:lnTo>
                    <a:pt x="0" y="876282"/>
                  </a:lnTo>
                  <a:cubicBezTo>
                    <a:pt x="0" y="935546"/>
                    <a:pt x="36032" y="986394"/>
                    <a:pt x="87384" y="1008114"/>
                  </a:cubicBezTo>
                  <a:lnTo>
                    <a:pt x="130488" y="1016817"/>
                  </a:lnTo>
                  <a:lnTo>
                    <a:pt x="126807" y="1004461"/>
                  </a:lnTo>
                  <a:cubicBezTo>
                    <a:pt x="118565" y="959788"/>
                    <a:pt x="126180" y="918948"/>
                    <a:pt x="148977" y="894168"/>
                  </a:cubicBezTo>
                  <a:lnTo>
                    <a:pt x="166417" y="880161"/>
                  </a:lnTo>
                  <a:lnTo>
                    <a:pt x="174699" y="921346"/>
                  </a:lnTo>
                  <a:cubicBezTo>
                    <a:pt x="181668" y="948756"/>
                    <a:pt x="191467" y="975954"/>
                    <a:pt x="203685" y="1002229"/>
                  </a:cubicBezTo>
                  <a:lnTo>
                    <a:pt x="212593" y="1019358"/>
                  </a:lnTo>
                  <a:lnTo>
                    <a:pt x="1145687" y="1019358"/>
                  </a:lnTo>
                  <a:lnTo>
                    <a:pt x="1154595" y="1002229"/>
                  </a:lnTo>
                  <a:cubicBezTo>
                    <a:pt x="1166813" y="975954"/>
                    <a:pt x="1176612" y="948756"/>
                    <a:pt x="1183581" y="921346"/>
                  </a:cubicBezTo>
                  <a:lnTo>
                    <a:pt x="1191863" y="880161"/>
                  </a:lnTo>
                  <a:lnTo>
                    <a:pt x="1209303" y="894168"/>
                  </a:lnTo>
                  <a:cubicBezTo>
                    <a:pt x="1232100" y="918948"/>
                    <a:pt x="1239715" y="959788"/>
                    <a:pt x="1231473" y="1004461"/>
                  </a:cubicBezTo>
                  <a:lnTo>
                    <a:pt x="1228995" y="1012780"/>
                  </a:lnTo>
                  <a:lnTo>
                    <a:pt x="1252105" y="1008114"/>
                  </a:lnTo>
                  <a:cubicBezTo>
                    <a:pt x="1303457" y="986394"/>
                    <a:pt x="1339489" y="935546"/>
                    <a:pt x="1339489" y="876282"/>
                  </a:cubicBezTo>
                  <a:lnTo>
                    <a:pt x="1339489" y="942646"/>
                  </a:lnTo>
                  <a:cubicBezTo>
                    <a:pt x="1339489" y="1043712"/>
                    <a:pt x="1257559" y="1125642"/>
                    <a:pt x="1156493" y="1125642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8" name="四角形: 角を丸くする 507">
              <a:extLst>
                <a:ext uri="{FF2B5EF4-FFF2-40B4-BE49-F238E27FC236}">
                  <a16:creationId xmlns:a16="http://schemas.microsoft.com/office/drawing/2014/main" id="{E52A712B-A954-40B6-AC1B-A1CBA82F8C66}"/>
                </a:ext>
              </a:extLst>
            </p:cNvPr>
            <p:cNvSpPr/>
            <p:nvPr/>
          </p:nvSpPr>
          <p:spPr>
            <a:xfrm>
              <a:off x="7203598" y="5003044"/>
              <a:ext cx="1132934" cy="7402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9" name="楕円 508">
              <a:extLst>
                <a:ext uri="{FF2B5EF4-FFF2-40B4-BE49-F238E27FC236}">
                  <a16:creationId xmlns:a16="http://schemas.microsoft.com/office/drawing/2014/main" id="{67B0BF41-CCD1-4BE2-9A03-91C887905D12}"/>
                </a:ext>
              </a:extLst>
            </p:cNvPr>
            <p:cNvSpPr/>
            <p:nvPr/>
          </p:nvSpPr>
          <p:spPr>
            <a:xfrm>
              <a:off x="7389329" y="5458142"/>
              <a:ext cx="751358" cy="258954"/>
            </a:xfrm>
            <a:prstGeom prst="ellipse">
              <a:avLst/>
            </a:prstGeom>
            <a:solidFill>
              <a:srgbClr val="FF66CC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5B1979ED-02D0-42A7-B895-906F58C5571C}"/>
              </a:ext>
            </a:extLst>
          </p:cNvPr>
          <p:cNvGrpSpPr/>
          <p:nvPr/>
        </p:nvGrpSpPr>
        <p:grpSpPr>
          <a:xfrm>
            <a:off x="728342" y="4751965"/>
            <a:ext cx="2599950" cy="567336"/>
            <a:chOff x="3281240" y="3140928"/>
            <a:chExt cx="4572124" cy="997685"/>
          </a:xfrm>
        </p:grpSpPr>
        <p:sp>
          <p:nvSpPr>
            <p:cNvPr id="511" name="楕円 510">
              <a:extLst>
                <a:ext uri="{FF2B5EF4-FFF2-40B4-BE49-F238E27FC236}">
                  <a16:creationId xmlns:a16="http://schemas.microsoft.com/office/drawing/2014/main" id="{F9463FA9-1FE8-423F-A56F-B73F8DBB9A06}"/>
                </a:ext>
              </a:extLst>
            </p:cNvPr>
            <p:cNvSpPr/>
            <p:nvPr/>
          </p:nvSpPr>
          <p:spPr>
            <a:xfrm>
              <a:off x="3281240" y="3376109"/>
              <a:ext cx="4572124" cy="762504"/>
            </a:xfrm>
            <a:prstGeom prst="ellipse">
              <a:avLst/>
            </a:prstGeom>
            <a:solidFill>
              <a:srgbClr val="00B0F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0CA2E706-D5F1-458C-8D4A-345C5E47BE58}"/>
                </a:ext>
              </a:extLst>
            </p:cNvPr>
            <p:cNvSpPr/>
            <p:nvPr/>
          </p:nvSpPr>
          <p:spPr>
            <a:xfrm>
              <a:off x="4905450" y="3275638"/>
              <a:ext cx="2760236" cy="396250"/>
            </a:xfrm>
            <a:custGeom>
              <a:avLst/>
              <a:gdLst>
                <a:gd name="connsiteX0" fmla="*/ 454926 w 2760236"/>
                <a:gd name="connsiteY0" fmla="*/ 0 h 396250"/>
                <a:gd name="connsiteX1" fmla="*/ 2305309 w 2760236"/>
                <a:gd name="connsiteY1" fmla="*/ 0 h 396250"/>
                <a:gd name="connsiteX2" fmla="*/ 2757438 w 2760236"/>
                <a:gd name="connsiteY2" fmla="*/ 368496 h 396250"/>
                <a:gd name="connsiteX3" fmla="*/ 2760236 w 2760236"/>
                <a:gd name="connsiteY3" fmla="*/ 396250 h 396250"/>
                <a:gd name="connsiteX4" fmla="*/ 0 w 2760236"/>
                <a:gd name="connsiteY4" fmla="*/ 396250 h 396250"/>
                <a:gd name="connsiteX5" fmla="*/ 2797 w 2760236"/>
                <a:gd name="connsiteY5" fmla="*/ 368496 h 396250"/>
                <a:gd name="connsiteX6" fmla="*/ 454926 w 2760236"/>
                <a:gd name="connsiteY6" fmla="*/ 0 h 39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0236" h="396250">
                  <a:moveTo>
                    <a:pt x="454926" y="0"/>
                  </a:moveTo>
                  <a:lnTo>
                    <a:pt x="2305309" y="0"/>
                  </a:lnTo>
                  <a:cubicBezTo>
                    <a:pt x="2528331" y="0"/>
                    <a:pt x="2714404" y="158196"/>
                    <a:pt x="2757438" y="368496"/>
                  </a:cubicBezTo>
                  <a:lnTo>
                    <a:pt x="2760236" y="396250"/>
                  </a:lnTo>
                  <a:lnTo>
                    <a:pt x="0" y="396250"/>
                  </a:lnTo>
                  <a:lnTo>
                    <a:pt x="2797" y="368496"/>
                  </a:lnTo>
                  <a:cubicBezTo>
                    <a:pt x="45831" y="158196"/>
                    <a:pt x="231905" y="0"/>
                    <a:pt x="454926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551073C7-8442-4B50-B62D-4A76C63FBBD4}"/>
                </a:ext>
              </a:extLst>
            </p:cNvPr>
            <p:cNvSpPr/>
            <p:nvPr/>
          </p:nvSpPr>
          <p:spPr>
            <a:xfrm>
              <a:off x="3514331" y="3140928"/>
              <a:ext cx="1848619" cy="530961"/>
            </a:xfrm>
            <a:custGeom>
              <a:avLst/>
              <a:gdLst>
                <a:gd name="connsiteX0" fmla="*/ 1788392 w 1848619"/>
                <a:gd name="connsiteY0" fmla="*/ 368 h 530961"/>
                <a:gd name="connsiteX1" fmla="*/ 1830337 w 1848619"/>
                <a:gd name="connsiteY1" fmla="*/ 18282 h 530961"/>
                <a:gd name="connsiteX2" fmla="*/ 1754323 w 1848619"/>
                <a:gd name="connsiteY2" fmla="*/ 248078 h 530961"/>
                <a:gd name="connsiteX3" fmla="*/ 1623682 w 1848619"/>
                <a:gd name="connsiteY3" fmla="*/ 333678 h 530961"/>
                <a:gd name="connsiteX4" fmla="*/ 1611568 w 1848619"/>
                <a:gd name="connsiteY4" fmla="*/ 335441 h 530961"/>
                <a:gd name="connsiteX5" fmla="*/ 1621766 w 1848619"/>
                <a:gd name="connsiteY5" fmla="*/ 385956 h 530961"/>
                <a:gd name="connsiteX6" fmla="*/ 1621766 w 1848619"/>
                <a:gd name="connsiteY6" fmla="*/ 530961 h 530961"/>
                <a:gd name="connsiteX7" fmla="*/ 0 w 1848619"/>
                <a:gd name="connsiteY7" fmla="*/ 530961 h 530961"/>
                <a:gd name="connsiteX8" fmla="*/ 0 w 1848619"/>
                <a:gd name="connsiteY8" fmla="*/ 403207 h 530961"/>
                <a:gd name="connsiteX9" fmla="*/ 55586 w 1848619"/>
                <a:gd name="connsiteY9" fmla="*/ 269011 h 530961"/>
                <a:gd name="connsiteX10" fmla="*/ 62210 w 1848619"/>
                <a:gd name="connsiteY10" fmla="*/ 264545 h 530961"/>
                <a:gd name="connsiteX11" fmla="*/ 62210 w 1848619"/>
                <a:gd name="connsiteY11" fmla="*/ 238092 h 530961"/>
                <a:gd name="connsiteX12" fmla="*/ 186699 w 1848619"/>
                <a:gd name="connsiteY12" fmla="*/ 113603 h 530961"/>
                <a:gd name="connsiteX13" fmla="*/ 253355 w 1848619"/>
                <a:gd name="connsiteY13" fmla="*/ 113603 h 530961"/>
                <a:gd name="connsiteX14" fmla="*/ 368061 w 1848619"/>
                <a:gd name="connsiteY14" fmla="*/ 189636 h 530961"/>
                <a:gd name="connsiteX15" fmla="*/ 372864 w 1848619"/>
                <a:gd name="connsiteY15" fmla="*/ 213425 h 530961"/>
                <a:gd name="connsiteX16" fmla="*/ 1121434 w 1848619"/>
                <a:gd name="connsiteY16" fmla="*/ 213425 h 530961"/>
                <a:gd name="connsiteX17" fmla="*/ 1121444 w 1848619"/>
                <a:gd name="connsiteY17" fmla="*/ 213426 h 530961"/>
                <a:gd name="connsiteX18" fmla="*/ 1186160 w 1848619"/>
                <a:gd name="connsiteY18" fmla="*/ 213426 h 530961"/>
                <a:gd name="connsiteX19" fmla="*/ 1186160 w 1848619"/>
                <a:gd name="connsiteY19" fmla="*/ 191855 h 530961"/>
                <a:gd name="connsiteX20" fmla="*/ 1371863 w 1848619"/>
                <a:gd name="connsiteY20" fmla="*/ 6152 h 530961"/>
                <a:gd name="connsiteX21" fmla="*/ 1410151 w 1848619"/>
                <a:gd name="connsiteY21" fmla="*/ 6152 h 530961"/>
                <a:gd name="connsiteX22" fmla="*/ 1541463 w 1848619"/>
                <a:gd name="connsiteY22" fmla="*/ 60543 h 530961"/>
                <a:gd name="connsiteX23" fmla="*/ 1580656 w 1848619"/>
                <a:gd name="connsiteY23" fmla="*/ 118674 h 530961"/>
                <a:gd name="connsiteX24" fmla="*/ 1600540 w 1848619"/>
                <a:gd name="connsiteY24" fmla="*/ 94295 h 530961"/>
                <a:gd name="connsiteX25" fmla="*/ 1788392 w 1848619"/>
                <a:gd name="connsiteY25" fmla="*/ 368 h 53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848619" h="530961">
                  <a:moveTo>
                    <a:pt x="1788392" y="368"/>
                  </a:moveTo>
                  <a:cubicBezTo>
                    <a:pt x="1805328" y="1829"/>
                    <a:pt x="1819721" y="7665"/>
                    <a:pt x="1830337" y="18282"/>
                  </a:cubicBezTo>
                  <a:cubicBezTo>
                    <a:pt x="1872803" y="60748"/>
                    <a:pt x="1838771" y="163631"/>
                    <a:pt x="1754323" y="248078"/>
                  </a:cubicBezTo>
                  <a:cubicBezTo>
                    <a:pt x="1712100" y="290302"/>
                    <a:pt x="1665267" y="319922"/>
                    <a:pt x="1623682" y="333678"/>
                  </a:cubicBezTo>
                  <a:lnTo>
                    <a:pt x="1611568" y="335441"/>
                  </a:lnTo>
                  <a:lnTo>
                    <a:pt x="1621766" y="385956"/>
                  </a:lnTo>
                  <a:lnTo>
                    <a:pt x="1621766" y="530961"/>
                  </a:lnTo>
                  <a:lnTo>
                    <a:pt x="0" y="530961"/>
                  </a:lnTo>
                  <a:lnTo>
                    <a:pt x="0" y="403207"/>
                  </a:lnTo>
                  <a:cubicBezTo>
                    <a:pt x="0" y="350800"/>
                    <a:pt x="21242" y="303355"/>
                    <a:pt x="55586" y="269011"/>
                  </a:cubicBezTo>
                  <a:lnTo>
                    <a:pt x="62210" y="264545"/>
                  </a:lnTo>
                  <a:lnTo>
                    <a:pt x="62210" y="238092"/>
                  </a:lnTo>
                  <a:cubicBezTo>
                    <a:pt x="62210" y="169339"/>
                    <a:pt x="117946" y="113603"/>
                    <a:pt x="186699" y="113603"/>
                  </a:cubicBezTo>
                  <a:lnTo>
                    <a:pt x="253355" y="113603"/>
                  </a:lnTo>
                  <a:cubicBezTo>
                    <a:pt x="304920" y="113603"/>
                    <a:pt x="349163" y="144955"/>
                    <a:pt x="368061" y="189636"/>
                  </a:cubicBezTo>
                  <a:lnTo>
                    <a:pt x="372864" y="213425"/>
                  </a:lnTo>
                  <a:lnTo>
                    <a:pt x="1121434" y="213425"/>
                  </a:lnTo>
                  <a:lnTo>
                    <a:pt x="1121444" y="213426"/>
                  </a:lnTo>
                  <a:lnTo>
                    <a:pt x="1186160" y="213426"/>
                  </a:lnTo>
                  <a:lnTo>
                    <a:pt x="1186160" y="191855"/>
                  </a:lnTo>
                  <a:cubicBezTo>
                    <a:pt x="1186160" y="89294"/>
                    <a:pt x="1269302" y="6152"/>
                    <a:pt x="1371863" y="6152"/>
                  </a:cubicBezTo>
                  <a:lnTo>
                    <a:pt x="1410151" y="6152"/>
                  </a:lnTo>
                  <a:cubicBezTo>
                    <a:pt x="1461432" y="6152"/>
                    <a:pt x="1507857" y="26938"/>
                    <a:pt x="1541463" y="60543"/>
                  </a:cubicBezTo>
                  <a:lnTo>
                    <a:pt x="1580656" y="118674"/>
                  </a:lnTo>
                  <a:lnTo>
                    <a:pt x="1600540" y="94295"/>
                  </a:lnTo>
                  <a:cubicBezTo>
                    <a:pt x="1663876" y="30960"/>
                    <a:pt x="1737582" y="-4018"/>
                    <a:pt x="1788392" y="368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4" name="楕円 513">
              <a:extLst>
                <a:ext uri="{FF2B5EF4-FFF2-40B4-BE49-F238E27FC236}">
                  <a16:creationId xmlns:a16="http://schemas.microsoft.com/office/drawing/2014/main" id="{623C9D58-0101-4155-93B0-D9FCE85BD62D}"/>
                </a:ext>
              </a:extLst>
            </p:cNvPr>
            <p:cNvSpPr/>
            <p:nvPr/>
          </p:nvSpPr>
          <p:spPr>
            <a:xfrm>
              <a:off x="3624002" y="3312838"/>
              <a:ext cx="211945" cy="12634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5" name="楕円 514">
              <a:extLst>
                <a:ext uri="{FF2B5EF4-FFF2-40B4-BE49-F238E27FC236}">
                  <a16:creationId xmlns:a16="http://schemas.microsoft.com/office/drawing/2014/main" id="{61F0C995-53EF-4103-8157-BFE655776E7D}"/>
                </a:ext>
              </a:extLst>
            </p:cNvPr>
            <p:cNvSpPr/>
            <p:nvPr/>
          </p:nvSpPr>
          <p:spPr>
            <a:xfrm>
              <a:off x="4812247" y="3189014"/>
              <a:ext cx="173248" cy="173248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A83D4EC1-AD50-411E-BE56-0B0B041FB342}"/>
                </a:ext>
              </a:extLst>
            </p:cNvPr>
            <p:cNvSpPr/>
            <p:nvPr/>
          </p:nvSpPr>
          <p:spPr>
            <a:xfrm>
              <a:off x="4843203" y="3222350"/>
              <a:ext cx="111336" cy="11133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F5442347-46E2-4A14-AEB6-266B19DCE573}"/>
              </a:ext>
            </a:extLst>
          </p:cNvPr>
          <p:cNvGrpSpPr/>
          <p:nvPr/>
        </p:nvGrpSpPr>
        <p:grpSpPr>
          <a:xfrm>
            <a:off x="3760350" y="4094725"/>
            <a:ext cx="2430055" cy="1946321"/>
            <a:chOff x="3060168" y="4340940"/>
            <a:chExt cx="2778386" cy="2225312"/>
          </a:xfrm>
        </p:grpSpPr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E0116C61-8063-4364-9BCD-0D123A5CE5B4}"/>
                </a:ext>
              </a:extLst>
            </p:cNvPr>
            <p:cNvSpPr/>
            <p:nvPr/>
          </p:nvSpPr>
          <p:spPr>
            <a:xfrm rot="19800000" flipV="1">
              <a:off x="3165962" y="5669030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D1DC8DF4-BE53-4680-9BA8-ACE36CA1349F}"/>
                </a:ext>
              </a:extLst>
            </p:cNvPr>
            <p:cNvSpPr/>
            <p:nvPr/>
          </p:nvSpPr>
          <p:spPr>
            <a:xfrm rot="19800000" flipV="1">
              <a:off x="3296137" y="5669030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B3C96335-0448-4661-8AFC-DC123BEA3D4C}"/>
                </a:ext>
              </a:extLst>
            </p:cNvPr>
            <p:cNvSpPr/>
            <p:nvPr/>
          </p:nvSpPr>
          <p:spPr>
            <a:xfrm rot="10800000">
              <a:off x="3121906" y="5774908"/>
              <a:ext cx="1011260" cy="99772"/>
            </a:xfrm>
            <a:custGeom>
              <a:avLst/>
              <a:gdLst>
                <a:gd name="connsiteX0" fmla="*/ 963271 w 1011260"/>
                <a:gd name="connsiteY0" fmla="*/ 99772 h 99772"/>
                <a:gd name="connsiteX1" fmla="*/ 47989 w 1011260"/>
                <a:gd name="connsiteY1" fmla="*/ 99772 h 99772"/>
                <a:gd name="connsiteX2" fmla="*/ 0 w 1011260"/>
                <a:gd name="connsiteY2" fmla="*/ 51783 h 99772"/>
                <a:gd name="connsiteX3" fmla="*/ 0 w 1011260"/>
                <a:gd name="connsiteY3" fmla="*/ 0 h 99772"/>
                <a:gd name="connsiteX4" fmla="*/ 1011260 w 1011260"/>
                <a:gd name="connsiteY4" fmla="*/ 0 h 99772"/>
                <a:gd name="connsiteX5" fmla="*/ 1011260 w 1011260"/>
                <a:gd name="connsiteY5" fmla="*/ 51783 h 99772"/>
                <a:gd name="connsiteX6" fmla="*/ 963271 w 1011260"/>
                <a:gd name="connsiteY6" fmla="*/ 99772 h 99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1260" h="99772">
                  <a:moveTo>
                    <a:pt x="963271" y="99772"/>
                  </a:moveTo>
                  <a:lnTo>
                    <a:pt x="47989" y="99772"/>
                  </a:lnTo>
                  <a:cubicBezTo>
                    <a:pt x="21485" y="99772"/>
                    <a:pt x="0" y="78287"/>
                    <a:pt x="0" y="51783"/>
                  </a:cubicBezTo>
                  <a:lnTo>
                    <a:pt x="0" y="0"/>
                  </a:lnTo>
                  <a:lnTo>
                    <a:pt x="1011260" y="0"/>
                  </a:lnTo>
                  <a:lnTo>
                    <a:pt x="1011260" y="51783"/>
                  </a:lnTo>
                  <a:cubicBezTo>
                    <a:pt x="1011260" y="78287"/>
                    <a:pt x="989775" y="99772"/>
                    <a:pt x="963271" y="99772"/>
                  </a:cubicBezTo>
                  <a:close/>
                </a:path>
              </a:pathLst>
            </a:custGeom>
            <a:solidFill>
              <a:srgbClr val="FF66CC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FF0AB3CD-71F6-4745-96F0-242EEC520639}"/>
                </a:ext>
              </a:extLst>
            </p:cNvPr>
            <p:cNvSpPr/>
            <p:nvPr/>
          </p:nvSpPr>
          <p:spPr>
            <a:xfrm rot="1800000">
              <a:off x="3138677" y="4944582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1278EC11-C977-4D4A-B0C9-E19175CF7D8B}"/>
                </a:ext>
              </a:extLst>
            </p:cNvPr>
            <p:cNvSpPr/>
            <p:nvPr/>
          </p:nvSpPr>
          <p:spPr>
            <a:xfrm rot="1800000">
              <a:off x="3268852" y="4944582"/>
              <a:ext cx="109178" cy="160038"/>
            </a:xfrm>
            <a:custGeom>
              <a:avLst/>
              <a:gdLst>
                <a:gd name="connsiteX0" fmla="*/ 297050 w 297050"/>
                <a:gd name="connsiteY0" fmla="*/ 357217 h 357218"/>
                <a:gd name="connsiteX1" fmla="*/ 297050 w 297050"/>
                <a:gd name="connsiteY1" fmla="*/ 357217 h 357218"/>
                <a:gd name="connsiteX2" fmla="*/ 297050 w 297050"/>
                <a:gd name="connsiteY2" fmla="*/ 357218 h 357218"/>
                <a:gd name="connsiteX3" fmla="*/ 0 w 297050"/>
                <a:gd name="connsiteY3" fmla="*/ 0 h 357218"/>
                <a:gd name="connsiteX4" fmla="*/ 214522 w 297050"/>
                <a:gd name="connsiteY4" fmla="*/ 0 h 357218"/>
                <a:gd name="connsiteX5" fmla="*/ 218802 w 297050"/>
                <a:gd name="connsiteY5" fmla="*/ 79664 h 357218"/>
                <a:gd name="connsiteX6" fmla="*/ 260535 w 297050"/>
                <a:gd name="connsiteY6" fmla="*/ 268363 h 357218"/>
                <a:gd name="connsiteX7" fmla="*/ 297050 w 297050"/>
                <a:gd name="connsiteY7" fmla="*/ 357217 h 357218"/>
                <a:gd name="connsiteX8" fmla="*/ 236902 w 297050"/>
                <a:gd name="connsiteY8" fmla="*/ 349606 h 357218"/>
                <a:gd name="connsiteX9" fmla="*/ 4664 w 297050"/>
                <a:gd name="connsiteY9" fmla="*/ 58072 h 35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50" h="357218">
                  <a:moveTo>
                    <a:pt x="297050" y="357217"/>
                  </a:moveTo>
                  <a:lnTo>
                    <a:pt x="297050" y="357217"/>
                  </a:lnTo>
                  <a:lnTo>
                    <a:pt x="297050" y="357218"/>
                  </a:lnTo>
                  <a:close/>
                  <a:moveTo>
                    <a:pt x="0" y="0"/>
                  </a:moveTo>
                  <a:lnTo>
                    <a:pt x="214522" y="0"/>
                  </a:lnTo>
                  <a:lnTo>
                    <a:pt x="218802" y="79664"/>
                  </a:lnTo>
                  <a:cubicBezTo>
                    <a:pt x="225758" y="144090"/>
                    <a:pt x="239668" y="207600"/>
                    <a:pt x="260535" y="268363"/>
                  </a:cubicBezTo>
                  <a:lnTo>
                    <a:pt x="297050" y="357217"/>
                  </a:lnTo>
                  <a:lnTo>
                    <a:pt x="236902" y="349606"/>
                  </a:lnTo>
                  <a:cubicBezTo>
                    <a:pt x="120332" y="319661"/>
                    <a:pt x="28518" y="204405"/>
                    <a:pt x="4664" y="5807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3" name="四角形: 上の 2 つの角を丸める 522">
              <a:extLst>
                <a:ext uri="{FF2B5EF4-FFF2-40B4-BE49-F238E27FC236}">
                  <a16:creationId xmlns:a16="http://schemas.microsoft.com/office/drawing/2014/main" id="{D9B0A1BC-8E6F-445C-93C8-6A5E9C3EE35E}"/>
                </a:ext>
              </a:extLst>
            </p:cNvPr>
            <p:cNvSpPr/>
            <p:nvPr/>
          </p:nvSpPr>
          <p:spPr>
            <a:xfrm>
              <a:off x="3094621" y="4862466"/>
              <a:ext cx="1011260" cy="136525"/>
            </a:xfrm>
            <a:prstGeom prst="round2SameRect">
              <a:avLst>
                <a:gd name="adj1" fmla="val 0"/>
                <a:gd name="adj2" fmla="val 35150"/>
              </a:avLst>
            </a:prstGeom>
            <a:solidFill>
              <a:srgbClr val="FF66CC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188AC055-F660-45E1-B6CA-D9F281397471}"/>
                </a:ext>
              </a:extLst>
            </p:cNvPr>
            <p:cNvSpPr/>
            <p:nvPr/>
          </p:nvSpPr>
          <p:spPr>
            <a:xfrm>
              <a:off x="3060168" y="4340940"/>
              <a:ext cx="1433707" cy="1615626"/>
            </a:xfrm>
            <a:custGeom>
              <a:avLst/>
              <a:gdLst>
                <a:gd name="connsiteX0" fmla="*/ 1371532 w 1433707"/>
                <a:gd name="connsiteY0" fmla="*/ 1266 h 1615626"/>
                <a:gd name="connsiteX1" fmla="*/ 1399362 w 1433707"/>
                <a:gd name="connsiteY1" fmla="*/ 3278 h 1615626"/>
                <a:gd name="connsiteX2" fmla="*/ 1401271 w 1433707"/>
                <a:gd name="connsiteY2" fmla="*/ 224261 h 1615626"/>
                <a:gd name="connsiteX3" fmla="*/ 1363864 w 1433707"/>
                <a:gd name="connsiteY3" fmla="*/ 293950 h 1615626"/>
                <a:gd name="connsiteX4" fmla="*/ 1356742 w 1433707"/>
                <a:gd name="connsiteY4" fmla="*/ 302549 h 1615626"/>
                <a:gd name="connsiteX5" fmla="*/ 1357004 w 1433707"/>
                <a:gd name="connsiteY5" fmla="*/ 302837 h 1615626"/>
                <a:gd name="connsiteX6" fmla="*/ 1386469 w 1433707"/>
                <a:gd name="connsiteY6" fmla="*/ 399300 h 1615626"/>
                <a:gd name="connsiteX7" fmla="*/ 1386469 w 1433707"/>
                <a:gd name="connsiteY7" fmla="*/ 1443096 h 1615626"/>
                <a:gd name="connsiteX8" fmla="*/ 1281096 w 1433707"/>
                <a:gd name="connsiteY8" fmla="*/ 1602068 h 1615626"/>
                <a:gd name="connsiteX9" fmla="*/ 1279786 w 1433707"/>
                <a:gd name="connsiteY9" fmla="*/ 1602332 h 1615626"/>
                <a:gd name="connsiteX10" fmla="*/ 1272642 w 1433707"/>
                <a:gd name="connsiteY10" fmla="*/ 1607149 h 1615626"/>
                <a:gd name="connsiteX11" fmla="*/ 1230669 w 1433707"/>
                <a:gd name="connsiteY11" fmla="*/ 1615623 h 1615626"/>
                <a:gd name="connsiteX12" fmla="*/ 1213954 w 1433707"/>
                <a:gd name="connsiteY12" fmla="*/ 1615623 h 1615626"/>
                <a:gd name="connsiteX13" fmla="*/ 1213939 w 1433707"/>
                <a:gd name="connsiteY13" fmla="*/ 1615626 h 1615626"/>
                <a:gd name="connsiteX14" fmla="*/ 765367 w 1433707"/>
                <a:gd name="connsiteY14" fmla="*/ 1615626 h 1615626"/>
                <a:gd name="connsiteX15" fmla="*/ 765367 w 1433707"/>
                <a:gd name="connsiteY15" fmla="*/ 1615623 h 1615626"/>
                <a:gd name="connsiteX16" fmla="*/ 135116 w 1433707"/>
                <a:gd name="connsiteY16" fmla="*/ 1615622 h 1615626"/>
                <a:gd name="connsiteX17" fmla="*/ 27285 w 1433707"/>
                <a:gd name="connsiteY17" fmla="*/ 1507791 h 1615626"/>
                <a:gd name="connsiteX18" fmla="*/ 27285 w 1433707"/>
                <a:gd name="connsiteY18" fmla="*/ 1485685 h 1615626"/>
                <a:gd name="connsiteX19" fmla="*/ 765367 w 1433707"/>
                <a:gd name="connsiteY19" fmla="*/ 1485685 h 1615626"/>
                <a:gd name="connsiteX20" fmla="*/ 765367 w 1433707"/>
                <a:gd name="connsiteY20" fmla="*/ 606332 h 1615626"/>
                <a:gd name="connsiteX21" fmla="*/ 0 w 1433707"/>
                <a:gd name="connsiteY21" fmla="*/ 606332 h 1615626"/>
                <a:gd name="connsiteX22" fmla="*/ 0 w 1433707"/>
                <a:gd name="connsiteY22" fmla="*/ 416551 h 1615626"/>
                <a:gd name="connsiteX23" fmla="*/ 55586 w 1433707"/>
                <a:gd name="connsiteY23" fmla="*/ 282355 h 1615626"/>
                <a:gd name="connsiteX24" fmla="*/ 62210 w 1433707"/>
                <a:gd name="connsiteY24" fmla="*/ 277889 h 1615626"/>
                <a:gd name="connsiteX25" fmla="*/ 62210 w 1433707"/>
                <a:gd name="connsiteY25" fmla="*/ 251436 h 1615626"/>
                <a:gd name="connsiteX26" fmla="*/ 186699 w 1433707"/>
                <a:gd name="connsiteY26" fmla="*/ 126947 h 1615626"/>
                <a:gd name="connsiteX27" fmla="*/ 253355 w 1433707"/>
                <a:gd name="connsiteY27" fmla="*/ 126947 h 1615626"/>
                <a:gd name="connsiteX28" fmla="*/ 368061 w 1433707"/>
                <a:gd name="connsiteY28" fmla="*/ 202979 h 1615626"/>
                <a:gd name="connsiteX29" fmla="*/ 372864 w 1433707"/>
                <a:gd name="connsiteY29" fmla="*/ 226769 h 1615626"/>
                <a:gd name="connsiteX30" fmla="*/ 847682 w 1433707"/>
                <a:gd name="connsiteY30" fmla="*/ 226769 h 1615626"/>
                <a:gd name="connsiteX31" fmla="*/ 847682 w 1433707"/>
                <a:gd name="connsiteY31" fmla="*/ 205199 h 1615626"/>
                <a:gd name="connsiteX32" fmla="*/ 1033385 w 1433707"/>
                <a:gd name="connsiteY32" fmla="*/ 19496 h 1615626"/>
                <a:gd name="connsiteX33" fmla="*/ 1071673 w 1433707"/>
                <a:gd name="connsiteY33" fmla="*/ 19496 h 1615626"/>
                <a:gd name="connsiteX34" fmla="*/ 1242783 w 1433707"/>
                <a:gd name="connsiteY34" fmla="*/ 132915 h 1615626"/>
                <a:gd name="connsiteX35" fmla="*/ 1245333 w 1433707"/>
                <a:gd name="connsiteY35" fmla="*/ 141130 h 1615626"/>
                <a:gd name="connsiteX36" fmla="*/ 1275584 w 1433707"/>
                <a:gd name="connsiteY36" fmla="*/ 84772 h 1615626"/>
                <a:gd name="connsiteX37" fmla="*/ 1371532 w 1433707"/>
                <a:gd name="connsiteY37" fmla="*/ 1266 h 1615626"/>
                <a:gd name="connsiteX0" fmla="*/ 1371532 w 1433707"/>
                <a:gd name="connsiteY0" fmla="*/ 1266 h 1615626"/>
                <a:gd name="connsiteX1" fmla="*/ 1399362 w 1433707"/>
                <a:gd name="connsiteY1" fmla="*/ 3278 h 1615626"/>
                <a:gd name="connsiteX2" fmla="*/ 1401271 w 1433707"/>
                <a:gd name="connsiteY2" fmla="*/ 224261 h 1615626"/>
                <a:gd name="connsiteX3" fmla="*/ 1363864 w 1433707"/>
                <a:gd name="connsiteY3" fmla="*/ 293950 h 1615626"/>
                <a:gd name="connsiteX4" fmla="*/ 1356742 w 1433707"/>
                <a:gd name="connsiteY4" fmla="*/ 302549 h 1615626"/>
                <a:gd name="connsiteX5" fmla="*/ 1386469 w 1433707"/>
                <a:gd name="connsiteY5" fmla="*/ 399300 h 1615626"/>
                <a:gd name="connsiteX6" fmla="*/ 1386469 w 1433707"/>
                <a:gd name="connsiteY6" fmla="*/ 1443096 h 1615626"/>
                <a:gd name="connsiteX7" fmla="*/ 1281096 w 1433707"/>
                <a:gd name="connsiteY7" fmla="*/ 1602068 h 1615626"/>
                <a:gd name="connsiteX8" fmla="*/ 1279786 w 1433707"/>
                <a:gd name="connsiteY8" fmla="*/ 1602332 h 1615626"/>
                <a:gd name="connsiteX9" fmla="*/ 1272642 w 1433707"/>
                <a:gd name="connsiteY9" fmla="*/ 1607149 h 1615626"/>
                <a:gd name="connsiteX10" fmla="*/ 1230669 w 1433707"/>
                <a:gd name="connsiteY10" fmla="*/ 1615623 h 1615626"/>
                <a:gd name="connsiteX11" fmla="*/ 1213954 w 1433707"/>
                <a:gd name="connsiteY11" fmla="*/ 1615623 h 1615626"/>
                <a:gd name="connsiteX12" fmla="*/ 1213939 w 1433707"/>
                <a:gd name="connsiteY12" fmla="*/ 1615626 h 1615626"/>
                <a:gd name="connsiteX13" fmla="*/ 765367 w 1433707"/>
                <a:gd name="connsiteY13" fmla="*/ 1615626 h 1615626"/>
                <a:gd name="connsiteX14" fmla="*/ 765367 w 1433707"/>
                <a:gd name="connsiteY14" fmla="*/ 1615623 h 1615626"/>
                <a:gd name="connsiteX15" fmla="*/ 135116 w 1433707"/>
                <a:gd name="connsiteY15" fmla="*/ 1615622 h 1615626"/>
                <a:gd name="connsiteX16" fmla="*/ 27285 w 1433707"/>
                <a:gd name="connsiteY16" fmla="*/ 1507791 h 1615626"/>
                <a:gd name="connsiteX17" fmla="*/ 27285 w 1433707"/>
                <a:gd name="connsiteY17" fmla="*/ 1485685 h 1615626"/>
                <a:gd name="connsiteX18" fmla="*/ 765367 w 1433707"/>
                <a:gd name="connsiteY18" fmla="*/ 1485685 h 1615626"/>
                <a:gd name="connsiteX19" fmla="*/ 765367 w 1433707"/>
                <a:gd name="connsiteY19" fmla="*/ 606332 h 1615626"/>
                <a:gd name="connsiteX20" fmla="*/ 0 w 1433707"/>
                <a:gd name="connsiteY20" fmla="*/ 606332 h 1615626"/>
                <a:gd name="connsiteX21" fmla="*/ 0 w 1433707"/>
                <a:gd name="connsiteY21" fmla="*/ 416551 h 1615626"/>
                <a:gd name="connsiteX22" fmla="*/ 55586 w 1433707"/>
                <a:gd name="connsiteY22" fmla="*/ 282355 h 1615626"/>
                <a:gd name="connsiteX23" fmla="*/ 62210 w 1433707"/>
                <a:gd name="connsiteY23" fmla="*/ 277889 h 1615626"/>
                <a:gd name="connsiteX24" fmla="*/ 62210 w 1433707"/>
                <a:gd name="connsiteY24" fmla="*/ 251436 h 1615626"/>
                <a:gd name="connsiteX25" fmla="*/ 186699 w 1433707"/>
                <a:gd name="connsiteY25" fmla="*/ 126947 h 1615626"/>
                <a:gd name="connsiteX26" fmla="*/ 253355 w 1433707"/>
                <a:gd name="connsiteY26" fmla="*/ 126947 h 1615626"/>
                <a:gd name="connsiteX27" fmla="*/ 368061 w 1433707"/>
                <a:gd name="connsiteY27" fmla="*/ 202979 h 1615626"/>
                <a:gd name="connsiteX28" fmla="*/ 372864 w 1433707"/>
                <a:gd name="connsiteY28" fmla="*/ 226769 h 1615626"/>
                <a:gd name="connsiteX29" fmla="*/ 847682 w 1433707"/>
                <a:gd name="connsiteY29" fmla="*/ 226769 h 1615626"/>
                <a:gd name="connsiteX30" fmla="*/ 847682 w 1433707"/>
                <a:gd name="connsiteY30" fmla="*/ 205199 h 1615626"/>
                <a:gd name="connsiteX31" fmla="*/ 1033385 w 1433707"/>
                <a:gd name="connsiteY31" fmla="*/ 19496 h 1615626"/>
                <a:gd name="connsiteX32" fmla="*/ 1071673 w 1433707"/>
                <a:gd name="connsiteY32" fmla="*/ 19496 h 1615626"/>
                <a:gd name="connsiteX33" fmla="*/ 1242783 w 1433707"/>
                <a:gd name="connsiteY33" fmla="*/ 132915 h 1615626"/>
                <a:gd name="connsiteX34" fmla="*/ 1245333 w 1433707"/>
                <a:gd name="connsiteY34" fmla="*/ 141130 h 1615626"/>
                <a:gd name="connsiteX35" fmla="*/ 1275584 w 1433707"/>
                <a:gd name="connsiteY35" fmla="*/ 84772 h 1615626"/>
                <a:gd name="connsiteX36" fmla="*/ 1371532 w 1433707"/>
                <a:gd name="connsiteY36" fmla="*/ 1266 h 1615626"/>
                <a:gd name="connsiteX0" fmla="*/ 1371532 w 1433707"/>
                <a:gd name="connsiteY0" fmla="*/ 1266 h 1615626"/>
                <a:gd name="connsiteX1" fmla="*/ 1399362 w 1433707"/>
                <a:gd name="connsiteY1" fmla="*/ 3278 h 1615626"/>
                <a:gd name="connsiteX2" fmla="*/ 1401271 w 1433707"/>
                <a:gd name="connsiteY2" fmla="*/ 224261 h 1615626"/>
                <a:gd name="connsiteX3" fmla="*/ 1363864 w 1433707"/>
                <a:gd name="connsiteY3" fmla="*/ 293950 h 1615626"/>
                <a:gd name="connsiteX4" fmla="*/ 1386469 w 1433707"/>
                <a:gd name="connsiteY4" fmla="*/ 399300 h 1615626"/>
                <a:gd name="connsiteX5" fmla="*/ 1386469 w 1433707"/>
                <a:gd name="connsiteY5" fmla="*/ 1443096 h 1615626"/>
                <a:gd name="connsiteX6" fmla="*/ 1281096 w 1433707"/>
                <a:gd name="connsiteY6" fmla="*/ 1602068 h 1615626"/>
                <a:gd name="connsiteX7" fmla="*/ 1279786 w 1433707"/>
                <a:gd name="connsiteY7" fmla="*/ 1602332 h 1615626"/>
                <a:gd name="connsiteX8" fmla="*/ 1272642 w 1433707"/>
                <a:gd name="connsiteY8" fmla="*/ 1607149 h 1615626"/>
                <a:gd name="connsiteX9" fmla="*/ 1230669 w 1433707"/>
                <a:gd name="connsiteY9" fmla="*/ 1615623 h 1615626"/>
                <a:gd name="connsiteX10" fmla="*/ 1213954 w 1433707"/>
                <a:gd name="connsiteY10" fmla="*/ 1615623 h 1615626"/>
                <a:gd name="connsiteX11" fmla="*/ 1213939 w 1433707"/>
                <a:gd name="connsiteY11" fmla="*/ 1615626 h 1615626"/>
                <a:gd name="connsiteX12" fmla="*/ 765367 w 1433707"/>
                <a:gd name="connsiteY12" fmla="*/ 1615626 h 1615626"/>
                <a:gd name="connsiteX13" fmla="*/ 765367 w 1433707"/>
                <a:gd name="connsiteY13" fmla="*/ 1615623 h 1615626"/>
                <a:gd name="connsiteX14" fmla="*/ 135116 w 1433707"/>
                <a:gd name="connsiteY14" fmla="*/ 1615622 h 1615626"/>
                <a:gd name="connsiteX15" fmla="*/ 27285 w 1433707"/>
                <a:gd name="connsiteY15" fmla="*/ 1507791 h 1615626"/>
                <a:gd name="connsiteX16" fmla="*/ 27285 w 1433707"/>
                <a:gd name="connsiteY16" fmla="*/ 1485685 h 1615626"/>
                <a:gd name="connsiteX17" fmla="*/ 765367 w 1433707"/>
                <a:gd name="connsiteY17" fmla="*/ 1485685 h 1615626"/>
                <a:gd name="connsiteX18" fmla="*/ 765367 w 1433707"/>
                <a:gd name="connsiteY18" fmla="*/ 606332 h 1615626"/>
                <a:gd name="connsiteX19" fmla="*/ 0 w 1433707"/>
                <a:gd name="connsiteY19" fmla="*/ 606332 h 1615626"/>
                <a:gd name="connsiteX20" fmla="*/ 0 w 1433707"/>
                <a:gd name="connsiteY20" fmla="*/ 416551 h 1615626"/>
                <a:gd name="connsiteX21" fmla="*/ 55586 w 1433707"/>
                <a:gd name="connsiteY21" fmla="*/ 282355 h 1615626"/>
                <a:gd name="connsiteX22" fmla="*/ 62210 w 1433707"/>
                <a:gd name="connsiteY22" fmla="*/ 277889 h 1615626"/>
                <a:gd name="connsiteX23" fmla="*/ 62210 w 1433707"/>
                <a:gd name="connsiteY23" fmla="*/ 251436 h 1615626"/>
                <a:gd name="connsiteX24" fmla="*/ 186699 w 1433707"/>
                <a:gd name="connsiteY24" fmla="*/ 126947 h 1615626"/>
                <a:gd name="connsiteX25" fmla="*/ 253355 w 1433707"/>
                <a:gd name="connsiteY25" fmla="*/ 126947 h 1615626"/>
                <a:gd name="connsiteX26" fmla="*/ 368061 w 1433707"/>
                <a:gd name="connsiteY26" fmla="*/ 202979 h 1615626"/>
                <a:gd name="connsiteX27" fmla="*/ 372864 w 1433707"/>
                <a:gd name="connsiteY27" fmla="*/ 226769 h 1615626"/>
                <a:gd name="connsiteX28" fmla="*/ 847682 w 1433707"/>
                <a:gd name="connsiteY28" fmla="*/ 226769 h 1615626"/>
                <a:gd name="connsiteX29" fmla="*/ 847682 w 1433707"/>
                <a:gd name="connsiteY29" fmla="*/ 205199 h 1615626"/>
                <a:gd name="connsiteX30" fmla="*/ 1033385 w 1433707"/>
                <a:gd name="connsiteY30" fmla="*/ 19496 h 1615626"/>
                <a:gd name="connsiteX31" fmla="*/ 1071673 w 1433707"/>
                <a:gd name="connsiteY31" fmla="*/ 19496 h 1615626"/>
                <a:gd name="connsiteX32" fmla="*/ 1242783 w 1433707"/>
                <a:gd name="connsiteY32" fmla="*/ 132915 h 1615626"/>
                <a:gd name="connsiteX33" fmla="*/ 1245333 w 1433707"/>
                <a:gd name="connsiteY33" fmla="*/ 141130 h 1615626"/>
                <a:gd name="connsiteX34" fmla="*/ 1275584 w 1433707"/>
                <a:gd name="connsiteY34" fmla="*/ 84772 h 1615626"/>
                <a:gd name="connsiteX35" fmla="*/ 1371532 w 1433707"/>
                <a:gd name="connsiteY35" fmla="*/ 1266 h 161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3707" h="1615626">
                  <a:moveTo>
                    <a:pt x="1371532" y="1266"/>
                  </a:moveTo>
                  <a:cubicBezTo>
                    <a:pt x="1381520" y="-892"/>
                    <a:pt x="1390918" y="-336"/>
                    <a:pt x="1399362" y="3278"/>
                  </a:cubicBezTo>
                  <a:cubicBezTo>
                    <a:pt x="1444399" y="22553"/>
                    <a:pt x="1445254" y="121490"/>
                    <a:pt x="1401271" y="224261"/>
                  </a:cubicBezTo>
                  <a:cubicBezTo>
                    <a:pt x="1390275" y="249954"/>
                    <a:pt x="1377518" y="273454"/>
                    <a:pt x="1363864" y="293950"/>
                  </a:cubicBezTo>
                  <a:lnTo>
                    <a:pt x="1386469" y="399300"/>
                  </a:lnTo>
                  <a:lnTo>
                    <a:pt x="1386469" y="1443096"/>
                  </a:lnTo>
                  <a:cubicBezTo>
                    <a:pt x="1386469" y="1514561"/>
                    <a:pt x="1343019" y="1575877"/>
                    <a:pt x="1281096" y="1602068"/>
                  </a:cubicBezTo>
                  <a:lnTo>
                    <a:pt x="1279786" y="1602332"/>
                  </a:lnTo>
                  <a:lnTo>
                    <a:pt x="1272642" y="1607149"/>
                  </a:lnTo>
                  <a:cubicBezTo>
                    <a:pt x="1259741" y="1612606"/>
                    <a:pt x="1245558" y="1615623"/>
                    <a:pt x="1230669" y="1615623"/>
                  </a:cubicBezTo>
                  <a:lnTo>
                    <a:pt x="1213954" y="1615623"/>
                  </a:lnTo>
                  <a:lnTo>
                    <a:pt x="1213939" y="1615626"/>
                  </a:lnTo>
                  <a:lnTo>
                    <a:pt x="765367" y="1615626"/>
                  </a:lnTo>
                  <a:lnTo>
                    <a:pt x="765367" y="1615623"/>
                  </a:lnTo>
                  <a:lnTo>
                    <a:pt x="135116" y="1615622"/>
                  </a:lnTo>
                  <a:cubicBezTo>
                    <a:pt x="75563" y="1615622"/>
                    <a:pt x="27285" y="1567344"/>
                    <a:pt x="27285" y="1507791"/>
                  </a:cubicBezTo>
                  <a:lnTo>
                    <a:pt x="27285" y="1485685"/>
                  </a:lnTo>
                  <a:lnTo>
                    <a:pt x="765367" y="1485685"/>
                  </a:lnTo>
                  <a:lnTo>
                    <a:pt x="765367" y="606332"/>
                  </a:lnTo>
                  <a:lnTo>
                    <a:pt x="0" y="606332"/>
                  </a:lnTo>
                  <a:lnTo>
                    <a:pt x="0" y="416551"/>
                  </a:lnTo>
                  <a:cubicBezTo>
                    <a:pt x="0" y="364144"/>
                    <a:pt x="21242" y="316699"/>
                    <a:pt x="55586" y="282355"/>
                  </a:cubicBezTo>
                  <a:lnTo>
                    <a:pt x="62210" y="277889"/>
                  </a:lnTo>
                  <a:lnTo>
                    <a:pt x="62210" y="251436"/>
                  </a:lnTo>
                  <a:cubicBezTo>
                    <a:pt x="62210" y="182683"/>
                    <a:pt x="117946" y="126947"/>
                    <a:pt x="186699" y="126947"/>
                  </a:cubicBezTo>
                  <a:lnTo>
                    <a:pt x="253355" y="126947"/>
                  </a:lnTo>
                  <a:cubicBezTo>
                    <a:pt x="304920" y="126947"/>
                    <a:pt x="349163" y="158298"/>
                    <a:pt x="368061" y="202979"/>
                  </a:cubicBezTo>
                  <a:lnTo>
                    <a:pt x="372864" y="226769"/>
                  </a:lnTo>
                  <a:lnTo>
                    <a:pt x="847682" y="226769"/>
                  </a:lnTo>
                  <a:lnTo>
                    <a:pt x="847682" y="205199"/>
                  </a:lnTo>
                  <a:cubicBezTo>
                    <a:pt x="847682" y="102638"/>
                    <a:pt x="930824" y="19496"/>
                    <a:pt x="1033385" y="19496"/>
                  </a:cubicBezTo>
                  <a:lnTo>
                    <a:pt x="1071673" y="19496"/>
                  </a:lnTo>
                  <a:cubicBezTo>
                    <a:pt x="1148594" y="19496"/>
                    <a:pt x="1214592" y="66263"/>
                    <a:pt x="1242783" y="132915"/>
                  </a:cubicBezTo>
                  <a:lnTo>
                    <a:pt x="1245333" y="141130"/>
                  </a:lnTo>
                  <a:lnTo>
                    <a:pt x="1275584" y="84772"/>
                  </a:lnTo>
                  <a:cubicBezTo>
                    <a:pt x="1306306" y="38655"/>
                    <a:pt x="1341571" y="7742"/>
                    <a:pt x="1371532" y="1266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4F95C219-EC6D-4921-8529-335BAAA37C9F}"/>
                </a:ext>
              </a:extLst>
            </p:cNvPr>
            <p:cNvSpPr/>
            <p:nvPr/>
          </p:nvSpPr>
          <p:spPr>
            <a:xfrm>
              <a:off x="4019605" y="4402371"/>
              <a:ext cx="173248" cy="173248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C071E85C-4A79-49F1-BAE9-CC62988D0A59}"/>
                </a:ext>
              </a:extLst>
            </p:cNvPr>
            <p:cNvSpPr/>
            <p:nvPr/>
          </p:nvSpPr>
          <p:spPr>
            <a:xfrm>
              <a:off x="4050561" y="4435707"/>
              <a:ext cx="111336" cy="11133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AC3FEB5F-B3A9-41C6-9ABE-69DDD715C7E4}"/>
                </a:ext>
              </a:extLst>
            </p:cNvPr>
            <p:cNvSpPr/>
            <p:nvPr/>
          </p:nvSpPr>
          <p:spPr>
            <a:xfrm>
              <a:off x="3169838" y="4526195"/>
              <a:ext cx="211945" cy="12634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9FCD81A7-57BF-480D-9D8E-7FDCCE041DB8}"/>
                </a:ext>
              </a:extLst>
            </p:cNvPr>
            <p:cNvSpPr/>
            <p:nvPr/>
          </p:nvSpPr>
          <p:spPr>
            <a:xfrm>
              <a:off x="4429377" y="6073462"/>
              <a:ext cx="264266" cy="410482"/>
            </a:xfrm>
            <a:custGeom>
              <a:avLst/>
              <a:gdLst>
                <a:gd name="connsiteX0" fmla="*/ 17 w 307216"/>
                <a:gd name="connsiteY0" fmla="*/ 0 h 477194"/>
                <a:gd name="connsiteX1" fmla="*/ 307199 w 307216"/>
                <a:gd name="connsiteY1" fmla="*/ 0 h 477194"/>
                <a:gd name="connsiteX2" fmla="*/ 263264 w 307216"/>
                <a:gd name="connsiteY2" fmla="*/ 302343 h 477194"/>
                <a:gd name="connsiteX3" fmla="*/ 279042 w 307216"/>
                <a:gd name="connsiteY3" fmla="*/ 312981 h 477194"/>
                <a:gd name="connsiteX4" fmla="*/ 307216 w 307216"/>
                <a:gd name="connsiteY4" fmla="*/ 381000 h 477194"/>
                <a:gd name="connsiteX5" fmla="*/ 307216 w 307216"/>
                <a:gd name="connsiteY5" fmla="*/ 452616 h 477194"/>
                <a:gd name="connsiteX6" fmla="*/ 282638 w 307216"/>
                <a:gd name="connsiteY6" fmla="*/ 477194 h 477194"/>
                <a:gd name="connsiteX7" fmla="*/ 24578 w 307216"/>
                <a:gd name="connsiteY7" fmla="*/ 477194 h 477194"/>
                <a:gd name="connsiteX8" fmla="*/ 0 w 307216"/>
                <a:gd name="connsiteY8" fmla="*/ 452616 h 477194"/>
                <a:gd name="connsiteX9" fmla="*/ 0 w 307216"/>
                <a:gd name="connsiteY9" fmla="*/ 381000 h 477194"/>
                <a:gd name="connsiteX10" fmla="*/ 28175 w 307216"/>
                <a:gd name="connsiteY10" fmla="*/ 312981 h 477194"/>
                <a:gd name="connsiteX11" fmla="*/ 43953 w 307216"/>
                <a:gd name="connsiteY11" fmla="*/ 302343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7216" h="477194">
                  <a:moveTo>
                    <a:pt x="17" y="0"/>
                  </a:moveTo>
                  <a:lnTo>
                    <a:pt x="307199" y="0"/>
                  </a:lnTo>
                  <a:lnTo>
                    <a:pt x="263264" y="302343"/>
                  </a:lnTo>
                  <a:lnTo>
                    <a:pt x="279042" y="312981"/>
                  </a:lnTo>
                  <a:cubicBezTo>
                    <a:pt x="296449" y="330389"/>
                    <a:pt x="307216" y="354437"/>
                    <a:pt x="307216" y="381000"/>
                  </a:cubicBezTo>
                  <a:lnTo>
                    <a:pt x="307216" y="452616"/>
                  </a:lnTo>
                  <a:cubicBezTo>
                    <a:pt x="307216" y="466190"/>
                    <a:pt x="296212" y="477194"/>
                    <a:pt x="282638" y="477194"/>
                  </a:cubicBezTo>
                  <a:lnTo>
                    <a:pt x="24578" y="477194"/>
                  </a:lnTo>
                  <a:cubicBezTo>
                    <a:pt x="11004" y="477194"/>
                    <a:pt x="0" y="466190"/>
                    <a:pt x="0" y="452616"/>
                  </a:cubicBezTo>
                  <a:lnTo>
                    <a:pt x="0" y="381000"/>
                  </a:lnTo>
                  <a:cubicBezTo>
                    <a:pt x="0" y="354437"/>
                    <a:pt x="10767" y="330389"/>
                    <a:pt x="28175" y="312981"/>
                  </a:cubicBezTo>
                  <a:lnTo>
                    <a:pt x="43953" y="30234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136513DA-FC3D-4178-9617-5C94F543A6F9}"/>
                </a:ext>
              </a:extLst>
            </p:cNvPr>
            <p:cNvSpPr/>
            <p:nvPr/>
          </p:nvSpPr>
          <p:spPr>
            <a:xfrm>
              <a:off x="5170732" y="6073462"/>
              <a:ext cx="264266" cy="410482"/>
            </a:xfrm>
            <a:custGeom>
              <a:avLst/>
              <a:gdLst>
                <a:gd name="connsiteX0" fmla="*/ 17 w 307216"/>
                <a:gd name="connsiteY0" fmla="*/ 0 h 477194"/>
                <a:gd name="connsiteX1" fmla="*/ 307199 w 307216"/>
                <a:gd name="connsiteY1" fmla="*/ 0 h 477194"/>
                <a:gd name="connsiteX2" fmla="*/ 263264 w 307216"/>
                <a:gd name="connsiteY2" fmla="*/ 302343 h 477194"/>
                <a:gd name="connsiteX3" fmla="*/ 279042 w 307216"/>
                <a:gd name="connsiteY3" fmla="*/ 312981 h 477194"/>
                <a:gd name="connsiteX4" fmla="*/ 307216 w 307216"/>
                <a:gd name="connsiteY4" fmla="*/ 381000 h 477194"/>
                <a:gd name="connsiteX5" fmla="*/ 307216 w 307216"/>
                <a:gd name="connsiteY5" fmla="*/ 452616 h 477194"/>
                <a:gd name="connsiteX6" fmla="*/ 282638 w 307216"/>
                <a:gd name="connsiteY6" fmla="*/ 477194 h 477194"/>
                <a:gd name="connsiteX7" fmla="*/ 24578 w 307216"/>
                <a:gd name="connsiteY7" fmla="*/ 477194 h 477194"/>
                <a:gd name="connsiteX8" fmla="*/ 0 w 307216"/>
                <a:gd name="connsiteY8" fmla="*/ 452616 h 477194"/>
                <a:gd name="connsiteX9" fmla="*/ 0 w 307216"/>
                <a:gd name="connsiteY9" fmla="*/ 381000 h 477194"/>
                <a:gd name="connsiteX10" fmla="*/ 28175 w 307216"/>
                <a:gd name="connsiteY10" fmla="*/ 312981 h 477194"/>
                <a:gd name="connsiteX11" fmla="*/ 43953 w 307216"/>
                <a:gd name="connsiteY11" fmla="*/ 302343 h 47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7216" h="477194">
                  <a:moveTo>
                    <a:pt x="17" y="0"/>
                  </a:moveTo>
                  <a:lnTo>
                    <a:pt x="307199" y="0"/>
                  </a:lnTo>
                  <a:lnTo>
                    <a:pt x="263264" y="302343"/>
                  </a:lnTo>
                  <a:lnTo>
                    <a:pt x="279042" y="312981"/>
                  </a:lnTo>
                  <a:cubicBezTo>
                    <a:pt x="296449" y="330389"/>
                    <a:pt x="307216" y="354437"/>
                    <a:pt x="307216" y="381000"/>
                  </a:cubicBezTo>
                  <a:lnTo>
                    <a:pt x="307216" y="452616"/>
                  </a:lnTo>
                  <a:cubicBezTo>
                    <a:pt x="307216" y="466190"/>
                    <a:pt x="296212" y="477194"/>
                    <a:pt x="282638" y="477194"/>
                  </a:cubicBezTo>
                  <a:lnTo>
                    <a:pt x="24578" y="477194"/>
                  </a:lnTo>
                  <a:cubicBezTo>
                    <a:pt x="11004" y="477194"/>
                    <a:pt x="0" y="466190"/>
                    <a:pt x="0" y="452616"/>
                  </a:cubicBezTo>
                  <a:lnTo>
                    <a:pt x="0" y="381000"/>
                  </a:lnTo>
                  <a:cubicBezTo>
                    <a:pt x="0" y="354437"/>
                    <a:pt x="10767" y="330389"/>
                    <a:pt x="28175" y="312981"/>
                  </a:cubicBezTo>
                  <a:lnTo>
                    <a:pt x="43953" y="30234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EA561586-A326-4879-B571-6C1E5F6DDEF2}"/>
                </a:ext>
              </a:extLst>
            </p:cNvPr>
            <p:cNvSpPr/>
            <p:nvPr/>
          </p:nvSpPr>
          <p:spPr>
            <a:xfrm>
              <a:off x="4011487" y="4406781"/>
              <a:ext cx="1827067" cy="2159471"/>
            </a:xfrm>
            <a:custGeom>
              <a:avLst/>
              <a:gdLst>
                <a:gd name="connsiteX0" fmla="*/ 586305 w 1827067"/>
                <a:gd name="connsiteY0" fmla="*/ 0 h 2159471"/>
                <a:gd name="connsiteX1" fmla="*/ 1240762 w 1827067"/>
                <a:gd name="connsiteY1" fmla="*/ 0 h 2159471"/>
                <a:gd name="connsiteX2" fmla="*/ 1827067 w 1827067"/>
                <a:gd name="connsiteY2" fmla="*/ 586305 h 2159471"/>
                <a:gd name="connsiteX3" fmla="*/ 1827067 w 1827067"/>
                <a:gd name="connsiteY3" fmla="*/ 1343161 h 2159471"/>
                <a:gd name="connsiteX4" fmla="*/ 1548168 w 1827067"/>
                <a:gd name="connsiteY4" fmla="*/ 1763923 h 2159471"/>
                <a:gd name="connsiteX5" fmla="*/ 1519879 w 1827067"/>
                <a:gd name="connsiteY5" fmla="*/ 1772704 h 2159471"/>
                <a:gd name="connsiteX6" fmla="*/ 1489084 w 1827067"/>
                <a:gd name="connsiteY6" fmla="*/ 1984620 h 2159471"/>
                <a:gd name="connsiteX7" fmla="*/ 1504862 w 1827067"/>
                <a:gd name="connsiteY7" fmla="*/ 1995258 h 2159471"/>
                <a:gd name="connsiteX8" fmla="*/ 1533036 w 1827067"/>
                <a:gd name="connsiteY8" fmla="*/ 2063277 h 2159471"/>
                <a:gd name="connsiteX9" fmla="*/ 1533036 w 1827067"/>
                <a:gd name="connsiteY9" fmla="*/ 2134893 h 2159471"/>
                <a:gd name="connsiteX10" fmla="*/ 1508458 w 1827067"/>
                <a:gd name="connsiteY10" fmla="*/ 2159471 h 2159471"/>
                <a:gd name="connsiteX11" fmla="*/ 1250398 w 1827067"/>
                <a:gd name="connsiteY11" fmla="*/ 2159471 h 2159471"/>
                <a:gd name="connsiteX12" fmla="*/ 1225820 w 1827067"/>
                <a:gd name="connsiteY12" fmla="*/ 2134893 h 2159471"/>
                <a:gd name="connsiteX13" fmla="*/ 1225820 w 1827067"/>
                <a:gd name="connsiteY13" fmla="*/ 2063277 h 2159471"/>
                <a:gd name="connsiteX14" fmla="*/ 1253995 w 1827067"/>
                <a:gd name="connsiteY14" fmla="*/ 1995258 h 2159471"/>
                <a:gd name="connsiteX15" fmla="*/ 1269773 w 1827067"/>
                <a:gd name="connsiteY15" fmla="*/ 1984620 h 2159471"/>
                <a:gd name="connsiteX16" fmla="*/ 1242917 w 1827067"/>
                <a:gd name="connsiteY16" fmla="*/ 1799808 h 2159471"/>
                <a:gd name="connsiteX17" fmla="*/ 584151 w 1827067"/>
                <a:gd name="connsiteY17" fmla="*/ 1799808 h 2159471"/>
                <a:gd name="connsiteX18" fmla="*/ 557295 w 1827067"/>
                <a:gd name="connsiteY18" fmla="*/ 1984620 h 2159471"/>
                <a:gd name="connsiteX19" fmla="*/ 573073 w 1827067"/>
                <a:gd name="connsiteY19" fmla="*/ 1995258 h 2159471"/>
                <a:gd name="connsiteX20" fmla="*/ 601247 w 1827067"/>
                <a:gd name="connsiteY20" fmla="*/ 2063277 h 2159471"/>
                <a:gd name="connsiteX21" fmla="*/ 601247 w 1827067"/>
                <a:gd name="connsiteY21" fmla="*/ 2134893 h 2159471"/>
                <a:gd name="connsiteX22" fmla="*/ 576669 w 1827067"/>
                <a:gd name="connsiteY22" fmla="*/ 2159471 h 2159471"/>
                <a:gd name="connsiteX23" fmla="*/ 318609 w 1827067"/>
                <a:gd name="connsiteY23" fmla="*/ 2159471 h 2159471"/>
                <a:gd name="connsiteX24" fmla="*/ 294031 w 1827067"/>
                <a:gd name="connsiteY24" fmla="*/ 2134893 h 2159471"/>
                <a:gd name="connsiteX25" fmla="*/ 294031 w 1827067"/>
                <a:gd name="connsiteY25" fmla="*/ 2063277 h 2159471"/>
                <a:gd name="connsiteX26" fmla="*/ 322206 w 1827067"/>
                <a:gd name="connsiteY26" fmla="*/ 1995258 h 2159471"/>
                <a:gd name="connsiteX27" fmla="*/ 337984 w 1827067"/>
                <a:gd name="connsiteY27" fmla="*/ 1984620 h 2159471"/>
                <a:gd name="connsiteX28" fmla="*/ 307189 w 1827067"/>
                <a:gd name="connsiteY28" fmla="*/ 1772704 h 2159471"/>
                <a:gd name="connsiteX29" fmla="*/ 278900 w 1827067"/>
                <a:gd name="connsiteY29" fmla="*/ 1763923 h 2159471"/>
                <a:gd name="connsiteX30" fmla="*/ 0 w 1827067"/>
                <a:gd name="connsiteY30" fmla="*/ 1343161 h 2159471"/>
                <a:gd name="connsiteX31" fmla="*/ 0 w 1827067"/>
                <a:gd name="connsiteY31" fmla="*/ 586305 h 2159471"/>
                <a:gd name="connsiteX32" fmla="*/ 586305 w 1827067"/>
                <a:gd name="connsiteY32" fmla="*/ 0 h 2159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827067" h="2159471">
                  <a:moveTo>
                    <a:pt x="586305" y="0"/>
                  </a:moveTo>
                  <a:lnTo>
                    <a:pt x="1240762" y="0"/>
                  </a:lnTo>
                  <a:cubicBezTo>
                    <a:pt x="1564569" y="0"/>
                    <a:pt x="1827067" y="262498"/>
                    <a:pt x="1827067" y="586305"/>
                  </a:cubicBezTo>
                  <a:lnTo>
                    <a:pt x="1827067" y="1343161"/>
                  </a:lnTo>
                  <a:cubicBezTo>
                    <a:pt x="1827067" y="1532310"/>
                    <a:pt x="1712065" y="1694600"/>
                    <a:pt x="1548168" y="1763923"/>
                  </a:cubicBezTo>
                  <a:lnTo>
                    <a:pt x="1519879" y="1772704"/>
                  </a:lnTo>
                  <a:lnTo>
                    <a:pt x="1489084" y="1984620"/>
                  </a:lnTo>
                  <a:lnTo>
                    <a:pt x="1504862" y="1995258"/>
                  </a:lnTo>
                  <a:cubicBezTo>
                    <a:pt x="1522269" y="2012666"/>
                    <a:pt x="1533036" y="2036714"/>
                    <a:pt x="1533036" y="2063277"/>
                  </a:cubicBezTo>
                  <a:lnTo>
                    <a:pt x="1533036" y="2134893"/>
                  </a:lnTo>
                  <a:cubicBezTo>
                    <a:pt x="1533036" y="2148467"/>
                    <a:pt x="1522032" y="2159471"/>
                    <a:pt x="1508458" y="2159471"/>
                  </a:cubicBezTo>
                  <a:lnTo>
                    <a:pt x="1250398" y="2159471"/>
                  </a:lnTo>
                  <a:cubicBezTo>
                    <a:pt x="1236824" y="2159471"/>
                    <a:pt x="1225820" y="2148467"/>
                    <a:pt x="1225820" y="2134893"/>
                  </a:cubicBezTo>
                  <a:lnTo>
                    <a:pt x="1225820" y="2063277"/>
                  </a:lnTo>
                  <a:cubicBezTo>
                    <a:pt x="1225820" y="2036714"/>
                    <a:pt x="1236587" y="2012666"/>
                    <a:pt x="1253995" y="1995258"/>
                  </a:cubicBezTo>
                  <a:lnTo>
                    <a:pt x="1269773" y="1984620"/>
                  </a:lnTo>
                  <a:lnTo>
                    <a:pt x="1242917" y="1799808"/>
                  </a:lnTo>
                  <a:lnTo>
                    <a:pt x="584151" y="1799808"/>
                  </a:lnTo>
                  <a:lnTo>
                    <a:pt x="557295" y="1984620"/>
                  </a:lnTo>
                  <a:lnTo>
                    <a:pt x="573073" y="1995258"/>
                  </a:lnTo>
                  <a:cubicBezTo>
                    <a:pt x="590480" y="2012666"/>
                    <a:pt x="601247" y="2036714"/>
                    <a:pt x="601247" y="2063277"/>
                  </a:cubicBezTo>
                  <a:lnTo>
                    <a:pt x="601247" y="2134893"/>
                  </a:lnTo>
                  <a:cubicBezTo>
                    <a:pt x="601247" y="2148467"/>
                    <a:pt x="590243" y="2159471"/>
                    <a:pt x="576669" y="2159471"/>
                  </a:cubicBezTo>
                  <a:lnTo>
                    <a:pt x="318609" y="2159471"/>
                  </a:lnTo>
                  <a:cubicBezTo>
                    <a:pt x="305035" y="2159471"/>
                    <a:pt x="294031" y="2148467"/>
                    <a:pt x="294031" y="2134893"/>
                  </a:cubicBezTo>
                  <a:lnTo>
                    <a:pt x="294031" y="2063277"/>
                  </a:lnTo>
                  <a:cubicBezTo>
                    <a:pt x="294031" y="2036714"/>
                    <a:pt x="304798" y="2012666"/>
                    <a:pt x="322206" y="1995258"/>
                  </a:cubicBezTo>
                  <a:lnTo>
                    <a:pt x="337984" y="1984620"/>
                  </a:lnTo>
                  <a:lnTo>
                    <a:pt x="307189" y="1772704"/>
                  </a:lnTo>
                  <a:lnTo>
                    <a:pt x="278900" y="1763923"/>
                  </a:lnTo>
                  <a:cubicBezTo>
                    <a:pt x="115002" y="1694600"/>
                    <a:pt x="0" y="1532310"/>
                    <a:pt x="0" y="1343161"/>
                  </a:cubicBezTo>
                  <a:lnTo>
                    <a:pt x="0" y="586305"/>
                  </a:lnTo>
                  <a:cubicBezTo>
                    <a:pt x="0" y="262498"/>
                    <a:pt x="262498" y="0"/>
                    <a:pt x="586305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F9D5DD27-F467-4361-9DD0-E655292C8894}"/>
                </a:ext>
              </a:extLst>
            </p:cNvPr>
            <p:cNvSpPr/>
            <p:nvPr/>
          </p:nvSpPr>
          <p:spPr>
            <a:xfrm>
              <a:off x="4927034" y="4767827"/>
              <a:ext cx="165529" cy="522395"/>
            </a:xfrm>
            <a:custGeom>
              <a:avLst/>
              <a:gdLst>
                <a:gd name="connsiteX0" fmla="*/ 0 w 165529"/>
                <a:gd name="connsiteY0" fmla="*/ 0 h 522395"/>
                <a:gd name="connsiteX1" fmla="*/ 113744 w 165529"/>
                <a:gd name="connsiteY1" fmla="*/ 0 h 522395"/>
                <a:gd name="connsiteX2" fmla="*/ 153152 w 165529"/>
                <a:gd name="connsiteY2" fmla="*/ 189221 h 522395"/>
                <a:gd name="connsiteX3" fmla="*/ 106918 w 165529"/>
                <a:gd name="connsiteY3" fmla="*/ 522395 h 522395"/>
                <a:gd name="connsiteX4" fmla="*/ 7220 w 165529"/>
                <a:gd name="connsiteY4" fmla="*/ 23880 h 522395"/>
                <a:gd name="connsiteX5" fmla="*/ 0 w 165529"/>
                <a:gd name="connsiteY5" fmla="*/ 0 h 522395"/>
                <a:gd name="connsiteX0" fmla="*/ 0 w 165529"/>
                <a:gd name="connsiteY0" fmla="*/ 120539 h 642934"/>
                <a:gd name="connsiteX1" fmla="*/ 25364 w 165529"/>
                <a:gd name="connsiteY1" fmla="*/ 0 h 642934"/>
                <a:gd name="connsiteX2" fmla="*/ 113744 w 165529"/>
                <a:gd name="connsiteY2" fmla="*/ 120539 h 642934"/>
                <a:gd name="connsiteX3" fmla="*/ 153152 w 165529"/>
                <a:gd name="connsiteY3" fmla="*/ 309760 h 642934"/>
                <a:gd name="connsiteX4" fmla="*/ 106918 w 165529"/>
                <a:gd name="connsiteY4" fmla="*/ 642934 h 642934"/>
                <a:gd name="connsiteX5" fmla="*/ 7220 w 165529"/>
                <a:gd name="connsiteY5" fmla="*/ 144419 h 642934"/>
                <a:gd name="connsiteX6" fmla="*/ 0 w 165529"/>
                <a:gd name="connsiteY6" fmla="*/ 120539 h 642934"/>
                <a:gd name="connsiteX0" fmla="*/ 25364 w 165529"/>
                <a:gd name="connsiteY0" fmla="*/ 0 h 642934"/>
                <a:gd name="connsiteX1" fmla="*/ 113744 w 165529"/>
                <a:gd name="connsiteY1" fmla="*/ 120539 h 642934"/>
                <a:gd name="connsiteX2" fmla="*/ 153152 w 165529"/>
                <a:gd name="connsiteY2" fmla="*/ 309760 h 642934"/>
                <a:gd name="connsiteX3" fmla="*/ 106918 w 165529"/>
                <a:gd name="connsiteY3" fmla="*/ 642934 h 642934"/>
                <a:gd name="connsiteX4" fmla="*/ 7220 w 165529"/>
                <a:gd name="connsiteY4" fmla="*/ 144419 h 642934"/>
                <a:gd name="connsiteX5" fmla="*/ 0 w 165529"/>
                <a:gd name="connsiteY5" fmla="*/ 120539 h 642934"/>
                <a:gd name="connsiteX6" fmla="*/ 116804 w 165529"/>
                <a:gd name="connsiteY6" fmla="*/ 91440 h 642934"/>
                <a:gd name="connsiteX0" fmla="*/ 113744 w 165529"/>
                <a:gd name="connsiteY0" fmla="*/ 63086 h 585481"/>
                <a:gd name="connsiteX1" fmla="*/ 153152 w 165529"/>
                <a:gd name="connsiteY1" fmla="*/ 252307 h 585481"/>
                <a:gd name="connsiteX2" fmla="*/ 106918 w 165529"/>
                <a:gd name="connsiteY2" fmla="*/ 585481 h 585481"/>
                <a:gd name="connsiteX3" fmla="*/ 7220 w 165529"/>
                <a:gd name="connsiteY3" fmla="*/ 86966 h 585481"/>
                <a:gd name="connsiteX4" fmla="*/ 0 w 165529"/>
                <a:gd name="connsiteY4" fmla="*/ 63086 h 585481"/>
                <a:gd name="connsiteX5" fmla="*/ 116804 w 165529"/>
                <a:gd name="connsiteY5" fmla="*/ 33987 h 585481"/>
                <a:gd name="connsiteX0" fmla="*/ 113744 w 165529"/>
                <a:gd name="connsiteY0" fmla="*/ 0 h 522395"/>
                <a:gd name="connsiteX1" fmla="*/ 153152 w 165529"/>
                <a:gd name="connsiteY1" fmla="*/ 189221 h 522395"/>
                <a:gd name="connsiteX2" fmla="*/ 106918 w 165529"/>
                <a:gd name="connsiteY2" fmla="*/ 522395 h 522395"/>
                <a:gd name="connsiteX3" fmla="*/ 7220 w 165529"/>
                <a:gd name="connsiteY3" fmla="*/ 23880 h 522395"/>
                <a:gd name="connsiteX4" fmla="*/ 0 w 165529"/>
                <a:gd name="connsiteY4" fmla="*/ 0 h 522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529" h="522395">
                  <a:moveTo>
                    <a:pt x="113744" y="0"/>
                  </a:moveTo>
                  <a:lnTo>
                    <a:pt x="153152" y="189221"/>
                  </a:lnTo>
                  <a:cubicBezTo>
                    <a:pt x="179450" y="370687"/>
                    <a:pt x="163753" y="507166"/>
                    <a:pt x="106918" y="522395"/>
                  </a:cubicBezTo>
                  <a:cubicBezTo>
                    <a:pt x="86808" y="364142"/>
                    <a:pt x="52716" y="193674"/>
                    <a:pt x="7220" y="23880"/>
                  </a:cubicBezTo>
                  <a:lnTo>
                    <a:pt x="0" y="0"/>
                  </a:lnTo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8083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16517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pptxi25_トノサマバッタのシルエット</dc:title>
  <dc:subject>pptxi25_トノサマバッタのシルエット</dc:subject>
  <dc:creator>でじけろお</dc:creator>
  <cp:revision>1</cp:revision>
  <dcterms:created xsi:type="dcterms:W3CDTF">2018-05-20T00:31:01Z</dcterms:created>
  <dcterms:modified xsi:type="dcterms:W3CDTF">2021-09-07T05:24:35Z</dcterms:modified>
  <cp:version>1</cp:version>
</cp:coreProperties>
</file>