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1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DDC65A03-6415-46CC-B18F-B453ACD489FA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ルリカケスのイラスト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91ADA02-F87E-4C2F-8B17-79EC60E1A8E7}"/>
              </a:ext>
            </a:extLst>
          </p:cNvPr>
          <p:cNvGrpSpPr/>
          <p:nvPr/>
        </p:nvGrpSpPr>
        <p:grpSpPr>
          <a:xfrm>
            <a:off x="3685179" y="1219778"/>
            <a:ext cx="2578595" cy="1731620"/>
            <a:chOff x="3685179" y="1219778"/>
            <a:chExt cx="2578595" cy="1731620"/>
          </a:xfrm>
        </p:grpSpPr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50EF1E03-B9FE-4838-BBC9-C77B98651975}"/>
                </a:ext>
              </a:extLst>
            </p:cNvPr>
            <p:cNvSpPr/>
            <p:nvPr/>
          </p:nvSpPr>
          <p:spPr>
            <a:xfrm rot="6300000" flipV="1">
              <a:off x="5066029" y="2600606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C2A1CFF7-EA99-4EB6-99D4-A5E68B12BDDB}"/>
                </a:ext>
              </a:extLst>
            </p:cNvPr>
            <p:cNvSpPr/>
            <p:nvPr/>
          </p:nvSpPr>
          <p:spPr>
            <a:xfrm rot="5400000" flipV="1">
              <a:off x="5215133" y="2600605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D050AEA4-BE5E-44D9-8212-6301210575F6}"/>
                </a:ext>
              </a:extLst>
            </p:cNvPr>
            <p:cNvSpPr/>
            <p:nvPr/>
          </p:nvSpPr>
          <p:spPr>
            <a:xfrm rot="15300000">
              <a:off x="5604801" y="1659670"/>
              <a:ext cx="115184" cy="120276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楕円 264">
              <a:extLst>
                <a:ext uri="{FF2B5EF4-FFF2-40B4-BE49-F238E27FC236}">
                  <a16:creationId xmlns:a16="http://schemas.microsoft.com/office/drawing/2014/main" id="{A38105DE-3B54-4FB0-AC55-0A1556BFB18A}"/>
                </a:ext>
              </a:extLst>
            </p:cNvPr>
            <p:cNvSpPr/>
            <p:nvPr/>
          </p:nvSpPr>
          <p:spPr>
            <a:xfrm rot="16200000">
              <a:off x="4657785" y="1725607"/>
              <a:ext cx="791565" cy="1193925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6E443A4F-DAE5-4913-9854-86FEC371F26C}"/>
                </a:ext>
              </a:extLst>
            </p:cNvPr>
            <p:cNvSpPr/>
            <p:nvPr/>
          </p:nvSpPr>
          <p:spPr>
            <a:xfrm rot="16200000">
              <a:off x="4382591" y="2079287"/>
              <a:ext cx="634591" cy="486560"/>
            </a:xfrm>
            <a:custGeom>
              <a:avLst/>
              <a:gdLst>
                <a:gd name="connsiteX0" fmla="*/ 634591 w 634591"/>
                <a:gd name="connsiteY0" fmla="*/ 243280 h 486560"/>
                <a:gd name="connsiteX1" fmla="*/ 597156 w 634591"/>
                <a:gd name="connsiteY1" fmla="*/ 311714 h 486560"/>
                <a:gd name="connsiteX2" fmla="*/ 317295 w 634591"/>
                <a:gd name="connsiteY2" fmla="*/ 486560 h 486560"/>
                <a:gd name="connsiteX3" fmla="*/ 37434 w 634591"/>
                <a:gd name="connsiteY3" fmla="*/ 311714 h 486560"/>
                <a:gd name="connsiteX4" fmla="*/ 0 w 634591"/>
                <a:gd name="connsiteY4" fmla="*/ 243280 h 486560"/>
                <a:gd name="connsiteX5" fmla="*/ 37434 w 634591"/>
                <a:gd name="connsiteY5" fmla="*/ 174847 h 486560"/>
                <a:gd name="connsiteX6" fmla="*/ 317295 w 634591"/>
                <a:gd name="connsiteY6" fmla="*/ 0 h 486560"/>
                <a:gd name="connsiteX7" fmla="*/ 597156 w 634591"/>
                <a:gd name="connsiteY7" fmla="*/ 174847 h 48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4591" h="486560">
                  <a:moveTo>
                    <a:pt x="634591" y="243280"/>
                  </a:moveTo>
                  <a:lnTo>
                    <a:pt x="597156" y="311714"/>
                  </a:lnTo>
                  <a:cubicBezTo>
                    <a:pt x="525533" y="419743"/>
                    <a:pt x="426588" y="486560"/>
                    <a:pt x="317295" y="486560"/>
                  </a:cubicBezTo>
                  <a:cubicBezTo>
                    <a:pt x="208003" y="486560"/>
                    <a:pt x="109057" y="419743"/>
                    <a:pt x="37434" y="311714"/>
                  </a:cubicBezTo>
                  <a:lnTo>
                    <a:pt x="0" y="243280"/>
                  </a:lnTo>
                  <a:lnTo>
                    <a:pt x="37434" y="174847"/>
                  </a:lnTo>
                  <a:cubicBezTo>
                    <a:pt x="109057" y="66818"/>
                    <a:pt x="208003" y="0"/>
                    <a:pt x="317295" y="0"/>
                  </a:cubicBezTo>
                  <a:cubicBezTo>
                    <a:pt x="426588" y="0"/>
                    <a:pt x="525533" y="66818"/>
                    <a:pt x="597156" y="174847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8" name="月 127">
              <a:extLst>
                <a:ext uri="{FF2B5EF4-FFF2-40B4-BE49-F238E27FC236}">
                  <a16:creationId xmlns:a16="http://schemas.microsoft.com/office/drawing/2014/main" id="{12B459CF-9CCE-46EA-9415-D57B2AA52D7F}"/>
                </a:ext>
              </a:extLst>
            </p:cNvPr>
            <p:cNvSpPr/>
            <p:nvPr/>
          </p:nvSpPr>
          <p:spPr>
            <a:xfrm rot="4153431">
              <a:off x="4206698" y="1619581"/>
              <a:ext cx="100046" cy="537291"/>
            </a:xfrm>
            <a:prstGeom prst="moon">
              <a:avLst>
                <a:gd name="adj" fmla="val 62159"/>
              </a:avLst>
            </a:pr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D1C9F2ED-180A-4E6B-8CDD-E11AE99BE7C3}"/>
                </a:ext>
              </a:extLst>
            </p:cNvPr>
            <p:cNvSpPr/>
            <p:nvPr/>
          </p:nvSpPr>
          <p:spPr>
            <a:xfrm>
              <a:off x="3715454" y="2312569"/>
              <a:ext cx="275943" cy="82376"/>
            </a:xfrm>
            <a:custGeom>
              <a:avLst/>
              <a:gdLst>
                <a:gd name="connsiteX0" fmla="*/ 529294 w 529294"/>
                <a:gd name="connsiteY0" fmla="*/ 0 h 220895"/>
                <a:gd name="connsiteX1" fmla="*/ 529294 w 529294"/>
                <a:gd name="connsiteY1" fmla="*/ 220895 h 220895"/>
                <a:gd name="connsiteX2" fmla="*/ 502043 w 529294"/>
                <a:gd name="connsiteY2" fmla="*/ 218224 h 220895"/>
                <a:gd name="connsiteX3" fmla="*/ 1 w 529294"/>
                <a:gd name="connsiteY3" fmla="*/ 217879 h 220895"/>
                <a:gd name="connsiteX4" fmla="*/ 0 w 529294"/>
                <a:gd name="connsiteY4" fmla="*/ 217878 h 220895"/>
                <a:gd name="connsiteX5" fmla="*/ 453718 w 529294"/>
                <a:gd name="connsiteY5" fmla="*/ 533 h 220895"/>
                <a:gd name="connsiteX6" fmla="*/ 529294 w 529294"/>
                <a:gd name="connsiteY6" fmla="*/ 0 h 220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9294" h="220895">
                  <a:moveTo>
                    <a:pt x="529294" y="0"/>
                  </a:moveTo>
                  <a:lnTo>
                    <a:pt x="529294" y="220895"/>
                  </a:lnTo>
                  <a:lnTo>
                    <a:pt x="502043" y="218224"/>
                  </a:lnTo>
                  <a:cubicBezTo>
                    <a:pt x="331573" y="205569"/>
                    <a:pt x="161935" y="205176"/>
                    <a:pt x="1" y="217879"/>
                  </a:cubicBezTo>
                  <a:lnTo>
                    <a:pt x="0" y="217878"/>
                  </a:lnTo>
                  <a:cubicBezTo>
                    <a:pt x="14864" y="95830"/>
                    <a:pt x="202032" y="12720"/>
                    <a:pt x="453718" y="533"/>
                  </a:cubicBezTo>
                  <a:lnTo>
                    <a:pt x="52929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3F7E84AB-D85A-425B-A1CE-C8D22D7F9B5C}"/>
                </a:ext>
              </a:extLst>
            </p:cNvPr>
            <p:cNvSpPr/>
            <p:nvPr/>
          </p:nvSpPr>
          <p:spPr>
            <a:xfrm rot="5400000">
              <a:off x="3755946" y="2169459"/>
              <a:ext cx="164683" cy="306218"/>
            </a:xfrm>
            <a:custGeom>
              <a:avLst/>
              <a:gdLst>
                <a:gd name="connsiteX0" fmla="*/ 0 w 314219"/>
                <a:gd name="connsiteY0" fmla="*/ 0 h 587367"/>
                <a:gd name="connsiteX1" fmla="*/ 188934 w 314219"/>
                <a:gd name="connsiteY1" fmla="*/ 0 h 587367"/>
                <a:gd name="connsiteX2" fmla="*/ 201647 w 314219"/>
                <a:gd name="connsiteY2" fmla="*/ 137842 h 587367"/>
                <a:gd name="connsiteX3" fmla="*/ 284975 w 314219"/>
                <a:gd name="connsiteY3" fmla="*/ 506801 h 587367"/>
                <a:gd name="connsiteX4" fmla="*/ 309447 w 314219"/>
                <a:gd name="connsiteY4" fmla="*/ 561414 h 587367"/>
                <a:gd name="connsiteX5" fmla="*/ 314219 w 314219"/>
                <a:gd name="connsiteY5" fmla="*/ 587366 h 587367"/>
                <a:gd name="connsiteX6" fmla="*/ 314219 w 314219"/>
                <a:gd name="connsiteY6" fmla="*/ 587367 h 587367"/>
                <a:gd name="connsiteX7" fmla="*/ 4024 w 314219"/>
                <a:gd name="connsiteY7" fmla="*/ 80097 h 587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219" h="587367">
                  <a:moveTo>
                    <a:pt x="0" y="0"/>
                  </a:moveTo>
                  <a:lnTo>
                    <a:pt x="188934" y="0"/>
                  </a:lnTo>
                  <a:lnTo>
                    <a:pt x="201647" y="137842"/>
                  </a:lnTo>
                  <a:cubicBezTo>
                    <a:pt x="219379" y="282656"/>
                    <a:pt x="248298" y="409324"/>
                    <a:pt x="284975" y="506801"/>
                  </a:cubicBezTo>
                  <a:lnTo>
                    <a:pt x="309447" y="561414"/>
                  </a:lnTo>
                  <a:lnTo>
                    <a:pt x="314219" y="587366"/>
                  </a:lnTo>
                  <a:lnTo>
                    <a:pt x="314219" y="587367"/>
                  </a:lnTo>
                  <a:cubicBezTo>
                    <a:pt x="161209" y="587367"/>
                    <a:pt x="33549" y="369595"/>
                    <a:pt x="4024" y="800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月 138">
              <a:extLst>
                <a:ext uri="{FF2B5EF4-FFF2-40B4-BE49-F238E27FC236}">
                  <a16:creationId xmlns:a16="http://schemas.microsoft.com/office/drawing/2014/main" id="{B2406F4A-D7C5-4BC0-87E6-03809FDDEFE4}"/>
                </a:ext>
              </a:extLst>
            </p:cNvPr>
            <p:cNvSpPr/>
            <p:nvPr/>
          </p:nvSpPr>
          <p:spPr>
            <a:xfrm rot="12600000">
              <a:off x="4661613" y="1219778"/>
              <a:ext cx="866875" cy="1352362"/>
            </a:xfrm>
            <a:prstGeom prst="moon">
              <a:avLst>
                <a:gd name="adj" fmla="val 87267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D44A8AB1-5077-47A4-8C14-55FEF28E31FC}"/>
                </a:ext>
              </a:extLst>
            </p:cNvPr>
            <p:cNvSpPr/>
            <p:nvPr/>
          </p:nvSpPr>
          <p:spPr>
            <a:xfrm>
              <a:off x="3914865" y="1850396"/>
              <a:ext cx="754825" cy="754825"/>
            </a:xfrm>
            <a:prstGeom prst="ellipse">
              <a:avLst/>
            </a:pr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26585F26-C1C3-4F5C-A756-F0BEC0E7F7ED}"/>
                </a:ext>
              </a:extLst>
            </p:cNvPr>
            <p:cNvSpPr/>
            <p:nvPr/>
          </p:nvSpPr>
          <p:spPr>
            <a:xfrm rot="12600000">
              <a:off x="4827425" y="1231282"/>
              <a:ext cx="603546" cy="792658"/>
            </a:xfrm>
            <a:custGeom>
              <a:avLst/>
              <a:gdLst>
                <a:gd name="connsiteX0" fmla="*/ 603546 w 603546"/>
                <a:gd name="connsiteY0" fmla="*/ 792658 h 792658"/>
                <a:gd name="connsiteX1" fmla="*/ 118868 w 603546"/>
                <a:gd name="connsiteY1" fmla="*/ 677177 h 792658"/>
                <a:gd name="connsiteX2" fmla="*/ 0 w 603546"/>
                <a:gd name="connsiteY2" fmla="*/ 600676 h 792658"/>
                <a:gd name="connsiteX3" fmla="*/ 153167 w 603546"/>
                <a:gd name="connsiteY3" fmla="*/ 447507 h 792658"/>
                <a:gd name="connsiteX4" fmla="*/ 460511 w 603546"/>
                <a:gd name="connsiteY4" fmla="*/ 59016 h 792658"/>
                <a:gd name="connsiteX5" fmla="*/ 497884 w 603546"/>
                <a:gd name="connsiteY5" fmla="*/ 0 h 792658"/>
                <a:gd name="connsiteX6" fmla="*/ 493167 w 603546"/>
                <a:gd name="connsiteY6" fmla="*/ 116477 h 792658"/>
                <a:gd name="connsiteX7" fmla="*/ 603546 w 603546"/>
                <a:gd name="connsiteY7" fmla="*/ 792658 h 792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3546" h="792658">
                  <a:moveTo>
                    <a:pt x="603546" y="792658"/>
                  </a:moveTo>
                  <a:cubicBezTo>
                    <a:pt x="424010" y="792658"/>
                    <a:pt x="257222" y="750086"/>
                    <a:pt x="118868" y="677177"/>
                  </a:cubicBezTo>
                  <a:lnTo>
                    <a:pt x="0" y="600676"/>
                  </a:lnTo>
                  <a:lnTo>
                    <a:pt x="153167" y="447507"/>
                  </a:lnTo>
                  <a:cubicBezTo>
                    <a:pt x="257240" y="334666"/>
                    <a:pt x="361618" y="203739"/>
                    <a:pt x="460511" y="59016"/>
                  </a:cubicBezTo>
                  <a:lnTo>
                    <a:pt x="497884" y="0"/>
                  </a:lnTo>
                  <a:lnTo>
                    <a:pt x="493167" y="116477"/>
                  </a:lnTo>
                  <a:cubicBezTo>
                    <a:pt x="493167" y="343698"/>
                    <a:pt x="529960" y="570919"/>
                    <a:pt x="603546" y="792658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1A2339AB-45AC-4334-96FE-A7B12FF63081}"/>
                </a:ext>
              </a:extLst>
            </p:cNvPr>
            <p:cNvSpPr/>
            <p:nvPr/>
          </p:nvSpPr>
          <p:spPr>
            <a:xfrm>
              <a:off x="3914865" y="2056859"/>
              <a:ext cx="441158" cy="553368"/>
            </a:xfrm>
            <a:custGeom>
              <a:avLst/>
              <a:gdLst>
                <a:gd name="connsiteX0" fmla="*/ 65796 w 441158"/>
                <a:gd name="connsiteY0" fmla="*/ 0 h 553368"/>
                <a:gd name="connsiteX1" fmla="*/ 441158 w 441158"/>
                <a:gd name="connsiteY1" fmla="*/ 375362 h 553368"/>
                <a:gd name="connsiteX2" fmla="*/ 411660 w 441158"/>
                <a:gd name="connsiteY2" fmla="*/ 521470 h 553368"/>
                <a:gd name="connsiteX3" fmla="*/ 395327 w 441158"/>
                <a:gd name="connsiteY3" fmla="*/ 551562 h 553368"/>
                <a:gd name="connsiteX4" fmla="*/ 377413 w 441158"/>
                <a:gd name="connsiteY4" fmla="*/ 553368 h 553368"/>
                <a:gd name="connsiteX5" fmla="*/ 0 w 441158"/>
                <a:gd name="connsiteY5" fmla="*/ 175955 h 553368"/>
                <a:gd name="connsiteX6" fmla="*/ 29659 w 441158"/>
                <a:gd name="connsiteY6" fmla="*/ 29049 h 553368"/>
                <a:gd name="connsiteX7" fmla="*/ 44247 w 441158"/>
                <a:gd name="connsiteY7" fmla="*/ 2172 h 553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1158" h="553368">
                  <a:moveTo>
                    <a:pt x="65796" y="0"/>
                  </a:moveTo>
                  <a:cubicBezTo>
                    <a:pt x="273103" y="0"/>
                    <a:pt x="441158" y="168055"/>
                    <a:pt x="441158" y="375362"/>
                  </a:cubicBezTo>
                  <a:cubicBezTo>
                    <a:pt x="441158" y="427189"/>
                    <a:pt x="430655" y="476562"/>
                    <a:pt x="411660" y="521470"/>
                  </a:cubicBezTo>
                  <a:lnTo>
                    <a:pt x="395327" y="551562"/>
                  </a:lnTo>
                  <a:lnTo>
                    <a:pt x="377413" y="553368"/>
                  </a:lnTo>
                  <a:cubicBezTo>
                    <a:pt x="168974" y="553368"/>
                    <a:pt x="0" y="384394"/>
                    <a:pt x="0" y="175955"/>
                  </a:cubicBezTo>
                  <a:cubicBezTo>
                    <a:pt x="0" y="123845"/>
                    <a:pt x="10561" y="74202"/>
                    <a:pt x="29659" y="29049"/>
                  </a:cubicBezTo>
                  <a:lnTo>
                    <a:pt x="44247" y="2172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BFA9E283-9C13-424C-BBDA-921892592F46}"/>
                </a:ext>
              </a:extLst>
            </p:cNvPr>
            <p:cNvGrpSpPr/>
            <p:nvPr/>
          </p:nvGrpSpPr>
          <p:grpSpPr>
            <a:xfrm>
              <a:off x="4014619" y="2044886"/>
              <a:ext cx="160313" cy="160314"/>
              <a:chOff x="1104751" y="1447892"/>
              <a:chExt cx="197949" cy="197949"/>
            </a:xfrm>
          </p:grpSpPr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1E2449D2-1484-474D-AF72-896F6D85877C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2BDF8E9F-5273-47B0-82A3-F95A4A3AB506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F264F54-30C4-4ABF-89A7-EE534A464336}"/>
              </a:ext>
            </a:extLst>
          </p:cNvPr>
          <p:cNvGrpSpPr/>
          <p:nvPr/>
        </p:nvGrpSpPr>
        <p:grpSpPr>
          <a:xfrm>
            <a:off x="756228" y="1224952"/>
            <a:ext cx="2546583" cy="2055968"/>
            <a:chOff x="756228" y="1224952"/>
            <a:chExt cx="2546583" cy="2055968"/>
          </a:xfrm>
        </p:grpSpPr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12D4AABF-DD62-4904-BD78-103F7784203D}"/>
                </a:ext>
              </a:extLst>
            </p:cNvPr>
            <p:cNvSpPr/>
            <p:nvPr/>
          </p:nvSpPr>
          <p:spPr>
            <a:xfrm rot="5400000">
              <a:off x="1724421" y="2703894"/>
              <a:ext cx="372269" cy="495007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A2BE5886-105F-4535-A2A9-5C13EE4C5E32}"/>
                </a:ext>
              </a:extLst>
            </p:cNvPr>
            <p:cNvSpPr/>
            <p:nvPr/>
          </p:nvSpPr>
          <p:spPr>
            <a:xfrm rot="5400000">
              <a:off x="1873545" y="2847282"/>
              <a:ext cx="372269" cy="495007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楕円 156">
              <a:extLst>
                <a:ext uri="{FF2B5EF4-FFF2-40B4-BE49-F238E27FC236}">
                  <a16:creationId xmlns:a16="http://schemas.microsoft.com/office/drawing/2014/main" id="{71946A80-E0D5-419A-A7D5-65BDD3249EBB}"/>
                </a:ext>
              </a:extLst>
            </p:cNvPr>
            <p:cNvSpPr/>
            <p:nvPr/>
          </p:nvSpPr>
          <p:spPr>
            <a:xfrm>
              <a:off x="2121109" y="2736576"/>
              <a:ext cx="183076" cy="222436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楕円 157">
              <a:extLst>
                <a:ext uri="{FF2B5EF4-FFF2-40B4-BE49-F238E27FC236}">
                  <a16:creationId xmlns:a16="http://schemas.microsoft.com/office/drawing/2014/main" id="{2C80BCE0-E9F8-435C-A13C-FB2C9874DBAB}"/>
                </a:ext>
              </a:extLst>
            </p:cNvPr>
            <p:cNvSpPr/>
            <p:nvPr/>
          </p:nvSpPr>
          <p:spPr>
            <a:xfrm rot="17100000">
              <a:off x="2542358" y="1977039"/>
              <a:ext cx="132922" cy="1387984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楕円 158">
              <a:extLst>
                <a:ext uri="{FF2B5EF4-FFF2-40B4-BE49-F238E27FC236}">
                  <a16:creationId xmlns:a16="http://schemas.microsoft.com/office/drawing/2014/main" id="{B29B9DA4-C35A-4965-8474-D552C9D53624}"/>
                </a:ext>
              </a:extLst>
            </p:cNvPr>
            <p:cNvSpPr/>
            <p:nvPr/>
          </p:nvSpPr>
          <p:spPr>
            <a:xfrm rot="18900000">
              <a:off x="1580080" y="1605114"/>
              <a:ext cx="913464" cy="1377786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DF23F283-E661-4556-B81B-8BBA34967713}"/>
                </a:ext>
              </a:extLst>
            </p:cNvPr>
            <p:cNvSpPr/>
            <p:nvPr/>
          </p:nvSpPr>
          <p:spPr>
            <a:xfrm rot="18900000">
              <a:off x="1373478" y="1735034"/>
              <a:ext cx="740077" cy="584812"/>
            </a:xfrm>
            <a:custGeom>
              <a:avLst/>
              <a:gdLst>
                <a:gd name="connsiteX0" fmla="*/ 643701 w 740077"/>
                <a:gd name="connsiteY0" fmla="*/ 117652 h 584812"/>
                <a:gd name="connsiteX1" fmla="*/ 711296 w 740077"/>
                <a:gd name="connsiteY1" fmla="*/ 201772 h 584812"/>
                <a:gd name="connsiteX2" fmla="*/ 740077 w 740077"/>
                <a:gd name="connsiteY2" fmla="*/ 254385 h 584812"/>
                <a:gd name="connsiteX3" fmla="*/ 730468 w 740077"/>
                <a:gd name="connsiteY3" fmla="*/ 281085 h 584812"/>
                <a:gd name="connsiteX4" fmla="*/ 351739 w 740077"/>
                <a:gd name="connsiteY4" fmla="*/ 584812 h 584812"/>
                <a:gd name="connsiteX5" fmla="*/ 28781 w 740077"/>
                <a:gd name="connsiteY5" fmla="*/ 383040 h 584812"/>
                <a:gd name="connsiteX6" fmla="*/ 0 w 740077"/>
                <a:gd name="connsiteY6" fmla="*/ 330427 h 584812"/>
                <a:gd name="connsiteX7" fmla="*/ 9609 w 740077"/>
                <a:gd name="connsiteY7" fmla="*/ 303727 h 584812"/>
                <a:gd name="connsiteX8" fmla="*/ 388338 w 740077"/>
                <a:gd name="connsiteY8" fmla="*/ 0 h 584812"/>
                <a:gd name="connsiteX9" fmla="*/ 643701 w 740077"/>
                <a:gd name="connsiteY9" fmla="*/ 117652 h 58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0077" h="584812">
                  <a:moveTo>
                    <a:pt x="643701" y="117652"/>
                  </a:moveTo>
                  <a:cubicBezTo>
                    <a:pt x="668000" y="142412"/>
                    <a:pt x="690633" y="170606"/>
                    <a:pt x="711296" y="201772"/>
                  </a:cubicBezTo>
                  <a:lnTo>
                    <a:pt x="740077" y="254385"/>
                  </a:lnTo>
                  <a:lnTo>
                    <a:pt x="730468" y="281085"/>
                  </a:lnTo>
                  <a:cubicBezTo>
                    <a:pt x="648390" y="464332"/>
                    <a:pt x="509392" y="584812"/>
                    <a:pt x="351739" y="584812"/>
                  </a:cubicBezTo>
                  <a:cubicBezTo>
                    <a:pt x="225616" y="584812"/>
                    <a:pt x="111433" y="507705"/>
                    <a:pt x="28781" y="383040"/>
                  </a:cubicBezTo>
                  <a:lnTo>
                    <a:pt x="0" y="330427"/>
                  </a:lnTo>
                  <a:lnTo>
                    <a:pt x="9609" y="303727"/>
                  </a:lnTo>
                  <a:cubicBezTo>
                    <a:pt x="91687" y="120480"/>
                    <a:pt x="230684" y="0"/>
                    <a:pt x="388338" y="0"/>
                  </a:cubicBezTo>
                  <a:cubicBezTo>
                    <a:pt x="482930" y="0"/>
                    <a:pt x="570806" y="43373"/>
                    <a:pt x="643701" y="117652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月 144">
              <a:extLst>
                <a:ext uri="{FF2B5EF4-FFF2-40B4-BE49-F238E27FC236}">
                  <a16:creationId xmlns:a16="http://schemas.microsoft.com/office/drawing/2014/main" id="{C91B34D1-98A0-460A-8EA3-84AD4282C270}"/>
                </a:ext>
              </a:extLst>
            </p:cNvPr>
            <p:cNvSpPr/>
            <p:nvPr/>
          </p:nvSpPr>
          <p:spPr>
            <a:xfrm rot="5400000">
              <a:off x="1495846" y="948588"/>
              <a:ext cx="153912" cy="707109"/>
            </a:xfrm>
            <a:prstGeom prst="moon">
              <a:avLst>
                <a:gd name="adj" fmla="val 62159"/>
              </a:avLst>
            </a:pr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639F9A30-1791-4D0C-B310-494A7CC99CA6}"/>
                </a:ext>
              </a:extLst>
            </p:cNvPr>
            <p:cNvSpPr/>
            <p:nvPr/>
          </p:nvSpPr>
          <p:spPr>
            <a:xfrm rot="7200000">
              <a:off x="841290" y="1430282"/>
              <a:ext cx="197949" cy="368074"/>
            </a:xfrm>
            <a:custGeom>
              <a:avLst/>
              <a:gdLst>
                <a:gd name="connsiteX0" fmla="*/ 0 w 314219"/>
                <a:gd name="connsiteY0" fmla="*/ 0 h 587367"/>
                <a:gd name="connsiteX1" fmla="*/ 188934 w 314219"/>
                <a:gd name="connsiteY1" fmla="*/ 0 h 587367"/>
                <a:gd name="connsiteX2" fmla="*/ 201647 w 314219"/>
                <a:gd name="connsiteY2" fmla="*/ 137842 h 587367"/>
                <a:gd name="connsiteX3" fmla="*/ 284975 w 314219"/>
                <a:gd name="connsiteY3" fmla="*/ 506801 h 587367"/>
                <a:gd name="connsiteX4" fmla="*/ 309447 w 314219"/>
                <a:gd name="connsiteY4" fmla="*/ 561414 h 587367"/>
                <a:gd name="connsiteX5" fmla="*/ 314219 w 314219"/>
                <a:gd name="connsiteY5" fmla="*/ 587366 h 587367"/>
                <a:gd name="connsiteX6" fmla="*/ 314219 w 314219"/>
                <a:gd name="connsiteY6" fmla="*/ 587367 h 587367"/>
                <a:gd name="connsiteX7" fmla="*/ 4024 w 314219"/>
                <a:gd name="connsiteY7" fmla="*/ 80097 h 587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219" h="587367">
                  <a:moveTo>
                    <a:pt x="0" y="0"/>
                  </a:moveTo>
                  <a:lnTo>
                    <a:pt x="188934" y="0"/>
                  </a:lnTo>
                  <a:lnTo>
                    <a:pt x="201647" y="137842"/>
                  </a:lnTo>
                  <a:cubicBezTo>
                    <a:pt x="219379" y="282656"/>
                    <a:pt x="248298" y="409324"/>
                    <a:pt x="284975" y="506801"/>
                  </a:cubicBezTo>
                  <a:lnTo>
                    <a:pt x="309447" y="561414"/>
                  </a:lnTo>
                  <a:lnTo>
                    <a:pt x="314219" y="587366"/>
                  </a:lnTo>
                  <a:lnTo>
                    <a:pt x="314219" y="587367"/>
                  </a:lnTo>
                  <a:cubicBezTo>
                    <a:pt x="161209" y="587367"/>
                    <a:pt x="33549" y="369595"/>
                    <a:pt x="4024" y="800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1320D515-4AC9-450C-8B18-75D5ED925B24}"/>
                </a:ext>
              </a:extLst>
            </p:cNvPr>
            <p:cNvSpPr/>
            <p:nvPr/>
          </p:nvSpPr>
          <p:spPr>
            <a:xfrm rot="20700000">
              <a:off x="815566" y="1736831"/>
              <a:ext cx="308390" cy="86541"/>
            </a:xfrm>
            <a:custGeom>
              <a:avLst/>
              <a:gdLst>
                <a:gd name="connsiteX0" fmla="*/ 328717 w 328717"/>
                <a:gd name="connsiteY0" fmla="*/ 0 h 99016"/>
                <a:gd name="connsiteX1" fmla="*/ 328717 w 328717"/>
                <a:gd name="connsiteY1" fmla="*/ 99016 h 99016"/>
                <a:gd name="connsiteX2" fmla="*/ 311640 w 328717"/>
                <a:gd name="connsiteY2" fmla="*/ 97819 h 99016"/>
                <a:gd name="connsiteX3" fmla="*/ 152332 w 328717"/>
                <a:gd name="connsiteY3" fmla="*/ 93479 h 99016"/>
                <a:gd name="connsiteX4" fmla="*/ 0 w 328717"/>
                <a:gd name="connsiteY4" fmla="*/ 97584 h 99016"/>
                <a:gd name="connsiteX5" fmla="*/ 11129 w 328717"/>
                <a:gd name="connsiteY5" fmla="*/ 92571 h 99016"/>
                <a:gd name="connsiteX6" fmla="*/ 242338 w 328717"/>
                <a:gd name="connsiteY6" fmla="*/ 40076 h 99016"/>
                <a:gd name="connsiteX7" fmla="*/ 328717 w 328717"/>
                <a:gd name="connsiteY7" fmla="*/ 32068 h 99016"/>
                <a:gd name="connsiteX8" fmla="*/ 328717 w 328717"/>
                <a:gd name="connsiteY8" fmla="*/ 0 h 99016"/>
                <a:gd name="connsiteX0" fmla="*/ 328717 w 328717"/>
                <a:gd name="connsiteY0" fmla="*/ 0 h 66948"/>
                <a:gd name="connsiteX1" fmla="*/ 328717 w 328717"/>
                <a:gd name="connsiteY1" fmla="*/ 66948 h 66948"/>
                <a:gd name="connsiteX2" fmla="*/ 311640 w 328717"/>
                <a:gd name="connsiteY2" fmla="*/ 65751 h 66948"/>
                <a:gd name="connsiteX3" fmla="*/ 152332 w 328717"/>
                <a:gd name="connsiteY3" fmla="*/ 61411 h 66948"/>
                <a:gd name="connsiteX4" fmla="*/ 0 w 328717"/>
                <a:gd name="connsiteY4" fmla="*/ 65516 h 66948"/>
                <a:gd name="connsiteX5" fmla="*/ 11129 w 328717"/>
                <a:gd name="connsiteY5" fmla="*/ 60503 h 66948"/>
                <a:gd name="connsiteX6" fmla="*/ 242338 w 328717"/>
                <a:gd name="connsiteY6" fmla="*/ 8008 h 66948"/>
                <a:gd name="connsiteX7" fmla="*/ 328717 w 328717"/>
                <a:gd name="connsiteY7" fmla="*/ 0 h 66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8717" h="66948">
                  <a:moveTo>
                    <a:pt x="328717" y="0"/>
                  </a:moveTo>
                  <a:lnTo>
                    <a:pt x="328717" y="66948"/>
                  </a:lnTo>
                  <a:lnTo>
                    <a:pt x="311640" y="65751"/>
                  </a:lnTo>
                  <a:cubicBezTo>
                    <a:pt x="258227" y="62914"/>
                    <a:pt x="204945" y="61452"/>
                    <a:pt x="152332" y="61411"/>
                  </a:cubicBezTo>
                  <a:lnTo>
                    <a:pt x="0" y="65516"/>
                  </a:lnTo>
                  <a:lnTo>
                    <a:pt x="11129" y="60503"/>
                  </a:lnTo>
                  <a:cubicBezTo>
                    <a:pt x="72213" y="37397"/>
                    <a:pt x="151590" y="19179"/>
                    <a:pt x="242338" y="8008"/>
                  </a:cubicBezTo>
                  <a:lnTo>
                    <a:pt x="32871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CBAF2643-13D1-4D97-B6B4-74A2247918BA}"/>
                </a:ext>
              </a:extLst>
            </p:cNvPr>
            <p:cNvSpPr/>
            <p:nvPr/>
          </p:nvSpPr>
          <p:spPr>
            <a:xfrm>
              <a:off x="1047266" y="1224952"/>
              <a:ext cx="871066" cy="871066"/>
            </a:xfrm>
            <a:prstGeom prst="ellipse">
              <a:avLst/>
            </a:pr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楕円 135">
              <a:extLst>
                <a:ext uri="{FF2B5EF4-FFF2-40B4-BE49-F238E27FC236}">
                  <a16:creationId xmlns:a16="http://schemas.microsoft.com/office/drawing/2014/main" id="{F1542A9D-5020-45B0-8DD0-FC2A10DF57C7}"/>
                </a:ext>
              </a:extLst>
            </p:cNvPr>
            <p:cNvSpPr/>
            <p:nvPr/>
          </p:nvSpPr>
          <p:spPr>
            <a:xfrm rot="18000000">
              <a:off x="2009371" y="1440341"/>
              <a:ext cx="754536" cy="1620090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0DF0B13C-5E2F-41E2-B3B3-677E81E6CE97}"/>
                </a:ext>
              </a:extLst>
            </p:cNvPr>
            <p:cNvSpPr/>
            <p:nvPr/>
          </p:nvSpPr>
          <p:spPr>
            <a:xfrm rot="18000000">
              <a:off x="2171187" y="1720616"/>
              <a:ext cx="635262" cy="1315254"/>
            </a:xfrm>
            <a:custGeom>
              <a:avLst/>
              <a:gdLst>
                <a:gd name="connsiteX0" fmla="*/ 635262 w 635262"/>
                <a:gd name="connsiteY0" fmla="*/ 816980 h 1315254"/>
                <a:gd name="connsiteX1" fmla="*/ 614670 w 635262"/>
                <a:gd name="connsiteY1" fmla="*/ 868740 h 1315254"/>
                <a:gd name="connsiteX2" fmla="*/ 367793 w 635262"/>
                <a:gd name="connsiteY2" fmla="*/ 1315254 h 1315254"/>
                <a:gd name="connsiteX3" fmla="*/ 1 w 635262"/>
                <a:gd name="connsiteY3" fmla="*/ 249091 h 1315254"/>
                <a:gd name="connsiteX4" fmla="*/ 23673 w 635262"/>
                <a:gd name="connsiteY4" fmla="*/ 41147 h 1315254"/>
                <a:gd name="connsiteX5" fmla="*/ 36546 w 635262"/>
                <a:gd name="connsiteY5" fmla="*/ 0 h 1315254"/>
                <a:gd name="connsiteX6" fmla="*/ 90459 w 635262"/>
                <a:gd name="connsiteY6" fmla="*/ 169477 h 1315254"/>
                <a:gd name="connsiteX7" fmla="*/ 627010 w 635262"/>
                <a:gd name="connsiteY7" fmla="*/ 817355 h 131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5262" h="1315254">
                  <a:moveTo>
                    <a:pt x="635262" y="816980"/>
                  </a:moveTo>
                  <a:lnTo>
                    <a:pt x="614670" y="868740"/>
                  </a:lnTo>
                  <a:cubicBezTo>
                    <a:pt x="554987" y="1004669"/>
                    <a:pt x="474038" y="1151366"/>
                    <a:pt x="367793" y="1315254"/>
                  </a:cubicBezTo>
                  <a:cubicBezTo>
                    <a:pt x="74877" y="878476"/>
                    <a:pt x="13" y="536837"/>
                    <a:pt x="1" y="249091"/>
                  </a:cubicBezTo>
                  <a:cubicBezTo>
                    <a:pt x="-2" y="177154"/>
                    <a:pt x="7966" y="106566"/>
                    <a:pt x="23673" y="41147"/>
                  </a:cubicBezTo>
                  <a:lnTo>
                    <a:pt x="36546" y="0"/>
                  </a:lnTo>
                  <a:lnTo>
                    <a:pt x="90459" y="169477"/>
                  </a:lnTo>
                  <a:cubicBezTo>
                    <a:pt x="224581" y="530900"/>
                    <a:pt x="436704" y="787035"/>
                    <a:pt x="627010" y="817355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77547352-4124-47BB-B679-36E490DA4768}"/>
                </a:ext>
              </a:extLst>
            </p:cNvPr>
            <p:cNvSpPr/>
            <p:nvPr/>
          </p:nvSpPr>
          <p:spPr>
            <a:xfrm>
              <a:off x="1045256" y="1421248"/>
              <a:ext cx="405454" cy="637881"/>
            </a:xfrm>
            <a:custGeom>
              <a:avLst/>
              <a:gdLst>
                <a:gd name="connsiteX0" fmla="*/ 72064 w 405454"/>
                <a:gd name="connsiteY0" fmla="*/ 0 h 637881"/>
                <a:gd name="connsiteX1" fmla="*/ 121578 w 405454"/>
                <a:gd name="connsiteY1" fmla="*/ 4991 h 637881"/>
                <a:gd name="connsiteX2" fmla="*/ 405454 w 405454"/>
                <a:gd name="connsiteY2" fmla="*/ 353295 h 637881"/>
                <a:gd name="connsiteX3" fmla="*/ 301323 w 405454"/>
                <a:gd name="connsiteY3" fmla="*/ 604691 h 637881"/>
                <a:gd name="connsiteX4" fmla="*/ 261096 w 405454"/>
                <a:gd name="connsiteY4" fmla="*/ 637881 h 637881"/>
                <a:gd name="connsiteX5" fmla="*/ 192023 w 405454"/>
                <a:gd name="connsiteY5" fmla="*/ 600389 h 637881"/>
                <a:gd name="connsiteX6" fmla="*/ 0 w 405454"/>
                <a:gd name="connsiteY6" fmla="*/ 239238 h 637881"/>
                <a:gd name="connsiteX7" fmla="*/ 34226 w 405454"/>
                <a:gd name="connsiteY7" fmla="*/ 69709 h 637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454" h="637881">
                  <a:moveTo>
                    <a:pt x="72064" y="0"/>
                  </a:moveTo>
                  <a:lnTo>
                    <a:pt x="121578" y="4991"/>
                  </a:lnTo>
                  <a:cubicBezTo>
                    <a:pt x="283586" y="38143"/>
                    <a:pt x="405454" y="181487"/>
                    <a:pt x="405454" y="353295"/>
                  </a:cubicBezTo>
                  <a:cubicBezTo>
                    <a:pt x="405454" y="451471"/>
                    <a:pt x="365660" y="540353"/>
                    <a:pt x="301323" y="604691"/>
                  </a:cubicBezTo>
                  <a:lnTo>
                    <a:pt x="261096" y="637881"/>
                  </a:lnTo>
                  <a:lnTo>
                    <a:pt x="192023" y="600389"/>
                  </a:lnTo>
                  <a:cubicBezTo>
                    <a:pt x="76170" y="522120"/>
                    <a:pt x="0" y="389574"/>
                    <a:pt x="0" y="239238"/>
                  </a:cubicBezTo>
                  <a:cubicBezTo>
                    <a:pt x="0" y="179104"/>
                    <a:pt x="12187" y="121816"/>
                    <a:pt x="34226" y="6970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F22E7908-B918-42D7-916C-3A5F1B601631}"/>
                </a:ext>
              </a:extLst>
            </p:cNvPr>
            <p:cNvGrpSpPr/>
            <p:nvPr/>
          </p:nvGrpSpPr>
          <p:grpSpPr>
            <a:xfrm>
              <a:off x="1181148" y="1447892"/>
              <a:ext cx="197949" cy="197949"/>
              <a:chOff x="1104751" y="1447892"/>
              <a:chExt cx="197949" cy="197949"/>
            </a:xfrm>
          </p:grpSpPr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2CCED725-434C-4464-B450-7BCCECB5C42D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DD3D6D81-A54E-4987-8E76-E96EA6DD00D9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BB78945-83BA-427A-9E9A-84A73E6D43EC}"/>
              </a:ext>
            </a:extLst>
          </p:cNvPr>
          <p:cNvGrpSpPr/>
          <p:nvPr/>
        </p:nvGrpSpPr>
        <p:grpSpPr>
          <a:xfrm>
            <a:off x="7370631" y="1007601"/>
            <a:ext cx="1140240" cy="2366163"/>
            <a:chOff x="7370631" y="1007601"/>
            <a:chExt cx="1140240" cy="2366163"/>
          </a:xfrm>
        </p:grpSpPr>
        <p:sp>
          <p:nvSpPr>
            <p:cNvPr id="213" name="月 212">
              <a:extLst>
                <a:ext uri="{FF2B5EF4-FFF2-40B4-BE49-F238E27FC236}">
                  <a16:creationId xmlns:a16="http://schemas.microsoft.com/office/drawing/2014/main" id="{68EB05A2-1300-412A-9D69-38EA1D4DB790}"/>
                </a:ext>
              </a:extLst>
            </p:cNvPr>
            <p:cNvSpPr/>
            <p:nvPr/>
          </p:nvSpPr>
          <p:spPr>
            <a:xfrm rot="4153431">
              <a:off x="8010585" y="788978"/>
              <a:ext cx="100046" cy="537291"/>
            </a:xfrm>
            <a:prstGeom prst="moon">
              <a:avLst>
                <a:gd name="adj" fmla="val 62159"/>
              </a:avLst>
            </a:pr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9A222169-7FF1-4B4D-AF73-F42D28FE1793}"/>
                </a:ext>
              </a:extLst>
            </p:cNvPr>
            <p:cNvSpPr/>
            <p:nvPr/>
          </p:nvSpPr>
          <p:spPr>
            <a:xfrm>
              <a:off x="7370631" y="1700596"/>
              <a:ext cx="1140240" cy="1236573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91D6C05-BF0A-4100-97B3-DB5618FC64BC}"/>
                </a:ext>
              </a:extLst>
            </p:cNvPr>
            <p:cNvSpPr/>
            <p:nvPr/>
          </p:nvSpPr>
          <p:spPr>
            <a:xfrm>
              <a:off x="7370631" y="2168851"/>
              <a:ext cx="1140240" cy="778307"/>
            </a:xfrm>
            <a:custGeom>
              <a:avLst/>
              <a:gdLst>
                <a:gd name="connsiteX0" fmla="*/ 21720 w 1140240"/>
                <a:gd name="connsiteY0" fmla="*/ 0 h 778307"/>
                <a:gd name="connsiteX1" fmla="*/ 44803 w 1140240"/>
                <a:gd name="connsiteY1" fmla="*/ 80645 h 778307"/>
                <a:gd name="connsiteX2" fmla="*/ 570120 w 1140240"/>
                <a:gd name="connsiteY2" fmla="*/ 458267 h 778307"/>
                <a:gd name="connsiteX3" fmla="*/ 1095437 w 1140240"/>
                <a:gd name="connsiteY3" fmla="*/ 80645 h 778307"/>
                <a:gd name="connsiteX4" fmla="*/ 1118521 w 1140240"/>
                <a:gd name="connsiteY4" fmla="*/ 0 h 778307"/>
                <a:gd name="connsiteX5" fmla="*/ 1128657 w 1140240"/>
                <a:gd name="connsiteY5" fmla="*/ 35414 h 778307"/>
                <a:gd name="connsiteX6" fmla="*/ 1140240 w 1140240"/>
                <a:gd name="connsiteY6" fmla="*/ 160020 h 778307"/>
                <a:gd name="connsiteX7" fmla="*/ 570120 w 1140240"/>
                <a:gd name="connsiteY7" fmla="*/ 778307 h 778307"/>
                <a:gd name="connsiteX8" fmla="*/ 0 w 1140240"/>
                <a:gd name="connsiteY8" fmla="*/ 160020 h 778307"/>
                <a:gd name="connsiteX9" fmla="*/ 11583 w 1140240"/>
                <a:gd name="connsiteY9" fmla="*/ 35414 h 778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0240" h="778307">
                  <a:moveTo>
                    <a:pt x="21720" y="0"/>
                  </a:moveTo>
                  <a:lnTo>
                    <a:pt x="44803" y="80645"/>
                  </a:lnTo>
                  <a:cubicBezTo>
                    <a:pt x="131352" y="302558"/>
                    <a:pt x="333969" y="458267"/>
                    <a:pt x="570120" y="458267"/>
                  </a:cubicBezTo>
                  <a:cubicBezTo>
                    <a:pt x="806272" y="458267"/>
                    <a:pt x="1008889" y="302558"/>
                    <a:pt x="1095437" y="80645"/>
                  </a:cubicBezTo>
                  <a:lnTo>
                    <a:pt x="1118521" y="0"/>
                  </a:lnTo>
                  <a:lnTo>
                    <a:pt x="1128657" y="35414"/>
                  </a:lnTo>
                  <a:cubicBezTo>
                    <a:pt x="1136252" y="75663"/>
                    <a:pt x="1140240" y="117336"/>
                    <a:pt x="1140240" y="160020"/>
                  </a:cubicBezTo>
                  <a:cubicBezTo>
                    <a:pt x="1140240" y="501490"/>
                    <a:pt x="884989" y="778307"/>
                    <a:pt x="570120" y="778307"/>
                  </a:cubicBezTo>
                  <a:cubicBezTo>
                    <a:pt x="255251" y="778307"/>
                    <a:pt x="0" y="501490"/>
                    <a:pt x="0" y="160020"/>
                  </a:cubicBezTo>
                  <a:cubicBezTo>
                    <a:pt x="0" y="117336"/>
                    <a:pt x="3989" y="75663"/>
                    <a:pt x="11583" y="35414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6D3E2CB8-0D2D-428D-BA49-BA07E4D5DE92}"/>
                </a:ext>
              </a:extLst>
            </p:cNvPr>
            <p:cNvSpPr/>
            <p:nvPr/>
          </p:nvSpPr>
          <p:spPr>
            <a:xfrm flipH="1">
              <a:off x="8050732" y="2857614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BD12DFCE-5566-4F3C-9D17-A70CD767EF04}"/>
                </a:ext>
              </a:extLst>
            </p:cNvPr>
            <p:cNvSpPr/>
            <p:nvPr/>
          </p:nvSpPr>
          <p:spPr>
            <a:xfrm>
              <a:off x="7440464" y="2857614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CDE410CB-5E91-4884-94CF-B1E4867B5D0F}"/>
                </a:ext>
              </a:extLst>
            </p:cNvPr>
            <p:cNvSpPr/>
            <p:nvPr/>
          </p:nvSpPr>
          <p:spPr>
            <a:xfrm>
              <a:off x="7604746" y="2671631"/>
              <a:ext cx="193913" cy="308638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92DE8847-EAB9-4D6B-B78E-A860808F88CE}"/>
                </a:ext>
              </a:extLst>
            </p:cNvPr>
            <p:cNvSpPr/>
            <p:nvPr/>
          </p:nvSpPr>
          <p:spPr>
            <a:xfrm>
              <a:off x="8082844" y="2671631"/>
              <a:ext cx="193913" cy="308638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ACA0F56A-3F1D-4065-BFB3-D03933C11329}"/>
                </a:ext>
              </a:extLst>
            </p:cNvPr>
            <p:cNvSpPr/>
            <p:nvPr/>
          </p:nvSpPr>
          <p:spPr>
            <a:xfrm>
              <a:off x="7450929" y="1700596"/>
              <a:ext cx="979645" cy="1259694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4CE8BCCF-F534-4E35-8AF4-80749EC1BBFF}"/>
                </a:ext>
              </a:extLst>
            </p:cNvPr>
            <p:cNvSpPr/>
            <p:nvPr/>
          </p:nvSpPr>
          <p:spPr>
            <a:xfrm>
              <a:off x="7500636" y="1709116"/>
              <a:ext cx="880232" cy="716230"/>
            </a:xfrm>
            <a:custGeom>
              <a:avLst/>
              <a:gdLst>
                <a:gd name="connsiteX0" fmla="*/ 440116 w 880232"/>
                <a:gd name="connsiteY0" fmla="*/ 0 h 716230"/>
                <a:gd name="connsiteX1" fmla="*/ 846285 w 880232"/>
                <a:gd name="connsiteY1" fmla="*/ 277694 h 716230"/>
                <a:gd name="connsiteX2" fmla="*/ 880232 w 880232"/>
                <a:gd name="connsiteY2" fmla="*/ 358115 h 716230"/>
                <a:gd name="connsiteX3" fmla="*/ 846285 w 880232"/>
                <a:gd name="connsiteY3" fmla="*/ 438537 h 716230"/>
                <a:gd name="connsiteX4" fmla="*/ 440116 w 880232"/>
                <a:gd name="connsiteY4" fmla="*/ 716230 h 716230"/>
                <a:gd name="connsiteX5" fmla="*/ 33947 w 880232"/>
                <a:gd name="connsiteY5" fmla="*/ 438537 h 716230"/>
                <a:gd name="connsiteX6" fmla="*/ 0 w 880232"/>
                <a:gd name="connsiteY6" fmla="*/ 358115 h 716230"/>
                <a:gd name="connsiteX7" fmla="*/ 33947 w 880232"/>
                <a:gd name="connsiteY7" fmla="*/ 277694 h 716230"/>
                <a:gd name="connsiteX8" fmla="*/ 440116 w 880232"/>
                <a:gd name="connsiteY8" fmla="*/ 0 h 71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0232" h="716230">
                  <a:moveTo>
                    <a:pt x="440116" y="0"/>
                  </a:moveTo>
                  <a:cubicBezTo>
                    <a:pt x="609193" y="0"/>
                    <a:pt x="758261" y="110153"/>
                    <a:pt x="846285" y="277694"/>
                  </a:cubicBezTo>
                  <a:lnTo>
                    <a:pt x="880232" y="358115"/>
                  </a:lnTo>
                  <a:lnTo>
                    <a:pt x="846285" y="438537"/>
                  </a:lnTo>
                  <a:cubicBezTo>
                    <a:pt x="758261" y="606077"/>
                    <a:pt x="609193" y="716230"/>
                    <a:pt x="440116" y="716230"/>
                  </a:cubicBezTo>
                  <a:cubicBezTo>
                    <a:pt x="271040" y="716230"/>
                    <a:pt x="121972" y="606077"/>
                    <a:pt x="33947" y="438537"/>
                  </a:cubicBezTo>
                  <a:lnTo>
                    <a:pt x="0" y="358115"/>
                  </a:lnTo>
                  <a:lnTo>
                    <a:pt x="33947" y="277694"/>
                  </a:lnTo>
                  <a:cubicBezTo>
                    <a:pt x="121972" y="110153"/>
                    <a:pt x="271040" y="0"/>
                    <a:pt x="440116" y="0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9DC45C29-F5C0-4FEB-AC24-FEC78277F830}"/>
                </a:ext>
              </a:extLst>
            </p:cNvPr>
            <p:cNvSpPr/>
            <p:nvPr/>
          </p:nvSpPr>
          <p:spPr>
            <a:xfrm>
              <a:off x="7427741" y="1013031"/>
              <a:ext cx="984740" cy="984737"/>
            </a:xfrm>
            <a:prstGeom prst="ellipse">
              <a:avLst/>
            </a:pr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3702C71E-1535-45E4-81E0-FF39C92CE6B2}"/>
                </a:ext>
              </a:extLst>
            </p:cNvPr>
            <p:cNvSpPr/>
            <p:nvPr/>
          </p:nvSpPr>
          <p:spPr>
            <a:xfrm>
              <a:off x="7462696" y="1379918"/>
              <a:ext cx="914830" cy="625517"/>
            </a:xfrm>
            <a:custGeom>
              <a:avLst/>
              <a:gdLst>
                <a:gd name="connsiteX0" fmla="*/ 457415 w 914830"/>
                <a:gd name="connsiteY0" fmla="*/ 0 h 625517"/>
                <a:gd name="connsiteX1" fmla="*/ 911092 w 914830"/>
                <a:gd name="connsiteY1" fmla="*/ 300717 h 625517"/>
                <a:gd name="connsiteX2" fmla="*/ 914830 w 914830"/>
                <a:gd name="connsiteY2" fmla="*/ 312759 h 625517"/>
                <a:gd name="connsiteX3" fmla="*/ 911092 w 914830"/>
                <a:gd name="connsiteY3" fmla="*/ 324800 h 625517"/>
                <a:gd name="connsiteX4" fmla="*/ 457415 w 914830"/>
                <a:gd name="connsiteY4" fmla="*/ 625517 h 625517"/>
                <a:gd name="connsiteX5" fmla="*/ 3738 w 914830"/>
                <a:gd name="connsiteY5" fmla="*/ 324800 h 625517"/>
                <a:gd name="connsiteX6" fmla="*/ 0 w 914830"/>
                <a:gd name="connsiteY6" fmla="*/ 312759 h 625517"/>
                <a:gd name="connsiteX7" fmla="*/ 3738 w 914830"/>
                <a:gd name="connsiteY7" fmla="*/ 300717 h 625517"/>
                <a:gd name="connsiteX8" fmla="*/ 457415 w 914830"/>
                <a:gd name="connsiteY8" fmla="*/ 0 h 62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4830" h="625517">
                  <a:moveTo>
                    <a:pt x="457415" y="0"/>
                  </a:moveTo>
                  <a:cubicBezTo>
                    <a:pt x="661361" y="0"/>
                    <a:pt x="836346" y="123998"/>
                    <a:pt x="911092" y="300717"/>
                  </a:cubicBezTo>
                  <a:lnTo>
                    <a:pt x="914830" y="312759"/>
                  </a:lnTo>
                  <a:lnTo>
                    <a:pt x="911092" y="324800"/>
                  </a:lnTo>
                  <a:cubicBezTo>
                    <a:pt x="836346" y="501519"/>
                    <a:pt x="661361" y="625517"/>
                    <a:pt x="457415" y="625517"/>
                  </a:cubicBezTo>
                  <a:cubicBezTo>
                    <a:pt x="253469" y="625517"/>
                    <a:pt x="78484" y="501519"/>
                    <a:pt x="3738" y="324800"/>
                  </a:cubicBezTo>
                  <a:lnTo>
                    <a:pt x="0" y="312759"/>
                  </a:lnTo>
                  <a:lnTo>
                    <a:pt x="3738" y="300717"/>
                  </a:lnTo>
                  <a:cubicBezTo>
                    <a:pt x="78484" y="123998"/>
                    <a:pt x="253469" y="0"/>
                    <a:pt x="45741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135">
              <a:extLst>
                <a:ext uri="{FF2B5EF4-FFF2-40B4-BE49-F238E27FC236}">
                  <a16:creationId xmlns:a16="http://schemas.microsoft.com/office/drawing/2014/main" id="{F9C2844D-64AE-4196-8FF3-07A442E61D02}"/>
                </a:ext>
              </a:extLst>
            </p:cNvPr>
            <p:cNvSpPr/>
            <p:nvPr/>
          </p:nvSpPr>
          <p:spPr>
            <a:xfrm>
              <a:off x="7811206" y="1775993"/>
              <a:ext cx="226643" cy="398781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0" name="楕円 135">
              <a:extLst>
                <a:ext uri="{FF2B5EF4-FFF2-40B4-BE49-F238E27FC236}">
                  <a16:creationId xmlns:a16="http://schemas.microsoft.com/office/drawing/2014/main" id="{788685DA-D63C-4784-A6A7-4C9F7189E7A7}"/>
                </a:ext>
              </a:extLst>
            </p:cNvPr>
            <p:cNvSpPr/>
            <p:nvPr/>
          </p:nvSpPr>
          <p:spPr>
            <a:xfrm>
              <a:off x="7825840" y="1757883"/>
              <a:ext cx="197376" cy="374609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1" name="楕円 135">
              <a:extLst>
                <a:ext uri="{FF2B5EF4-FFF2-40B4-BE49-F238E27FC236}">
                  <a16:creationId xmlns:a16="http://schemas.microsoft.com/office/drawing/2014/main" id="{F659D4AA-3BE8-4F2B-BB77-83CE253AF570}"/>
                </a:ext>
              </a:extLst>
            </p:cNvPr>
            <p:cNvSpPr/>
            <p:nvPr/>
          </p:nvSpPr>
          <p:spPr>
            <a:xfrm>
              <a:off x="7800609" y="1712102"/>
              <a:ext cx="247836" cy="350002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B333D92E-9E09-49D9-8F64-938EE8159EA8}"/>
                </a:ext>
              </a:extLst>
            </p:cNvPr>
            <p:cNvGrpSpPr/>
            <p:nvPr/>
          </p:nvGrpSpPr>
          <p:grpSpPr>
            <a:xfrm>
              <a:off x="7505352" y="1473011"/>
              <a:ext cx="133302" cy="176842"/>
              <a:chOff x="1104751" y="1447892"/>
              <a:chExt cx="197949" cy="197949"/>
            </a:xfrm>
          </p:grpSpPr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0282B1C2-6436-486C-AA06-600A4F4EC1A5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775F02A9-5F61-4CD8-83E4-AB0B87CE9C52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AAA890DC-92BA-4508-9CB5-015B7D97C878}"/>
                </a:ext>
              </a:extLst>
            </p:cNvPr>
            <p:cNvGrpSpPr/>
            <p:nvPr/>
          </p:nvGrpSpPr>
          <p:grpSpPr>
            <a:xfrm>
              <a:off x="8210202" y="1473011"/>
              <a:ext cx="133302" cy="176842"/>
              <a:chOff x="1104751" y="1447892"/>
              <a:chExt cx="197949" cy="197949"/>
            </a:xfrm>
          </p:grpSpPr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71725371-BA58-42DA-A9CD-539E8BFDFBBF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4A71941F-BE84-495E-9303-AE595392A7DB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8E10FB52-2B15-424F-AF2B-6073B24F0371}"/>
              </a:ext>
            </a:extLst>
          </p:cNvPr>
          <p:cNvGrpSpPr/>
          <p:nvPr/>
        </p:nvGrpSpPr>
        <p:grpSpPr>
          <a:xfrm>
            <a:off x="3685179" y="4170012"/>
            <a:ext cx="2578595" cy="1731620"/>
            <a:chOff x="3685179" y="1219778"/>
            <a:chExt cx="2578595" cy="1731620"/>
          </a:xfrm>
        </p:grpSpPr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4A2DB5E2-F552-4887-8925-529FD8DDF5A2}"/>
                </a:ext>
              </a:extLst>
            </p:cNvPr>
            <p:cNvSpPr/>
            <p:nvPr/>
          </p:nvSpPr>
          <p:spPr>
            <a:xfrm rot="6300000" flipV="1">
              <a:off x="5066029" y="2600606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AE9ED5B0-7719-4144-AC78-E79C787A69A9}"/>
                </a:ext>
              </a:extLst>
            </p:cNvPr>
            <p:cNvSpPr/>
            <p:nvPr/>
          </p:nvSpPr>
          <p:spPr>
            <a:xfrm rot="5400000" flipV="1">
              <a:off x="5215133" y="2600605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D67DE4D1-72F4-4E89-BCD5-526030DEF53A}"/>
                </a:ext>
              </a:extLst>
            </p:cNvPr>
            <p:cNvSpPr/>
            <p:nvPr/>
          </p:nvSpPr>
          <p:spPr>
            <a:xfrm rot="15300000">
              <a:off x="5604801" y="1659670"/>
              <a:ext cx="115184" cy="120276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4586C874-0054-4F1D-8C18-5416180EB8E9}"/>
                </a:ext>
              </a:extLst>
            </p:cNvPr>
            <p:cNvSpPr/>
            <p:nvPr/>
          </p:nvSpPr>
          <p:spPr>
            <a:xfrm rot="16200000">
              <a:off x="4657785" y="1725607"/>
              <a:ext cx="791565" cy="1193925"/>
            </a:xfrm>
            <a:prstGeom prst="ellipse">
              <a:avLst/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70BFAEDB-A3F7-4D65-8DD8-71696A2097FB}"/>
                </a:ext>
              </a:extLst>
            </p:cNvPr>
            <p:cNvSpPr/>
            <p:nvPr/>
          </p:nvSpPr>
          <p:spPr>
            <a:xfrm rot="16200000">
              <a:off x="4382591" y="2079287"/>
              <a:ext cx="634591" cy="486560"/>
            </a:xfrm>
            <a:custGeom>
              <a:avLst/>
              <a:gdLst>
                <a:gd name="connsiteX0" fmla="*/ 634591 w 634591"/>
                <a:gd name="connsiteY0" fmla="*/ 243280 h 486560"/>
                <a:gd name="connsiteX1" fmla="*/ 597156 w 634591"/>
                <a:gd name="connsiteY1" fmla="*/ 311714 h 486560"/>
                <a:gd name="connsiteX2" fmla="*/ 317295 w 634591"/>
                <a:gd name="connsiteY2" fmla="*/ 486560 h 486560"/>
                <a:gd name="connsiteX3" fmla="*/ 37434 w 634591"/>
                <a:gd name="connsiteY3" fmla="*/ 311714 h 486560"/>
                <a:gd name="connsiteX4" fmla="*/ 0 w 634591"/>
                <a:gd name="connsiteY4" fmla="*/ 243280 h 486560"/>
                <a:gd name="connsiteX5" fmla="*/ 37434 w 634591"/>
                <a:gd name="connsiteY5" fmla="*/ 174847 h 486560"/>
                <a:gd name="connsiteX6" fmla="*/ 317295 w 634591"/>
                <a:gd name="connsiteY6" fmla="*/ 0 h 486560"/>
                <a:gd name="connsiteX7" fmla="*/ 597156 w 634591"/>
                <a:gd name="connsiteY7" fmla="*/ 174847 h 48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4591" h="486560">
                  <a:moveTo>
                    <a:pt x="634591" y="243280"/>
                  </a:moveTo>
                  <a:lnTo>
                    <a:pt x="597156" y="311714"/>
                  </a:lnTo>
                  <a:cubicBezTo>
                    <a:pt x="525533" y="419743"/>
                    <a:pt x="426588" y="486560"/>
                    <a:pt x="317295" y="486560"/>
                  </a:cubicBezTo>
                  <a:cubicBezTo>
                    <a:pt x="208003" y="486560"/>
                    <a:pt x="109057" y="419743"/>
                    <a:pt x="37434" y="311714"/>
                  </a:cubicBezTo>
                  <a:lnTo>
                    <a:pt x="0" y="243280"/>
                  </a:lnTo>
                  <a:lnTo>
                    <a:pt x="37434" y="174847"/>
                  </a:lnTo>
                  <a:cubicBezTo>
                    <a:pt x="109057" y="66818"/>
                    <a:pt x="208003" y="0"/>
                    <a:pt x="317295" y="0"/>
                  </a:cubicBezTo>
                  <a:cubicBezTo>
                    <a:pt x="426588" y="0"/>
                    <a:pt x="525533" y="66818"/>
                    <a:pt x="597156" y="174847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E0679C20-B8AC-4527-BE67-D9453B227694}"/>
                </a:ext>
              </a:extLst>
            </p:cNvPr>
            <p:cNvSpPr/>
            <p:nvPr/>
          </p:nvSpPr>
          <p:spPr>
            <a:xfrm rot="4153431">
              <a:off x="4206698" y="1619581"/>
              <a:ext cx="100046" cy="537291"/>
            </a:xfrm>
            <a:prstGeom prst="moon">
              <a:avLst>
                <a:gd name="adj" fmla="val 62159"/>
              </a:avLst>
            </a:pr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C3A2F431-D355-4CAB-A626-F38038EC9C47}"/>
                </a:ext>
              </a:extLst>
            </p:cNvPr>
            <p:cNvSpPr/>
            <p:nvPr/>
          </p:nvSpPr>
          <p:spPr>
            <a:xfrm>
              <a:off x="3715454" y="2312569"/>
              <a:ext cx="275943" cy="82376"/>
            </a:xfrm>
            <a:custGeom>
              <a:avLst/>
              <a:gdLst>
                <a:gd name="connsiteX0" fmla="*/ 529294 w 529294"/>
                <a:gd name="connsiteY0" fmla="*/ 0 h 220895"/>
                <a:gd name="connsiteX1" fmla="*/ 529294 w 529294"/>
                <a:gd name="connsiteY1" fmla="*/ 220895 h 220895"/>
                <a:gd name="connsiteX2" fmla="*/ 502043 w 529294"/>
                <a:gd name="connsiteY2" fmla="*/ 218224 h 220895"/>
                <a:gd name="connsiteX3" fmla="*/ 1 w 529294"/>
                <a:gd name="connsiteY3" fmla="*/ 217879 h 220895"/>
                <a:gd name="connsiteX4" fmla="*/ 0 w 529294"/>
                <a:gd name="connsiteY4" fmla="*/ 217878 h 220895"/>
                <a:gd name="connsiteX5" fmla="*/ 453718 w 529294"/>
                <a:gd name="connsiteY5" fmla="*/ 533 h 220895"/>
                <a:gd name="connsiteX6" fmla="*/ 529294 w 529294"/>
                <a:gd name="connsiteY6" fmla="*/ 0 h 220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9294" h="220895">
                  <a:moveTo>
                    <a:pt x="529294" y="0"/>
                  </a:moveTo>
                  <a:lnTo>
                    <a:pt x="529294" y="220895"/>
                  </a:lnTo>
                  <a:lnTo>
                    <a:pt x="502043" y="218224"/>
                  </a:lnTo>
                  <a:cubicBezTo>
                    <a:pt x="331573" y="205569"/>
                    <a:pt x="161935" y="205176"/>
                    <a:pt x="1" y="217879"/>
                  </a:cubicBezTo>
                  <a:lnTo>
                    <a:pt x="0" y="217878"/>
                  </a:lnTo>
                  <a:cubicBezTo>
                    <a:pt x="14864" y="95830"/>
                    <a:pt x="202032" y="12720"/>
                    <a:pt x="453718" y="533"/>
                  </a:cubicBezTo>
                  <a:lnTo>
                    <a:pt x="52929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31B70E87-26E5-41AD-B304-429CBB9FD1EA}"/>
                </a:ext>
              </a:extLst>
            </p:cNvPr>
            <p:cNvSpPr/>
            <p:nvPr/>
          </p:nvSpPr>
          <p:spPr>
            <a:xfrm rot="5400000">
              <a:off x="3755946" y="2169459"/>
              <a:ext cx="164683" cy="306218"/>
            </a:xfrm>
            <a:custGeom>
              <a:avLst/>
              <a:gdLst>
                <a:gd name="connsiteX0" fmla="*/ 0 w 314219"/>
                <a:gd name="connsiteY0" fmla="*/ 0 h 587367"/>
                <a:gd name="connsiteX1" fmla="*/ 188934 w 314219"/>
                <a:gd name="connsiteY1" fmla="*/ 0 h 587367"/>
                <a:gd name="connsiteX2" fmla="*/ 201647 w 314219"/>
                <a:gd name="connsiteY2" fmla="*/ 137842 h 587367"/>
                <a:gd name="connsiteX3" fmla="*/ 284975 w 314219"/>
                <a:gd name="connsiteY3" fmla="*/ 506801 h 587367"/>
                <a:gd name="connsiteX4" fmla="*/ 309447 w 314219"/>
                <a:gd name="connsiteY4" fmla="*/ 561414 h 587367"/>
                <a:gd name="connsiteX5" fmla="*/ 314219 w 314219"/>
                <a:gd name="connsiteY5" fmla="*/ 587366 h 587367"/>
                <a:gd name="connsiteX6" fmla="*/ 314219 w 314219"/>
                <a:gd name="connsiteY6" fmla="*/ 587367 h 587367"/>
                <a:gd name="connsiteX7" fmla="*/ 4024 w 314219"/>
                <a:gd name="connsiteY7" fmla="*/ 80097 h 587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219" h="587367">
                  <a:moveTo>
                    <a:pt x="0" y="0"/>
                  </a:moveTo>
                  <a:lnTo>
                    <a:pt x="188934" y="0"/>
                  </a:lnTo>
                  <a:lnTo>
                    <a:pt x="201647" y="137842"/>
                  </a:lnTo>
                  <a:cubicBezTo>
                    <a:pt x="219379" y="282656"/>
                    <a:pt x="248298" y="409324"/>
                    <a:pt x="284975" y="506801"/>
                  </a:cubicBezTo>
                  <a:lnTo>
                    <a:pt x="309447" y="561414"/>
                  </a:lnTo>
                  <a:lnTo>
                    <a:pt x="314219" y="587366"/>
                  </a:lnTo>
                  <a:lnTo>
                    <a:pt x="314219" y="587367"/>
                  </a:lnTo>
                  <a:cubicBezTo>
                    <a:pt x="161209" y="587367"/>
                    <a:pt x="33549" y="369595"/>
                    <a:pt x="4024" y="800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月 65">
              <a:extLst>
                <a:ext uri="{FF2B5EF4-FFF2-40B4-BE49-F238E27FC236}">
                  <a16:creationId xmlns:a16="http://schemas.microsoft.com/office/drawing/2014/main" id="{8827A4CE-0FF5-4C9B-A644-3ADF27BDFE49}"/>
                </a:ext>
              </a:extLst>
            </p:cNvPr>
            <p:cNvSpPr/>
            <p:nvPr/>
          </p:nvSpPr>
          <p:spPr>
            <a:xfrm rot="12600000">
              <a:off x="4661613" y="1219778"/>
              <a:ext cx="866875" cy="1352362"/>
            </a:xfrm>
            <a:prstGeom prst="moon">
              <a:avLst>
                <a:gd name="adj" fmla="val 87267"/>
              </a:avLst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77C8C3CA-DFD1-40DB-8B6F-7B1A588A3254}"/>
                </a:ext>
              </a:extLst>
            </p:cNvPr>
            <p:cNvSpPr/>
            <p:nvPr/>
          </p:nvSpPr>
          <p:spPr>
            <a:xfrm>
              <a:off x="3914865" y="1850396"/>
              <a:ext cx="754825" cy="754825"/>
            </a:xfrm>
            <a:prstGeom prst="ellipse">
              <a:avLst/>
            </a:pr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A1A37022-9478-4E36-9EF6-36B36F2D4DC8}"/>
                </a:ext>
              </a:extLst>
            </p:cNvPr>
            <p:cNvSpPr/>
            <p:nvPr/>
          </p:nvSpPr>
          <p:spPr>
            <a:xfrm rot="12600000">
              <a:off x="4827425" y="1231282"/>
              <a:ext cx="603546" cy="792658"/>
            </a:xfrm>
            <a:custGeom>
              <a:avLst/>
              <a:gdLst>
                <a:gd name="connsiteX0" fmla="*/ 603546 w 603546"/>
                <a:gd name="connsiteY0" fmla="*/ 792658 h 792658"/>
                <a:gd name="connsiteX1" fmla="*/ 118868 w 603546"/>
                <a:gd name="connsiteY1" fmla="*/ 677177 h 792658"/>
                <a:gd name="connsiteX2" fmla="*/ 0 w 603546"/>
                <a:gd name="connsiteY2" fmla="*/ 600676 h 792658"/>
                <a:gd name="connsiteX3" fmla="*/ 153167 w 603546"/>
                <a:gd name="connsiteY3" fmla="*/ 447507 h 792658"/>
                <a:gd name="connsiteX4" fmla="*/ 460511 w 603546"/>
                <a:gd name="connsiteY4" fmla="*/ 59016 h 792658"/>
                <a:gd name="connsiteX5" fmla="*/ 497884 w 603546"/>
                <a:gd name="connsiteY5" fmla="*/ 0 h 792658"/>
                <a:gd name="connsiteX6" fmla="*/ 493167 w 603546"/>
                <a:gd name="connsiteY6" fmla="*/ 116477 h 792658"/>
                <a:gd name="connsiteX7" fmla="*/ 603546 w 603546"/>
                <a:gd name="connsiteY7" fmla="*/ 792658 h 792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3546" h="792658">
                  <a:moveTo>
                    <a:pt x="603546" y="792658"/>
                  </a:moveTo>
                  <a:cubicBezTo>
                    <a:pt x="424010" y="792658"/>
                    <a:pt x="257222" y="750086"/>
                    <a:pt x="118868" y="677177"/>
                  </a:cubicBezTo>
                  <a:lnTo>
                    <a:pt x="0" y="600676"/>
                  </a:lnTo>
                  <a:lnTo>
                    <a:pt x="153167" y="447507"/>
                  </a:lnTo>
                  <a:cubicBezTo>
                    <a:pt x="257240" y="334666"/>
                    <a:pt x="361618" y="203739"/>
                    <a:pt x="460511" y="59016"/>
                  </a:cubicBezTo>
                  <a:lnTo>
                    <a:pt x="497884" y="0"/>
                  </a:lnTo>
                  <a:lnTo>
                    <a:pt x="493167" y="116477"/>
                  </a:lnTo>
                  <a:cubicBezTo>
                    <a:pt x="493167" y="343698"/>
                    <a:pt x="529960" y="570919"/>
                    <a:pt x="603546" y="792658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EDE36639-86EC-40D7-9597-6927650E0E14}"/>
                </a:ext>
              </a:extLst>
            </p:cNvPr>
            <p:cNvSpPr/>
            <p:nvPr/>
          </p:nvSpPr>
          <p:spPr>
            <a:xfrm>
              <a:off x="3914865" y="2056859"/>
              <a:ext cx="441158" cy="553368"/>
            </a:xfrm>
            <a:custGeom>
              <a:avLst/>
              <a:gdLst>
                <a:gd name="connsiteX0" fmla="*/ 65796 w 441158"/>
                <a:gd name="connsiteY0" fmla="*/ 0 h 553368"/>
                <a:gd name="connsiteX1" fmla="*/ 441158 w 441158"/>
                <a:gd name="connsiteY1" fmla="*/ 375362 h 553368"/>
                <a:gd name="connsiteX2" fmla="*/ 411660 w 441158"/>
                <a:gd name="connsiteY2" fmla="*/ 521470 h 553368"/>
                <a:gd name="connsiteX3" fmla="*/ 395327 w 441158"/>
                <a:gd name="connsiteY3" fmla="*/ 551562 h 553368"/>
                <a:gd name="connsiteX4" fmla="*/ 377413 w 441158"/>
                <a:gd name="connsiteY4" fmla="*/ 553368 h 553368"/>
                <a:gd name="connsiteX5" fmla="*/ 0 w 441158"/>
                <a:gd name="connsiteY5" fmla="*/ 175955 h 553368"/>
                <a:gd name="connsiteX6" fmla="*/ 29659 w 441158"/>
                <a:gd name="connsiteY6" fmla="*/ 29049 h 553368"/>
                <a:gd name="connsiteX7" fmla="*/ 44247 w 441158"/>
                <a:gd name="connsiteY7" fmla="*/ 2172 h 553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1158" h="553368">
                  <a:moveTo>
                    <a:pt x="65796" y="0"/>
                  </a:moveTo>
                  <a:cubicBezTo>
                    <a:pt x="273103" y="0"/>
                    <a:pt x="441158" y="168055"/>
                    <a:pt x="441158" y="375362"/>
                  </a:cubicBezTo>
                  <a:cubicBezTo>
                    <a:pt x="441158" y="427189"/>
                    <a:pt x="430655" y="476562"/>
                    <a:pt x="411660" y="521470"/>
                  </a:cubicBezTo>
                  <a:lnTo>
                    <a:pt x="395327" y="551562"/>
                  </a:lnTo>
                  <a:lnTo>
                    <a:pt x="377413" y="553368"/>
                  </a:lnTo>
                  <a:cubicBezTo>
                    <a:pt x="168974" y="553368"/>
                    <a:pt x="0" y="384394"/>
                    <a:pt x="0" y="175955"/>
                  </a:cubicBezTo>
                  <a:cubicBezTo>
                    <a:pt x="0" y="123845"/>
                    <a:pt x="10561" y="74202"/>
                    <a:pt x="29659" y="29049"/>
                  </a:cubicBezTo>
                  <a:lnTo>
                    <a:pt x="44247" y="2172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AF94646D-FA64-43AF-A6FA-FB46E22F592A}"/>
                </a:ext>
              </a:extLst>
            </p:cNvPr>
            <p:cNvGrpSpPr/>
            <p:nvPr/>
          </p:nvGrpSpPr>
          <p:grpSpPr>
            <a:xfrm>
              <a:off x="4014619" y="2044886"/>
              <a:ext cx="160313" cy="160314"/>
              <a:chOff x="1104751" y="1447892"/>
              <a:chExt cx="197949" cy="197949"/>
            </a:xfrm>
          </p:grpSpPr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A5EF5C76-B98A-49A7-9657-6A88E6524D25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EB2CAA87-D31D-4C05-B411-3F7EE416601B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56BCCA25-1CE8-4FC3-9F39-E4F0C7A6623D}"/>
              </a:ext>
            </a:extLst>
          </p:cNvPr>
          <p:cNvGrpSpPr/>
          <p:nvPr/>
        </p:nvGrpSpPr>
        <p:grpSpPr>
          <a:xfrm>
            <a:off x="756228" y="4175186"/>
            <a:ext cx="2546583" cy="2055968"/>
            <a:chOff x="756228" y="1224952"/>
            <a:chExt cx="2546583" cy="2055968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B28B5A15-F055-44A0-9F6F-0B11A9013375}"/>
                </a:ext>
              </a:extLst>
            </p:cNvPr>
            <p:cNvSpPr/>
            <p:nvPr/>
          </p:nvSpPr>
          <p:spPr>
            <a:xfrm rot="5400000">
              <a:off x="1724421" y="2703894"/>
              <a:ext cx="372269" cy="495007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E05AC349-4BF6-4365-A854-D5A86A4C4B0A}"/>
                </a:ext>
              </a:extLst>
            </p:cNvPr>
            <p:cNvSpPr/>
            <p:nvPr/>
          </p:nvSpPr>
          <p:spPr>
            <a:xfrm rot="5400000">
              <a:off x="1873545" y="2847282"/>
              <a:ext cx="372269" cy="495007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9F4328C5-A89A-4000-913B-AF2472B0A694}"/>
                </a:ext>
              </a:extLst>
            </p:cNvPr>
            <p:cNvSpPr/>
            <p:nvPr/>
          </p:nvSpPr>
          <p:spPr>
            <a:xfrm>
              <a:off x="2121109" y="2736576"/>
              <a:ext cx="183076" cy="222436"/>
            </a:xfrm>
            <a:prstGeom prst="ellipse">
              <a:avLst/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281E0633-557E-4C1F-9C94-8378CC92CE9A}"/>
                </a:ext>
              </a:extLst>
            </p:cNvPr>
            <p:cNvSpPr/>
            <p:nvPr/>
          </p:nvSpPr>
          <p:spPr>
            <a:xfrm rot="17100000">
              <a:off x="2542358" y="1977039"/>
              <a:ext cx="132922" cy="1387984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7C2CD167-D6A0-4A39-BCD9-6E3948A889A8}"/>
                </a:ext>
              </a:extLst>
            </p:cNvPr>
            <p:cNvSpPr/>
            <p:nvPr/>
          </p:nvSpPr>
          <p:spPr>
            <a:xfrm rot="18900000">
              <a:off x="1580080" y="1605114"/>
              <a:ext cx="913464" cy="1377786"/>
            </a:xfrm>
            <a:prstGeom prst="ellipse">
              <a:avLst/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FC517D26-985C-47F5-81BC-93068299B59B}"/>
                </a:ext>
              </a:extLst>
            </p:cNvPr>
            <p:cNvSpPr/>
            <p:nvPr/>
          </p:nvSpPr>
          <p:spPr>
            <a:xfrm rot="18900000">
              <a:off x="1373478" y="1735034"/>
              <a:ext cx="740077" cy="584812"/>
            </a:xfrm>
            <a:custGeom>
              <a:avLst/>
              <a:gdLst>
                <a:gd name="connsiteX0" fmla="*/ 643701 w 740077"/>
                <a:gd name="connsiteY0" fmla="*/ 117652 h 584812"/>
                <a:gd name="connsiteX1" fmla="*/ 711296 w 740077"/>
                <a:gd name="connsiteY1" fmla="*/ 201772 h 584812"/>
                <a:gd name="connsiteX2" fmla="*/ 740077 w 740077"/>
                <a:gd name="connsiteY2" fmla="*/ 254385 h 584812"/>
                <a:gd name="connsiteX3" fmla="*/ 730468 w 740077"/>
                <a:gd name="connsiteY3" fmla="*/ 281085 h 584812"/>
                <a:gd name="connsiteX4" fmla="*/ 351739 w 740077"/>
                <a:gd name="connsiteY4" fmla="*/ 584812 h 584812"/>
                <a:gd name="connsiteX5" fmla="*/ 28781 w 740077"/>
                <a:gd name="connsiteY5" fmla="*/ 383040 h 584812"/>
                <a:gd name="connsiteX6" fmla="*/ 0 w 740077"/>
                <a:gd name="connsiteY6" fmla="*/ 330427 h 584812"/>
                <a:gd name="connsiteX7" fmla="*/ 9609 w 740077"/>
                <a:gd name="connsiteY7" fmla="*/ 303727 h 584812"/>
                <a:gd name="connsiteX8" fmla="*/ 388338 w 740077"/>
                <a:gd name="connsiteY8" fmla="*/ 0 h 584812"/>
                <a:gd name="connsiteX9" fmla="*/ 643701 w 740077"/>
                <a:gd name="connsiteY9" fmla="*/ 117652 h 58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0077" h="584812">
                  <a:moveTo>
                    <a:pt x="643701" y="117652"/>
                  </a:moveTo>
                  <a:cubicBezTo>
                    <a:pt x="668000" y="142412"/>
                    <a:pt x="690633" y="170606"/>
                    <a:pt x="711296" y="201772"/>
                  </a:cubicBezTo>
                  <a:lnTo>
                    <a:pt x="740077" y="254385"/>
                  </a:lnTo>
                  <a:lnTo>
                    <a:pt x="730468" y="281085"/>
                  </a:lnTo>
                  <a:cubicBezTo>
                    <a:pt x="648390" y="464332"/>
                    <a:pt x="509392" y="584812"/>
                    <a:pt x="351739" y="584812"/>
                  </a:cubicBezTo>
                  <a:cubicBezTo>
                    <a:pt x="225616" y="584812"/>
                    <a:pt x="111433" y="507705"/>
                    <a:pt x="28781" y="383040"/>
                  </a:cubicBezTo>
                  <a:lnTo>
                    <a:pt x="0" y="330427"/>
                  </a:lnTo>
                  <a:lnTo>
                    <a:pt x="9609" y="303727"/>
                  </a:lnTo>
                  <a:cubicBezTo>
                    <a:pt x="91687" y="120480"/>
                    <a:pt x="230684" y="0"/>
                    <a:pt x="388338" y="0"/>
                  </a:cubicBezTo>
                  <a:cubicBezTo>
                    <a:pt x="482930" y="0"/>
                    <a:pt x="570806" y="43373"/>
                    <a:pt x="643701" y="117652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月 79">
              <a:extLst>
                <a:ext uri="{FF2B5EF4-FFF2-40B4-BE49-F238E27FC236}">
                  <a16:creationId xmlns:a16="http://schemas.microsoft.com/office/drawing/2014/main" id="{40D7F818-5F4E-4601-B836-9E2A96B77FC7}"/>
                </a:ext>
              </a:extLst>
            </p:cNvPr>
            <p:cNvSpPr/>
            <p:nvPr/>
          </p:nvSpPr>
          <p:spPr>
            <a:xfrm rot="5400000">
              <a:off x="1495846" y="948588"/>
              <a:ext cx="153912" cy="707109"/>
            </a:xfrm>
            <a:prstGeom prst="moon">
              <a:avLst>
                <a:gd name="adj" fmla="val 62159"/>
              </a:avLst>
            </a:pr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B18BF616-44BD-4A5F-BFA1-3F20E4E3A2C1}"/>
                </a:ext>
              </a:extLst>
            </p:cNvPr>
            <p:cNvSpPr/>
            <p:nvPr/>
          </p:nvSpPr>
          <p:spPr>
            <a:xfrm rot="7200000">
              <a:off x="841290" y="1430282"/>
              <a:ext cx="197949" cy="368074"/>
            </a:xfrm>
            <a:custGeom>
              <a:avLst/>
              <a:gdLst>
                <a:gd name="connsiteX0" fmla="*/ 0 w 314219"/>
                <a:gd name="connsiteY0" fmla="*/ 0 h 587367"/>
                <a:gd name="connsiteX1" fmla="*/ 188934 w 314219"/>
                <a:gd name="connsiteY1" fmla="*/ 0 h 587367"/>
                <a:gd name="connsiteX2" fmla="*/ 201647 w 314219"/>
                <a:gd name="connsiteY2" fmla="*/ 137842 h 587367"/>
                <a:gd name="connsiteX3" fmla="*/ 284975 w 314219"/>
                <a:gd name="connsiteY3" fmla="*/ 506801 h 587367"/>
                <a:gd name="connsiteX4" fmla="*/ 309447 w 314219"/>
                <a:gd name="connsiteY4" fmla="*/ 561414 h 587367"/>
                <a:gd name="connsiteX5" fmla="*/ 314219 w 314219"/>
                <a:gd name="connsiteY5" fmla="*/ 587366 h 587367"/>
                <a:gd name="connsiteX6" fmla="*/ 314219 w 314219"/>
                <a:gd name="connsiteY6" fmla="*/ 587367 h 587367"/>
                <a:gd name="connsiteX7" fmla="*/ 4024 w 314219"/>
                <a:gd name="connsiteY7" fmla="*/ 80097 h 587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219" h="587367">
                  <a:moveTo>
                    <a:pt x="0" y="0"/>
                  </a:moveTo>
                  <a:lnTo>
                    <a:pt x="188934" y="0"/>
                  </a:lnTo>
                  <a:lnTo>
                    <a:pt x="201647" y="137842"/>
                  </a:lnTo>
                  <a:cubicBezTo>
                    <a:pt x="219379" y="282656"/>
                    <a:pt x="248298" y="409324"/>
                    <a:pt x="284975" y="506801"/>
                  </a:cubicBezTo>
                  <a:lnTo>
                    <a:pt x="309447" y="561414"/>
                  </a:lnTo>
                  <a:lnTo>
                    <a:pt x="314219" y="587366"/>
                  </a:lnTo>
                  <a:lnTo>
                    <a:pt x="314219" y="587367"/>
                  </a:lnTo>
                  <a:cubicBezTo>
                    <a:pt x="161209" y="587367"/>
                    <a:pt x="33549" y="369595"/>
                    <a:pt x="4024" y="800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F0B3B8B6-BB93-4D17-AC7F-DC4CDBE70832}"/>
                </a:ext>
              </a:extLst>
            </p:cNvPr>
            <p:cNvSpPr/>
            <p:nvPr/>
          </p:nvSpPr>
          <p:spPr>
            <a:xfrm rot="20700000">
              <a:off x="815566" y="1736831"/>
              <a:ext cx="308390" cy="86541"/>
            </a:xfrm>
            <a:custGeom>
              <a:avLst/>
              <a:gdLst>
                <a:gd name="connsiteX0" fmla="*/ 328717 w 328717"/>
                <a:gd name="connsiteY0" fmla="*/ 0 h 99016"/>
                <a:gd name="connsiteX1" fmla="*/ 328717 w 328717"/>
                <a:gd name="connsiteY1" fmla="*/ 99016 h 99016"/>
                <a:gd name="connsiteX2" fmla="*/ 311640 w 328717"/>
                <a:gd name="connsiteY2" fmla="*/ 97819 h 99016"/>
                <a:gd name="connsiteX3" fmla="*/ 152332 w 328717"/>
                <a:gd name="connsiteY3" fmla="*/ 93479 h 99016"/>
                <a:gd name="connsiteX4" fmla="*/ 0 w 328717"/>
                <a:gd name="connsiteY4" fmla="*/ 97584 h 99016"/>
                <a:gd name="connsiteX5" fmla="*/ 11129 w 328717"/>
                <a:gd name="connsiteY5" fmla="*/ 92571 h 99016"/>
                <a:gd name="connsiteX6" fmla="*/ 242338 w 328717"/>
                <a:gd name="connsiteY6" fmla="*/ 40076 h 99016"/>
                <a:gd name="connsiteX7" fmla="*/ 328717 w 328717"/>
                <a:gd name="connsiteY7" fmla="*/ 32068 h 99016"/>
                <a:gd name="connsiteX8" fmla="*/ 328717 w 328717"/>
                <a:gd name="connsiteY8" fmla="*/ 0 h 99016"/>
                <a:gd name="connsiteX0" fmla="*/ 328717 w 328717"/>
                <a:gd name="connsiteY0" fmla="*/ 0 h 66948"/>
                <a:gd name="connsiteX1" fmla="*/ 328717 w 328717"/>
                <a:gd name="connsiteY1" fmla="*/ 66948 h 66948"/>
                <a:gd name="connsiteX2" fmla="*/ 311640 w 328717"/>
                <a:gd name="connsiteY2" fmla="*/ 65751 h 66948"/>
                <a:gd name="connsiteX3" fmla="*/ 152332 w 328717"/>
                <a:gd name="connsiteY3" fmla="*/ 61411 h 66948"/>
                <a:gd name="connsiteX4" fmla="*/ 0 w 328717"/>
                <a:gd name="connsiteY4" fmla="*/ 65516 h 66948"/>
                <a:gd name="connsiteX5" fmla="*/ 11129 w 328717"/>
                <a:gd name="connsiteY5" fmla="*/ 60503 h 66948"/>
                <a:gd name="connsiteX6" fmla="*/ 242338 w 328717"/>
                <a:gd name="connsiteY6" fmla="*/ 8008 h 66948"/>
                <a:gd name="connsiteX7" fmla="*/ 328717 w 328717"/>
                <a:gd name="connsiteY7" fmla="*/ 0 h 66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8717" h="66948">
                  <a:moveTo>
                    <a:pt x="328717" y="0"/>
                  </a:moveTo>
                  <a:lnTo>
                    <a:pt x="328717" y="66948"/>
                  </a:lnTo>
                  <a:lnTo>
                    <a:pt x="311640" y="65751"/>
                  </a:lnTo>
                  <a:cubicBezTo>
                    <a:pt x="258227" y="62914"/>
                    <a:pt x="204945" y="61452"/>
                    <a:pt x="152332" y="61411"/>
                  </a:cubicBezTo>
                  <a:lnTo>
                    <a:pt x="0" y="65516"/>
                  </a:lnTo>
                  <a:lnTo>
                    <a:pt x="11129" y="60503"/>
                  </a:lnTo>
                  <a:cubicBezTo>
                    <a:pt x="72213" y="37397"/>
                    <a:pt x="151590" y="19179"/>
                    <a:pt x="242338" y="8008"/>
                  </a:cubicBezTo>
                  <a:lnTo>
                    <a:pt x="32871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A77E74C9-A243-4266-8A6A-1447510C6560}"/>
                </a:ext>
              </a:extLst>
            </p:cNvPr>
            <p:cNvSpPr/>
            <p:nvPr/>
          </p:nvSpPr>
          <p:spPr>
            <a:xfrm>
              <a:off x="1047266" y="1224952"/>
              <a:ext cx="871066" cy="871066"/>
            </a:xfrm>
            <a:prstGeom prst="ellipse">
              <a:avLst/>
            </a:pr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135">
              <a:extLst>
                <a:ext uri="{FF2B5EF4-FFF2-40B4-BE49-F238E27FC236}">
                  <a16:creationId xmlns:a16="http://schemas.microsoft.com/office/drawing/2014/main" id="{10EA5226-76D7-4CCE-B7D6-FE9A36384548}"/>
                </a:ext>
              </a:extLst>
            </p:cNvPr>
            <p:cNvSpPr/>
            <p:nvPr/>
          </p:nvSpPr>
          <p:spPr>
            <a:xfrm rot="18000000">
              <a:off x="2009371" y="1440341"/>
              <a:ext cx="754536" cy="1620090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F96077B8-45F7-4BDA-9707-06942B10BF58}"/>
                </a:ext>
              </a:extLst>
            </p:cNvPr>
            <p:cNvSpPr/>
            <p:nvPr/>
          </p:nvSpPr>
          <p:spPr>
            <a:xfrm rot="18000000">
              <a:off x="2171187" y="1720616"/>
              <a:ext cx="635262" cy="1315254"/>
            </a:xfrm>
            <a:custGeom>
              <a:avLst/>
              <a:gdLst>
                <a:gd name="connsiteX0" fmla="*/ 635262 w 635262"/>
                <a:gd name="connsiteY0" fmla="*/ 816980 h 1315254"/>
                <a:gd name="connsiteX1" fmla="*/ 614670 w 635262"/>
                <a:gd name="connsiteY1" fmla="*/ 868740 h 1315254"/>
                <a:gd name="connsiteX2" fmla="*/ 367793 w 635262"/>
                <a:gd name="connsiteY2" fmla="*/ 1315254 h 1315254"/>
                <a:gd name="connsiteX3" fmla="*/ 1 w 635262"/>
                <a:gd name="connsiteY3" fmla="*/ 249091 h 1315254"/>
                <a:gd name="connsiteX4" fmla="*/ 23673 w 635262"/>
                <a:gd name="connsiteY4" fmla="*/ 41147 h 1315254"/>
                <a:gd name="connsiteX5" fmla="*/ 36546 w 635262"/>
                <a:gd name="connsiteY5" fmla="*/ 0 h 1315254"/>
                <a:gd name="connsiteX6" fmla="*/ 90459 w 635262"/>
                <a:gd name="connsiteY6" fmla="*/ 169477 h 1315254"/>
                <a:gd name="connsiteX7" fmla="*/ 627010 w 635262"/>
                <a:gd name="connsiteY7" fmla="*/ 817355 h 131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5262" h="1315254">
                  <a:moveTo>
                    <a:pt x="635262" y="816980"/>
                  </a:moveTo>
                  <a:lnTo>
                    <a:pt x="614670" y="868740"/>
                  </a:lnTo>
                  <a:cubicBezTo>
                    <a:pt x="554987" y="1004669"/>
                    <a:pt x="474038" y="1151366"/>
                    <a:pt x="367793" y="1315254"/>
                  </a:cubicBezTo>
                  <a:cubicBezTo>
                    <a:pt x="74877" y="878476"/>
                    <a:pt x="13" y="536837"/>
                    <a:pt x="1" y="249091"/>
                  </a:cubicBezTo>
                  <a:cubicBezTo>
                    <a:pt x="-2" y="177154"/>
                    <a:pt x="7966" y="106566"/>
                    <a:pt x="23673" y="41147"/>
                  </a:cubicBezTo>
                  <a:lnTo>
                    <a:pt x="36546" y="0"/>
                  </a:lnTo>
                  <a:lnTo>
                    <a:pt x="90459" y="169477"/>
                  </a:lnTo>
                  <a:cubicBezTo>
                    <a:pt x="224581" y="530900"/>
                    <a:pt x="436704" y="787035"/>
                    <a:pt x="627010" y="817355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2816FA88-65C1-4B61-8A67-B5A108A4E3E2}"/>
                </a:ext>
              </a:extLst>
            </p:cNvPr>
            <p:cNvSpPr/>
            <p:nvPr/>
          </p:nvSpPr>
          <p:spPr>
            <a:xfrm>
              <a:off x="1045256" y="1421248"/>
              <a:ext cx="405454" cy="637881"/>
            </a:xfrm>
            <a:custGeom>
              <a:avLst/>
              <a:gdLst>
                <a:gd name="connsiteX0" fmla="*/ 72064 w 405454"/>
                <a:gd name="connsiteY0" fmla="*/ 0 h 637881"/>
                <a:gd name="connsiteX1" fmla="*/ 121578 w 405454"/>
                <a:gd name="connsiteY1" fmla="*/ 4991 h 637881"/>
                <a:gd name="connsiteX2" fmla="*/ 405454 w 405454"/>
                <a:gd name="connsiteY2" fmla="*/ 353295 h 637881"/>
                <a:gd name="connsiteX3" fmla="*/ 301323 w 405454"/>
                <a:gd name="connsiteY3" fmla="*/ 604691 h 637881"/>
                <a:gd name="connsiteX4" fmla="*/ 261096 w 405454"/>
                <a:gd name="connsiteY4" fmla="*/ 637881 h 637881"/>
                <a:gd name="connsiteX5" fmla="*/ 192023 w 405454"/>
                <a:gd name="connsiteY5" fmla="*/ 600389 h 637881"/>
                <a:gd name="connsiteX6" fmla="*/ 0 w 405454"/>
                <a:gd name="connsiteY6" fmla="*/ 239238 h 637881"/>
                <a:gd name="connsiteX7" fmla="*/ 34226 w 405454"/>
                <a:gd name="connsiteY7" fmla="*/ 69709 h 637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454" h="637881">
                  <a:moveTo>
                    <a:pt x="72064" y="0"/>
                  </a:moveTo>
                  <a:lnTo>
                    <a:pt x="121578" y="4991"/>
                  </a:lnTo>
                  <a:cubicBezTo>
                    <a:pt x="283586" y="38143"/>
                    <a:pt x="405454" y="181487"/>
                    <a:pt x="405454" y="353295"/>
                  </a:cubicBezTo>
                  <a:cubicBezTo>
                    <a:pt x="405454" y="451471"/>
                    <a:pt x="365660" y="540353"/>
                    <a:pt x="301323" y="604691"/>
                  </a:cubicBezTo>
                  <a:lnTo>
                    <a:pt x="261096" y="637881"/>
                  </a:lnTo>
                  <a:lnTo>
                    <a:pt x="192023" y="600389"/>
                  </a:lnTo>
                  <a:cubicBezTo>
                    <a:pt x="76170" y="522120"/>
                    <a:pt x="0" y="389574"/>
                    <a:pt x="0" y="239238"/>
                  </a:cubicBezTo>
                  <a:cubicBezTo>
                    <a:pt x="0" y="179104"/>
                    <a:pt x="12187" y="121816"/>
                    <a:pt x="34226" y="6970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83550CFF-D094-45CD-B5A7-199AF051ED30}"/>
                </a:ext>
              </a:extLst>
            </p:cNvPr>
            <p:cNvGrpSpPr/>
            <p:nvPr/>
          </p:nvGrpSpPr>
          <p:grpSpPr>
            <a:xfrm>
              <a:off x="1181148" y="1447892"/>
              <a:ext cx="197949" cy="197949"/>
              <a:chOff x="1104751" y="1447892"/>
              <a:chExt cx="197949" cy="197949"/>
            </a:xfrm>
          </p:grpSpPr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DB627A4F-E556-48A4-AE9E-D9C5208BD30D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EEDE31AC-E511-4D5F-A47E-56D8EB20313E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13F18FF3-33D4-4C29-914F-471F21AA988A}"/>
              </a:ext>
            </a:extLst>
          </p:cNvPr>
          <p:cNvGrpSpPr/>
          <p:nvPr/>
        </p:nvGrpSpPr>
        <p:grpSpPr>
          <a:xfrm>
            <a:off x="7370631" y="3957835"/>
            <a:ext cx="1140240" cy="2366163"/>
            <a:chOff x="7370631" y="1007601"/>
            <a:chExt cx="1140240" cy="2366163"/>
          </a:xfrm>
        </p:grpSpPr>
        <p:sp>
          <p:nvSpPr>
            <p:cNvPr id="92" name="月 91">
              <a:extLst>
                <a:ext uri="{FF2B5EF4-FFF2-40B4-BE49-F238E27FC236}">
                  <a16:creationId xmlns:a16="http://schemas.microsoft.com/office/drawing/2014/main" id="{C0E5A68C-C001-4541-8191-BFE1FF739AA2}"/>
                </a:ext>
              </a:extLst>
            </p:cNvPr>
            <p:cNvSpPr/>
            <p:nvPr/>
          </p:nvSpPr>
          <p:spPr>
            <a:xfrm rot="4153431">
              <a:off x="8010585" y="788978"/>
              <a:ext cx="100046" cy="537291"/>
            </a:xfrm>
            <a:prstGeom prst="moon">
              <a:avLst>
                <a:gd name="adj" fmla="val 62159"/>
              </a:avLst>
            </a:pr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A288C899-523D-4109-ABDB-6D3B9743D88C}"/>
                </a:ext>
              </a:extLst>
            </p:cNvPr>
            <p:cNvSpPr/>
            <p:nvPr/>
          </p:nvSpPr>
          <p:spPr>
            <a:xfrm>
              <a:off x="7370631" y="1700596"/>
              <a:ext cx="1140240" cy="1236573"/>
            </a:xfrm>
            <a:prstGeom prst="ellipse">
              <a:avLst/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C724D442-EE20-42A3-93BA-34154D01B313}"/>
                </a:ext>
              </a:extLst>
            </p:cNvPr>
            <p:cNvSpPr/>
            <p:nvPr/>
          </p:nvSpPr>
          <p:spPr>
            <a:xfrm>
              <a:off x="7370631" y="2168851"/>
              <a:ext cx="1140240" cy="778307"/>
            </a:xfrm>
            <a:custGeom>
              <a:avLst/>
              <a:gdLst>
                <a:gd name="connsiteX0" fmla="*/ 21720 w 1140240"/>
                <a:gd name="connsiteY0" fmla="*/ 0 h 778307"/>
                <a:gd name="connsiteX1" fmla="*/ 44803 w 1140240"/>
                <a:gd name="connsiteY1" fmla="*/ 80645 h 778307"/>
                <a:gd name="connsiteX2" fmla="*/ 570120 w 1140240"/>
                <a:gd name="connsiteY2" fmla="*/ 458267 h 778307"/>
                <a:gd name="connsiteX3" fmla="*/ 1095437 w 1140240"/>
                <a:gd name="connsiteY3" fmla="*/ 80645 h 778307"/>
                <a:gd name="connsiteX4" fmla="*/ 1118521 w 1140240"/>
                <a:gd name="connsiteY4" fmla="*/ 0 h 778307"/>
                <a:gd name="connsiteX5" fmla="*/ 1128657 w 1140240"/>
                <a:gd name="connsiteY5" fmla="*/ 35414 h 778307"/>
                <a:gd name="connsiteX6" fmla="*/ 1140240 w 1140240"/>
                <a:gd name="connsiteY6" fmla="*/ 160020 h 778307"/>
                <a:gd name="connsiteX7" fmla="*/ 570120 w 1140240"/>
                <a:gd name="connsiteY7" fmla="*/ 778307 h 778307"/>
                <a:gd name="connsiteX8" fmla="*/ 0 w 1140240"/>
                <a:gd name="connsiteY8" fmla="*/ 160020 h 778307"/>
                <a:gd name="connsiteX9" fmla="*/ 11583 w 1140240"/>
                <a:gd name="connsiteY9" fmla="*/ 35414 h 778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0240" h="778307">
                  <a:moveTo>
                    <a:pt x="21720" y="0"/>
                  </a:moveTo>
                  <a:lnTo>
                    <a:pt x="44803" y="80645"/>
                  </a:lnTo>
                  <a:cubicBezTo>
                    <a:pt x="131352" y="302558"/>
                    <a:pt x="333969" y="458267"/>
                    <a:pt x="570120" y="458267"/>
                  </a:cubicBezTo>
                  <a:cubicBezTo>
                    <a:pt x="806272" y="458267"/>
                    <a:pt x="1008889" y="302558"/>
                    <a:pt x="1095437" y="80645"/>
                  </a:cubicBezTo>
                  <a:lnTo>
                    <a:pt x="1118521" y="0"/>
                  </a:lnTo>
                  <a:lnTo>
                    <a:pt x="1128657" y="35414"/>
                  </a:lnTo>
                  <a:cubicBezTo>
                    <a:pt x="1136252" y="75663"/>
                    <a:pt x="1140240" y="117336"/>
                    <a:pt x="1140240" y="160020"/>
                  </a:cubicBezTo>
                  <a:cubicBezTo>
                    <a:pt x="1140240" y="501490"/>
                    <a:pt x="884989" y="778307"/>
                    <a:pt x="570120" y="778307"/>
                  </a:cubicBezTo>
                  <a:cubicBezTo>
                    <a:pt x="255251" y="778307"/>
                    <a:pt x="0" y="501490"/>
                    <a:pt x="0" y="160020"/>
                  </a:cubicBezTo>
                  <a:cubicBezTo>
                    <a:pt x="0" y="117336"/>
                    <a:pt x="3989" y="75663"/>
                    <a:pt x="11583" y="35414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71BB3E65-ECB5-4F8B-A754-ADD75367B73E}"/>
                </a:ext>
              </a:extLst>
            </p:cNvPr>
            <p:cNvSpPr/>
            <p:nvPr/>
          </p:nvSpPr>
          <p:spPr>
            <a:xfrm flipH="1">
              <a:off x="8050732" y="2857614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22E1E03-8E79-4638-89C8-EB42AE56F4B6}"/>
                </a:ext>
              </a:extLst>
            </p:cNvPr>
            <p:cNvSpPr/>
            <p:nvPr/>
          </p:nvSpPr>
          <p:spPr>
            <a:xfrm>
              <a:off x="7440464" y="2857614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246BC7D6-372A-4E1E-A7B1-A3670F18D5EF}"/>
                </a:ext>
              </a:extLst>
            </p:cNvPr>
            <p:cNvSpPr/>
            <p:nvPr/>
          </p:nvSpPr>
          <p:spPr>
            <a:xfrm>
              <a:off x="7604746" y="2671631"/>
              <a:ext cx="193913" cy="308638"/>
            </a:xfrm>
            <a:prstGeom prst="ellipse">
              <a:avLst/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34768783-740F-4EAC-A1ED-457BAE15F0D8}"/>
                </a:ext>
              </a:extLst>
            </p:cNvPr>
            <p:cNvSpPr/>
            <p:nvPr/>
          </p:nvSpPr>
          <p:spPr>
            <a:xfrm>
              <a:off x="8082844" y="2671631"/>
              <a:ext cx="193913" cy="308638"/>
            </a:xfrm>
            <a:prstGeom prst="ellipse">
              <a:avLst/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A3B546D0-313E-4954-BBD4-71B5CADCD6BF}"/>
                </a:ext>
              </a:extLst>
            </p:cNvPr>
            <p:cNvSpPr/>
            <p:nvPr/>
          </p:nvSpPr>
          <p:spPr>
            <a:xfrm>
              <a:off x="7450929" y="1700596"/>
              <a:ext cx="979645" cy="1259694"/>
            </a:xfrm>
            <a:prstGeom prst="ellipse">
              <a:avLst/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F62F6C6A-B368-414A-B693-B6CDBE4C52B3}"/>
                </a:ext>
              </a:extLst>
            </p:cNvPr>
            <p:cNvSpPr/>
            <p:nvPr/>
          </p:nvSpPr>
          <p:spPr>
            <a:xfrm>
              <a:off x="7500636" y="1709116"/>
              <a:ext cx="880232" cy="716230"/>
            </a:xfrm>
            <a:custGeom>
              <a:avLst/>
              <a:gdLst>
                <a:gd name="connsiteX0" fmla="*/ 440116 w 880232"/>
                <a:gd name="connsiteY0" fmla="*/ 0 h 716230"/>
                <a:gd name="connsiteX1" fmla="*/ 846285 w 880232"/>
                <a:gd name="connsiteY1" fmla="*/ 277694 h 716230"/>
                <a:gd name="connsiteX2" fmla="*/ 880232 w 880232"/>
                <a:gd name="connsiteY2" fmla="*/ 358115 h 716230"/>
                <a:gd name="connsiteX3" fmla="*/ 846285 w 880232"/>
                <a:gd name="connsiteY3" fmla="*/ 438537 h 716230"/>
                <a:gd name="connsiteX4" fmla="*/ 440116 w 880232"/>
                <a:gd name="connsiteY4" fmla="*/ 716230 h 716230"/>
                <a:gd name="connsiteX5" fmla="*/ 33947 w 880232"/>
                <a:gd name="connsiteY5" fmla="*/ 438537 h 716230"/>
                <a:gd name="connsiteX6" fmla="*/ 0 w 880232"/>
                <a:gd name="connsiteY6" fmla="*/ 358115 h 716230"/>
                <a:gd name="connsiteX7" fmla="*/ 33947 w 880232"/>
                <a:gd name="connsiteY7" fmla="*/ 277694 h 716230"/>
                <a:gd name="connsiteX8" fmla="*/ 440116 w 880232"/>
                <a:gd name="connsiteY8" fmla="*/ 0 h 71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0232" h="716230">
                  <a:moveTo>
                    <a:pt x="440116" y="0"/>
                  </a:moveTo>
                  <a:cubicBezTo>
                    <a:pt x="609193" y="0"/>
                    <a:pt x="758261" y="110153"/>
                    <a:pt x="846285" y="277694"/>
                  </a:cubicBezTo>
                  <a:lnTo>
                    <a:pt x="880232" y="358115"/>
                  </a:lnTo>
                  <a:lnTo>
                    <a:pt x="846285" y="438537"/>
                  </a:lnTo>
                  <a:cubicBezTo>
                    <a:pt x="758261" y="606077"/>
                    <a:pt x="609193" y="716230"/>
                    <a:pt x="440116" y="716230"/>
                  </a:cubicBezTo>
                  <a:cubicBezTo>
                    <a:pt x="271040" y="716230"/>
                    <a:pt x="121972" y="606077"/>
                    <a:pt x="33947" y="438537"/>
                  </a:cubicBezTo>
                  <a:lnTo>
                    <a:pt x="0" y="358115"/>
                  </a:lnTo>
                  <a:lnTo>
                    <a:pt x="33947" y="277694"/>
                  </a:lnTo>
                  <a:cubicBezTo>
                    <a:pt x="121972" y="110153"/>
                    <a:pt x="271040" y="0"/>
                    <a:pt x="440116" y="0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0A30062B-7F9A-46CD-97E6-CFE215301253}"/>
                </a:ext>
              </a:extLst>
            </p:cNvPr>
            <p:cNvSpPr/>
            <p:nvPr/>
          </p:nvSpPr>
          <p:spPr>
            <a:xfrm>
              <a:off x="7427741" y="1013031"/>
              <a:ext cx="984740" cy="984737"/>
            </a:xfrm>
            <a:prstGeom prst="ellipse">
              <a:avLst/>
            </a:pr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684B5CEF-2452-47D6-8999-A6FFC7DB21FC}"/>
                </a:ext>
              </a:extLst>
            </p:cNvPr>
            <p:cNvSpPr/>
            <p:nvPr/>
          </p:nvSpPr>
          <p:spPr>
            <a:xfrm>
              <a:off x="7462696" y="1379918"/>
              <a:ext cx="914830" cy="625517"/>
            </a:xfrm>
            <a:custGeom>
              <a:avLst/>
              <a:gdLst>
                <a:gd name="connsiteX0" fmla="*/ 457415 w 914830"/>
                <a:gd name="connsiteY0" fmla="*/ 0 h 625517"/>
                <a:gd name="connsiteX1" fmla="*/ 911092 w 914830"/>
                <a:gd name="connsiteY1" fmla="*/ 300717 h 625517"/>
                <a:gd name="connsiteX2" fmla="*/ 914830 w 914830"/>
                <a:gd name="connsiteY2" fmla="*/ 312759 h 625517"/>
                <a:gd name="connsiteX3" fmla="*/ 911092 w 914830"/>
                <a:gd name="connsiteY3" fmla="*/ 324800 h 625517"/>
                <a:gd name="connsiteX4" fmla="*/ 457415 w 914830"/>
                <a:gd name="connsiteY4" fmla="*/ 625517 h 625517"/>
                <a:gd name="connsiteX5" fmla="*/ 3738 w 914830"/>
                <a:gd name="connsiteY5" fmla="*/ 324800 h 625517"/>
                <a:gd name="connsiteX6" fmla="*/ 0 w 914830"/>
                <a:gd name="connsiteY6" fmla="*/ 312759 h 625517"/>
                <a:gd name="connsiteX7" fmla="*/ 3738 w 914830"/>
                <a:gd name="connsiteY7" fmla="*/ 300717 h 625517"/>
                <a:gd name="connsiteX8" fmla="*/ 457415 w 914830"/>
                <a:gd name="connsiteY8" fmla="*/ 0 h 62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4830" h="625517">
                  <a:moveTo>
                    <a:pt x="457415" y="0"/>
                  </a:moveTo>
                  <a:cubicBezTo>
                    <a:pt x="661361" y="0"/>
                    <a:pt x="836346" y="123998"/>
                    <a:pt x="911092" y="300717"/>
                  </a:cubicBezTo>
                  <a:lnTo>
                    <a:pt x="914830" y="312759"/>
                  </a:lnTo>
                  <a:lnTo>
                    <a:pt x="911092" y="324800"/>
                  </a:lnTo>
                  <a:cubicBezTo>
                    <a:pt x="836346" y="501519"/>
                    <a:pt x="661361" y="625517"/>
                    <a:pt x="457415" y="625517"/>
                  </a:cubicBezTo>
                  <a:cubicBezTo>
                    <a:pt x="253469" y="625517"/>
                    <a:pt x="78484" y="501519"/>
                    <a:pt x="3738" y="324800"/>
                  </a:cubicBezTo>
                  <a:lnTo>
                    <a:pt x="0" y="312759"/>
                  </a:lnTo>
                  <a:lnTo>
                    <a:pt x="3738" y="300717"/>
                  </a:lnTo>
                  <a:cubicBezTo>
                    <a:pt x="78484" y="123998"/>
                    <a:pt x="253469" y="0"/>
                    <a:pt x="45741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楕円 135">
              <a:extLst>
                <a:ext uri="{FF2B5EF4-FFF2-40B4-BE49-F238E27FC236}">
                  <a16:creationId xmlns:a16="http://schemas.microsoft.com/office/drawing/2014/main" id="{4C577BF3-A012-4395-A0EC-F98C88F39916}"/>
                </a:ext>
              </a:extLst>
            </p:cNvPr>
            <p:cNvSpPr/>
            <p:nvPr/>
          </p:nvSpPr>
          <p:spPr>
            <a:xfrm>
              <a:off x="7811206" y="1775993"/>
              <a:ext cx="226643" cy="398781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4" name="楕円 135">
              <a:extLst>
                <a:ext uri="{FF2B5EF4-FFF2-40B4-BE49-F238E27FC236}">
                  <a16:creationId xmlns:a16="http://schemas.microsoft.com/office/drawing/2014/main" id="{85409351-C09C-43C1-BCAE-14D8414E9899}"/>
                </a:ext>
              </a:extLst>
            </p:cNvPr>
            <p:cNvSpPr/>
            <p:nvPr/>
          </p:nvSpPr>
          <p:spPr>
            <a:xfrm>
              <a:off x="7825840" y="1757883"/>
              <a:ext cx="197376" cy="374609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5" name="楕円 135">
              <a:extLst>
                <a:ext uri="{FF2B5EF4-FFF2-40B4-BE49-F238E27FC236}">
                  <a16:creationId xmlns:a16="http://schemas.microsoft.com/office/drawing/2014/main" id="{A9F09D29-4964-4545-98B1-5048B02827B3}"/>
                </a:ext>
              </a:extLst>
            </p:cNvPr>
            <p:cNvSpPr/>
            <p:nvPr/>
          </p:nvSpPr>
          <p:spPr>
            <a:xfrm>
              <a:off x="7800609" y="1712102"/>
              <a:ext cx="247836" cy="350002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A68AE2D7-00BB-4FFF-9177-E98FAEA2D7AC}"/>
                </a:ext>
              </a:extLst>
            </p:cNvPr>
            <p:cNvGrpSpPr/>
            <p:nvPr/>
          </p:nvGrpSpPr>
          <p:grpSpPr>
            <a:xfrm>
              <a:off x="7505352" y="1473011"/>
              <a:ext cx="133302" cy="176842"/>
              <a:chOff x="1104751" y="1447892"/>
              <a:chExt cx="197949" cy="197949"/>
            </a:xfrm>
          </p:grpSpPr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8EA674B3-21D8-4ACC-9F48-BC3C22CA22AF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5BE9B299-006D-4E44-939F-B8BD72144AFC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4201D078-01D8-44F3-B486-A6284155A66F}"/>
                </a:ext>
              </a:extLst>
            </p:cNvPr>
            <p:cNvGrpSpPr/>
            <p:nvPr/>
          </p:nvGrpSpPr>
          <p:grpSpPr>
            <a:xfrm>
              <a:off x="8210202" y="1473011"/>
              <a:ext cx="133302" cy="176842"/>
              <a:chOff x="1104751" y="1447892"/>
              <a:chExt cx="197949" cy="197949"/>
            </a:xfrm>
          </p:grpSpPr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81747ADD-CAF7-4936-B33F-19FAD8EDE8A1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9D997796-8615-460F-95C9-D36A49C69434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0337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9656</TotalTime>
  <Words>3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pptxi19_ルリカケスのイラスト</dc:title>
  <dc:subject>pptxi19_ルリカケスのイラスト</dc:subject>
  <dc:creator>でじけろお</dc:creator>
  <cp:revision>1</cp:revision>
  <dcterms:created xsi:type="dcterms:W3CDTF">2018-05-20T00:31:01Z</dcterms:created>
  <dcterms:modified xsi:type="dcterms:W3CDTF">2021-08-13T03:25:45Z</dcterms:modified>
  <cp:version>1</cp:version>
</cp:coreProperties>
</file>