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DDC65A03-6415-46CC-B18F-B453ACD489FA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カササギのイラスト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9EB43C9-21FC-4CA0-B016-A577015AE829}"/>
              </a:ext>
            </a:extLst>
          </p:cNvPr>
          <p:cNvGrpSpPr/>
          <p:nvPr/>
        </p:nvGrpSpPr>
        <p:grpSpPr>
          <a:xfrm>
            <a:off x="7370631" y="1032892"/>
            <a:ext cx="1140240" cy="2231414"/>
            <a:chOff x="7370631" y="1032892"/>
            <a:chExt cx="1140240" cy="2231414"/>
          </a:xfrm>
        </p:grpSpPr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91D6C05-BF0A-4100-97B3-DB5618FC64BC}"/>
                </a:ext>
              </a:extLst>
            </p:cNvPr>
            <p:cNvSpPr/>
            <p:nvPr/>
          </p:nvSpPr>
          <p:spPr>
            <a:xfrm>
              <a:off x="7370631" y="2059393"/>
              <a:ext cx="1140240" cy="778307"/>
            </a:xfrm>
            <a:custGeom>
              <a:avLst/>
              <a:gdLst>
                <a:gd name="connsiteX0" fmla="*/ 21720 w 1140240"/>
                <a:gd name="connsiteY0" fmla="*/ 0 h 778307"/>
                <a:gd name="connsiteX1" fmla="*/ 44803 w 1140240"/>
                <a:gd name="connsiteY1" fmla="*/ 80645 h 778307"/>
                <a:gd name="connsiteX2" fmla="*/ 570120 w 1140240"/>
                <a:gd name="connsiteY2" fmla="*/ 458267 h 778307"/>
                <a:gd name="connsiteX3" fmla="*/ 1095437 w 1140240"/>
                <a:gd name="connsiteY3" fmla="*/ 80645 h 778307"/>
                <a:gd name="connsiteX4" fmla="*/ 1118521 w 1140240"/>
                <a:gd name="connsiteY4" fmla="*/ 0 h 778307"/>
                <a:gd name="connsiteX5" fmla="*/ 1128657 w 1140240"/>
                <a:gd name="connsiteY5" fmla="*/ 35414 h 778307"/>
                <a:gd name="connsiteX6" fmla="*/ 1140240 w 1140240"/>
                <a:gd name="connsiteY6" fmla="*/ 160020 h 778307"/>
                <a:gd name="connsiteX7" fmla="*/ 570120 w 1140240"/>
                <a:gd name="connsiteY7" fmla="*/ 778307 h 778307"/>
                <a:gd name="connsiteX8" fmla="*/ 0 w 1140240"/>
                <a:gd name="connsiteY8" fmla="*/ 160020 h 778307"/>
                <a:gd name="connsiteX9" fmla="*/ 11583 w 1140240"/>
                <a:gd name="connsiteY9" fmla="*/ 35414 h 77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0240" h="778307">
                  <a:moveTo>
                    <a:pt x="21720" y="0"/>
                  </a:moveTo>
                  <a:lnTo>
                    <a:pt x="44803" y="80645"/>
                  </a:lnTo>
                  <a:cubicBezTo>
                    <a:pt x="131352" y="302558"/>
                    <a:pt x="333969" y="458267"/>
                    <a:pt x="570120" y="458267"/>
                  </a:cubicBezTo>
                  <a:cubicBezTo>
                    <a:pt x="806272" y="458267"/>
                    <a:pt x="1008889" y="302558"/>
                    <a:pt x="1095437" y="80645"/>
                  </a:cubicBezTo>
                  <a:lnTo>
                    <a:pt x="1118521" y="0"/>
                  </a:lnTo>
                  <a:lnTo>
                    <a:pt x="1128657" y="35414"/>
                  </a:lnTo>
                  <a:cubicBezTo>
                    <a:pt x="1136252" y="75663"/>
                    <a:pt x="1140240" y="117336"/>
                    <a:pt x="1140240" y="160020"/>
                  </a:cubicBezTo>
                  <a:cubicBezTo>
                    <a:pt x="1140240" y="501490"/>
                    <a:pt x="884989" y="778307"/>
                    <a:pt x="570120" y="778307"/>
                  </a:cubicBezTo>
                  <a:cubicBezTo>
                    <a:pt x="255251" y="778307"/>
                    <a:pt x="0" y="501490"/>
                    <a:pt x="0" y="160020"/>
                  </a:cubicBezTo>
                  <a:cubicBezTo>
                    <a:pt x="0" y="117336"/>
                    <a:pt x="3989" y="75663"/>
                    <a:pt x="11583" y="35414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C0BD2F09-00CA-4A34-9E13-9CECCF777A3E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135">
              <a:extLst>
                <a:ext uri="{FF2B5EF4-FFF2-40B4-BE49-F238E27FC236}">
                  <a16:creationId xmlns:a16="http://schemas.microsoft.com/office/drawing/2014/main" id="{A7647D7F-6FE1-4E6A-B7EB-153CE72C8930}"/>
                </a:ext>
              </a:extLst>
            </p:cNvPr>
            <p:cNvSpPr/>
            <p:nvPr/>
          </p:nvSpPr>
          <p:spPr>
            <a:xfrm>
              <a:off x="7811206" y="1610116"/>
              <a:ext cx="226643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楕円 135">
              <a:extLst>
                <a:ext uri="{FF2B5EF4-FFF2-40B4-BE49-F238E27FC236}">
                  <a16:creationId xmlns:a16="http://schemas.microsoft.com/office/drawing/2014/main" id="{497A9393-C43B-4709-B777-140113562F65}"/>
                </a:ext>
              </a:extLst>
            </p:cNvPr>
            <p:cNvSpPr/>
            <p:nvPr/>
          </p:nvSpPr>
          <p:spPr>
            <a:xfrm>
              <a:off x="7825840" y="1592006"/>
              <a:ext cx="197376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楕円 135">
              <a:extLst>
                <a:ext uri="{FF2B5EF4-FFF2-40B4-BE49-F238E27FC236}">
                  <a16:creationId xmlns:a16="http://schemas.microsoft.com/office/drawing/2014/main" id="{0693DE81-A90F-4770-90BE-16EE67475327}"/>
                </a:ext>
              </a:extLst>
            </p:cNvPr>
            <p:cNvSpPr/>
            <p:nvPr/>
          </p:nvSpPr>
          <p:spPr>
            <a:xfrm>
              <a:off x="7800609" y="1546225"/>
              <a:ext cx="24783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92A7C47-89B9-4781-982C-BE0DE2DDEEBB}"/>
                </a:ext>
              </a:extLst>
            </p:cNvPr>
            <p:cNvGrpSpPr/>
            <p:nvPr/>
          </p:nvGrpSpPr>
          <p:grpSpPr>
            <a:xfrm>
              <a:off x="7505352" y="1307134"/>
              <a:ext cx="133302" cy="176842"/>
              <a:chOff x="1104751" y="1447892"/>
              <a:chExt cx="197949" cy="197949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858CF9B-A8CF-4D17-AEF1-486E3F665602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A73DEFB1-8480-4A66-A61A-093404AD9A05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9F12EA5-5AAC-4209-8C6C-13B4DFDB2545}"/>
                </a:ext>
              </a:extLst>
            </p:cNvPr>
            <p:cNvGrpSpPr/>
            <p:nvPr/>
          </p:nvGrpSpPr>
          <p:grpSpPr>
            <a:xfrm>
              <a:off x="8210202" y="1307134"/>
              <a:ext cx="133302" cy="176842"/>
              <a:chOff x="1104751" y="1447892"/>
              <a:chExt cx="197949" cy="197949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19989BC-2988-4F09-A986-074F11A2810B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3D4F8CD9-7D73-4F9C-8EEC-401B26168FF6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60EB242-B85B-4196-B2BD-0B7DB64E9585}"/>
              </a:ext>
            </a:extLst>
          </p:cNvPr>
          <p:cNvGrpSpPr/>
          <p:nvPr/>
        </p:nvGrpSpPr>
        <p:grpSpPr>
          <a:xfrm>
            <a:off x="756228" y="1224952"/>
            <a:ext cx="2546583" cy="2055968"/>
            <a:chOff x="679831" y="1224952"/>
            <a:chExt cx="2546583" cy="205596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638F8E5-FF58-45B5-9A8F-4628CD436062}"/>
                </a:ext>
              </a:extLst>
            </p:cNvPr>
            <p:cNvGrpSpPr/>
            <p:nvPr/>
          </p:nvGrpSpPr>
          <p:grpSpPr>
            <a:xfrm>
              <a:off x="679831" y="1224952"/>
              <a:ext cx="2546583" cy="2055968"/>
              <a:chOff x="679831" y="1224952"/>
              <a:chExt cx="2546583" cy="2055968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AF291DD-0722-4A3C-88E3-F6FD9622FCBF}"/>
                  </a:ext>
                </a:extLst>
              </p:cNvPr>
              <p:cNvSpPr/>
              <p:nvPr/>
            </p:nvSpPr>
            <p:spPr>
              <a:xfrm rot="7200000">
                <a:off x="764893" y="1430282"/>
                <a:ext cx="197949" cy="368074"/>
              </a:xfrm>
              <a:custGeom>
                <a:avLst/>
                <a:gdLst>
                  <a:gd name="connsiteX0" fmla="*/ 0 w 314219"/>
                  <a:gd name="connsiteY0" fmla="*/ 0 h 587367"/>
                  <a:gd name="connsiteX1" fmla="*/ 188934 w 314219"/>
                  <a:gd name="connsiteY1" fmla="*/ 0 h 587367"/>
                  <a:gd name="connsiteX2" fmla="*/ 201647 w 314219"/>
                  <a:gd name="connsiteY2" fmla="*/ 137842 h 587367"/>
                  <a:gd name="connsiteX3" fmla="*/ 284975 w 314219"/>
                  <a:gd name="connsiteY3" fmla="*/ 506801 h 587367"/>
                  <a:gd name="connsiteX4" fmla="*/ 309447 w 314219"/>
                  <a:gd name="connsiteY4" fmla="*/ 561414 h 587367"/>
                  <a:gd name="connsiteX5" fmla="*/ 314219 w 314219"/>
                  <a:gd name="connsiteY5" fmla="*/ 587366 h 587367"/>
                  <a:gd name="connsiteX6" fmla="*/ 314219 w 314219"/>
                  <a:gd name="connsiteY6" fmla="*/ 587367 h 587367"/>
                  <a:gd name="connsiteX7" fmla="*/ 4024 w 314219"/>
                  <a:gd name="connsiteY7" fmla="*/ 80097 h 587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19" h="587367">
                    <a:moveTo>
                      <a:pt x="0" y="0"/>
                    </a:moveTo>
                    <a:lnTo>
                      <a:pt x="188934" y="0"/>
                    </a:lnTo>
                    <a:lnTo>
                      <a:pt x="201647" y="137842"/>
                    </a:lnTo>
                    <a:cubicBezTo>
                      <a:pt x="219379" y="282656"/>
                      <a:pt x="248298" y="409324"/>
                      <a:pt x="284975" y="506801"/>
                    </a:cubicBezTo>
                    <a:lnTo>
                      <a:pt x="309447" y="561414"/>
                    </a:lnTo>
                    <a:lnTo>
                      <a:pt x="314219" y="587366"/>
                    </a:lnTo>
                    <a:lnTo>
                      <a:pt x="314219" y="587367"/>
                    </a:lnTo>
                    <a:cubicBezTo>
                      <a:pt x="161209" y="587367"/>
                      <a:pt x="33549" y="369595"/>
                      <a:pt x="4024" y="8009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B765FF5-6F87-4B91-9D13-7A7BB9D59997}"/>
                  </a:ext>
                </a:extLst>
              </p:cNvPr>
              <p:cNvSpPr/>
              <p:nvPr/>
            </p:nvSpPr>
            <p:spPr>
              <a:xfrm rot="20700000">
                <a:off x="739169" y="1736831"/>
                <a:ext cx="308390" cy="86541"/>
              </a:xfrm>
              <a:custGeom>
                <a:avLst/>
                <a:gdLst>
                  <a:gd name="connsiteX0" fmla="*/ 328717 w 328717"/>
                  <a:gd name="connsiteY0" fmla="*/ 0 h 99016"/>
                  <a:gd name="connsiteX1" fmla="*/ 328717 w 328717"/>
                  <a:gd name="connsiteY1" fmla="*/ 99016 h 99016"/>
                  <a:gd name="connsiteX2" fmla="*/ 311640 w 328717"/>
                  <a:gd name="connsiteY2" fmla="*/ 97819 h 99016"/>
                  <a:gd name="connsiteX3" fmla="*/ 152332 w 328717"/>
                  <a:gd name="connsiteY3" fmla="*/ 93479 h 99016"/>
                  <a:gd name="connsiteX4" fmla="*/ 0 w 328717"/>
                  <a:gd name="connsiteY4" fmla="*/ 97584 h 99016"/>
                  <a:gd name="connsiteX5" fmla="*/ 11129 w 328717"/>
                  <a:gd name="connsiteY5" fmla="*/ 92571 h 99016"/>
                  <a:gd name="connsiteX6" fmla="*/ 242338 w 328717"/>
                  <a:gd name="connsiteY6" fmla="*/ 40076 h 99016"/>
                  <a:gd name="connsiteX7" fmla="*/ 328717 w 328717"/>
                  <a:gd name="connsiteY7" fmla="*/ 32068 h 99016"/>
                  <a:gd name="connsiteX8" fmla="*/ 328717 w 328717"/>
                  <a:gd name="connsiteY8" fmla="*/ 0 h 99016"/>
                  <a:gd name="connsiteX0" fmla="*/ 328717 w 328717"/>
                  <a:gd name="connsiteY0" fmla="*/ 0 h 66948"/>
                  <a:gd name="connsiteX1" fmla="*/ 328717 w 328717"/>
                  <a:gd name="connsiteY1" fmla="*/ 66948 h 66948"/>
                  <a:gd name="connsiteX2" fmla="*/ 311640 w 328717"/>
                  <a:gd name="connsiteY2" fmla="*/ 65751 h 66948"/>
                  <a:gd name="connsiteX3" fmla="*/ 152332 w 328717"/>
                  <a:gd name="connsiteY3" fmla="*/ 61411 h 66948"/>
                  <a:gd name="connsiteX4" fmla="*/ 0 w 328717"/>
                  <a:gd name="connsiteY4" fmla="*/ 65516 h 66948"/>
                  <a:gd name="connsiteX5" fmla="*/ 11129 w 328717"/>
                  <a:gd name="connsiteY5" fmla="*/ 60503 h 66948"/>
                  <a:gd name="connsiteX6" fmla="*/ 242338 w 328717"/>
                  <a:gd name="connsiteY6" fmla="*/ 8008 h 66948"/>
                  <a:gd name="connsiteX7" fmla="*/ 328717 w 328717"/>
                  <a:gd name="connsiteY7" fmla="*/ 0 h 66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17" h="66948">
                    <a:moveTo>
                      <a:pt x="328717" y="0"/>
                    </a:moveTo>
                    <a:lnTo>
                      <a:pt x="328717" y="66948"/>
                    </a:lnTo>
                    <a:lnTo>
                      <a:pt x="311640" y="65751"/>
                    </a:lnTo>
                    <a:cubicBezTo>
                      <a:pt x="258227" y="62914"/>
                      <a:pt x="204945" y="61452"/>
                      <a:pt x="152332" y="61411"/>
                    </a:cubicBezTo>
                    <a:lnTo>
                      <a:pt x="0" y="65516"/>
                    </a:lnTo>
                    <a:lnTo>
                      <a:pt x="11129" y="60503"/>
                    </a:lnTo>
                    <a:cubicBezTo>
                      <a:pt x="72213" y="37397"/>
                      <a:pt x="151590" y="19179"/>
                      <a:pt x="242338" y="8008"/>
                    </a:cubicBezTo>
                    <a:lnTo>
                      <a:pt x="32871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D4AABF-DD62-4904-BD78-103F7784203D}"/>
                  </a:ext>
                </a:extLst>
              </p:cNvPr>
              <p:cNvSpPr/>
              <p:nvPr/>
            </p:nvSpPr>
            <p:spPr>
              <a:xfrm rot="5400000">
                <a:off x="1648024" y="2703894"/>
                <a:ext cx="372269" cy="495007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2BE5886-105F-4535-A2A9-5C13EE4C5E32}"/>
                  </a:ext>
                </a:extLst>
              </p:cNvPr>
              <p:cNvSpPr/>
              <p:nvPr/>
            </p:nvSpPr>
            <p:spPr>
              <a:xfrm rot="5400000">
                <a:off x="1797148" y="2847282"/>
                <a:ext cx="372269" cy="495007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71946A80-E0D5-419A-A7D5-65BDD3249EBB}"/>
                  </a:ext>
                </a:extLst>
              </p:cNvPr>
              <p:cNvSpPr/>
              <p:nvPr/>
            </p:nvSpPr>
            <p:spPr>
              <a:xfrm>
                <a:off x="2044712" y="2736576"/>
                <a:ext cx="183076" cy="22243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2C80BCE0-E9F8-435C-A13C-FB2C9874DBAB}"/>
                  </a:ext>
                </a:extLst>
              </p:cNvPr>
              <p:cNvSpPr/>
              <p:nvPr/>
            </p:nvSpPr>
            <p:spPr>
              <a:xfrm rot="17100000">
                <a:off x="2465961" y="1977039"/>
                <a:ext cx="132922" cy="138798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B29B9DA4-C35A-4965-8474-D552C9D53624}"/>
                  </a:ext>
                </a:extLst>
              </p:cNvPr>
              <p:cNvSpPr/>
              <p:nvPr/>
            </p:nvSpPr>
            <p:spPr>
              <a:xfrm rot="18900000">
                <a:off x="1503683" y="1605114"/>
                <a:ext cx="913464" cy="13777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C085D1E0-4F4D-4CA1-9012-DB2857D5E119}"/>
                  </a:ext>
                </a:extLst>
              </p:cNvPr>
              <p:cNvSpPr/>
              <p:nvPr/>
            </p:nvSpPr>
            <p:spPr>
              <a:xfrm>
                <a:off x="970869" y="1224952"/>
                <a:ext cx="871066" cy="8710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2991CA84-65D1-471A-B7B2-A04073CA2B5E}"/>
                  </a:ext>
                </a:extLst>
              </p:cNvPr>
              <p:cNvGrpSpPr/>
              <p:nvPr/>
            </p:nvGrpSpPr>
            <p:grpSpPr>
              <a:xfrm>
                <a:off x="1104751" y="1447892"/>
                <a:ext cx="197949" cy="197949"/>
                <a:chOff x="1104751" y="1447892"/>
                <a:chExt cx="197949" cy="197949"/>
              </a:xfrm>
            </p:grpSpPr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D8668B89-5791-4019-8D0E-2F6A435D373A}"/>
                    </a:ext>
                  </a:extLst>
                </p:cNvPr>
                <p:cNvSpPr/>
                <p:nvPr/>
              </p:nvSpPr>
              <p:spPr>
                <a:xfrm>
                  <a:off x="1104751" y="1447892"/>
                  <a:ext cx="197949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B268397C-B0FF-4ABA-BDBD-D46BF6639EAF}"/>
                    </a:ext>
                  </a:extLst>
                </p:cNvPr>
                <p:cNvSpPr/>
                <p:nvPr/>
              </p:nvSpPr>
              <p:spPr>
                <a:xfrm>
                  <a:off x="1137373" y="1480514"/>
                  <a:ext cx="132705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楕円 135">
                <a:extLst>
                  <a:ext uri="{FF2B5EF4-FFF2-40B4-BE49-F238E27FC236}">
                    <a16:creationId xmlns:a16="http://schemas.microsoft.com/office/drawing/2014/main" id="{0C313F75-C472-491C-8915-8A9A52D3701F}"/>
                  </a:ext>
                </a:extLst>
              </p:cNvPr>
              <p:cNvSpPr/>
              <p:nvPr/>
            </p:nvSpPr>
            <p:spPr>
              <a:xfrm rot="18000000">
                <a:off x="1932974" y="1440341"/>
                <a:ext cx="754536" cy="162009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8386808-F3FC-4E7A-829E-1A73E26719EB}"/>
                </a:ext>
              </a:extLst>
            </p:cNvPr>
            <p:cNvSpPr/>
            <p:nvPr/>
          </p:nvSpPr>
          <p:spPr>
            <a:xfrm rot="18000000">
              <a:off x="2094790" y="1720616"/>
              <a:ext cx="635262" cy="1315254"/>
            </a:xfrm>
            <a:custGeom>
              <a:avLst/>
              <a:gdLst>
                <a:gd name="connsiteX0" fmla="*/ 635262 w 635262"/>
                <a:gd name="connsiteY0" fmla="*/ 816980 h 1315254"/>
                <a:gd name="connsiteX1" fmla="*/ 614670 w 635262"/>
                <a:gd name="connsiteY1" fmla="*/ 868740 h 1315254"/>
                <a:gd name="connsiteX2" fmla="*/ 367793 w 635262"/>
                <a:gd name="connsiteY2" fmla="*/ 1315254 h 1315254"/>
                <a:gd name="connsiteX3" fmla="*/ 1 w 635262"/>
                <a:gd name="connsiteY3" fmla="*/ 249091 h 1315254"/>
                <a:gd name="connsiteX4" fmla="*/ 23673 w 635262"/>
                <a:gd name="connsiteY4" fmla="*/ 41147 h 1315254"/>
                <a:gd name="connsiteX5" fmla="*/ 36546 w 635262"/>
                <a:gd name="connsiteY5" fmla="*/ 0 h 1315254"/>
                <a:gd name="connsiteX6" fmla="*/ 90459 w 635262"/>
                <a:gd name="connsiteY6" fmla="*/ 169477 h 1315254"/>
                <a:gd name="connsiteX7" fmla="*/ 627010 w 635262"/>
                <a:gd name="connsiteY7" fmla="*/ 817355 h 131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5262" h="1315254">
                  <a:moveTo>
                    <a:pt x="635262" y="816980"/>
                  </a:moveTo>
                  <a:lnTo>
                    <a:pt x="614670" y="868740"/>
                  </a:lnTo>
                  <a:cubicBezTo>
                    <a:pt x="554987" y="1004669"/>
                    <a:pt x="474038" y="1151366"/>
                    <a:pt x="367793" y="1315254"/>
                  </a:cubicBezTo>
                  <a:cubicBezTo>
                    <a:pt x="74877" y="878476"/>
                    <a:pt x="13" y="536837"/>
                    <a:pt x="1" y="249091"/>
                  </a:cubicBezTo>
                  <a:cubicBezTo>
                    <a:pt x="-2" y="177154"/>
                    <a:pt x="7966" y="106566"/>
                    <a:pt x="23673" y="41147"/>
                  </a:cubicBezTo>
                  <a:lnTo>
                    <a:pt x="36546" y="0"/>
                  </a:lnTo>
                  <a:lnTo>
                    <a:pt x="90459" y="169477"/>
                  </a:lnTo>
                  <a:cubicBezTo>
                    <a:pt x="224581" y="530900"/>
                    <a:pt x="436704" y="787035"/>
                    <a:pt x="627010" y="817355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楕円 135">
              <a:extLst>
                <a:ext uri="{FF2B5EF4-FFF2-40B4-BE49-F238E27FC236}">
                  <a16:creationId xmlns:a16="http://schemas.microsoft.com/office/drawing/2014/main" id="{7C3240BA-EB04-407C-8A35-85DAF8166EE4}"/>
                </a:ext>
              </a:extLst>
            </p:cNvPr>
            <p:cNvSpPr/>
            <p:nvPr/>
          </p:nvSpPr>
          <p:spPr>
            <a:xfrm rot="17100000">
              <a:off x="1824504" y="1847908"/>
              <a:ext cx="282616" cy="606815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101760C-0AE7-4BF4-BF7E-0BD735C724E8}"/>
              </a:ext>
            </a:extLst>
          </p:cNvPr>
          <p:cNvGrpSpPr/>
          <p:nvPr/>
        </p:nvGrpSpPr>
        <p:grpSpPr>
          <a:xfrm>
            <a:off x="3685179" y="1219778"/>
            <a:ext cx="2578595" cy="1731620"/>
            <a:chOff x="3685179" y="1219778"/>
            <a:chExt cx="2578595" cy="1731620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0EF1E03-B9FE-4838-BBC9-C77B98651975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2A1CFF7-EA99-4EB6-99D4-A5E68B12BDDB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D050AEA4-BE5E-44D9-8212-6301210575F6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38105DE-3B54-4FB0-AC55-0A1556BFB18A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079CDA3-E75B-45B7-B848-6F7ADB821306}"/>
                </a:ext>
              </a:extLst>
            </p:cNvPr>
            <p:cNvSpPr/>
            <p:nvPr/>
          </p:nvSpPr>
          <p:spPr>
            <a:xfrm>
              <a:off x="3715454" y="2312569"/>
              <a:ext cx="275943" cy="82376"/>
            </a:xfrm>
            <a:custGeom>
              <a:avLst/>
              <a:gdLst>
                <a:gd name="connsiteX0" fmla="*/ 529294 w 529294"/>
                <a:gd name="connsiteY0" fmla="*/ 0 h 220895"/>
                <a:gd name="connsiteX1" fmla="*/ 529294 w 529294"/>
                <a:gd name="connsiteY1" fmla="*/ 220895 h 220895"/>
                <a:gd name="connsiteX2" fmla="*/ 502043 w 529294"/>
                <a:gd name="connsiteY2" fmla="*/ 218224 h 220895"/>
                <a:gd name="connsiteX3" fmla="*/ 1 w 529294"/>
                <a:gd name="connsiteY3" fmla="*/ 217879 h 220895"/>
                <a:gd name="connsiteX4" fmla="*/ 0 w 529294"/>
                <a:gd name="connsiteY4" fmla="*/ 217878 h 220895"/>
                <a:gd name="connsiteX5" fmla="*/ 453718 w 529294"/>
                <a:gd name="connsiteY5" fmla="*/ 533 h 220895"/>
                <a:gd name="connsiteX6" fmla="*/ 529294 w 529294"/>
                <a:gd name="connsiteY6" fmla="*/ 0 h 22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9294" h="220895">
                  <a:moveTo>
                    <a:pt x="529294" y="0"/>
                  </a:moveTo>
                  <a:lnTo>
                    <a:pt x="529294" y="220895"/>
                  </a:lnTo>
                  <a:lnTo>
                    <a:pt x="502043" y="218224"/>
                  </a:lnTo>
                  <a:cubicBezTo>
                    <a:pt x="331573" y="205569"/>
                    <a:pt x="161935" y="205176"/>
                    <a:pt x="1" y="217879"/>
                  </a:cubicBezTo>
                  <a:lnTo>
                    <a:pt x="0" y="217878"/>
                  </a:lnTo>
                  <a:cubicBezTo>
                    <a:pt x="14864" y="95830"/>
                    <a:pt x="202032" y="12720"/>
                    <a:pt x="453718" y="533"/>
                  </a:cubicBezTo>
                  <a:lnTo>
                    <a:pt x="52929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BFB28D35-E1CD-4DBB-A506-6196BF029302}"/>
                </a:ext>
              </a:extLst>
            </p:cNvPr>
            <p:cNvSpPr/>
            <p:nvPr/>
          </p:nvSpPr>
          <p:spPr>
            <a:xfrm rot="5400000">
              <a:off x="3755946" y="2169459"/>
              <a:ext cx="164683" cy="306218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558F7E8D-A020-44A7-A75F-794DB40742D0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BED5BD8C-5B80-47B6-9480-25A4589A6C94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7452DB95-BA8D-466D-A405-00868C5455B7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4AB4A413-EC5A-402E-A2A0-5921596CD3E4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5F2278C3-FBC4-4AF5-8AF1-BB475218A3DE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436E07B-1345-4A21-AB73-BAC215A7BAF8}"/>
                </a:ext>
              </a:extLst>
            </p:cNvPr>
            <p:cNvSpPr/>
            <p:nvPr/>
          </p:nvSpPr>
          <p:spPr>
            <a:xfrm rot="12600000">
              <a:off x="4827425" y="1231282"/>
              <a:ext cx="603546" cy="792658"/>
            </a:xfrm>
            <a:custGeom>
              <a:avLst/>
              <a:gdLst>
                <a:gd name="connsiteX0" fmla="*/ 603546 w 603546"/>
                <a:gd name="connsiteY0" fmla="*/ 792658 h 792658"/>
                <a:gd name="connsiteX1" fmla="*/ 118868 w 603546"/>
                <a:gd name="connsiteY1" fmla="*/ 677177 h 792658"/>
                <a:gd name="connsiteX2" fmla="*/ 0 w 603546"/>
                <a:gd name="connsiteY2" fmla="*/ 600676 h 792658"/>
                <a:gd name="connsiteX3" fmla="*/ 153167 w 603546"/>
                <a:gd name="connsiteY3" fmla="*/ 447507 h 792658"/>
                <a:gd name="connsiteX4" fmla="*/ 460511 w 603546"/>
                <a:gd name="connsiteY4" fmla="*/ 59016 h 792658"/>
                <a:gd name="connsiteX5" fmla="*/ 497884 w 603546"/>
                <a:gd name="connsiteY5" fmla="*/ 0 h 792658"/>
                <a:gd name="connsiteX6" fmla="*/ 493167 w 603546"/>
                <a:gd name="connsiteY6" fmla="*/ 116477 h 792658"/>
                <a:gd name="connsiteX7" fmla="*/ 603546 w 603546"/>
                <a:gd name="connsiteY7" fmla="*/ 792658 h 79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546" h="792658">
                  <a:moveTo>
                    <a:pt x="603546" y="792658"/>
                  </a:moveTo>
                  <a:cubicBezTo>
                    <a:pt x="424010" y="792658"/>
                    <a:pt x="257222" y="750086"/>
                    <a:pt x="118868" y="677177"/>
                  </a:cubicBezTo>
                  <a:lnTo>
                    <a:pt x="0" y="600676"/>
                  </a:lnTo>
                  <a:lnTo>
                    <a:pt x="153167" y="447507"/>
                  </a:lnTo>
                  <a:cubicBezTo>
                    <a:pt x="257240" y="334666"/>
                    <a:pt x="361618" y="203739"/>
                    <a:pt x="460511" y="59016"/>
                  </a:cubicBezTo>
                  <a:lnTo>
                    <a:pt x="497884" y="0"/>
                  </a:lnTo>
                  <a:lnTo>
                    <a:pt x="493167" y="116477"/>
                  </a:lnTo>
                  <a:cubicBezTo>
                    <a:pt x="493167" y="343698"/>
                    <a:pt x="529960" y="570919"/>
                    <a:pt x="603546" y="792658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135">
              <a:extLst>
                <a:ext uri="{FF2B5EF4-FFF2-40B4-BE49-F238E27FC236}">
                  <a16:creationId xmlns:a16="http://schemas.microsoft.com/office/drawing/2014/main" id="{4DF721B6-30CF-4A81-813E-F53076B46AE1}"/>
                </a:ext>
              </a:extLst>
            </p:cNvPr>
            <p:cNvSpPr/>
            <p:nvPr/>
          </p:nvSpPr>
          <p:spPr>
            <a:xfrm rot="13120653">
              <a:off x="5134771" y="1705463"/>
              <a:ext cx="324684" cy="567934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E8ADA279-BCA8-4446-9F12-281FAE90B6E4}"/>
              </a:ext>
            </a:extLst>
          </p:cNvPr>
          <p:cNvGrpSpPr/>
          <p:nvPr/>
        </p:nvGrpSpPr>
        <p:grpSpPr>
          <a:xfrm>
            <a:off x="7370631" y="3991752"/>
            <a:ext cx="1140240" cy="2231414"/>
            <a:chOff x="7370631" y="1032892"/>
            <a:chExt cx="1140240" cy="2231414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A0097CBF-3885-437E-BA1E-CB0C4D046D52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5BDA106-4ABA-4009-AB64-541FBDADE636}"/>
                </a:ext>
              </a:extLst>
            </p:cNvPr>
            <p:cNvSpPr/>
            <p:nvPr/>
          </p:nvSpPr>
          <p:spPr>
            <a:xfrm>
              <a:off x="7370631" y="2059393"/>
              <a:ext cx="1140240" cy="778307"/>
            </a:xfrm>
            <a:custGeom>
              <a:avLst/>
              <a:gdLst>
                <a:gd name="connsiteX0" fmla="*/ 21720 w 1140240"/>
                <a:gd name="connsiteY0" fmla="*/ 0 h 778307"/>
                <a:gd name="connsiteX1" fmla="*/ 44803 w 1140240"/>
                <a:gd name="connsiteY1" fmla="*/ 80645 h 778307"/>
                <a:gd name="connsiteX2" fmla="*/ 570120 w 1140240"/>
                <a:gd name="connsiteY2" fmla="*/ 458267 h 778307"/>
                <a:gd name="connsiteX3" fmla="*/ 1095437 w 1140240"/>
                <a:gd name="connsiteY3" fmla="*/ 80645 h 778307"/>
                <a:gd name="connsiteX4" fmla="*/ 1118521 w 1140240"/>
                <a:gd name="connsiteY4" fmla="*/ 0 h 778307"/>
                <a:gd name="connsiteX5" fmla="*/ 1128657 w 1140240"/>
                <a:gd name="connsiteY5" fmla="*/ 35414 h 778307"/>
                <a:gd name="connsiteX6" fmla="*/ 1140240 w 1140240"/>
                <a:gd name="connsiteY6" fmla="*/ 160020 h 778307"/>
                <a:gd name="connsiteX7" fmla="*/ 570120 w 1140240"/>
                <a:gd name="connsiteY7" fmla="*/ 778307 h 778307"/>
                <a:gd name="connsiteX8" fmla="*/ 0 w 1140240"/>
                <a:gd name="connsiteY8" fmla="*/ 160020 h 778307"/>
                <a:gd name="connsiteX9" fmla="*/ 11583 w 1140240"/>
                <a:gd name="connsiteY9" fmla="*/ 35414 h 77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0240" h="778307">
                  <a:moveTo>
                    <a:pt x="21720" y="0"/>
                  </a:moveTo>
                  <a:lnTo>
                    <a:pt x="44803" y="80645"/>
                  </a:lnTo>
                  <a:cubicBezTo>
                    <a:pt x="131352" y="302558"/>
                    <a:pt x="333969" y="458267"/>
                    <a:pt x="570120" y="458267"/>
                  </a:cubicBezTo>
                  <a:cubicBezTo>
                    <a:pt x="806272" y="458267"/>
                    <a:pt x="1008889" y="302558"/>
                    <a:pt x="1095437" y="80645"/>
                  </a:cubicBezTo>
                  <a:lnTo>
                    <a:pt x="1118521" y="0"/>
                  </a:lnTo>
                  <a:lnTo>
                    <a:pt x="1128657" y="35414"/>
                  </a:lnTo>
                  <a:cubicBezTo>
                    <a:pt x="1136252" y="75663"/>
                    <a:pt x="1140240" y="117336"/>
                    <a:pt x="1140240" y="160020"/>
                  </a:cubicBezTo>
                  <a:cubicBezTo>
                    <a:pt x="1140240" y="501490"/>
                    <a:pt x="884989" y="778307"/>
                    <a:pt x="570120" y="778307"/>
                  </a:cubicBezTo>
                  <a:cubicBezTo>
                    <a:pt x="255251" y="778307"/>
                    <a:pt x="0" y="501490"/>
                    <a:pt x="0" y="160020"/>
                  </a:cubicBezTo>
                  <a:cubicBezTo>
                    <a:pt x="0" y="117336"/>
                    <a:pt x="3989" y="75663"/>
                    <a:pt x="11583" y="35414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D970B3E-70CA-4F8E-AFF3-407938E30E56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461A0B0-0531-414E-BF6A-5B2304E44B2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2BA3605E-1E06-4ABF-89EA-F78BC4EED1A8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DA293F72-0C7F-4A19-A526-DB2EBD10F4B5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9894A523-81C0-4A31-B962-C7ECE71ACA0C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F302A6E0-3170-4D37-B6EA-F4433933D145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135">
              <a:extLst>
                <a:ext uri="{FF2B5EF4-FFF2-40B4-BE49-F238E27FC236}">
                  <a16:creationId xmlns:a16="http://schemas.microsoft.com/office/drawing/2014/main" id="{914C97B8-F2BB-4E77-ADE4-6EDEE539075A}"/>
                </a:ext>
              </a:extLst>
            </p:cNvPr>
            <p:cNvSpPr/>
            <p:nvPr/>
          </p:nvSpPr>
          <p:spPr>
            <a:xfrm>
              <a:off x="7811206" y="1610116"/>
              <a:ext cx="226643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楕円 135">
              <a:extLst>
                <a:ext uri="{FF2B5EF4-FFF2-40B4-BE49-F238E27FC236}">
                  <a16:creationId xmlns:a16="http://schemas.microsoft.com/office/drawing/2014/main" id="{A39A1A8A-AFD2-4C77-A89D-542340A5A15C}"/>
                </a:ext>
              </a:extLst>
            </p:cNvPr>
            <p:cNvSpPr/>
            <p:nvPr/>
          </p:nvSpPr>
          <p:spPr>
            <a:xfrm>
              <a:off x="7825840" y="1592006"/>
              <a:ext cx="197376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楕円 135">
              <a:extLst>
                <a:ext uri="{FF2B5EF4-FFF2-40B4-BE49-F238E27FC236}">
                  <a16:creationId xmlns:a16="http://schemas.microsoft.com/office/drawing/2014/main" id="{EEEED2A3-9282-48AB-B80A-89370706F084}"/>
                </a:ext>
              </a:extLst>
            </p:cNvPr>
            <p:cNvSpPr/>
            <p:nvPr/>
          </p:nvSpPr>
          <p:spPr>
            <a:xfrm>
              <a:off x="7800609" y="1546225"/>
              <a:ext cx="24783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B2209CD-9B52-477F-B281-65835D1594EE}"/>
                </a:ext>
              </a:extLst>
            </p:cNvPr>
            <p:cNvGrpSpPr/>
            <p:nvPr/>
          </p:nvGrpSpPr>
          <p:grpSpPr>
            <a:xfrm>
              <a:off x="7505352" y="1307134"/>
              <a:ext cx="133302" cy="176842"/>
              <a:chOff x="1104751" y="1447892"/>
              <a:chExt cx="197949" cy="197949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3BCF47C-E01B-450D-BBDD-1B80AB6BE4C1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61664BE-48AF-467F-B5F1-69F7314746F5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C85654E-39C1-4494-8B45-6F30EE63F1C9}"/>
                </a:ext>
              </a:extLst>
            </p:cNvPr>
            <p:cNvGrpSpPr/>
            <p:nvPr/>
          </p:nvGrpSpPr>
          <p:grpSpPr>
            <a:xfrm>
              <a:off x="8210202" y="1307134"/>
              <a:ext cx="133302" cy="176842"/>
              <a:chOff x="1104751" y="1447892"/>
              <a:chExt cx="197949" cy="197949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82CF1A72-4236-4741-9819-5E1C307A8246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70138335-7D12-452F-80F2-3CEAE37268A2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9F6BFA2-7947-41A1-8AA8-8F743FF0B520}"/>
              </a:ext>
            </a:extLst>
          </p:cNvPr>
          <p:cNvGrpSpPr/>
          <p:nvPr/>
        </p:nvGrpSpPr>
        <p:grpSpPr>
          <a:xfrm>
            <a:off x="756228" y="4183812"/>
            <a:ext cx="2546583" cy="2055968"/>
            <a:chOff x="679831" y="1224952"/>
            <a:chExt cx="2546583" cy="2055968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9ACA8663-3B10-4565-9051-09D50332708D}"/>
                </a:ext>
              </a:extLst>
            </p:cNvPr>
            <p:cNvGrpSpPr/>
            <p:nvPr/>
          </p:nvGrpSpPr>
          <p:grpSpPr>
            <a:xfrm>
              <a:off x="679831" y="1224952"/>
              <a:ext cx="2546583" cy="2055968"/>
              <a:chOff x="679831" y="1224952"/>
              <a:chExt cx="2546583" cy="2055968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08B7597-8F86-42C7-B226-D78F099DFBE4}"/>
                  </a:ext>
                </a:extLst>
              </p:cNvPr>
              <p:cNvSpPr/>
              <p:nvPr/>
            </p:nvSpPr>
            <p:spPr>
              <a:xfrm rot="7200000">
                <a:off x="764893" y="1430282"/>
                <a:ext cx="197949" cy="368074"/>
              </a:xfrm>
              <a:custGeom>
                <a:avLst/>
                <a:gdLst>
                  <a:gd name="connsiteX0" fmla="*/ 0 w 314219"/>
                  <a:gd name="connsiteY0" fmla="*/ 0 h 587367"/>
                  <a:gd name="connsiteX1" fmla="*/ 188934 w 314219"/>
                  <a:gd name="connsiteY1" fmla="*/ 0 h 587367"/>
                  <a:gd name="connsiteX2" fmla="*/ 201647 w 314219"/>
                  <a:gd name="connsiteY2" fmla="*/ 137842 h 587367"/>
                  <a:gd name="connsiteX3" fmla="*/ 284975 w 314219"/>
                  <a:gd name="connsiteY3" fmla="*/ 506801 h 587367"/>
                  <a:gd name="connsiteX4" fmla="*/ 309447 w 314219"/>
                  <a:gd name="connsiteY4" fmla="*/ 561414 h 587367"/>
                  <a:gd name="connsiteX5" fmla="*/ 314219 w 314219"/>
                  <a:gd name="connsiteY5" fmla="*/ 587366 h 587367"/>
                  <a:gd name="connsiteX6" fmla="*/ 314219 w 314219"/>
                  <a:gd name="connsiteY6" fmla="*/ 587367 h 587367"/>
                  <a:gd name="connsiteX7" fmla="*/ 4024 w 314219"/>
                  <a:gd name="connsiteY7" fmla="*/ 80097 h 587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19" h="587367">
                    <a:moveTo>
                      <a:pt x="0" y="0"/>
                    </a:moveTo>
                    <a:lnTo>
                      <a:pt x="188934" y="0"/>
                    </a:lnTo>
                    <a:lnTo>
                      <a:pt x="201647" y="137842"/>
                    </a:lnTo>
                    <a:cubicBezTo>
                      <a:pt x="219379" y="282656"/>
                      <a:pt x="248298" y="409324"/>
                      <a:pt x="284975" y="506801"/>
                    </a:cubicBezTo>
                    <a:lnTo>
                      <a:pt x="309447" y="561414"/>
                    </a:lnTo>
                    <a:lnTo>
                      <a:pt x="314219" y="587366"/>
                    </a:lnTo>
                    <a:lnTo>
                      <a:pt x="314219" y="587367"/>
                    </a:lnTo>
                    <a:cubicBezTo>
                      <a:pt x="161209" y="587367"/>
                      <a:pt x="33549" y="369595"/>
                      <a:pt x="4024" y="8009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42ABB5F-A3C3-4837-8DBD-CD6B89A12C09}"/>
                  </a:ext>
                </a:extLst>
              </p:cNvPr>
              <p:cNvSpPr/>
              <p:nvPr/>
            </p:nvSpPr>
            <p:spPr>
              <a:xfrm rot="20700000">
                <a:off x="739169" y="1736831"/>
                <a:ext cx="308390" cy="86541"/>
              </a:xfrm>
              <a:custGeom>
                <a:avLst/>
                <a:gdLst>
                  <a:gd name="connsiteX0" fmla="*/ 328717 w 328717"/>
                  <a:gd name="connsiteY0" fmla="*/ 0 h 99016"/>
                  <a:gd name="connsiteX1" fmla="*/ 328717 w 328717"/>
                  <a:gd name="connsiteY1" fmla="*/ 99016 h 99016"/>
                  <a:gd name="connsiteX2" fmla="*/ 311640 w 328717"/>
                  <a:gd name="connsiteY2" fmla="*/ 97819 h 99016"/>
                  <a:gd name="connsiteX3" fmla="*/ 152332 w 328717"/>
                  <a:gd name="connsiteY3" fmla="*/ 93479 h 99016"/>
                  <a:gd name="connsiteX4" fmla="*/ 0 w 328717"/>
                  <a:gd name="connsiteY4" fmla="*/ 97584 h 99016"/>
                  <a:gd name="connsiteX5" fmla="*/ 11129 w 328717"/>
                  <a:gd name="connsiteY5" fmla="*/ 92571 h 99016"/>
                  <a:gd name="connsiteX6" fmla="*/ 242338 w 328717"/>
                  <a:gd name="connsiteY6" fmla="*/ 40076 h 99016"/>
                  <a:gd name="connsiteX7" fmla="*/ 328717 w 328717"/>
                  <a:gd name="connsiteY7" fmla="*/ 32068 h 99016"/>
                  <a:gd name="connsiteX8" fmla="*/ 328717 w 328717"/>
                  <a:gd name="connsiteY8" fmla="*/ 0 h 99016"/>
                  <a:gd name="connsiteX0" fmla="*/ 328717 w 328717"/>
                  <a:gd name="connsiteY0" fmla="*/ 0 h 66948"/>
                  <a:gd name="connsiteX1" fmla="*/ 328717 w 328717"/>
                  <a:gd name="connsiteY1" fmla="*/ 66948 h 66948"/>
                  <a:gd name="connsiteX2" fmla="*/ 311640 w 328717"/>
                  <a:gd name="connsiteY2" fmla="*/ 65751 h 66948"/>
                  <a:gd name="connsiteX3" fmla="*/ 152332 w 328717"/>
                  <a:gd name="connsiteY3" fmla="*/ 61411 h 66948"/>
                  <a:gd name="connsiteX4" fmla="*/ 0 w 328717"/>
                  <a:gd name="connsiteY4" fmla="*/ 65516 h 66948"/>
                  <a:gd name="connsiteX5" fmla="*/ 11129 w 328717"/>
                  <a:gd name="connsiteY5" fmla="*/ 60503 h 66948"/>
                  <a:gd name="connsiteX6" fmla="*/ 242338 w 328717"/>
                  <a:gd name="connsiteY6" fmla="*/ 8008 h 66948"/>
                  <a:gd name="connsiteX7" fmla="*/ 328717 w 328717"/>
                  <a:gd name="connsiteY7" fmla="*/ 0 h 66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8717" h="66948">
                    <a:moveTo>
                      <a:pt x="328717" y="0"/>
                    </a:moveTo>
                    <a:lnTo>
                      <a:pt x="328717" y="66948"/>
                    </a:lnTo>
                    <a:lnTo>
                      <a:pt x="311640" y="65751"/>
                    </a:lnTo>
                    <a:cubicBezTo>
                      <a:pt x="258227" y="62914"/>
                      <a:pt x="204945" y="61452"/>
                      <a:pt x="152332" y="61411"/>
                    </a:cubicBezTo>
                    <a:lnTo>
                      <a:pt x="0" y="65516"/>
                    </a:lnTo>
                    <a:lnTo>
                      <a:pt x="11129" y="60503"/>
                    </a:lnTo>
                    <a:cubicBezTo>
                      <a:pt x="72213" y="37397"/>
                      <a:pt x="151590" y="19179"/>
                      <a:pt x="242338" y="8008"/>
                    </a:cubicBezTo>
                    <a:lnTo>
                      <a:pt x="32871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959ECBA-ED30-46E3-9275-2996EA4443FE}"/>
                  </a:ext>
                </a:extLst>
              </p:cNvPr>
              <p:cNvSpPr/>
              <p:nvPr/>
            </p:nvSpPr>
            <p:spPr>
              <a:xfrm rot="5400000">
                <a:off x="1648024" y="2703894"/>
                <a:ext cx="372269" cy="495007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A6B1BB12-8CC3-45C0-B1C9-58BD4C42B85E}"/>
                  </a:ext>
                </a:extLst>
              </p:cNvPr>
              <p:cNvSpPr/>
              <p:nvPr/>
            </p:nvSpPr>
            <p:spPr>
              <a:xfrm rot="5400000">
                <a:off x="1797148" y="2847282"/>
                <a:ext cx="372269" cy="495007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1C6B03CF-3D5A-4153-88D9-EF8E13B6B623}"/>
                  </a:ext>
                </a:extLst>
              </p:cNvPr>
              <p:cNvSpPr/>
              <p:nvPr/>
            </p:nvSpPr>
            <p:spPr>
              <a:xfrm>
                <a:off x="2044712" y="2736576"/>
                <a:ext cx="183076" cy="22243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487F7EF-8FD9-4483-994B-344CA2463921}"/>
                  </a:ext>
                </a:extLst>
              </p:cNvPr>
              <p:cNvSpPr/>
              <p:nvPr/>
            </p:nvSpPr>
            <p:spPr>
              <a:xfrm rot="17100000">
                <a:off x="2465961" y="1977039"/>
                <a:ext cx="132922" cy="138798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AD2299C4-DA0C-4C66-B77C-262B53140AB7}"/>
                  </a:ext>
                </a:extLst>
              </p:cNvPr>
              <p:cNvSpPr/>
              <p:nvPr/>
            </p:nvSpPr>
            <p:spPr>
              <a:xfrm rot="18900000">
                <a:off x="1503683" y="1605114"/>
                <a:ext cx="913464" cy="13777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5EFFF94-C68D-4003-9F15-5F41B67C203B}"/>
                  </a:ext>
                </a:extLst>
              </p:cNvPr>
              <p:cNvSpPr/>
              <p:nvPr/>
            </p:nvSpPr>
            <p:spPr>
              <a:xfrm>
                <a:off x="970869" y="1224952"/>
                <a:ext cx="871066" cy="8710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2966A53-BAED-40A2-9E0C-54800C85DCF4}"/>
                  </a:ext>
                </a:extLst>
              </p:cNvPr>
              <p:cNvGrpSpPr/>
              <p:nvPr/>
            </p:nvGrpSpPr>
            <p:grpSpPr>
              <a:xfrm>
                <a:off x="1104751" y="1447892"/>
                <a:ext cx="197949" cy="197949"/>
                <a:chOff x="1104751" y="1447892"/>
                <a:chExt cx="197949" cy="197949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FC44EEF6-2457-4181-889A-0A528DEE1606}"/>
                    </a:ext>
                  </a:extLst>
                </p:cNvPr>
                <p:cNvSpPr/>
                <p:nvPr/>
              </p:nvSpPr>
              <p:spPr>
                <a:xfrm>
                  <a:off x="1104751" y="1447892"/>
                  <a:ext cx="197949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08C9029-B210-4083-AEB2-27943E34703F}"/>
                    </a:ext>
                  </a:extLst>
                </p:cNvPr>
                <p:cNvSpPr/>
                <p:nvPr/>
              </p:nvSpPr>
              <p:spPr>
                <a:xfrm>
                  <a:off x="1137373" y="1480514"/>
                  <a:ext cx="132705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楕円 135">
                <a:extLst>
                  <a:ext uri="{FF2B5EF4-FFF2-40B4-BE49-F238E27FC236}">
                    <a16:creationId xmlns:a16="http://schemas.microsoft.com/office/drawing/2014/main" id="{F229F936-172A-4B86-AB30-BEA13B88ADCB}"/>
                  </a:ext>
                </a:extLst>
              </p:cNvPr>
              <p:cNvSpPr/>
              <p:nvPr/>
            </p:nvSpPr>
            <p:spPr>
              <a:xfrm rot="18000000">
                <a:off x="1932974" y="1440341"/>
                <a:ext cx="754536" cy="162009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0358042-0266-4ACE-84F7-D8BE387579BD}"/>
                </a:ext>
              </a:extLst>
            </p:cNvPr>
            <p:cNvSpPr/>
            <p:nvPr/>
          </p:nvSpPr>
          <p:spPr>
            <a:xfrm rot="18000000">
              <a:off x="2094790" y="1720616"/>
              <a:ext cx="635262" cy="1315254"/>
            </a:xfrm>
            <a:custGeom>
              <a:avLst/>
              <a:gdLst>
                <a:gd name="connsiteX0" fmla="*/ 635262 w 635262"/>
                <a:gd name="connsiteY0" fmla="*/ 816980 h 1315254"/>
                <a:gd name="connsiteX1" fmla="*/ 614670 w 635262"/>
                <a:gd name="connsiteY1" fmla="*/ 868740 h 1315254"/>
                <a:gd name="connsiteX2" fmla="*/ 367793 w 635262"/>
                <a:gd name="connsiteY2" fmla="*/ 1315254 h 1315254"/>
                <a:gd name="connsiteX3" fmla="*/ 1 w 635262"/>
                <a:gd name="connsiteY3" fmla="*/ 249091 h 1315254"/>
                <a:gd name="connsiteX4" fmla="*/ 23673 w 635262"/>
                <a:gd name="connsiteY4" fmla="*/ 41147 h 1315254"/>
                <a:gd name="connsiteX5" fmla="*/ 36546 w 635262"/>
                <a:gd name="connsiteY5" fmla="*/ 0 h 1315254"/>
                <a:gd name="connsiteX6" fmla="*/ 90459 w 635262"/>
                <a:gd name="connsiteY6" fmla="*/ 169477 h 1315254"/>
                <a:gd name="connsiteX7" fmla="*/ 627010 w 635262"/>
                <a:gd name="connsiteY7" fmla="*/ 817355 h 131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5262" h="1315254">
                  <a:moveTo>
                    <a:pt x="635262" y="816980"/>
                  </a:moveTo>
                  <a:lnTo>
                    <a:pt x="614670" y="868740"/>
                  </a:lnTo>
                  <a:cubicBezTo>
                    <a:pt x="554987" y="1004669"/>
                    <a:pt x="474038" y="1151366"/>
                    <a:pt x="367793" y="1315254"/>
                  </a:cubicBezTo>
                  <a:cubicBezTo>
                    <a:pt x="74877" y="878476"/>
                    <a:pt x="13" y="536837"/>
                    <a:pt x="1" y="249091"/>
                  </a:cubicBezTo>
                  <a:cubicBezTo>
                    <a:pt x="-2" y="177154"/>
                    <a:pt x="7966" y="106566"/>
                    <a:pt x="23673" y="41147"/>
                  </a:cubicBezTo>
                  <a:lnTo>
                    <a:pt x="36546" y="0"/>
                  </a:lnTo>
                  <a:lnTo>
                    <a:pt x="90459" y="169477"/>
                  </a:lnTo>
                  <a:cubicBezTo>
                    <a:pt x="224581" y="530900"/>
                    <a:pt x="436704" y="787035"/>
                    <a:pt x="627010" y="817355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楕円 135">
              <a:extLst>
                <a:ext uri="{FF2B5EF4-FFF2-40B4-BE49-F238E27FC236}">
                  <a16:creationId xmlns:a16="http://schemas.microsoft.com/office/drawing/2014/main" id="{06C19A4C-38EF-43B3-8667-7FD52D39E871}"/>
                </a:ext>
              </a:extLst>
            </p:cNvPr>
            <p:cNvSpPr/>
            <p:nvPr/>
          </p:nvSpPr>
          <p:spPr>
            <a:xfrm rot="17100000">
              <a:off x="1824504" y="1847908"/>
              <a:ext cx="282616" cy="606815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51592D4-18D6-4FA9-9D8A-8A4CCD73D9E8}"/>
              </a:ext>
            </a:extLst>
          </p:cNvPr>
          <p:cNvGrpSpPr/>
          <p:nvPr/>
        </p:nvGrpSpPr>
        <p:grpSpPr>
          <a:xfrm>
            <a:off x="3685179" y="4178638"/>
            <a:ext cx="2578595" cy="1731620"/>
            <a:chOff x="3685179" y="1219778"/>
            <a:chExt cx="2578595" cy="1731620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7A61000-5DD7-4367-A06B-FF80FD4F648D}"/>
                </a:ext>
              </a:extLst>
            </p:cNvPr>
            <p:cNvSpPr/>
            <p:nvPr/>
          </p:nvSpPr>
          <p:spPr>
            <a:xfrm rot="6300000" flipV="1">
              <a:off x="506602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9951C94-C941-4E06-B731-CC5C6FA205E7}"/>
                </a:ext>
              </a:extLst>
            </p:cNvPr>
            <p:cNvSpPr/>
            <p:nvPr/>
          </p:nvSpPr>
          <p:spPr>
            <a:xfrm rot="5400000" flipV="1">
              <a:off x="521513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00BB6CCE-8391-4369-92B0-CEA7EA604C88}"/>
                </a:ext>
              </a:extLst>
            </p:cNvPr>
            <p:cNvSpPr/>
            <p:nvPr/>
          </p:nvSpPr>
          <p:spPr>
            <a:xfrm rot="15300000">
              <a:off x="5604801" y="1659670"/>
              <a:ext cx="115184" cy="120276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DAC2F51D-22CF-4553-A4D7-97C59C4B072A}"/>
                </a:ext>
              </a:extLst>
            </p:cNvPr>
            <p:cNvSpPr/>
            <p:nvPr/>
          </p:nvSpPr>
          <p:spPr>
            <a:xfrm rot="16200000">
              <a:off x="4657785" y="1725607"/>
              <a:ext cx="791565" cy="1193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5E77EA6-56C1-4C1B-A6F0-0BDB93A103F2}"/>
                </a:ext>
              </a:extLst>
            </p:cNvPr>
            <p:cNvSpPr/>
            <p:nvPr/>
          </p:nvSpPr>
          <p:spPr>
            <a:xfrm>
              <a:off x="3715454" y="2312569"/>
              <a:ext cx="275943" cy="82376"/>
            </a:xfrm>
            <a:custGeom>
              <a:avLst/>
              <a:gdLst>
                <a:gd name="connsiteX0" fmla="*/ 529294 w 529294"/>
                <a:gd name="connsiteY0" fmla="*/ 0 h 220895"/>
                <a:gd name="connsiteX1" fmla="*/ 529294 w 529294"/>
                <a:gd name="connsiteY1" fmla="*/ 220895 h 220895"/>
                <a:gd name="connsiteX2" fmla="*/ 502043 w 529294"/>
                <a:gd name="connsiteY2" fmla="*/ 218224 h 220895"/>
                <a:gd name="connsiteX3" fmla="*/ 1 w 529294"/>
                <a:gd name="connsiteY3" fmla="*/ 217879 h 220895"/>
                <a:gd name="connsiteX4" fmla="*/ 0 w 529294"/>
                <a:gd name="connsiteY4" fmla="*/ 217878 h 220895"/>
                <a:gd name="connsiteX5" fmla="*/ 453718 w 529294"/>
                <a:gd name="connsiteY5" fmla="*/ 533 h 220895"/>
                <a:gd name="connsiteX6" fmla="*/ 529294 w 529294"/>
                <a:gd name="connsiteY6" fmla="*/ 0 h 22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9294" h="220895">
                  <a:moveTo>
                    <a:pt x="529294" y="0"/>
                  </a:moveTo>
                  <a:lnTo>
                    <a:pt x="529294" y="220895"/>
                  </a:lnTo>
                  <a:lnTo>
                    <a:pt x="502043" y="218224"/>
                  </a:lnTo>
                  <a:cubicBezTo>
                    <a:pt x="331573" y="205569"/>
                    <a:pt x="161935" y="205176"/>
                    <a:pt x="1" y="217879"/>
                  </a:cubicBezTo>
                  <a:lnTo>
                    <a:pt x="0" y="217878"/>
                  </a:lnTo>
                  <a:cubicBezTo>
                    <a:pt x="14864" y="95830"/>
                    <a:pt x="202032" y="12720"/>
                    <a:pt x="453718" y="533"/>
                  </a:cubicBezTo>
                  <a:lnTo>
                    <a:pt x="52929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A78A6A3-42CF-4627-BE84-61527988D9A7}"/>
                </a:ext>
              </a:extLst>
            </p:cNvPr>
            <p:cNvSpPr/>
            <p:nvPr/>
          </p:nvSpPr>
          <p:spPr>
            <a:xfrm rot="5400000">
              <a:off x="3755946" y="2169459"/>
              <a:ext cx="164683" cy="306218"/>
            </a:xfrm>
            <a:custGeom>
              <a:avLst/>
              <a:gdLst>
                <a:gd name="connsiteX0" fmla="*/ 0 w 314219"/>
                <a:gd name="connsiteY0" fmla="*/ 0 h 587367"/>
                <a:gd name="connsiteX1" fmla="*/ 188934 w 314219"/>
                <a:gd name="connsiteY1" fmla="*/ 0 h 587367"/>
                <a:gd name="connsiteX2" fmla="*/ 201647 w 314219"/>
                <a:gd name="connsiteY2" fmla="*/ 137842 h 587367"/>
                <a:gd name="connsiteX3" fmla="*/ 284975 w 314219"/>
                <a:gd name="connsiteY3" fmla="*/ 506801 h 587367"/>
                <a:gd name="connsiteX4" fmla="*/ 309447 w 314219"/>
                <a:gd name="connsiteY4" fmla="*/ 561414 h 587367"/>
                <a:gd name="connsiteX5" fmla="*/ 314219 w 314219"/>
                <a:gd name="connsiteY5" fmla="*/ 587366 h 587367"/>
                <a:gd name="connsiteX6" fmla="*/ 314219 w 314219"/>
                <a:gd name="connsiteY6" fmla="*/ 587367 h 587367"/>
                <a:gd name="connsiteX7" fmla="*/ 4024 w 314219"/>
                <a:gd name="connsiteY7" fmla="*/ 80097 h 58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219" h="587367">
                  <a:moveTo>
                    <a:pt x="0" y="0"/>
                  </a:moveTo>
                  <a:lnTo>
                    <a:pt x="188934" y="0"/>
                  </a:lnTo>
                  <a:lnTo>
                    <a:pt x="201647" y="137842"/>
                  </a:lnTo>
                  <a:cubicBezTo>
                    <a:pt x="219379" y="282656"/>
                    <a:pt x="248298" y="409324"/>
                    <a:pt x="284975" y="506801"/>
                  </a:cubicBezTo>
                  <a:lnTo>
                    <a:pt x="309447" y="561414"/>
                  </a:lnTo>
                  <a:lnTo>
                    <a:pt x="314219" y="587366"/>
                  </a:lnTo>
                  <a:lnTo>
                    <a:pt x="314219" y="587367"/>
                  </a:lnTo>
                  <a:cubicBezTo>
                    <a:pt x="161209" y="587367"/>
                    <a:pt x="33549" y="369595"/>
                    <a:pt x="4024" y="8009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月 106">
              <a:extLst>
                <a:ext uri="{FF2B5EF4-FFF2-40B4-BE49-F238E27FC236}">
                  <a16:creationId xmlns:a16="http://schemas.microsoft.com/office/drawing/2014/main" id="{41FE9A83-7EDA-4EC4-B8BC-1F422B12BEF1}"/>
                </a:ext>
              </a:extLst>
            </p:cNvPr>
            <p:cNvSpPr/>
            <p:nvPr/>
          </p:nvSpPr>
          <p:spPr>
            <a:xfrm rot="12600000">
              <a:off x="466161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4E490EFB-9D3A-4DD3-AAE3-E817AA060DCA}"/>
                </a:ext>
              </a:extLst>
            </p:cNvPr>
            <p:cNvSpPr/>
            <p:nvPr/>
          </p:nvSpPr>
          <p:spPr>
            <a:xfrm>
              <a:off x="3914865" y="1850396"/>
              <a:ext cx="754825" cy="75482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4F64661-7738-44F5-A001-28949F87ED19}"/>
                </a:ext>
              </a:extLst>
            </p:cNvPr>
            <p:cNvGrpSpPr/>
            <p:nvPr/>
          </p:nvGrpSpPr>
          <p:grpSpPr>
            <a:xfrm>
              <a:off x="4014619" y="2044886"/>
              <a:ext cx="160313" cy="160314"/>
              <a:chOff x="1104751" y="1447892"/>
              <a:chExt cx="197949" cy="197949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675DAA4C-EBF8-4462-A836-4107821B709C}"/>
                  </a:ext>
                </a:extLst>
              </p:cNvPr>
              <p:cNvSpPr/>
              <p:nvPr/>
            </p:nvSpPr>
            <p:spPr>
              <a:xfrm>
                <a:off x="1104751" y="1447892"/>
                <a:ext cx="197949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6771A7C1-F7E0-48CB-9AAC-85F4DCF3A9C9}"/>
                  </a:ext>
                </a:extLst>
              </p:cNvPr>
              <p:cNvSpPr/>
              <p:nvPr/>
            </p:nvSpPr>
            <p:spPr>
              <a:xfrm>
                <a:off x="1137373" y="1480514"/>
                <a:ext cx="132705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2380A87-7D5E-4124-A11B-BC30246420F5}"/>
                </a:ext>
              </a:extLst>
            </p:cNvPr>
            <p:cNvSpPr/>
            <p:nvPr/>
          </p:nvSpPr>
          <p:spPr>
            <a:xfrm rot="12600000">
              <a:off x="4827425" y="1231282"/>
              <a:ext cx="603546" cy="792658"/>
            </a:xfrm>
            <a:custGeom>
              <a:avLst/>
              <a:gdLst>
                <a:gd name="connsiteX0" fmla="*/ 603546 w 603546"/>
                <a:gd name="connsiteY0" fmla="*/ 792658 h 792658"/>
                <a:gd name="connsiteX1" fmla="*/ 118868 w 603546"/>
                <a:gd name="connsiteY1" fmla="*/ 677177 h 792658"/>
                <a:gd name="connsiteX2" fmla="*/ 0 w 603546"/>
                <a:gd name="connsiteY2" fmla="*/ 600676 h 792658"/>
                <a:gd name="connsiteX3" fmla="*/ 153167 w 603546"/>
                <a:gd name="connsiteY3" fmla="*/ 447507 h 792658"/>
                <a:gd name="connsiteX4" fmla="*/ 460511 w 603546"/>
                <a:gd name="connsiteY4" fmla="*/ 59016 h 792658"/>
                <a:gd name="connsiteX5" fmla="*/ 497884 w 603546"/>
                <a:gd name="connsiteY5" fmla="*/ 0 h 792658"/>
                <a:gd name="connsiteX6" fmla="*/ 493167 w 603546"/>
                <a:gd name="connsiteY6" fmla="*/ 116477 h 792658"/>
                <a:gd name="connsiteX7" fmla="*/ 603546 w 603546"/>
                <a:gd name="connsiteY7" fmla="*/ 792658 h 79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546" h="792658">
                  <a:moveTo>
                    <a:pt x="603546" y="792658"/>
                  </a:moveTo>
                  <a:cubicBezTo>
                    <a:pt x="424010" y="792658"/>
                    <a:pt x="257222" y="750086"/>
                    <a:pt x="118868" y="677177"/>
                  </a:cubicBezTo>
                  <a:lnTo>
                    <a:pt x="0" y="600676"/>
                  </a:lnTo>
                  <a:lnTo>
                    <a:pt x="153167" y="447507"/>
                  </a:lnTo>
                  <a:cubicBezTo>
                    <a:pt x="257240" y="334666"/>
                    <a:pt x="361618" y="203739"/>
                    <a:pt x="460511" y="59016"/>
                  </a:cubicBezTo>
                  <a:lnTo>
                    <a:pt x="497884" y="0"/>
                  </a:lnTo>
                  <a:lnTo>
                    <a:pt x="493167" y="116477"/>
                  </a:lnTo>
                  <a:cubicBezTo>
                    <a:pt x="493167" y="343698"/>
                    <a:pt x="529960" y="570919"/>
                    <a:pt x="603546" y="792658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35">
              <a:extLst>
                <a:ext uri="{FF2B5EF4-FFF2-40B4-BE49-F238E27FC236}">
                  <a16:creationId xmlns:a16="http://schemas.microsoft.com/office/drawing/2014/main" id="{90AB7DCD-BD86-4D28-BC20-2A25C0548E08}"/>
                </a:ext>
              </a:extLst>
            </p:cNvPr>
            <p:cNvSpPr/>
            <p:nvPr/>
          </p:nvSpPr>
          <p:spPr>
            <a:xfrm rot="13120653">
              <a:off x="5134771" y="1705463"/>
              <a:ext cx="324684" cy="567934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62599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pptxi18_カササギのイラスト</dc:title>
  <dc:subject>pptxi18_カササギのイラスト</dc:subject>
  <dc:creator>でじけろお</dc:creator>
  <cp:revision>1</cp:revision>
  <dcterms:created xsi:type="dcterms:W3CDTF">2018-05-20T00:31:01Z</dcterms:created>
  <dcterms:modified xsi:type="dcterms:W3CDTF">2021-08-13T03:25:36Z</dcterms:modified>
  <cp:version>1</cp:version>
</cp:coreProperties>
</file>