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874F6BC-0949-4E80-B9FF-D9602940D1A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ヒバリのイラスト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5AA1173-4A03-4463-A12F-29B3FC1C4997}"/>
              </a:ext>
            </a:extLst>
          </p:cNvPr>
          <p:cNvGrpSpPr/>
          <p:nvPr/>
        </p:nvGrpSpPr>
        <p:grpSpPr>
          <a:xfrm>
            <a:off x="7370631" y="1032892"/>
            <a:ext cx="1140240" cy="2231414"/>
            <a:chOff x="7370631" y="1032892"/>
            <a:chExt cx="1140240" cy="2231414"/>
          </a:xfrm>
        </p:grpSpPr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9B1579D-8BA4-4E4D-B7E6-BF73400D402B}"/>
                </a:ext>
              </a:extLst>
            </p:cNvPr>
            <p:cNvSpPr/>
            <p:nvPr/>
          </p:nvSpPr>
          <p:spPr>
            <a:xfrm rot="3254629">
              <a:off x="7858963" y="820042"/>
              <a:ext cx="149707" cy="607833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06C79F0-5FB8-452E-9697-E76FC149E77F}"/>
                </a:ext>
              </a:extLst>
            </p:cNvPr>
            <p:cNvGrpSpPr/>
            <p:nvPr/>
          </p:nvGrpSpPr>
          <p:grpSpPr>
            <a:xfrm>
              <a:off x="7370631" y="1032892"/>
              <a:ext cx="1140240" cy="2231414"/>
              <a:chOff x="7370631" y="1032892"/>
              <a:chExt cx="1140240" cy="223141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2E84318-5673-4399-8CB8-641DB6D2DF5F}"/>
                  </a:ext>
                </a:extLst>
              </p:cNvPr>
              <p:cNvSpPr/>
              <p:nvPr/>
            </p:nvSpPr>
            <p:spPr>
              <a:xfrm flipH="1">
                <a:off x="8050732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B89D0D7-BB69-405E-B173-C7CACFB08142}"/>
                  </a:ext>
                </a:extLst>
              </p:cNvPr>
              <p:cNvSpPr/>
              <p:nvPr/>
            </p:nvSpPr>
            <p:spPr>
              <a:xfrm>
                <a:off x="7440464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BB471C14-4D83-4BEC-94F3-F23A1D10C403}"/>
                  </a:ext>
                </a:extLst>
              </p:cNvPr>
              <p:cNvSpPr/>
              <p:nvPr/>
            </p:nvSpPr>
            <p:spPr>
              <a:xfrm>
                <a:off x="7370631" y="1591138"/>
                <a:ext cx="1140240" cy="123657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65DD4CDB-572B-4CFA-8C0E-E4755059BA3F}"/>
                  </a:ext>
                </a:extLst>
              </p:cNvPr>
              <p:cNvSpPr/>
              <p:nvPr/>
            </p:nvSpPr>
            <p:spPr>
              <a:xfrm>
                <a:off x="7604746" y="2562173"/>
                <a:ext cx="193913" cy="30863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554181F6-6DEE-4C44-99CC-B7BD3178F2A9}"/>
                  </a:ext>
                </a:extLst>
              </p:cNvPr>
              <p:cNvSpPr/>
              <p:nvPr/>
            </p:nvSpPr>
            <p:spPr>
              <a:xfrm>
                <a:off x="8082844" y="2562173"/>
                <a:ext cx="193913" cy="30863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3DDD5B68-DC46-4565-A060-A3CA7A9D0B62}"/>
                  </a:ext>
                </a:extLst>
              </p:cNvPr>
              <p:cNvSpPr/>
              <p:nvPr/>
            </p:nvSpPr>
            <p:spPr>
              <a:xfrm>
                <a:off x="7450929" y="1591138"/>
                <a:ext cx="979645" cy="12596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AF724525-4498-4F28-8739-3CD666ADB962}"/>
                  </a:ext>
                </a:extLst>
              </p:cNvPr>
              <p:cNvSpPr/>
              <p:nvPr/>
            </p:nvSpPr>
            <p:spPr>
              <a:xfrm>
                <a:off x="7427741" y="1032892"/>
                <a:ext cx="984740" cy="9847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FD633B6F-0F74-4A45-86A7-104AA7B66089}"/>
                  </a:ext>
                </a:extLst>
              </p:cNvPr>
              <p:cNvGrpSpPr/>
              <p:nvPr/>
            </p:nvGrpSpPr>
            <p:grpSpPr>
              <a:xfrm>
                <a:off x="7841704" y="1546225"/>
                <a:ext cx="165646" cy="462672"/>
                <a:chOff x="7807573" y="1543050"/>
                <a:chExt cx="233908" cy="469022"/>
              </a:xfrm>
            </p:grpSpPr>
            <p:sp>
              <p:nvSpPr>
                <p:cNvPr id="249" name="楕円 135">
                  <a:extLst>
                    <a:ext uri="{FF2B5EF4-FFF2-40B4-BE49-F238E27FC236}">
                      <a16:creationId xmlns:a16="http://schemas.microsoft.com/office/drawing/2014/main" id="{72DC4B45-3B66-425F-BCB6-6BC571E2D7B2}"/>
                    </a:ext>
                  </a:extLst>
                </p:cNvPr>
                <p:cNvSpPr/>
                <p:nvPr/>
              </p:nvSpPr>
              <p:spPr>
                <a:xfrm>
                  <a:off x="7817574" y="1607818"/>
                  <a:ext cx="213906" cy="404254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楕円 135">
                  <a:extLst>
                    <a:ext uri="{FF2B5EF4-FFF2-40B4-BE49-F238E27FC236}">
                      <a16:creationId xmlns:a16="http://schemas.microsoft.com/office/drawing/2014/main" id="{210D8F64-D0EC-4554-BDE1-2E0075D937C1}"/>
                    </a:ext>
                  </a:extLst>
                </p:cNvPr>
                <p:cNvSpPr/>
                <p:nvPr/>
              </p:nvSpPr>
              <p:spPr>
                <a:xfrm>
                  <a:off x="7831386" y="1589459"/>
                  <a:ext cx="186284" cy="379750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1" name="楕円 135">
                  <a:extLst>
                    <a:ext uri="{FF2B5EF4-FFF2-40B4-BE49-F238E27FC236}">
                      <a16:creationId xmlns:a16="http://schemas.microsoft.com/office/drawing/2014/main" id="{518C2590-DF67-4196-8C9D-880F167A3B34}"/>
                    </a:ext>
                  </a:extLst>
                </p:cNvPr>
                <p:cNvSpPr/>
                <p:nvPr/>
              </p:nvSpPr>
              <p:spPr>
                <a:xfrm>
                  <a:off x="7807573" y="1543050"/>
                  <a:ext cx="233908" cy="354806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5E5AE28-2B9C-45D2-AA9B-E29CA27CE809}"/>
                  </a:ext>
                </a:extLst>
              </p:cNvPr>
              <p:cNvSpPr/>
              <p:nvPr/>
            </p:nvSpPr>
            <p:spPr>
              <a:xfrm>
                <a:off x="7427821" y="1253048"/>
                <a:ext cx="983667" cy="292743"/>
              </a:xfrm>
              <a:custGeom>
                <a:avLst/>
                <a:gdLst>
                  <a:gd name="connsiteX0" fmla="*/ 876747 w 983667"/>
                  <a:gd name="connsiteY0" fmla="*/ 0 h 292743"/>
                  <a:gd name="connsiteX1" fmla="*/ 905455 w 983667"/>
                  <a:gd name="connsiteY1" fmla="*/ 3900 h 292743"/>
                  <a:gd name="connsiteX2" fmla="*/ 945968 w 983667"/>
                  <a:gd name="connsiteY2" fmla="*/ 78540 h 292743"/>
                  <a:gd name="connsiteX3" fmla="*/ 974658 w 983667"/>
                  <a:gd name="connsiteY3" fmla="*/ 170963 h 292743"/>
                  <a:gd name="connsiteX4" fmla="*/ 983667 w 983667"/>
                  <a:gd name="connsiteY4" fmla="*/ 260333 h 292743"/>
                  <a:gd name="connsiteX5" fmla="*/ 978016 w 983667"/>
                  <a:gd name="connsiteY5" fmla="*/ 264947 h 292743"/>
                  <a:gd name="connsiteX6" fmla="*/ 876747 w 983667"/>
                  <a:gd name="connsiteY6" fmla="*/ 292743 h 292743"/>
                  <a:gd name="connsiteX7" fmla="*/ 709854 w 983667"/>
                  <a:gd name="connsiteY7" fmla="*/ 193339 h 292743"/>
                  <a:gd name="connsiteX8" fmla="*/ 699302 w 983667"/>
                  <a:gd name="connsiteY8" fmla="*/ 146372 h 292743"/>
                  <a:gd name="connsiteX9" fmla="*/ 709854 w 983667"/>
                  <a:gd name="connsiteY9" fmla="*/ 99404 h 292743"/>
                  <a:gd name="connsiteX10" fmla="*/ 876747 w 983667"/>
                  <a:gd name="connsiteY10" fmla="*/ 0 h 292743"/>
                  <a:gd name="connsiteX11" fmla="*/ 90935 w 983667"/>
                  <a:gd name="connsiteY11" fmla="*/ 0 h 292743"/>
                  <a:gd name="connsiteX12" fmla="*/ 257828 w 983667"/>
                  <a:gd name="connsiteY12" fmla="*/ 99404 h 292743"/>
                  <a:gd name="connsiteX13" fmla="*/ 268380 w 983667"/>
                  <a:gd name="connsiteY13" fmla="*/ 146372 h 292743"/>
                  <a:gd name="connsiteX14" fmla="*/ 257828 w 983667"/>
                  <a:gd name="connsiteY14" fmla="*/ 193339 h 292743"/>
                  <a:gd name="connsiteX15" fmla="*/ 90935 w 983667"/>
                  <a:gd name="connsiteY15" fmla="*/ 292743 h 292743"/>
                  <a:gd name="connsiteX16" fmla="*/ 37074 w 983667"/>
                  <a:gd name="connsiteY16" fmla="*/ 285426 h 292743"/>
                  <a:gd name="connsiteX17" fmla="*/ 0 w 983667"/>
                  <a:gd name="connsiteY17" fmla="*/ 269411 h 292743"/>
                  <a:gd name="connsiteX18" fmla="*/ 9925 w 983667"/>
                  <a:gd name="connsiteY18" fmla="*/ 170963 h 292743"/>
                  <a:gd name="connsiteX19" fmla="*/ 38614 w 983667"/>
                  <a:gd name="connsiteY19" fmla="*/ 78540 h 292743"/>
                  <a:gd name="connsiteX20" fmla="*/ 80473 w 983667"/>
                  <a:gd name="connsiteY20" fmla="*/ 1421 h 29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83667" h="292743">
                    <a:moveTo>
                      <a:pt x="876747" y="0"/>
                    </a:moveTo>
                    <a:lnTo>
                      <a:pt x="905455" y="3900"/>
                    </a:lnTo>
                    <a:lnTo>
                      <a:pt x="945968" y="78540"/>
                    </a:lnTo>
                    <a:cubicBezTo>
                      <a:pt x="958426" y="107993"/>
                      <a:pt x="968099" y="138910"/>
                      <a:pt x="974658" y="170963"/>
                    </a:cubicBezTo>
                    <a:lnTo>
                      <a:pt x="983667" y="260333"/>
                    </a:lnTo>
                    <a:lnTo>
                      <a:pt x="978016" y="264947"/>
                    </a:lnTo>
                    <a:cubicBezTo>
                      <a:pt x="949109" y="282496"/>
                      <a:pt x="914260" y="292743"/>
                      <a:pt x="876747" y="292743"/>
                    </a:cubicBezTo>
                    <a:cubicBezTo>
                      <a:pt x="801723" y="292743"/>
                      <a:pt x="737351" y="251754"/>
                      <a:pt x="709854" y="193339"/>
                    </a:cubicBezTo>
                    <a:lnTo>
                      <a:pt x="699302" y="146372"/>
                    </a:lnTo>
                    <a:lnTo>
                      <a:pt x="709854" y="99404"/>
                    </a:lnTo>
                    <a:cubicBezTo>
                      <a:pt x="737351" y="40989"/>
                      <a:pt x="801723" y="0"/>
                      <a:pt x="876747" y="0"/>
                    </a:cubicBezTo>
                    <a:close/>
                    <a:moveTo>
                      <a:pt x="90935" y="0"/>
                    </a:moveTo>
                    <a:cubicBezTo>
                      <a:pt x="165960" y="0"/>
                      <a:pt x="230331" y="40989"/>
                      <a:pt x="257828" y="99404"/>
                    </a:cubicBezTo>
                    <a:lnTo>
                      <a:pt x="268380" y="146372"/>
                    </a:lnTo>
                    <a:lnTo>
                      <a:pt x="257828" y="193339"/>
                    </a:lnTo>
                    <a:cubicBezTo>
                      <a:pt x="230331" y="251754"/>
                      <a:pt x="165960" y="292743"/>
                      <a:pt x="90935" y="292743"/>
                    </a:cubicBezTo>
                    <a:cubicBezTo>
                      <a:pt x="72179" y="292743"/>
                      <a:pt x="54089" y="290181"/>
                      <a:pt x="37074" y="285426"/>
                    </a:cubicBezTo>
                    <a:lnTo>
                      <a:pt x="0" y="269411"/>
                    </a:lnTo>
                    <a:lnTo>
                      <a:pt x="9925" y="170963"/>
                    </a:lnTo>
                    <a:cubicBezTo>
                      <a:pt x="16483" y="138910"/>
                      <a:pt x="26157" y="107993"/>
                      <a:pt x="38614" y="78540"/>
                    </a:cubicBezTo>
                    <a:lnTo>
                      <a:pt x="80473" y="142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E35E4451-F4C7-4AE0-9110-491D917EE466}"/>
                  </a:ext>
                </a:extLst>
              </p:cNvPr>
              <p:cNvSpPr/>
              <p:nvPr/>
            </p:nvSpPr>
            <p:spPr>
              <a:xfrm>
                <a:off x="7482116" y="1287715"/>
                <a:ext cx="165667" cy="22378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5AC8CF38-5D9F-4D3B-B108-DBCDF844C14A}"/>
                  </a:ext>
                </a:extLst>
              </p:cNvPr>
              <p:cNvSpPr/>
              <p:nvPr/>
            </p:nvSpPr>
            <p:spPr>
              <a:xfrm>
                <a:off x="7508060" y="1325076"/>
                <a:ext cx="111062" cy="1500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3CF7AAD2-8042-43F4-BC2F-C5D69BD2381C}"/>
                  </a:ext>
                </a:extLst>
              </p:cNvPr>
              <p:cNvSpPr/>
              <p:nvPr/>
            </p:nvSpPr>
            <p:spPr>
              <a:xfrm>
                <a:off x="8187253" y="1287715"/>
                <a:ext cx="165667" cy="22378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E660D7BF-5C59-4A49-9858-07CDFD425390}"/>
                  </a:ext>
                </a:extLst>
              </p:cNvPr>
              <p:cNvSpPr/>
              <p:nvPr/>
            </p:nvSpPr>
            <p:spPr>
              <a:xfrm>
                <a:off x="8213197" y="1325076"/>
                <a:ext cx="111062" cy="15002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B04EC80-A022-404A-9049-6CE4B8DE9CF4}"/>
              </a:ext>
            </a:extLst>
          </p:cNvPr>
          <p:cNvGrpSpPr/>
          <p:nvPr/>
        </p:nvGrpSpPr>
        <p:grpSpPr>
          <a:xfrm>
            <a:off x="758221" y="1183322"/>
            <a:ext cx="2523698" cy="2097598"/>
            <a:chOff x="702716" y="1183322"/>
            <a:chExt cx="2523698" cy="2097598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8133BF35-2DDE-4FDD-8D16-1DD156863240}"/>
                </a:ext>
              </a:extLst>
            </p:cNvPr>
            <p:cNvSpPr/>
            <p:nvPr/>
          </p:nvSpPr>
          <p:spPr>
            <a:xfrm rot="4901635">
              <a:off x="1395999" y="925446"/>
              <a:ext cx="168538" cy="684290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7CBED3A-5C53-43D2-8505-62A360954CD5}"/>
                </a:ext>
              </a:extLst>
            </p:cNvPr>
            <p:cNvGrpSpPr/>
            <p:nvPr/>
          </p:nvGrpSpPr>
          <p:grpSpPr>
            <a:xfrm>
              <a:off x="702716" y="1694902"/>
              <a:ext cx="453842" cy="313603"/>
              <a:chOff x="702716" y="1694902"/>
              <a:chExt cx="453842" cy="313603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252" name="楕円 4">
                <a:extLst>
                  <a:ext uri="{FF2B5EF4-FFF2-40B4-BE49-F238E27FC236}">
                    <a16:creationId xmlns:a16="http://schemas.microsoft.com/office/drawing/2014/main" id="{CA81DAD7-4329-4195-8535-CEE5E317F37C}"/>
                  </a:ext>
                </a:extLst>
              </p:cNvPr>
              <p:cNvSpPr/>
              <p:nvPr/>
            </p:nvSpPr>
            <p:spPr>
              <a:xfrm rot="18900000" flipV="1">
                <a:off x="827410" y="1882001"/>
                <a:ext cx="329148" cy="12650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86 w 909785"/>
                  <a:gd name="connsiteY0" fmla="*/ 461791 h 470540"/>
                  <a:gd name="connsiteX1" fmla="*/ 814797 w 909785"/>
                  <a:gd name="connsiteY1" fmla="*/ 2235 h 470540"/>
                  <a:gd name="connsiteX2" fmla="*/ 893085 w 909785"/>
                  <a:gd name="connsiteY2" fmla="*/ 291370 h 470540"/>
                  <a:gd name="connsiteX3" fmla="*/ 186 w 909785"/>
                  <a:gd name="connsiteY3" fmla="*/ 461791 h 470540"/>
                  <a:gd name="connsiteX0" fmla="*/ 824 w 893724"/>
                  <a:gd name="connsiteY0" fmla="*/ 420989 h 427826"/>
                  <a:gd name="connsiteX1" fmla="*/ 735691 w 893724"/>
                  <a:gd name="connsiteY1" fmla="*/ 2635 h 427826"/>
                  <a:gd name="connsiteX2" fmla="*/ 893723 w 893724"/>
                  <a:gd name="connsiteY2" fmla="*/ 250568 h 427826"/>
                  <a:gd name="connsiteX3" fmla="*/ 824 w 893724"/>
                  <a:gd name="connsiteY3" fmla="*/ 420989 h 42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724" h="427826">
                    <a:moveTo>
                      <a:pt x="824" y="420989"/>
                    </a:moveTo>
                    <a:cubicBezTo>
                      <a:pt x="-25515" y="379667"/>
                      <a:pt x="586875" y="31038"/>
                      <a:pt x="735691" y="2635"/>
                    </a:cubicBezTo>
                    <a:cubicBezTo>
                      <a:pt x="884507" y="-25768"/>
                      <a:pt x="893723" y="183459"/>
                      <a:pt x="893723" y="250568"/>
                    </a:cubicBezTo>
                    <a:cubicBezTo>
                      <a:pt x="795751" y="305110"/>
                      <a:pt x="27163" y="462311"/>
                      <a:pt x="824" y="42098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4">
                <a:extLst>
                  <a:ext uri="{FF2B5EF4-FFF2-40B4-BE49-F238E27FC236}">
                    <a16:creationId xmlns:a16="http://schemas.microsoft.com/office/drawing/2014/main" id="{452597B2-2C77-4C2B-898E-A7E1A52C9859}"/>
                  </a:ext>
                </a:extLst>
              </p:cNvPr>
              <p:cNvSpPr/>
              <p:nvPr/>
            </p:nvSpPr>
            <p:spPr>
              <a:xfrm rot="900000">
                <a:off x="702716" y="1694902"/>
                <a:ext cx="439275" cy="164438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9912A17-756A-462E-83EC-57241CD5CD0F}"/>
                </a:ext>
              </a:extLst>
            </p:cNvPr>
            <p:cNvSpPr/>
            <p:nvPr/>
          </p:nvSpPr>
          <p:spPr>
            <a:xfrm rot="5400000">
              <a:off x="1648024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9A4D4422-766C-4D1F-9A3C-918FDA0AF82E}"/>
                </a:ext>
              </a:extLst>
            </p:cNvPr>
            <p:cNvSpPr/>
            <p:nvPr/>
          </p:nvSpPr>
          <p:spPr>
            <a:xfrm rot="5400000">
              <a:off x="1797148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58EE990C-6660-476D-9488-0AD4A3C965F1}"/>
                </a:ext>
              </a:extLst>
            </p:cNvPr>
            <p:cNvSpPr/>
            <p:nvPr/>
          </p:nvSpPr>
          <p:spPr>
            <a:xfrm>
              <a:off x="2044712" y="2736576"/>
              <a:ext cx="183076" cy="22243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DB620D96-2CF6-40BF-997A-389927B54F25}"/>
                </a:ext>
              </a:extLst>
            </p:cNvPr>
            <p:cNvSpPr/>
            <p:nvPr/>
          </p:nvSpPr>
          <p:spPr>
            <a:xfrm rot="17100000">
              <a:off x="2465961" y="1977039"/>
              <a:ext cx="132922" cy="13879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79DF8514-87FE-4551-A6A8-530500109416}"/>
                </a:ext>
              </a:extLst>
            </p:cNvPr>
            <p:cNvSpPr/>
            <p:nvPr/>
          </p:nvSpPr>
          <p:spPr>
            <a:xfrm rot="18900000">
              <a:off x="1503683" y="1605114"/>
              <a:ext cx="913464" cy="137778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1FF8AF75-4CDE-42FC-9E07-77F23A445E18}"/>
                </a:ext>
              </a:extLst>
            </p:cNvPr>
            <p:cNvSpPr/>
            <p:nvPr/>
          </p:nvSpPr>
          <p:spPr>
            <a:xfrm>
              <a:off x="970869" y="1224952"/>
              <a:ext cx="871066" cy="87106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35">
              <a:extLst>
                <a:ext uri="{FF2B5EF4-FFF2-40B4-BE49-F238E27FC236}">
                  <a16:creationId xmlns:a16="http://schemas.microsoft.com/office/drawing/2014/main" id="{4A8EEA06-9761-42AB-8B85-39603CE94CEC}"/>
                </a:ext>
              </a:extLst>
            </p:cNvPr>
            <p:cNvSpPr/>
            <p:nvPr/>
          </p:nvSpPr>
          <p:spPr>
            <a:xfrm rot="18000000">
              <a:off x="1932974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41EB2BDB-57DF-41B0-A41C-B8622EBF633E}"/>
                </a:ext>
              </a:extLst>
            </p:cNvPr>
            <p:cNvSpPr/>
            <p:nvPr/>
          </p:nvSpPr>
          <p:spPr>
            <a:xfrm>
              <a:off x="1015629" y="1431132"/>
              <a:ext cx="389860" cy="234024"/>
            </a:xfrm>
            <a:custGeom>
              <a:avLst/>
              <a:gdLst>
                <a:gd name="connsiteX0" fmla="*/ 194930 w 389860"/>
                <a:gd name="connsiteY0" fmla="*/ 0 h 234024"/>
                <a:gd name="connsiteX1" fmla="*/ 378268 w 389860"/>
                <a:gd name="connsiteY1" fmla="*/ 79465 h 234024"/>
                <a:gd name="connsiteX2" fmla="*/ 389860 w 389860"/>
                <a:gd name="connsiteY2" fmla="*/ 117012 h 234024"/>
                <a:gd name="connsiteX3" fmla="*/ 378268 w 389860"/>
                <a:gd name="connsiteY3" fmla="*/ 154559 h 234024"/>
                <a:gd name="connsiteX4" fmla="*/ 194930 w 389860"/>
                <a:gd name="connsiteY4" fmla="*/ 234024 h 234024"/>
                <a:gd name="connsiteX5" fmla="*/ 11592 w 389860"/>
                <a:gd name="connsiteY5" fmla="*/ 154559 h 234024"/>
                <a:gd name="connsiteX6" fmla="*/ 0 w 389860"/>
                <a:gd name="connsiteY6" fmla="*/ 117012 h 234024"/>
                <a:gd name="connsiteX7" fmla="*/ 11592 w 389860"/>
                <a:gd name="connsiteY7" fmla="*/ 79465 h 234024"/>
                <a:gd name="connsiteX8" fmla="*/ 194930 w 389860"/>
                <a:gd name="connsiteY8" fmla="*/ 0 h 23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60" h="234024">
                  <a:moveTo>
                    <a:pt x="194930" y="0"/>
                  </a:moveTo>
                  <a:cubicBezTo>
                    <a:pt x="277348" y="0"/>
                    <a:pt x="348062" y="32767"/>
                    <a:pt x="378268" y="79465"/>
                  </a:cubicBezTo>
                  <a:lnTo>
                    <a:pt x="389860" y="117012"/>
                  </a:lnTo>
                  <a:lnTo>
                    <a:pt x="378268" y="154559"/>
                  </a:lnTo>
                  <a:cubicBezTo>
                    <a:pt x="348062" y="201257"/>
                    <a:pt x="277348" y="234024"/>
                    <a:pt x="194930" y="234024"/>
                  </a:cubicBezTo>
                  <a:cubicBezTo>
                    <a:pt x="112513" y="234024"/>
                    <a:pt x="41798" y="201257"/>
                    <a:pt x="11592" y="154559"/>
                  </a:cubicBezTo>
                  <a:lnTo>
                    <a:pt x="0" y="117012"/>
                  </a:lnTo>
                  <a:lnTo>
                    <a:pt x="11592" y="79465"/>
                  </a:lnTo>
                  <a:cubicBezTo>
                    <a:pt x="41798" y="32767"/>
                    <a:pt x="112513" y="0"/>
                    <a:pt x="19493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77C7194D-D82F-4859-8AC6-16F62F4B6340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C280C09F-C989-4A00-8E37-0F7D0E53A68A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725B1899-479D-4F8D-94EB-5EABDB99F07A}"/>
                </a:ext>
              </a:extLst>
            </p:cNvPr>
            <p:cNvSpPr/>
            <p:nvPr/>
          </p:nvSpPr>
          <p:spPr>
            <a:xfrm rot="18000000">
              <a:off x="2352299" y="2007753"/>
              <a:ext cx="597545" cy="845732"/>
            </a:xfrm>
            <a:custGeom>
              <a:avLst/>
              <a:gdLst>
                <a:gd name="connsiteX0" fmla="*/ 597545 w 597545"/>
                <a:gd name="connsiteY0" fmla="*/ 189353 h 845732"/>
                <a:gd name="connsiteX1" fmla="*/ 573497 w 597545"/>
                <a:gd name="connsiteY1" fmla="*/ 266640 h 845732"/>
                <a:gd name="connsiteX2" fmla="*/ 537234 w 597545"/>
                <a:gd name="connsiteY2" fmla="*/ 357790 h 845732"/>
                <a:gd name="connsiteX3" fmla="*/ 505432 w 597545"/>
                <a:gd name="connsiteY3" fmla="*/ 431214 h 845732"/>
                <a:gd name="connsiteX4" fmla="*/ 453831 w 597545"/>
                <a:gd name="connsiteY4" fmla="*/ 538974 h 845732"/>
                <a:gd name="connsiteX5" fmla="*/ 273875 w 597545"/>
                <a:gd name="connsiteY5" fmla="*/ 845732 h 845732"/>
                <a:gd name="connsiteX6" fmla="*/ 92835 w 597545"/>
                <a:gd name="connsiteY6" fmla="*/ 535342 h 845732"/>
                <a:gd name="connsiteX7" fmla="*/ 32503 w 597545"/>
                <a:gd name="connsiteY7" fmla="*/ 400623 h 845732"/>
                <a:gd name="connsiteX8" fmla="*/ 156725 w 597545"/>
                <a:gd name="connsiteY8" fmla="*/ 593148 h 845732"/>
                <a:gd name="connsiteX9" fmla="*/ 0 w 597545"/>
                <a:gd name="connsiteY9" fmla="*/ 43656 h 845732"/>
                <a:gd name="connsiteX10" fmla="*/ 210171 w 597545"/>
                <a:gd name="connsiteY10" fmla="*/ 575004 h 845732"/>
                <a:gd name="connsiteX11" fmla="*/ 163659 w 597545"/>
                <a:gd name="connsiteY11" fmla="*/ 5500 h 845732"/>
                <a:gd name="connsiteX12" fmla="*/ 266136 w 597545"/>
                <a:gd name="connsiteY12" fmla="*/ 567636 h 845732"/>
                <a:gd name="connsiteX13" fmla="*/ 331622 w 597545"/>
                <a:gd name="connsiteY13" fmla="*/ 0 h 845732"/>
                <a:gd name="connsiteX14" fmla="*/ 322458 w 597545"/>
                <a:gd name="connsiteY14" fmla="*/ 571328 h 845732"/>
                <a:gd name="connsiteX15" fmla="*/ 497428 w 597545"/>
                <a:gd name="connsiteY15" fmla="*/ 27375 h 845732"/>
                <a:gd name="connsiteX16" fmla="*/ 376980 w 597545"/>
                <a:gd name="connsiteY16" fmla="*/ 585937 h 8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7545" h="845732">
                  <a:moveTo>
                    <a:pt x="597545" y="189353"/>
                  </a:moveTo>
                  <a:lnTo>
                    <a:pt x="573497" y="266640"/>
                  </a:lnTo>
                  <a:lnTo>
                    <a:pt x="537234" y="357790"/>
                  </a:lnTo>
                  <a:lnTo>
                    <a:pt x="505432" y="431214"/>
                  </a:lnTo>
                  <a:lnTo>
                    <a:pt x="453831" y="538974"/>
                  </a:lnTo>
                  <a:cubicBezTo>
                    <a:pt x="404293" y="634855"/>
                    <a:pt x="344705" y="736473"/>
                    <a:pt x="273875" y="845732"/>
                  </a:cubicBezTo>
                  <a:cubicBezTo>
                    <a:pt x="200646" y="736537"/>
                    <a:pt x="141045" y="633289"/>
                    <a:pt x="92835" y="535342"/>
                  </a:cubicBezTo>
                  <a:lnTo>
                    <a:pt x="32503" y="400623"/>
                  </a:lnTo>
                  <a:lnTo>
                    <a:pt x="156725" y="593148"/>
                  </a:lnTo>
                  <a:lnTo>
                    <a:pt x="0" y="43656"/>
                  </a:lnTo>
                  <a:lnTo>
                    <a:pt x="210171" y="575004"/>
                  </a:lnTo>
                  <a:lnTo>
                    <a:pt x="163659" y="5500"/>
                  </a:lnTo>
                  <a:lnTo>
                    <a:pt x="266136" y="567636"/>
                  </a:lnTo>
                  <a:lnTo>
                    <a:pt x="331622" y="0"/>
                  </a:lnTo>
                  <a:lnTo>
                    <a:pt x="322458" y="571328"/>
                  </a:lnTo>
                  <a:lnTo>
                    <a:pt x="497428" y="27375"/>
                  </a:lnTo>
                  <a:lnTo>
                    <a:pt x="376980" y="58593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94B6A0B-A207-4CD8-AC2E-82A1AF02B3A4}"/>
              </a:ext>
            </a:extLst>
          </p:cNvPr>
          <p:cNvGrpSpPr/>
          <p:nvPr/>
        </p:nvGrpSpPr>
        <p:grpSpPr>
          <a:xfrm>
            <a:off x="3678202" y="1219778"/>
            <a:ext cx="2550282" cy="1731620"/>
            <a:chOff x="3678202" y="1219778"/>
            <a:chExt cx="2550282" cy="1731620"/>
          </a:xfrm>
        </p:grpSpPr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25D211CB-2712-4F07-9F79-8F5F1FB42BD8}"/>
                </a:ext>
              </a:extLst>
            </p:cNvPr>
            <p:cNvSpPr/>
            <p:nvPr/>
          </p:nvSpPr>
          <p:spPr>
            <a:xfrm rot="3629743">
              <a:off x="4113352" y="1555624"/>
              <a:ext cx="149707" cy="607833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4">
              <a:extLst>
                <a:ext uri="{FF2B5EF4-FFF2-40B4-BE49-F238E27FC236}">
                  <a16:creationId xmlns:a16="http://schemas.microsoft.com/office/drawing/2014/main" id="{4977E5E2-86E9-421A-B517-6114F046027D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4">
              <a:extLst>
                <a:ext uri="{FF2B5EF4-FFF2-40B4-BE49-F238E27FC236}">
                  <a16:creationId xmlns:a16="http://schemas.microsoft.com/office/drawing/2014/main" id="{081A2675-2943-4EE8-B4CE-8C4640774343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7B40F89C-A4E7-40C4-AE40-62FC496F5381}"/>
                </a:ext>
              </a:extLst>
            </p:cNvPr>
            <p:cNvSpPr/>
            <p:nvPr/>
          </p:nvSpPr>
          <p:spPr>
            <a:xfrm rot="6300000" flipV="1">
              <a:off x="503073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2DCD040B-1A57-4660-B4DF-3DB762455E2F}"/>
                </a:ext>
              </a:extLst>
            </p:cNvPr>
            <p:cNvSpPr/>
            <p:nvPr/>
          </p:nvSpPr>
          <p:spPr>
            <a:xfrm rot="5400000" flipV="1">
              <a:off x="517984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DE5F15AF-B8DD-48C1-AE66-4C075AEE198E}"/>
                </a:ext>
              </a:extLst>
            </p:cNvPr>
            <p:cNvSpPr/>
            <p:nvPr/>
          </p:nvSpPr>
          <p:spPr>
            <a:xfrm rot="15300000">
              <a:off x="5569511" y="1659670"/>
              <a:ext cx="115184" cy="120276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91A41F3-101E-43F7-9EE8-A831EC59A47F}"/>
                </a:ext>
              </a:extLst>
            </p:cNvPr>
            <p:cNvSpPr/>
            <p:nvPr/>
          </p:nvSpPr>
          <p:spPr>
            <a:xfrm rot="16200000">
              <a:off x="4622495" y="1725607"/>
              <a:ext cx="791565" cy="119392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月 207">
              <a:extLst>
                <a:ext uri="{FF2B5EF4-FFF2-40B4-BE49-F238E27FC236}">
                  <a16:creationId xmlns:a16="http://schemas.microsoft.com/office/drawing/2014/main" id="{2D6ADF7A-F558-4D07-99D6-9AAF8464C3FD}"/>
                </a:ext>
              </a:extLst>
            </p:cNvPr>
            <p:cNvSpPr/>
            <p:nvPr/>
          </p:nvSpPr>
          <p:spPr>
            <a:xfrm rot="12600000">
              <a:off x="462632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BC6654B6-C4AD-4BE2-9C8B-CEE7D74BD203}"/>
                </a:ext>
              </a:extLst>
            </p:cNvPr>
            <p:cNvSpPr/>
            <p:nvPr/>
          </p:nvSpPr>
          <p:spPr>
            <a:xfrm>
              <a:off x="3879575" y="1850396"/>
              <a:ext cx="754825" cy="7548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869E9593-B23F-4969-8B4C-2A6E637946CC}"/>
                </a:ext>
              </a:extLst>
            </p:cNvPr>
            <p:cNvSpPr/>
            <p:nvPr/>
          </p:nvSpPr>
          <p:spPr>
            <a:xfrm>
              <a:off x="3905127" y="2016823"/>
              <a:ext cx="333499" cy="234024"/>
            </a:xfrm>
            <a:custGeom>
              <a:avLst/>
              <a:gdLst>
                <a:gd name="connsiteX0" fmla="*/ 194930 w 389860"/>
                <a:gd name="connsiteY0" fmla="*/ 0 h 234024"/>
                <a:gd name="connsiteX1" fmla="*/ 378268 w 389860"/>
                <a:gd name="connsiteY1" fmla="*/ 79465 h 234024"/>
                <a:gd name="connsiteX2" fmla="*/ 389860 w 389860"/>
                <a:gd name="connsiteY2" fmla="*/ 117012 h 234024"/>
                <a:gd name="connsiteX3" fmla="*/ 378268 w 389860"/>
                <a:gd name="connsiteY3" fmla="*/ 154559 h 234024"/>
                <a:gd name="connsiteX4" fmla="*/ 194930 w 389860"/>
                <a:gd name="connsiteY4" fmla="*/ 234024 h 234024"/>
                <a:gd name="connsiteX5" fmla="*/ 11592 w 389860"/>
                <a:gd name="connsiteY5" fmla="*/ 154559 h 234024"/>
                <a:gd name="connsiteX6" fmla="*/ 0 w 389860"/>
                <a:gd name="connsiteY6" fmla="*/ 117012 h 234024"/>
                <a:gd name="connsiteX7" fmla="*/ 11592 w 389860"/>
                <a:gd name="connsiteY7" fmla="*/ 79465 h 234024"/>
                <a:gd name="connsiteX8" fmla="*/ 194930 w 389860"/>
                <a:gd name="connsiteY8" fmla="*/ 0 h 23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60" h="234024">
                  <a:moveTo>
                    <a:pt x="194930" y="0"/>
                  </a:moveTo>
                  <a:cubicBezTo>
                    <a:pt x="277348" y="0"/>
                    <a:pt x="348062" y="32767"/>
                    <a:pt x="378268" y="79465"/>
                  </a:cubicBezTo>
                  <a:lnTo>
                    <a:pt x="389860" y="117012"/>
                  </a:lnTo>
                  <a:lnTo>
                    <a:pt x="378268" y="154559"/>
                  </a:lnTo>
                  <a:cubicBezTo>
                    <a:pt x="348062" y="201257"/>
                    <a:pt x="277348" y="234024"/>
                    <a:pt x="194930" y="234024"/>
                  </a:cubicBezTo>
                  <a:cubicBezTo>
                    <a:pt x="112513" y="234024"/>
                    <a:pt x="41798" y="201257"/>
                    <a:pt x="11592" y="154559"/>
                  </a:cubicBezTo>
                  <a:lnTo>
                    <a:pt x="0" y="117012"/>
                  </a:lnTo>
                  <a:lnTo>
                    <a:pt x="11592" y="79465"/>
                  </a:lnTo>
                  <a:cubicBezTo>
                    <a:pt x="41798" y="32767"/>
                    <a:pt x="112513" y="0"/>
                    <a:pt x="19493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AAC15535-10AD-4495-B8A4-199C6D2D3596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53EE1932-7683-4648-B968-E6FB705243DE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4F6500A0-F905-411C-9CBE-E7C70EA7EE68}"/>
                </a:ext>
              </a:extLst>
            </p:cNvPr>
            <p:cNvSpPr/>
            <p:nvPr/>
          </p:nvSpPr>
          <p:spPr>
            <a:xfrm rot="12600000">
              <a:off x="4751012" y="1232841"/>
              <a:ext cx="790005" cy="870434"/>
            </a:xfrm>
            <a:custGeom>
              <a:avLst/>
              <a:gdLst>
                <a:gd name="connsiteX0" fmla="*/ 790005 w 790005"/>
                <a:gd name="connsiteY0" fmla="*/ 870434 h 870434"/>
                <a:gd name="connsiteX1" fmla="*/ 452578 w 790005"/>
                <a:gd name="connsiteY1" fmla="*/ 817296 h 870434"/>
                <a:gd name="connsiteX2" fmla="*/ 416322 w 790005"/>
                <a:gd name="connsiteY2" fmla="*/ 801946 h 870434"/>
                <a:gd name="connsiteX3" fmla="*/ 482786 w 790005"/>
                <a:gd name="connsiteY3" fmla="*/ 803012 h 870434"/>
                <a:gd name="connsiteX4" fmla="*/ 277299 w 790005"/>
                <a:gd name="connsiteY4" fmla="*/ 736914 h 870434"/>
                <a:gd name="connsiteX5" fmla="*/ 193441 w 790005"/>
                <a:gd name="connsiteY5" fmla="*/ 682946 h 870434"/>
                <a:gd name="connsiteX6" fmla="*/ 497395 w 790005"/>
                <a:gd name="connsiteY6" fmla="*/ 748490 h 870434"/>
                <a:gd name="connsiteX7" fmla="*/ 228 w 790005"/>
                <a:gd name="connsiteY7" fmla="*/ 471985 h 870434"/>
                <a:gd name="connsiteX8" fmla="*/ 0 w 790005"/>
                <a:gd name="connsiteY8" fmla="*/ 471616 h 870434"/>
                <a:gd name="connsiteX9" fmla="*/ 522358 w 790005"/>
                <a:gd name="connsiteY9" fmla="*/ 697867 h 870434"/>
                <a:gd name="connsiteX10" fmla="*/ 86773 w 790005"/>
                <a:gd name="connsiteY10" fmla="*/ 328052 h 870434"/>
                <a:gd name="connsiteX11" fmla="*/ 556721 w 790005"/>
                <a:gd name="connsiteY11" fmla="*/ 653085 h 870434"/>
                <a:gd name="connsiteX12" fmla="*/ 201646 w 790005"/>
                <a:gd name="connsiteY12" fmla="*/ 205397 h 870434"/>
                <a:gd name="connsiteX13" fmla="*/ 599158 w 790005"/>
                <a:gd name="connsiteY13" fmla="*/ 615871 h 870434"/>
                <a:gd name="connsiteX14" fmla="*/ 338247 w 790005"/>
                <a:gd name="connsiteY14" fmla="*/ 107514 h 870434"/>
                <a:gd name="connsiteX15" fmla="*/ 648042 w 790005"/>
                <a:gd name="connsiteY15" fmla="*/ 587648 h 870434"/>
                <a:gd name="connsiteX16" fmla="*/ 491316 w 790005"/>
                <a:gd name="connsiteY16" fmla="*/ 38156 h 870434"/>
                <a:gd name="connsiteX17" fmla="*/ 701488 w 790005"/>
                <a:gd name="connsiteY17" fmla="*/ 569504 h 870434"/>
                <a:gd name="connsiteX18" fmla="*/ 654976 w 790005"/>
                <a:gd name="connsiteY18" fmla="*/ 0 h 870434"/>
                <a:gd name="connsiteX19" fmla="*/ 681582 w 790005"/>
                <a:gd name="connsiteY19" fmla="*/ 145950 h 870434"/>
                <a:gd name="connsiteX20" fmla="*/ 679626 w 790005"/>
                <a:gd name="connsiteY20" fmla="*/ 194253 h 870434"/>
                <a:gd name="connsiteX21" fmla="*/ 790005 w 790005"/>
                <a:gd name="connsiteY21" fmla="*/ 870434 h 87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0005" h="870434">
                  <a:moveTo>
                    <a:pt x="790005" y="870434"/>
                  </a:moveTo>
                  <a:cubicBezTo>
                    <a:pt x="670315" y="870434"/>
                    <a:pt x="556290" y="851513"/>
                    <a:pt x="452578" y="817296"/>
                  </a:cubicBezTo>
                  <a:lnTo>
                    <a:pt x="416322" y="801946"/>
                  </a:lnTo>
                  <a:lnTo>
                    <a:pt x="482786" y="803012"/>
                  </a:lnTo>
                  <a:lnTo>
                    <a:pt x="277299" y="736914"/>
                  </a:lnTo>
                  <a:lnTo>
                    <a:pt x="193441" y="682946"/>
                  </a:lnTo>
                  <a:lnTo>
                    <a:pt x="497395" y="748490"/>
                  </a:lnTo>
                  <a:lnTo>
                    <a:pt x="228" y="471985"/>
                  </a:lnTo>
                  <a:lnTo>
                    <a:pt x="0" y="471616"/>
                  </a:lnTo>
                  <a:lnTo>
                    <a:pt x="522358" y="697867"/>
                  </a:lnTo>
                  <a:lnTo>
                    <a:pt x="86773" y="328052"/>
                  </a:lnTo>
                  <a:lnTo>
                    <a:pt x="556721" y="653085"/>
                  </a:lnTo>
                  <a:lnTo>
                    <a:pt x="201646" y="205397"/>
                  </a:lnTo>
                  <a:lnTo>
                    <a:pt x="599158" y="615871"/>
                  </a:lnTo>
                  <a:lnTo>
                    <a:pt x="338247" y="107514"/>
                  </a:lnTo>
                  <a:lnTo>
                    <a:pt x="648042" y="587648"/>
                  </a:lnTo>
                  <a:lnTo>
                    <a:pt x="491316" y="38156"/>
                  </a:lnTo>
                  <a:lnTo>
                    <a:pt x="701488" y="569504"/>
                  </a:lnTo>
                  <a:lnTo>
                    <a:pt x="654976" y="0"/>
                  </a:lnTo>
                  <a:lnTo>
                    <a:pt x="681582" y="145950"/>
                  </a:lnTo>
                  <a:lnTo>
                    <a:pt x="679626" y="194253"/>
                  </a:lnTo>
                  <a:cubicBezTo>
                    <a:pt x="679626" y="421474"/>
                    <a:pt x="716419" y="648695"/>
                    <a:pt x="790005" y="8704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A77A764-C83D-4959-BB9D-D75BF7AB5891}"/>
              </a:ext>
            </a:extLst>
          </p:cNvPr>
          <p:cNvGrpSpPr/>
          <p:nvPr/>
        </p:nvGrpSpPr>
        <p:grpSpPr>
          <a:xfrm>
            <a:off x="7370631" y="4017631"/>
            <a:ext cx="1140240" cy="2231414"/>
            <a:chOff x="7370631" y="1032892"/>
            <a:chExt cx="1140240" cy="2231414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1C5D668-37D9-43DE-93BA-A3B9229CED9F}"/>
                </a:ext>
              </a:extLst>
            </p:cNvPr>
            <p:cNvSpPr/>
            <p:nvPr/>
          </p:nvSpPr>
          <p:spPr>
            <a:xfrm rot="3254629">
              <a:off x="7858963" y="820042"/>
              <a:ext cx="149707" cy="607833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87E26FB-9D54-4511-9C16-5B2FE9D89586}"/>
                </a:ext>
              </a:extLst>
            </p:cNvPr>
            <p:cNvGrpSpPr/>
            <p:nvPr/>
          </p:nvGrpSpPr>
          <p:grpSpPr>
            <a:xfrm>
              <a:off x="7370631" y="1032892"/>
              <a:ext cx="1140240" cy="2231414"/>
              <a:chOff x="7370631" y="1032892"/>
              <a:chExt cx="1140240" cy="223141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011C43C-FB33-4CEC-BCB3-0C8673727B08}"/>
                  </a:ext>
                </a:extLst>
              </p:cNvPr>
              <p:cNvSpPr/>
              <p:nvPr/>
            </p:nvSpPr>
            <p:spPr>
              <a:xfrm flipH="1">
                <a:off x="8050732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60B2AC9-BCE9-44D1-BE2D-9C259B2DB7B4}"/>
                  </a:ext>
                </a:extLst>
              </p:cNvPr>
              <p:cNvSpPr/>
              <p:nvPr/>
            </p:nvSpPr>
            <p:spPr>
              <a:xfrm>
                <a:off x="7440464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C247A828-B841-4A5E-BF23-BC397B44B3E8}"/>
                  </a:ext>
                </a:extLst>
              </p:cNvPr>
              <p:cNvSpPr/>
              <p:nvPr/>
            </p:nvSpPr>
            <p:spPr>
              <a:xfrm>
                <a:off x="7370631" y="1591138"/>
                <a:ext cx="1140240" cy="123657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7B5A1980-7B8A-4840-88CD-99FBBF5D810D}"/>
                  </a:ext>
                </a:extLst>
              </p:cNvPr>
              <p:cNvSpPr/>
              <p:nvPr/>
            </p:nvSpPr>
            <p:spPr>
              <a:xfrm>
                <a:off x="7604746" y="2562173"/>
                <a:ext cx="193913" cy="30863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E3CC50BB-5111-420E-B448-E0FC1B105817}"/>
                  </a:ext>
                </a:extLst>
              </p:cNvPr>
              <p:cNvSpPr/>
              <p:nvPr/>
            </p:nvSpPr>
            <p:spPr>
              <a:xfrm>
                <a:off x="8082844" y="2562173"/>
                <a:ext cx="193913" cy="30863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8FC08432-469E-4F32-B0E4-55563DE607EB}"/>
                  </a:ext>
                </a:extLst>
              </p:cNvPr>
              <p:cNvSpPr/>
              <p:nvPr/>
            </p:nvSpPr>
            <p:spPr>
              <a:xfrm>
                <a:off x="7450929" y="1591138"/>
                <a:ext cx="979645" cy="125969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0EA1E79C-13B0-4D41-80CD-A0624ABBED2D}"/>
                  </a:ext>
                </a:extLst>
              </p:cNvPr>
              <p:cNvSpPr/>
              <p:nvPr/>
            </p:nvSpPr>
            <p:spPr>
              <a:xfrm>
                <a:off x="7427741" y="1032892"/>
                <a:ext cx="984740" cy="9847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BFFCB60E-3D46-4057-9B03-838021570784}"/>
                  </a:ext>
                </a:extLst>
              </p:cNvPr>
              <p:cNvGrpSpPr/>
              <p:nvPr/>
            </p:nvGrpSpPr>
            <p:grpSpPr>
              <a:xfrm>
                <a:off x="7841704" y="1546225"/>
                <a:ext cx="165646" cy="462672"/>
                <a:chOff x="7807573" y="1543050"/>
                <a:chExt cx="233908" cy="469022"/>
              </a:xfrm>
            </p:grpSpPr>
            <p:sp>
              <p:nvSpPr>
                <p:cNvPr id="68" name="楕円 135">
                  <a:extLst>
                    <a:ext uri="{FF2B5EF4-FFF2-40B4-BE49-F238E27FC236}">
                      <a16:creationId xmlns:a16="http://schemas.microsoft.com/office/drawing/2014/main" id="{7B2C8DB8-7B3A-4CE6-BEA0-272ADD4A32BD}"/>
                    </a:ext>
                  </a:extLst>
                </p:cNvPr>
                <p:cNvSpPr/>
                <p:nvPr/>
              </p:nvSpPr>
              <p:spPr>
                <a:xfrm>
                  <a:off x="7817574" y="1607818"/>
                  <a:ext cx="213906" cy="404254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楕円 135">
                  <a:extLst>
                    <a:ext uri="{FF2B5EF4-FFF2-40B4-BE49-F238E27FC236}">
                      <a16:creationId xmlns:a16="http://schemas.microsoft.com/office/drawing/2014/main" id="{9D548378-59CD-421F-91F2-6A8280978CE5}"/>
                    </a:ext>
                  </a:extLst>
                </p:cNvPr>
                <p:cNvSpPr/>
                <p:nvPr/>
              </p:nvSpPr>
              <p:spPr>
                <a:xfrm>
                  <a:off x="7831386" y="1589459"/>
                  <a:ext cx="186284" cy="379750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楕円 135">
                  <a:extLst>
                    <a:ext uri="{FF2B5EF4-FFF2-40B4-BE49-F238E27FC236}">
                      <a16:creationId xmlns:a16="http://schemas.microsoft.com/office/drawing/2014/main" id="{E68756E1-164E-4BCE-8092-DFC6675D3435}"/>
                    </a:ext>
                  </a:extLst>
                </p:cNvPr>
                <p:cNvSpPr/>
                <p:nvPr/>
              </p:nvSpPr>
              <p:spPr>
                <a:xfrm>
                  <a:off x="7807573" y="1543050"/>
                  <a:ext cx="233908" cy="354806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269BD4F-C26E-4773-9F79-6C758ADCC2BE}"/>
                  </a:ext>
                </a:extLst>
              </p:cNvPr>
              <p:cNvSpPr/>
              <p:nvPr/>
            </p:nvSpPr>
            <p:spPr>
              <a:xfrm>
                <a:off x="7427821" y="1253048"/>
                <a:ext cx="983667" cy="292743"/>
              </a:xfrm>
              <a:custGeom>
                <a:avLst/>
                <a:gdLst>
                  <a:gd name="connsiteX0" fmla="*/ 876747 w 983667"/>
                  <a:gd name="connsiteY0" fmla="*/ 0 h 292743"/>
                  <a:gd name="connsiteX1" fmla="*/ 905455 w 983667"/>
                  <a:gd name="connsiteY1" fmla="*/ 3900 h 292743"/>
                  <a:gd name="connsiteX2" fmla="*/ 945968 w 983667"/>
                  <a:gd name="connsiteY2" fmla="*/ 78540 h 292743"/>
                  <a:gd name="connsiteX3" fmla="*/ 974658 w 983667"/>
                  <a:gd name="connsiteY3" fmla="*/ 170963 h 292743"/>
                  <a:gd name="connsiteX4" fmla="*/ 983667 w 983667"/>
                  <a:gd name="connsiteY4" fmla="*/ 260333 h 292743"/>
                  <a:gd name="connsiteX5" fmla="*/ 978016 w 983667"/>
                  <a:gd name="connsiteY5" fmla="*/ 264947 h 292743"/>
                  <a:gd name="connsiteX6" fmla="*/ 876747 w 983667"/>
                  <a:gd name="connsiteY6" fmla="*/ 292743 h 292743"/>
                  <a:gd name="connsiteX7" fmla="*/ 709854 w 983667"/>
                  <a:gd name="connsiteY7" fmla="*/ 193339 h 292743"/>
                  <a:gd name="connsiteX8" fmla="*/ 699302 w 983667"/>
                  <a:gd name="connsiteY8" fmla="*/ 146372 h 292743"/>
                  <a:gd name="connsiteX9" fmla="*/ 709854 w 983667"/>
                  <a:gd name="connsiteY9" fmla="*/ 99404 h 292743"/>
                  <a:gd name="connsiteX10" fmla="*/ 876747 w 983667"/>
                  <a:gd name="connsiteY10" fmla="*/ 0 h 292743"/>
                  <a:gd name="connsiteX11" fmla="*/ 90935 w 983667"/>
                  <a:gd name="connsiteY11" fmla="*/ 0 h 292743"/>
                  <a:gd name="connsiteX12" fmla="*/ 257828 w 983667"/>
                  <a:gd name="connsiteY12" fmla="*/ 99404 h 292743"/>
                  <a:gd name="connsiteX13" fmla="*/ 268380 w 983667"/>
                  <a:gd name="connsiteY13" fmla="*/ 146372 h 292743"/>
                  <a:gd name="connsiteX14" fmla="*/ 257828 w 983667"/>
                  <a:gd name="connsiteY14" fmla="*/ 193339 h 292743"/>
                  <a:gd name="connsiteX15" fmla="*/ 90935 w 983667"/>
                  <a:gd name="connsiteY15" fmla="*/ 292743 h 292743"/>
                  <a:gd name="connsiteX16" fmla="*/ 37074 w 983667"/>
                  <a:gd name="connsiteY16" fmla="*/ 285426 h 292743"/>
                  <a:gd name="connsiteX17" fmla="*/ 0 w 983667"/>
                  <a:gd name="connsiteY17" fmla="*/ 269411 h 292743"/>
                  <a:gd name="connsiteX18" fmla="*/ 9925 w 983667"/>
                  <a:gd name="connsiteY18" fmla="*/ 170963 h 292743"/>
                  <a:gd name="connsiteX19" fmla="*/ 38614 w 983667"/>
                  <a:gd name="connsiteY19" fmla="*/ 78540 h 292743"/>
                  <a:gd name="connsiteX20" fmla="*/ 80473 w 983667"/>
                  <a:gd name="connsiteY20" fmla="*/ 1421 h 29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83667" h="292743">
                    <a:moveTo>
                      <a:pt x="876747" y="0"/>
                    </a:moveTo>
                    <a:lnTo>
                      <a:pt x="905455" y="3900"/>
                    </a:lnTo>
                    <a:lnTo>
                      <a:pt x="945968" y="78540"/>
                    </a:lnTo>
                    <a:cubicBezTo>
                      <a:pt x="958426" y="107993"/>
                      <a:pt x="968099" y="138910"/>
                      <a:pt x="974658" y="170963"/>
                    </a:cubicBezTo>
                    <a:lnTo>
                      <a:pt x="983667" y="260333"/>
                    </a:lnTo>
                    <a:lnTo>
                      <a:pt x="978016" y="264947"/>
                    </a:lnTo>
                    <a:cubicBezTo>
                      <a:pt x="949109" y="282496"/>
                      <a:pt x="914260" y="292743"/>
                      <a:pt x="876747" y="292743"/>
                    </a:cubicBezTo>
                    <a:cubicBezTo>
                      <a:pt x="801723" y="292743"/>
                      <a:pt x="737351" y="251754"/>
                      <a:pt x="709854" y="193339"/>
                    </a:cubicBezTo>
                    <a:lnTo>
                      <a:pt x="699302" y="146372"/>
                    </a:lnTo>
                    <a:lnTo>
                      <a:pt x="709854" y="99404"/>
                    </a:lnTo>
                    <a:cubicBezTo>
                      <a:pt x="737351" y="40989"/>
                      <a:pt x="801723" y="0"/>
                      <a:pt x="876747" y="0"/>
                    </a:cubicBezTo>
                    <a:close/>
                    <a:moveTo>
                      <a:pt x="90935" y="0"/>
                    </a:moveTo>
                    <a:cubicBezTo>
                      <a:pt x="165960" y="0"/>
                      <a:pt x="230331" y="40989"/>
                      <a:pt x="257828" y="99404"/>
                    </a:cubicBezTo>
                    <a:lnTo>
                      <a:pt x="268380" y="146372"/>
                    </a:lnTo>
                    <a:lnTo>
                      <a:pt x="257828" y="193339"/>
                    </a:lnTo>
                    <a:cubicBezTo>
                      <a:pt x="230331" y="251754"/>
                      <a:pt x="165960" y="292743"/>
                      <a:pt x="90935" y="292743"/>
                    </a:cubicBezTo>
                    <a:cubicBezTo>
                      <a:pt x="72179" y="292743"/>
                      <a:pt x="54089" y="290181"/>
                      <a:pt x="37074" y="285426"/>
                    </a:cubicBezTo>
                    <a:lnTo>
                      <a:pt x="0" y="269411"/>
                    </a:lnTo>
                    <a:lnTo>
                      <a:pt x="9925" y="170963"/>
                    </a:lnTo>
                    <a:cubicBezTo>
                      <a:pt x="16483" y="138910"/>
                      <a:pt x="26157" y="107993"/>
                      <a:pt x="38614" y="78540"/>
                    </a:cubicBezTo>
                    <a:lnTo>
                      <a:pt x="80473" y="142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E526727-538F-4BE3-96A6-CBD55441F67B}"/>
                  </a:ext>
                </a:extLst>
              </p:cNvPr>
              <p:cNvSpPr/>
              <p:nvPr/>
            </p:nvSpPr>
            <p:spPr>
              <a:xfrm>
                <a:off x="7482116" y="1287715"/>
                <a:ext cx="165667" cy="22378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306B911E-13A7-4117-B8D1-364F4EB689DB}"/>
                  </a:ext>
                </a:extLst>
              </p:cNvPr>
              <p:cNvSpPr/>
              <p:nvPr/>
            </p:nvSpPr>
            <p:spPr>
              <a:xfrm>
                <a:off x="7508060" y="1325076"/>
                <a:ext cx="111062" cy="1500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E0017F15-0079-4841-86B3-F3693CF766CB}"/>
                  </a:ext>
                </a:extLst>
              </p:cNvPr>
              <p:cNvSpPr/>
              <p:nvPr/>
            </p:nvSpPr>
            <p:spPr>
              <a:xfrm>
                <a:off x="8187253" y="1287715"/>
                <a:ext cx="165667" cy="22378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6381DAF7-CB3D-40C5-8AE1-40E2A66985A7}"/>
                  </a:ext>
                </a:extLst>
              </p:cNvPr>
              <p:cNvSpPr/>
              <p:nvPr/>
            </p:nvSpPr>
            <p:spPr>
              <a:xfrm>
                <a:off x="8213197" y="1325076"/>
                <a:ext cx="111062" cy="15002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C5DB471-334D-4F93-9877-0823BB7854C8}"/>
              </a:ext>
            </a:extLst>
          </p:cNvPr>
          <p:cNvGrpSpPr/>
          <p:nvPr/>
        </p:nvGrpSpPr>
        <p:grpSpPr>
          <a:xfrm>
            <a:off x="758221" y="4168061"/>
            <a:ext cx="2523698" cy="2097598"/>
            <a:chOff x="702716" y="1183322"/>
            <a:chExt cx="2523698" cy="209759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BD055E1-50D4-4394-A8CA-DF534BD68A3D}"/>
                </a:ext>
              </a:extLst>
            </p:cNvPr>
            <p:cNvSpPr/>
            <p:nvPr/>
          </p:nvSpPr>
          <p:spPr>
            <a:xfrm rot="4901635">
              <a:off x="1395999" y="925446"/>
              <a:ext cx="168538" cy="684290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6CF79916-FEA8-41D4-9C0E-CD7226DFC96C}"/>
                </a:ext>
              </a:extLst>
            </p:cNvPr>
            <p:cNvGrpSpPr/>
            <p:nvPr/>
          </p:nvGrpSpPr>
          <p:grpSpPr>
            <a:xfrm>
              <a:off x="702716" y="1694902"/>
              <a:ext cx="453842" cy="313603"/>
              <a:chOff x="702716" y="1694902"/>
              <a:chExt cx="453842" cy="313603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85" name="楕円 4">
                <a:extLst>
                  <a:ext uri="{FF2B5EF4-FFF2-40B4-BE49-F238E27FC236}">
                    <a16:creationId xmlns:a16="http://schemas.microsoft.com/office/drawing/2014/main" id="{3172C5DA-682D-4E4B-B40F-56FBD2870985}"/>
                  </a:ext>
                </a:extLst>
              </p:cNvPr>
              <p:cNvSpPr/>
              <p:nvPr/>
            </p:nvSpPr>
            <p:spPr>
              <a:xfrm rot="18900000" flipV="1">
                <a:off x="827410" y="1882001"/>
                <a:ext cx="329148" cy="12650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86 w 909785"/>
                  <a:gd name="connsiteY0" fmla="*/ 461791 h 470540"/>
                  <a:gd name="connsiteX1" fmla="*/ 814797 w 909785"/>
                  <a:gd name="connsiteY1" fmla="*/ 2235 h 470540"/>
                  <a:gd name="connsiteX2" fmla="*/ 893085 w 909785"/>
                  <a:gd name="connsiteY2" fmla="*/ 291370 h 470540"/>
                  <a:gd name="connsiteX3" fmla="*/ 186 w 909785"/>
                  <a:gd name="connsiteY3" fmla="*/ 461791 h 470540"/>
                  <a:gd name="connsiteX0" fmla="*/ 824 w 893724"/>
                  <a:gd name="connsiteY0" fmla="*/ 420989 h 427826"/>
                  <a:gd name="connsiteX1" fmla="*/ 735691 w 893724"/>
                  <a:gd name="connsiteY1" fmla="*/ 2635 h 427826"/>
                  <a:gd name="connsiteX2" fmla="*/ 893723 w 893724"/>
                  <a:gd name="connsiteY2" fmla="*/ 250568 h 427826"/>
                  <a:gd name="connsiteX3" fmla="*/ 824 w 893724"/>
                  <a:gd name="connsiteY3" fmla="*/ 420989 h 42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724" h="427826">
                    <a:moveTo>
                      <a:pt x="824" y="420989"/>
                    </a:moveTo>
                    <a:cubicBezTo>
                      <a:pt x="-25515" y="379667"/>
                      <a:pt x="586875" y="31038"/>
                      <a:pt x="735691" y="2635"/>
                    </a:cubicBezTo>
                    <a:cubicBezTo>
                      <a:pt x="884507" y="-25768"/>
                      <a:pt x="893723" y="183459"/>
                      <a:pt x="893723" y="250568"/>
                    </a:cubicBezTo>
                    <a:cubicBezTo>
                      <a:pt x="795751" y="305110"/>
                      <a:pt x="27163" y="462311"/>
                      <a:pt x="824" y="420989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4">
                <a:extLst>
                  <a:ext uri="{FF2B5EF4-FFF2-40B4-BE49-F238E27FC236}">
                    <a16:creationId xmlns:a16="http://schemas.microsoft.com/office/drawing/2014/main" id="{5509A9BF-9B65-402F-ADDD-A16F66574521}"/>
                  </a:ext>
                </a:extLst>
              </p:cNvPr>
              <p:cNvSpPr/>
              <p:nvPr/>
            </p:nvSpPr>
            <p:spPr>
              <a:xfrm rot="900000">
                <a:off x="702716" y="1694902"/>
                <a:ext cx="439275" cy="164438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8B77AA0-DCB5-4BF7-97DF-37E43D1A9D39}"/>
                </a:ext>
              </a:extLst>
            </p:cNvPr>
            <p:cNvSpPr/>
            <p:nvPr/>
          </p:nvSpPr>
          <p:spPr>
            <a:xfrm rot="5400000">
              <a:off x="1648024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CC9C677-E691-41BA-93C9-94A90589FED6}"/>
                </a:ext>
              </a:extLst>
            </p:cNvPr>
            <p:cNvSpPr/>
            <p:nvPr/>
          </p:nvSpPr>
          <p:spPr>
            <a:xfrm rot="5400000">
              <a:off x="1797148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EEEFD5D2-2F4F-4C11-ACBA-CEFBB3E272CD}"/>
                </a:ext>
              </a:extLst>
            </p:cNvPr>
            <p:cNvSpPr/>
            <p:nvPr/>
          </p:nvSpPr>
          <p:spPr>
            <a:xfrm>
              <a:off x="2044712" y="2736576"/>
              <a:ext cx="183076" cy="22243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4CF56F43-179E-434B-A196-38244CCB9964}"/>
                </a:ext>
              </a:extLst>
            </p:cNvPr>
            <p:cNvSpPr/>
            <p:nvPr/>
          </p:nvSpPr>
          <p:spPr>
            <a:xfrm rot="17100000">
              <a:off x="2465961" y="1977039"/>
              <a:ext cx="132922" cy="138798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90D9C820-891B-4BD7-8BD2-684B97BFE8E5}"/>
                </a:ext>
              </a:extLst>
            </p:cNvPr>
            <p:cNvSpPr/>
            <p:nvPr/>
          </p:nvSpPr>
          <p:spPr>
            <a:xfrm rot="18900000">
              <a:off x="1503683" y="1605114"/>
              <a:ext cx="913464" cy="137778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1853FC65-18BA-487D-A14E-77B7BC562AE8}"/>
                </a:ext>
              </a:extLst>
            </p:cNvPr>
            <p:cNvSpPr/>
            <p:nvPr/>
          </p:nvSpPr>
          <p:spPr>
            <a:xfrm>
              <a:off x="970869" y="1224952"/>
              <a:ext cx="871066" cy="87106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135">
              <a:extLst>
                <a:ext uri="{FF2B5EF4-FFF2-40B4-BE49-F238E27FC236}">
                  <a16:creationId xmlns:a16="http://schemas.microsoft.com/office/drawing/2014/main" id="{25EEDBCB-FA41-43FF-87D3-2F892CF54479}"/>
                </a:ext>
              </a:extLst>
            </p:cNvPr>
            <p:cNvSpPr/>
            <p:nvPr/>
          </p:nvSpPr>
          <p:spPr>
            <a:xfrm rot="18000000">
              <a:off x="1932974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3C1A7783-C99F-41C8-BCCC-A486627B36EE}"/>
                </a:ext>
              </a:extLst>
            </p:cNvPr>
            <p:cNvSpPr/>
            <p:nvPr/>
          </p:nvSpPr>
          <p:spPr>
            <a:xfrm>
              <a:off x="1015629" y="1431132"/>
              <a:ext cx="389860" cy="234024"/>
            </a:xfrm>
            <a:custGeom>
              <a:avLst/>
              <a:gdLst>
                <a:gd name="connsiteX0" fmla="*/ 194930 w 389860"/>
                <a:gd name="connsiteY0" fmla="*/ 0 h 234024"/>
                <a:gd name="connsiteX1" fmla="*/ 378268 w 389860"/>
                <a:gd name="connsiteY1" fmla="*/ 79465 h 234024"/>
                <a:gd name="connsiteX2" fmla="*/ 389860 w 389860"/>
                <a:gd name="connsiteY2" fmla="*/ 117012 h 234024"/>
                <a:gd name="connsiteX3" fmla="*/ 378268 w 389860"/>
                <a:gd name="connsiteY3" fmla="*/ 154559 h 234024"/>
                <a:gd name="connsiteX4" fmla="*/ 194930 w 389860"/>
                <a:gd name="connsiteY4" fmla="*/ 234024 h 234024"/>
                <a:gd name="connsiteX5" fmla="*/ 11592 w 389860"/>
                <a:gd name="connsiteY5" fmla="*/ 154559 h 234024"/>
                <a:gd name="connsiteX6" fmla="*/ 0 w 389860"/>
                <a:gd name="connsiteY6" fmla="*/ 117012 h 234024"/>
                <a:gd name="connsiteX7" fmla="*/ 11592 w 389860"/>
                <a:gd name="connsiteY7" fmla="*/ 79465 h 234024"/>
                <a:gd name="connsiteX8" fmla="*/ 194930 w 389860"/>
                <a:gd name="connsiteY8" fmla="*/ 0 h 23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60" h="234024">
                  <a:moveTo>
                    <a:pt x="194930" y="0"/>
                  </a:moveTo>
                  <a:cubicBezTo>
                    <a:pt x="277348" y="0"/>
                    <a:pt x="348062" y="32767"/>
                    <a:pt x="378268" y="79465"/>
                  </a:cubicBezTo>
                  <a:lnTo>
                    <a:pt x="389860" y="117012"/>
                  </a:lnTo>
                  <a:lnTo>
                    <a:pt x="378268" y="154559"/>
                  </a:lnTo>
                  <a:cubicBezTo>
                    <a:pt x="348062" y="201257"/>
                    <a:pt x="277348" y="234024"/>
                    <a:pt x="194930" y="234024"/>
                  </a:cubicBezTo>
                  <a:cubicBezTo>
                    <a:pt x="112513" y="234024"/>
                    <a:pt x="41798" y="201257"/>
                    <a:pt x="11592" y="154559"/>
                  </a:cubicBezTo>
                  <a:lnTo>
                    <a:pt x="0" y="117012"/>
                  </a:lnTo>
                  <a:lnTo>
                    <a:pt x="11592" y="79465"/>
                  </a:lnTo>
                  <a:cubicBezTo>
                    <a:pt x="41798" y="32767"/>
                    <a:pt x="112513" y="0"/>
                    <a:pt x="19493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CCCE5707-F0D4-405A-BA38-9E50A03DF753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3717BD61-3AA1-4DD1-8B5E-240B0C05C91A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D500F97-0AEE-41C7-9D98-9D9051AC6154}"/>
                </a:ext>
              </a:extLst>
            </p:cNvPr>
            <p:cNvSpPr/>
            <p:nvPr/>
          </p:nvSpPr>
          <p:spPr>
            <a:xfrm rot="18000000">
              <a:off x="2352299" y="2007753"/>
              <a:ext cx="597545" cy="845732"/>
            </a:xfrm>
            <a:custGeom>
              <a:avLst/>
              <a:gdLst>
                <a:gd name="connsiteX0" fmla="*/ 597545 w 597545"/>
                <a:gd name="connsiteY0" fmla="*/ 189353 h 845732"/>
                <a:gd name="connsiteX1" fmla="*/ 573497 w 597545"/>
                <a:gd name="connsiteY1" fmla="*/ 266640 h 845732"/>
                <a:gd name="connsiteX2" fmla="*/ 537234 w 597545"/>
                <a:gd name="connsiteY2" fmla="*/ 357790 h 845732"/>
                <a:gd name="connsiteX3" fmla="*/ 505432 w 597545"/>
                <a:gd name="connsiteY3" fmla="*/ 431214 h 845732"/>
                <a:gd name="connsiteX4" fmla="*/ 453831 w 597545"/>
                <a:gd name="connsiteY4" fmla="*/ 538974 h 845732"/>
                <a:gd name="connsiteX5" fmla="*/ 273875 w 597545"/>
                <a:gd name="connsiteY5" fmla="*/ 845732 h 845732"/>
                <a:gd name="connsiteX6" fmla="*/ 92835 w 597545"/>
                <a:gd name="connsiteY6" fmla="*/ 535342 h 845732"/>
                <a:gd name="connsiteX7" fmla="*/ 32503 w 597545"/>
                <a:gd name="connsiteY7" fmla="*/ 400623 h 845732"/>
                <a:gd name="connsiteX8" fmla="*/ 156725 w 597545"/>
                <a:gd name="connsiteY8" fmla="*/ 593148 h 845732"/>
                <a:gd name="connsiteX9" fmla="*/ 0 w 597545"/>
                <a:gd name="connsiteY9" fmla="*/ 43656 h 845732"/>
                <a:gd name="connsiteX10" fmla="*/ 210171 w 597545"/>
                <a:gd name="connsiteY10" fmla="*/ 575004 h 845732"/>
                <a:gd name="connsiteX11" fmla="*/ 163659 w 597545"/>
                <a:gd name="connsiteY11" fmla="*/ 5500 h 845732"/>
                <a:gd name="connsiteX12" fmla="*/ 266136 w 597545"/>
                <a:gd name="connsiteY12" fmla="*/ 567636 h 845732"/>
                <a:gd name="connsiteX13" fmla="*/ 331622 w 597545"/>
                <a:gd name="connsiteY13" fmla="*/ 0 h 845732"/>
                <a:gd name="connsiteX14" fmla="*/ 322458 w 597545"/>
                <a:gd name="connsiteY14" fmla="*/ 571328 h 845732"/>
                <a:gd name="connsiteX15" fmla="*/ 497428 w 597545"/>
                <a:gd name="connsiteY15" fmla="*/ 27375 h 845732"/>
                <a:gd name="connsiteX16" fmla="*/ 376980 w 597545"/>
                <a:gd name="connsiteY16" fmla="*/ 585937 h 8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7545" h="845732">
                  <a:moveTo>
                    <a:pt x="597545" y="189353"/>
                  </a:moveTo>
                  <a:lnTo>
                    <a:pt x="573497" y="266640"/>
                  </a:lnTo>
                  <a:lnTo>
                    <a:pt x="537234" y="357790"/>
                  </a:lnTo>
                  <a:lnTo>
                    <a:pt x="505432" y="431214"/>
                  </a:lnTo>
                  <a:lnTo>
                    <a:pt x="453831" y="538974"/>
                  </a:lnTo>
                  <a:cubicBezTo>
                    <a:pt x="404293" y="634855"/>
                    <a:pt x="344705" y="736473"/>
                    <a:pt x="273875" y="845732"/>
                  </a:cubicBezTo>
                  <a:cubicBezTo>
                    <a:pt x="200646" y="736537"/>
                    <a:pt x="141045" y="633289"/>
                    <a:pt x="92835" y="535342"/>
                  </a:cubicBezTo>
                  <a:lnTo>
                    <a:pt x="32503" y="400623"/>
                  </a:lnTo>
                  <a:lnTo>
                    <a:pt x="156725" y="593148"/>
                  </a:lnTo>
                  <a:lnTo>
                    <a:pt x="0" y="43656"/>
                  </a:lnTo>
                  <a:lnTo>
                    <a:pt x="210171" y="575004"/>
                  </a:lnTo>
                  <a:lnTo>
                    <a:pt x="163659" y="5500"/>
                  </a:lnTo>
                  <a:lnTo>
                    <a:pt x="266136" y="567636"/>
                  </a:lnTo>
                  <a:lnTo>
                    <a:pt x="331622" y="0"/>
                  </a:lnTo>
                  <a:lnTo>
                    <a:pt x="322458" y="571328"/>
                  </a:lnTo>
                  <a:lnTo>
                    <a:pt x="497428" y="27375"/>
                  </a:lnTo>
                  <a:lnTo>
                    <a:pt x="376980" y="58593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44D3623-1C45-4AD1-8AE8-C40FCBD36EE6}"/>
              </a:ext>
            </a:extLst>
          </p:cNvPr>
          <p:cNvGrpSpPr/>
          <p:nvPr/>
        </p:nvGrpSpPr>
        <p:grpSpPr>
          <a:xfrm>
            <a:off x="3678202" y="4204517"/>
            <a:ext cx="2550282" cy="1731620"/>
            <a:chOff x="3678202" y="1219778"/>
            <a:chExt cx="2550282" cy="1731620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14D7F13-6CF4-452E-B375-FEF42854DE85}"/>
                </a:ext>
              </a:extLst>
            </p:cNvPr>
            <p:cNvSpPr/>
            <p:nvPr/>
          </p:nvSpPr>
          <p:spPr>
            <a:xfrm rot="3629743">
              <a:off x="4113352" y="1555624"/>
              <a:ext cx="149707" cy="607833"/>
            </a:xfrm>
            <a:custGeom>
              <a:avLst/>
              <a:gdLst>
                <a:gd name="connsiteX0" fmla="*/ 11711 w 168538"/>
                <a:gd name="connsiteY0" fmla="*/ 109095 h 684290"/>
                <a:gd name="connsiteX1" fmla="*/ 79851 w 168538"/>
                <a:gd name="connsiteY1" fmla="*/ 0 h 684290"/>
                <a:gd name="connsiteX2" fmla="*/ 82503 w 168538"/>
                <a:gd name="connsiteY2" fmla="*/ 98326 h 684290"/>
                <a:gd name="connsiteX3" fmla="*/ 98386 w 168538"/>
                <a:gd name="connsiteY3" fmla="*/ 65765 h 684290"/>
                <a:gd name="connsiteX4" fmla="*/ 140288 w 168538"/>
                <a:gd name="connsiteY4" fmla="*/ 40158 h 684290"/>
                <a:gd name="connsiteX5" fmla="*/ 134867 w 168538"/>
                <a:gd name="connsiteY5" fmla="*/ 113447 h 684290"/>
                <a:gd name="connsiteX6" fmla="*/ 168538 w 168538"/>
                <a:gd name="connsiteY6" fmla="*/ 91842 h 684290"/>
                <a:gd name="connsiteX7" fmla="*/ 151880 w 168538"/>
                <a:gd name="connsiteY7" fmla="*/ 388066 h 684290"/>
                <a:gd name="connsiteX8" fmla="*/ 168538 w 168538"/>
                <a:gd name="connsiteY8" fmla="*/ 684290 h 684290"/>
                <a:gd name="connsiteX9" fmla="*/ 159216 w 168538"/>
                <a:gd name="connsiteY9" fmla="*/ 678309 h 684290"/>
                <a:gd name="connsiteX10" fmla="*/ 159772 w 168538"/>
                <a:gd name="connsiteY10" fmla="*/ 680962 h 684290"/>
                <a:gd name="connsiteX11" fmla="*/ 6895 w 168538"/>
                <a:gd name="connsiteY11" fmla="*/ 353733 h 684290"/>
                <a:gd name="connsiteX12" fmla="*/ 11711 w 168538"/>
                <a:gd name="connsiteY12" fmla="*/ 109095 h 68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8538" h="684290">
                  <a:moveTo>
                    <a:pt x="11711" y="109095"/>
                  </a:moveTo>
                  <a:cubicBezTo>
                    <a:pt x="24914" y="45082"/>
                    <a:pt x="48670" y="3659"/>
                    <a:pt x="79851" y="0"/>
                  </a:cubicBezTo>
                  <a:lnTo>
                    <a:pt x="82503" y="98326"/>
                  </a:lnTo>
                  <a:lnTo>
                    <a:pt x="98386" y="65765"/>
                  </a:lnTo>
                  <a:cubicBezTo>
                    <a:pt x="111100" y="49558"/>
                    <a:pt x="125251" y="40455"/>
                    <a:pt x="140288" y="40158"/>
                  </a:cubicBezTo>
                  <a:lnTo>
                    <a:pt x="134867" y="113447"/>
                  </a:lnTo>
                  <a:lnTo>
                    <a:pt x="168538" y="91842"/>
                  </a:lnTo>
                  <a:cubicBezTo>
                    <a:pt x="157520" y="186678"/>
                    <a:pt x="151880" y="286971"/>
                    <a:pt x="151880" y="388066"/>
                  </a:cubicBezTo>
                  <a:cubicBezTo>
                    <a:pt x="151880" y="489160"/>
                    <a:pt x="157520" y="589454"/>
                    <a:pt x="168538" y="684290"/>
                  </a:cubicBezTo>
                  <a:lnTo>
                    <a:pt x="159216" y="678309"/>
                  </a:lnTo>
                  <a:lnTo>
                    <a:pt x="159772" y="680962"/>
                  </a:lnTo>
                  <a:cubicBezTo>
                    <a:pt x="97410" y="688281"/>
                    <a:pt x="28964" y="541776"/>
                    <a:pt x="6895" y="353733"/>
                  </a:cubicBezTo>
                  <a:cubicBezTo>
                    <a:pt x="-4140" y="259712"/>
                    <a:pt x="-1492" y="173108"/>
                    <a:pt x="11711" y="10909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4">
              <a:extLst>
                <a:ext uri="{FF2B5EF4-FFF2-40B4-BE49-F238E27FC236}">
                  <a16:creationId xmlns:a16="http://schemas.microsoft.com/office/drawing/2014/main" id="{CBF1367E-21F0-4738-9B7F-48309A9B216B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4">
              <a:extLst>
                <a:ext uri="{FF2B5EF4-FFF2-40B4-BE49-F238E27FC236}">
                  <a16:creationId xmlns:a16="http://schemas.microsoft.com/office/drawing/2014/main" id="{34E26A61-1A05-4068-BC1F-7230DFA64906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D949E8C1-AC90-4963-8FFE-8A98EE95AD57}"/>
                </a:ext>
              </a:extLst>
            </p:cNvPr>
            <p:cNvSpPr/>
            <p:nvPr/>
          </p:nvSpPr>
          <p:spPr>
            <a:xfrm rot="6300000" flipV="1">
              <a:off x="503073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F8C58AF-B927-4EF7-8C1E-73B0F474CFBE}"/>
                </a:ext>
              </a:extLst>
            </p:cNvPr>
            <p:cNvSpPr/>
            <p:nvPr/>
          </p:nvSpPr>
          <p:spPr>
            <a:xfrm rot="5400000" flipV="1">
              <a:off x="517984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DE0B360-A903-4DA0-8132-E44CACA6744F}"/>
                </a:ext>
              </a:extLst>
            </p:cNvPr>
            <p:cNvSpPr/>
            <p:nvPr/>
          </p:nvSpPr>
          <p:spPr>
            <a:xfrm rot="15300000">
              <a:off x="5569511" y="1659670"/>
              <a:ext cx="115184" cy="120276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205FAA83-CCCA-4D09-9665-7EA6905572BD}"/>
                </a:ext>
              </a:extLst>
            </p:cNvPr>
            <p:cNvSpPr/>
            <p:nvPr/>
          </p:nvSpPr>
          <p:spPr>
            <a:xfrm rot="16200000">
              <a:off x="4622495" y="1725607"/>
              <a:ext cx="791565" cy="119392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51A083B9-654C-414F-980C-D404FBCDE986}"/>
                </a:ext>
              </a:extLst>
            </p:cNvPr>
            <p:cNvSpPr/>
            <p:nvPr/>
          </p:nvSpPr>
          <p:spPr>
            <a:xfrm rot="12600000">
              <a:off x="462632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452929F9-6E17-416E-8024-BFD554B2F230}"/>
                </a:ext>
              </a:extLst>
            </p:cNvPr>
            <p:cNvSpPr/>
            <p:nvPr/>
          </p:nvSpPr>
          <p:spPr>
            <a:xfrm>
              <a:off x="3879575" y="1850396"/>
              <a:ext cx="754825" cy="7548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1E12368-C061-4564-8882-AA9BC4B9DF0B}"/>
                </a:ext>
              </a:extLst>
            </p:cNvPr>
            <p:cNvSpPr/>
            <p:nvPr/>
          </p:nvSpPr>
          <p:spPr>
            <a:xfrm>
              <a:off x="3905127" y="2016823"/>
              <a:ext cx="333499" cy="234024"/>
            </a:xfrm>
            <a:custGeom>
              <a:avLst/>
              <a:gdLst>
                <a:gd name="connsiteX0" fmla="*/ 194930 w 389860"/>
                <a:gd name="connsiteY0" fmla="*/ 0 h 234024"/>
                <a:gd name="connsiteX1" fmla="*/ 378268 w 389860"/>
                <a:gd name="connsiteY1" fmla="*/ 79465 h 234024"/>
                <a:gd name="connsiteX2" fmla="*/ 389860 w 389860"/>
                <a:gd name="connsiteY2" fmla="*/ 117012 h 234024"/>
                <a:gd name="connsiteX3" fmla="*/ 378268 w 389860"/>
                <a:gd name="connsiteY3" fmla="*/ 154559 h 234024"/>
                <a:gd name="connsiteX4" fmla="*/ 194930 w 389860"/>
                <a:gd name="connsiteY4" fmla="*/ 234024 h 234024"/>
                <a:gd name="connsiteX5" fmla="*/ 11592 w 389860"/>
                <a:gd name="connsiteY5" fmla="*/ 154559 h 234024"/>
                <a:gd name="connsiteX6" fmla="*/ 0 w 389860"/>
                <a:gd name="connsiteY6" fmla="*/ 117012 h 234024"/>
                <a:gd name="connsiteX7" fmla="*/ 11592 w 389860"/>
                <a:gd name="connsiteY7" fmla="*/ 79465 h 234024"/>
                <a:gd name="connsiteX8" fmla="*/ 194930 w 389860"/>
                <a:gd name="connsiteY8" fmla="*/ 0 h 23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60" h="234024">
                  <a:moveTo>
                    <a:pt x="194930" y="0"/>
                  </a:moveTo>
                  <a:cubicBezTo>
                    <a:pt x="277348" y="0"/>
                    <a:pt x="348062" y="32767"/>
                    <a:pt x="378268" y="79465"/>
                  </a:cubicBezTo>
                  <a:lnTo>
                    <a:pt x="389860" y="117012"/>
                  </a:lnTo>
                  <a:lnTo>
                    <a:pt x="378268" y="154559"/>
                  </a:lnTo>
                  <a:cubicBezTo>
                    <a:pt x="348062" y="201257"/>
                    <a:pt x="277348" y="234024"/>
                    <a:pt x="194930" y="234024"/>
                  </a:cubicBezTo>
                  <a:cubicBezTo>
                    <a:pt x="112513" y="234024"/>
                    <a:pt x="41798" y="201257"/>
                    <a:pt x="11592" y="154559"/>
                  </a:cubicBezTo>
                  <a:lnTo>
                    <a:pt x="0" y="117012"/>
                  </a:lnTo>
                  <a:lnTo>
                    <a:pt x="11592" y="79465"/>
                  </a:lnTo>
                  <a:cubicBezTo>
                    <a:pt x="41798" y="32767"/>
                    <a:pt x="112513" y="0"/>
                    <a:pt x="19493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F28BD843-23BD-4F13-A803-59B96BE36672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697910B-4E44-479A-96ED-49824019F589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007BE16-C9E9-487C-A545-5A907FE7E61D}"/>
                </a:ext>
              </a:extLst>
            </p:cNvPr>
            <p:cNvSpPr/>
            <p:nvPr/>
          </p:nvSpPr>
          <p:spPr>
            <a:xfrm rot="12600000">
              <a:off x="4751012" y="1232841"/>
              <a:ext cx="790005" cy="870434"/>
            </a:xfrm>
            <a:custGeom>
              <a:avLst/>
              <a:gdLst>
                <a:gd name="connsiteX0" fmla="*/ 790005 w 790005"/>
                <a:gd name="connsiteY0" fmla="*/ 870434 h 870434"/>
                <a:gd name="connsiteX1" fmla="*/ 452578 w 790005"/>
                <a:gd name="connsiteY1" fmla="*/ 817296 h 870434"/>
                <a:gd name="connsiteX2" fmla="*/ 416322 w 790005"/>
                <a:gd name="connsiteY2" fmla="*/ 801946 h 870434"/>
                <a:gd name="connsiteX3" fmla="*/ 482786 w 790005"/>
                <a:gd name="connsiteY3" fmla="*/ 803012 h 870434"/>
                <a:gd name="connsiteX4" fmla="*/ 277299 w 790005"/>
                <a:gd name="connsiteY4" fmla="*/ 736914 h 870434"/>
                <a:gd name="connsiteX5" fmla="*/ 193441 w 790005"/>
                <a:gd name="connsiteY5" fmla="*/ 682946 h 870434"/>
                <a:gd name="connsiteX6" fmla="*/ 497395 w 790005"/>
                <a:gd name="connsiteY6" fmla="*/ 748490 h 870434"/>
                <a:gd name="connsiteX7" fmla="*/ 228 w 790005"/>
                <a:gd name="connsiteY7" fmla="*/ 471985 h 870434"/>
                <a:gd name="connsiteX8" fmla="*/ 0 w 790005"/>
                <a:gd name="connsiteY8" fmla="*/ 471616 h 870434"/>
                <a:gd name="connsiteX9" fmla="*/ 522358 w 790005"/>
                <a:gd name="connsiteY9" fmla="*/ 697867 h 870434"/>
                <a:gd name="connsiteX10" fmla="*/ 86773 w 790005"/>
                <a:gd name="connsiteY10" fmla="*/ 328052 h 870434"/>
                <a:gd name="connsiteX11" fmla="*/ 556721 w 790005"/>
                <a:gd name="connsiteY11" fmla="*/ 653085 h 870434"/>
                <a:gd name="connsiteX12" fmla="*/ 201646 w 790005"/>
                <a:gd name="connsiteY12" fmla="*/ 205397 h 870434"/>
                <a:gd name="connsiteX13" fmla="*/ 599158 w 790005"/>
                <a:gd name="connsiteY13" fmla="*/ 615871 h 870434"/>
                <a:gd name="connsiteX14" fmla="*/ 338247 w 790005"/>
                <a:gd name="connsiteY14" fmla="*/ 107514 h 870434"/>
                <a:gd name="connsiteX15" fmla="*/ 648042 w 790005"/>
                <a:gd name="connsiteY15" fmla="*/ 587648 h 870434"/>
                <a:gd name="connsiteX16" fmla="*/ 491316 w 790005"/>
                <a:gd name="connsiteY16" fmla="*/ 38156 h 870434"/>
                <a:gd name="connsiteX17" fmla="*/ 701488 w 790005"/>
                <a:gd name="connsiteY17" fmla="*/ 569504 h 870434"/>
                <a:gd name="connsiteX18" fmla="*/ 654976 w 790005"/>
                <a:gd name="connsiteY18" fmla="*/ 0 h 870434"/>
                <a:gd name="connsiteX19" fmla="*/ 681582 w 790005"/>
                <a:gd name="connsiteY19" fmla="*/ 145950 h 870434"/>
                <a:gd name="connsiteX20" fmla="*/ 679626 w 790005"/>
                <a:gd name="connsiteY20" fmla="*/ 194253 h 870434"/>
                <a:gd name="connsiteX21" fmla="*/ 790005 w 790005"/>
                <a:gd name="connsiteY21" fmla="*/ 870434 h 87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0005" h="870434">
                  <a:moveTo>
                    <a:pt x="790005" y="870434"/>
                  </a:moveTo>
                  <a:cubicBezTo>
                    <a:pt x="670315" y="870434"/>
                    <a:pt x="556290" y="851513"/>
                    <a:pt x="452578" y="817296"/>
                  </a:cubicBezTo>
                  <a:lnTo>
                    <a:pt x="416322" y="801946"/>
                  </a:lnTo>
                  <a:lnTo>
                    <a:pt x="482786" y="803012"/>
                  </a:lnTo>
                  <a:lnTo>
                    <a:pt x="277299" y="736914"/>
                  </a:lnTo>
                  <a:lnTo>
                    <a:pt x="193441" y="682946"/>
                  </a:lnTo>
                  <a:lnTo>
                    <a:pt x="497395" y="748490"/>
                  </a:lnTo>
                  <a:lnTo>
                    <a:pt x="228" y="471985"/>
                  </a:lnTo>
                  <a:lnTo>
                    <a:pt x="0" y="471616"/>
                  </a:lnTo>
                  <a:lnTo>
                    <a:pt x="522358" y="697867"/>
                  </a:lnTo>
                  <a:lnTo>
                    <a:pt x="86773" y="328052"/>
                  </a:lnTo>
                  <a:lnTo>
                    <a:pt x="556721" y="653085"/>
                  </a:lnTo>
                  <a:lnTo>
                    <a:pt x="201646" y="205397"/>
                  </a:lnTo>
                  <a:lnTo>
                    <a:pt x="599158" y="615871"/>
                  </a:lnTo>
                  <a:lnTo>
                    <a:pt x="338247" y="107514"/>
                  </a:lnTo>
                  <a:lnTo>
                    <a:pt x="648042" y="587648"/>
                  </a:lnTo>
                  <a:lnTo>
                    <a:pt x="491316" y="38156"/>
                  </a:lnTo>
                  <a:lnTo>
                    <a:pt x="701488" y="569504"/>
                  </a:lnTo>
                  <a:lnTo>
                    <a:pt x="654976" y="0"/>
                  </a:lnTo>
                  <a:lnTo>
                    <a:pt x="681582" y="145950"/>
                  </a:lnTo>
                  <a:lnTo>
                    <a:pt x="679626" y="194253"/>
                  </a:lnTo>
                  <a:cubicBezTo>
                    <a:pt x="679626" y="421474"/>
                    <a:pt x="716419" y="648695"/>
                    <a:pt x="790005" y="8704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8493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pptxi16_ヒバリのイラスト</dc:title>
  <dc:subject>pptxi16_ヒバリのイラスト</dc:subject>
  <dc:creator>でじけろお</dc:creator>
  <cp:revision>1</cp:revision>
  <dcterms:created xsi:type="dcterms:W3CDTF">2018-05-20T00:31:01Z</dcterms:created>
  <dcterms:modified xsi:type="dcterms:W3CDTF">2021-08-13T03:24:19Z</dcterms:modified>
  <cp:version>1</cp:version>
</cp:coreProperties>
</file>