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テキスト ボックス 404">
            <a:extLst>
              <a:ext uri="{FF2B5EF4-FFF2-40B4-BE49-F238E27FC236}">
                <a16:creationId xmlns:a16="http://schemas.microsoft.com/office/drawing/2014/main" id="{CA6DF4ED-430C-4742-A36B-580EE989BE13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オオルリのイラスト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727FC4E-21A1-4E21-9C5F-F64B91FB767B}"/>
              </a:ext>
            </a:extLst>
          </p:cNvPr>
          <p:cNvGrpSpPr/>
          <p:nvPr/>
        </p:nvGrpSpPr>
        <p:grpSpPr>
          <a:xfrm>
            <a:off x="7409252" y="1098693"/>
            <a:ext cx="1140240" cy="2231414"/>
            <a:chOff x="7370631" y="1032892"/>
            <a:chExt cx="1140240" cy="2231414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765CBEC-34AD-4F10-AA3F-67185E1B8AC8}"/>
                </a:ext>
              </a:extLst>
            </p:cNvPr>
            <p:cNvGrpSpPr/>
            <p:nvPr/>
          </p:nvGrpSpPr>
          <p:grpSpPr>
            <a:xfrm>
              <a:off x="7370631" y="1032892"/>
              <a:ext cx="1140240" cy="2231414"/>
              <a:chOff x="7370631" y="1032892"/>
              <a:chExt cx="1140240" cy="2231414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D3E2CB8-0D2D-428D-BA49-BA07E4D5DE92}"/>
                  </a:ext>
                </a:extLst>
              </p:cNvPr>
              <p:cNvSpPr/>
              <p:nvPr/>
            </p:nvSpPr>
            <p:spPr>
              <a:xfrm flipH="1">
                <a:off x="8050732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D12DFCE-5566-4F3C-9D17-A70CD767EF04}"/>
                  </a:ext>
                </a:extLst>
              </p:cNvPr>
              <p:cNvSpPr/>
              <p:nvPr/>
            </p:nvSpPr>
            <p:spPr>
              <a:xfrm>
                <a:off x="7440464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9A222169-7FF1-4B4D-AF73-F42D28FE1793}"/>
                  </a:ext>
                </a:extLst>
              </p:cNvPr>
              <p:cNvSpPr/>
              <p:nvPr/>
            </p:nvSpPr>
            <p:spPr>
              <a:xfrm>
                <a:off x="7370631" y="1591138"/>
                <a:ext cx="1140240" cy="1236573"/>
              </a:xfrm>
              <a:prstGeom prst="ellipse">
                <a:avLst/>
              </a:prstGeom>
              <a:solidFill>
                <a:srgbClr val="3333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CDE410CB-5E91-4884-94CF-B1E4867B5D0F}"/>
                  </a:ext>
                </a:extLst>
              </p:cNvPr>
              <p:cNvSpPr/>
              <p:nvPr/>
            </p:nvSpPr>
            <p:spPr>
              <a:xfrm>
                <a:off x="7604746" y="2562173"/>
                <a:ext cx="193913" cy="3086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92DE8847-EAB9-4D6B-B78E-A860808F88CE}"/>
                  </a:ext>
                </a:extLst>
              </p:cNvPr>
              <p:cNvSpPr/>
              <p:nvPr/>
            </p:nvSpPr>
            <p:spPr>
              <a:xfrm>
                <a:off x="8082844" y="2562173"/>
                <a:ext cx="193913" cy="3086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ACA0F56A-3F1D-4065-BFB3-D03933C11329}"/>
                  </a:ext>
                </a:extLst>
              </p:cNvPr>
              <p:cNvSpPr/>
              <p:nvPr/>
            </p:nvSpPr>
            <p:spPr>
              <a:xfrm>
                <a:off x="7450929" y="1591138"/>
                <a:ext cx="979645" cy="12596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DAE7722-02E2-42E4-9EC0-9306A3E0FD0A}"/>
                  </a:ext>
                </a:extLst>
              </p:cNvPr>
              <p:cNvGrpSpPr/>
              <p:nvPr/>
            </p:nvGrpSpPr>
            <p:grpSpPr>
              <a:xfrm>
                <a:off x="7427741" y="1032892"/>
                <a:ext cx="984740" cy="984737"/>
                <a:chOff x="7484577" y="1093650"/>
                <a:chExt cx="871067" cy="871066"/>
              </a:xfrm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C0BD2F09-00CA-4A34-9E13-9CECCF777A3E}"/>
                    </a:ext>
                  </a:extLst>
                </p:cNvPr>
                <p:cNvSpPr/>
                <p:nvPr/>
              </p:nvSpPr>
              <p:spPr>
                <a:xfrm>
                  <a:off x="7484577" y="1093650"/>
                  <a:ext cx="871067" cy="871066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AC4864D9-58AA-45A0-9C52-DA062A0BA37A}"/>
                    </a:ext>
                  </a:extLst>
                </p:cNvPr>
                <p:cNvSpPr/>
                <p:nvPr/>
              </p:nvSpPr>
              <p:spPr>
                <a:xfrm>
                  <a:off x="7596414" y="1093650"/>
                  <a:ext cx="650680" cy="406643"/>
                </a:xfrm>
                <a:custGeom>
                  <a:avLst/>
                  <a:gdLst>
                    <a:gd name="connsiteX0" fmla="*/ 359406 w 720388"/>
                    <a:gd name="connsiteY0" fmla="*/ 0 h 450208"/>
                    <a:gd name="connsiteX1" fmla="*/ 700368 w 720388"/>
                    <a:gd name="connsiteY1" fmla="*/ 141231 h 450208"/>
                    <a:gd name="connsiteX2" fmla="*/ 720388 w 720388"/>
                    <a:gd name="connsiteY2" fmla="*/ 165495 h 450208"/>
                    <a:gd name="connsiteX3" fmla="*/ 688600 w 720388"/>
                    <a:gd name="connsiteY3" fmla="*/ 171577 h 450208"/>
                    <a:gd name="connsiteX4" fmla="*/ 409265 w 720388"/>
                    <a:gd name="connsiteY4" fmla="*/ 368991 h 450208"/>
                    <a:gd name="connsiteX5" fmla="*/ 365182 w 720388"/>
                    <a:gd name="connsiteY5" fmla="*/ 450208 h 450208"/>
                    <a:gd name="connsiteX6" fmla="*/ 321098 w 720388"/>
                    <a:gd name="connsiteY6" fmla="*/ 368991 h 450208"/>
                    <a:gd name="connsiteX7" fmla="*/ 41764 w 720388"/>
                    <a:gd name="connsiteY7" fmla="*/ 171577 h 450208"/>
                    <a:gd name="connsiteX8" fmla="*/ 0 w 720388"/>
                    <a:gd name="connsiteY8" fmla="*/ 163586 h 450208"/>
                    <a:gd name="connsiteX9" fmla="*/ 18444 w 720388"/>
                    <a:gd name="connsiteY9" fmla="*/ 141231 h 450208"/>
                    <a:gd name="connsiteX10" fmla="*/ 359406 w 720388"/>
                    <a:gd name="connsiteY10" fmla="*/ 0 h 45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388" h="450208">
                      <a:moveTo>
                        <a:pt x="359406" y="0"/>
                      </a:moveTo>
                      <a:cubicBezTo>
                        <a:pt x="492560" y="0"/>
                        <a:pt x="613109" y="53971"/>
                        <a:pt x="700368" y="141231"/>
                      </a:cubicBezTo>
                      <a:lnTo>
                        <a:pt x="720388" y="165495"/>
                      </a:lnTo>
                      <a:lnTo>
                        <a:pt x="688600" y="171577"/>
                      </a:lnTo>
                      <a:cubicBezTo>
                        <a:pt x="573048" y="201307"/>
                        <a:pt x="474256" y="272792"/>
                        <a:pt x="409265" y="368991"/>
                      </a:cubicBezTo>
                      <a:lnTo>
                        <a:pt x="365182" y="450208"/>
                      </a:lnTo>
                      <a:lnTo>
                        <a:pt x="321098" y="368991"/>
                      </a:lnTo>
                      <a:cubicBezTo>
                        <a:pt x="256108" y="272792"/>
                        <a:pt x="157316" y="201307"/>
                        <a:pt x="41764" y="171577"/>
                      </a:cubicBezTo>
                      <a:lnTo>
                        <a:pt x="0" y="163586"/>
                      </a:lnTo>
                      <a:lnTo>
                        <a:pt x="18444" y="141231"/>
                      </a:lnTo>
                      <a:cubicBezTo>
                        <a:pt x="105704" y="53971"/>
                        <a:pt x="226252" y="0"/>
                        <a:pt x="359406" y="0"/>
                      </a:cubicBezTo>
                      <a:close/>
                    </a:path>
                  </a:pathLst>
                </a:custGeom>
                <a:solidFill>
                  <a:srgbClr val="3333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123D6B3C-1323-4189-883B-98754F6456CA}"/>
                    </a:ext>
                  </a:extLst>
                </p:cNvPr>
                <p:cNvSpPr/>
                <p:nvPr/>
              </p:nvSpPr>
              <p:spPr>
                <a:xfrm>
                  <a:off x="7532675" y="1319058"/>
                  <a:ext cx="146543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C668694C-863D-4960-BA05-4C97C2DDF710}"/>
                    </a:ext>
                  </a:extLst>
                </p:cNvPr>
                <p:cNvSpPr/>
                <p:nvPr/>
              </p:nvSpPr>
              <p:spPr>
                <a:xfrm>
                  <a:off x="7555624" y="1352106"/>
                  <a:ext cx="98242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F9857020-2FDF-41F7-BDC8-CBA14C03937D}"/>
                    </a:ext>
                  </a:extLst>
                </p:cNvPr>
                <p:cNvSpPr/>
                <p:nvPr/>
              </p:nvSpPr>
              <p:spPr>
                <a:xfrm>
                  <a:off x="8156415" y="1319058"/>
                  <a:ext cx="146543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B58B5AA4-F1B6-4F67-ACBB-223B193DA965}"/>
                    </a:ext>
                  </a:extLst>
                </p:cNvPr>
                <p:cNvSpPr/>
                <p:nvPr/>
              </p:nvSpPr>
              <p:spPr>
                <a:xfrm>
                  <a:off x="8179364" y="1352106"/>
                  <a:ext cx="98242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楕円 135">
              <a:extLst>
                <a:ext uri="{FF2B5EF4-FFF2-40B4-BE49-F238E27FC236}">
                  <a16:creationId xmlns:a16="http://schemas.microsoft.com/office/drawing/2014/main" id="{75A6E711-03AC-4491-B1A4-9E4D7F507B77}"/>
                </a:ext>
              </a:extLst>
            </p:cNvPr>
            <p:cNvSpPr/>
            <p:nvPr/>
          </p:nvSpPr>
          <p:spPr>
            <a:xfrm>
              <a:off x="7848786" y="1610116"/>
              <a:ext cx="151481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楕円 135">
              <a:extLst>
                <a:ext uri="{FF2B5EF4-FFF2-40B4-BE49-F238E27FC236}">
                  <a16:creationId xmlns:a16="http://schemas.microsoft.com/office/drawing/2014/main" id="{1C6A4662-C915-43EC-A1BD-288912EF431A}"/>
                </a:ext>
              </a:extLst>
            </p:cNvPr>
            <p:cNvSpPr/>
            <p:nvPr/>
          </p:nvSpPr>
          <p:spPr>
            <a:xfrm>
              <a:off x="7858568" y="1592006"/>
              <a:ext cx="131920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楕円 135">
              <a:extLst>
                <a:ext uri="{FF2B5EF4-FFF2-40B4-BE49-F238E27FC236}">
                  <a16:creationId xmlns:a16="http://schemas.microsoft.com/office/drawing/2014/main" id="{6BF12042-89A8-4FC7-8B82-76E58B2F1F14}"/>
                </a:ext>
              </a:extLst>
            </p:cNvPr>
            <p:cNvSpPr/>
            <p:nvPr/>
          </p:nvSpPr>
          <p:spPr>
            <a:xfrm>
              <a:off x="7841704" y="1546225"/>
              <a:ext cx="16564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8EDD0FE-ECFA-44E4-B7F1-8D07206DDFBB}"/>
              </a:ext>
            </a:extLst>
          </p:cNvPr>
          <p:cNvGrpSpPr/>
          <p:nvPr/>
        </p:nvGrpSpPr>
        <p:grpSpPr>
          <a:xfrm>
            <a:off x="3693854" y="1220987"/>
            <a:ext cx="2562930" cy="1750061"/>
            <a:chOff x="3665554" y="1201337"/>
            <a:chExt cx="2562930" cy="1750061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0EF1E03-B9FE-4838-BBC9-C77B98651975}"/>
                </a:ext>
              </a:extLst>
            </p:cNvPr>
            <p:cNvSpPr/>
            <p:nvPr/>
          </p:nvSpPr>
          <p:spPr>
            <a:xfrm rot="6300000" flipV="1">
              <a:off x="503073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C2A1CFF7-EA99-4EB6-99D4-A5E68B12BDDB}"/>
                </a:ext>
              </a:extLst>
            </p:cNvPr>
            <p:cNvSpPr/>
            <p:nvPr/>
          </p:nvSpPr>
          <p:spPr>
            <a:xfrm rot="5400000" flipV="1">
              <a:off x="517984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D050AEA4-BE5E-44D9-8212-6301210575F6}"/>
                </a:ext>
              </a:extLst>
            </p:cNvPr>
            <p:cNvSpPr/>
            <p:nvPr/>
          </p:nvSpPr>
          <p:spPr>
            <a:xfrm rot="15300000">
              <a:off x="5569511" y="1659670"/>
              <a:ext cx="115184" cy="1202762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38105DE-3B54-4FB0-AC55-0A1556BFB18A}"/>
                </a:ext>
              </a:extLst>
            </p:cNvPr>
            <p:cNvSpPr/>
            <p:nvPr/>
          </p:nvSpPr>
          <p:spPr>
            <a:xfrm rot="16200000">
              <a:off x="4622495" y="1725607"/>
              <a:ext cx="791565" cy="11939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7FAD1A4-D3F8-404E-8261-D60D26689ED9}"/>
                </a:ext>
              </a:extLst>
            </p:cNvPr>
            <p:cNvSpPr/>
            <p:nvPr/>
          </p:nvSpPr>
          <p:spPr>
            <a:xfrm rot="16200000">
              <a:off x="4931705" y="2069115"/>
              <a:ext cx="360973" cy="937501"/>
            </a:xfrm>
            <a:custGeom>
              <a:avLst/>
              <a:gdLst>
                <a:gd name="connsiteX0" fmla="*/ 360973 w 360973"/>
                <a:gd name="connsiteY0" fmla="*/ 564078 h 937501"/>
                <a:gd name="connsiteX1" fmla="*/ 293380 w 360973"/>
                <a:gd name="connsiteY1" fmla="*/ 897846 h 937501"/>
                <a:gd name="connsiteX2" fmla="*/ 271688 w 360973"/>
                <a:gd name="connsiteY2" fmla="*/ 937501 h 937501"/>
                <a:gd name="connsiteX3" fmla="*/ 241726 w 360973"/>
                <a:gd name="connsiteY3" fmla="*/ 923473 h 937501"/>
                <a:gd name="connsiteX4" fmla="*/ 0 w 360973"/>
                <a:gd name="connsiteY4" fmla="*/ 373422 h 937501"/>
                <a:gd name="connsiteX5" fmla="*/ 67594 w 360973"/>
                <a:gd name="connsiteY5" fmla="*/ 39654 h 937501"/>
                <a:gd name="connsiteX6" fmla="*/ 89286 w 360973"/>
                <a:gd name="connsiteY6" fmla="*/ 0 h 937501"/>
                <a:gd name="connsiteX7" fmla="*/ 119247 w 360973"/>
                <a:gd name="connsiteY7" fmla="*/ 14028 h 937501"/>
                <a:gd name="connsiteX8" fmla="*/ 360973 w 360973"/>
                <a:gd name="connsiteY8" fmla="*/ 564078 h 9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973" h="937501">
                  <a:moveTo>
                    <a:pt x="360973" y="564078"/>
                  </a:moveTo>
                  <a:cubicBezTo>
                    <a:pt x="360973" y="687714"/>
                    <a:pt x="336055" y="802570"/>
                    <a:pt x="293380" y="897846"/>
                  </a:cubicBezTo>
                  <a:lnTo>
                    <a:pt x="271688" y="937501"/>
                  </a:lnTo>
                  <a:lnTo>
                    <a:pt x="241726" y="923473"/>
                  </a:lnTo>
                  <a:cubicBezTo>
                    <a:pt x="99674" y="832849"/>
                    <a:pt x="0" y="620693"/>
                    <a:pt x="0" y="373422"/>
                  </a:cubicBezTo>
                  <a:cubicBezTo>
                    <a:pt x="0" y="249787"/>
                    <a:pt x="24919" y="134930"/>
                    <a:pt x="67594" y="39654"/>
                  </a:cubicBezTo>
                  <a:lnTo>
                    <a:pt x="89286" y="0"/>
                  </a:lnTo>
                  <a:lnTo>
                    <a:pt x="119247" y="14028"/>
                  </a:lnTo>
                  <a:cubicBezTo>
                    <a:pt x="261299" y="104651"/>
                    <a:pt x="360973" y="316808"/>
                    <a:pt x="360973" y="56407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CC494ED-B9F5-422C-86B5-A55E57E01A84}"/>
                </a:ext>
              </a:extLst>
            </p:cNvPr>
            <p:cNvSpPr/>
            <p:nvPr/>
          </p:nvSpPr>
          <p:spPr>
            <a:xfrm rot="16200000">
              <a:off x="3819608" y="2256633"/>
              <a:ext cx="108987" cy="310483"/>
            </a:xfrm>
            <a:custGeom>
              <a:avLst/>
              <a:gdLst>
                <a:gd name="connsiteX0" fmla="*/ 131338 w 131338"/>
                <a:gd name="connsiteY0" fmla="*/ 0 h 352016"/>
                <a:gd name="connsiteX1" fmla="*/ 131338 w 131338"/>
                <a:gd name="connsiteY1" fmla="*/ 352016 h 352016"/>
                <a:gd name="connsiteX2" fmla="*/ 0 w 131338"/>
                <a:gd name="connsiteY2" fmla="*/ 352016 h 352016"/>
                <a:gd name="connsiteX3" fmla="*/ 131338 w 131338"/>
                <a:gd name="connsiteY3" fmla="*/ 0 h 3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38" h="352016">
                  <a:moveTo>
                    <a:pt x="131338" y="0"/>
                  </a:moveTo>
                  <a:lnTo>
                    <a:pt x="131338" y="352016"/>
                  </a:lnTo>
                  <a:lnTo>
                    <a:pt x="0" y="352016"/>
                  </a:lnTo>
                  <a:lnTo>
                    <a:pt x="1313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CB3C096-5FEA-4C87-BFD0-53B255A6E4D4}"/>
                </a:ext>
              </a:extLst>
            </p:cNvPr>
            <p:cNvSpPr/>
            <p:nvPr/>
          </p:nvSpPr>
          <p:spPr>
            <a:xfrm rot="16200000">
              <a:off x="3777387" y="2105424"/>
              <a:ext cx="140124" cy="363790"/>
            </a:xfrm>
            <a:custGeom>
              <a:avLst/>
              <a:gdLst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0 w 140124"/>
                <a:gd name="connsiteY2" fmla="*/ 11774 h 363790"/>
                <a:gd name="connsiteX3" fmla="*/ 4393 w 140124"/>
                <a:gd name="connsiteY3" fmla="*/ 0 h 363790"/>
                <a:gd name="connsiteX4" fmla="*/ 140124 w 140124"/>
                <a:gd name="connsiteY4" fmla="*/ 363790 h 363790"/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4393 w 140124"/>
                <a:gd name="connsiteY2" fmla="*/ 0 h 363790"/>
                <a:gd name="connsiteX3" fmla="*/ 140124 w 140124"/>
                <a:gd name="connsiteY3" fmla="*/ 363790 h 36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124" h="363790">
                  <a:moveTo>
                    <a:pt x="140124" y="363790"/>
                  </a:moveTo>
                  <a:lnTo>
                    <a:pt x="0" y="363790"/>
                  </a:lnTo>
                  <a:cubicBezTo>
                    <a:pt x="1464" y="242527"/>
                    <a:pt x="2929" y="121263"/>
                    <a:pt x="4393" y="0"/>
                  </a:cubicBezTo>
                  <a:lnTo>
                    <a:pt x="140124" y="3637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C0C723C6-CC6B-4765-8271-8EA5C3690CE9}"/>
                </a:ext>
              </a:extLst>
            </p:cNvPr>
            <p:cNvSpPr/>
            <p:nvPr/>
          </p:nvSpPr>
          <p:spPr>
            <a:xfrm rot="12600000">
              <a:off x="462632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ECD03856-BF93-4B91-9341-39B9446DBD09}"/>
                </a:ext>
              </a:extLst>
            </p:cNvPr>
            <p:cNvSpPr/>
            <p:nvPr/>
          </p:nvSpPr>
          <p:spPr>
            <a:xfrm>
              <a:off x="3879575" y="1850396"/>
              <a:ext cx="754825" cy="7548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CFFF347D-A34D-4E7D-B2AF-C9E47C0A75B5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F13670A3-8B60-464C-8479-A690C484004E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5406CC7-22CB-4151-832F-93A0EAA13091}"/>
                </a:ext>
              </a:extLst>
            </p:cNvPr>
            <p:cNvSpPr/>
            <p:nvPr/>
          </p:nvSpPr>
          <p:spPr>
            <a:xfrm>
              <a:off x="3953081" y="1850396"/>
              <a:ext cx="690360" cy="728009"/>
            </a:xfrm>
            <a:custGeom>
              <a:avLst/>
              <a:gdLst>
                <a:gd name="connsiteX0" fmla="*/ 312947 w 690360"/>
                <a:gd name="connsiteY0" fmla="*/ 0 h 728009"/>
                <a:gd name="connsiteX1" fmla="*/ 690360 w 690360"/>
                <a:gd name="connsiteY1" fmla="*/ 377413 h 728009"/>
                <a:gd name="connsiteX2" fmla="*/ 459853 w 690360"/>
                <a:gd name="connsiteY2" fmla="*/ 725167 h 728009"/>
                <a:gd name="connsiteX3" fmla="*/ 450698 w 690360"/>
                <a:gd name="connsiteY3" fmla="*/ 728009 h 728009"/>
                <a:gd name="connsiteX4" fmla="*/ 450707 w 690360"/>
                <a:gd name="connsiteY4" fmla="*/ 727998 h 728009"/>
                <a:gd name="connsiteX5" fmla="*/ 515163 w 690360"/>
                <a:gd name="connsiteY5" fmla="*/ 516983 h 728009"/>
                <a:gd name="connsiteX6" fmla="*/ 137750 w 690360"/>
                <a:gd name="connsiteY6" fmla="*/ 139570 h 728009"/>
                <a:gd name="connsiteX7" fmla="*/ 61689 w 690360"/>
                <a:gd name="connsiteY7" fmla="*/ 147238 h 728009"/>
                <a:gd name="connsiteX8" fmla="*/ 0 w 690360"/>
                <a:gd name="connsiteY8" fmla="*/ 166387 h 728009"/>
                <a:gd name="connsiteX9" fmla="*/ 46076 w 690360"/>
                <a:gd name="connsiteY9" fmla="*/ 110542 h 728009"/>
                <a:gd name="connsiteX10" fmla="*/ 312947 w 690360"/>
                <a:gd name="connsiteY10" fmla="*/ 0 h 72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0360" h="728009">
                  <a:moveTo>
                    <a:pt x="312947" y="0"/>
                  </a:moveTo>
                  <a:cubicBezTo>
                    <a:pt x="521386" y="0"/>
                    <a:pt x="690360" y="168974"/>
                    <a:pt x="690360" y="377413"/>
                  </a:cubicBezTo>
                  <a:cubicBezTo>
                    <a:pt x="690360" y="533742"/>
                    <a:pt x="595312" y="667873"/>
                    <a:pt x="459853" y="725167"/>
                  </a:cubicBezTo>
                  <a:lnTo>
                    <a:pt x="450698" y="728009"/>
                  </a:lnTo>
                  <a:lnTo>
                    <a:pt x="450707" y="727998"/>
                  </a:lnTo>
                  <a:cubicBezTo>
                    <a:pt x="491401" y="667763"/>
                    <a:pt x="515163" y="595148"/>
                    <a:pt x="515163" y="516983"/>
                  </a:cubicBezTo>
                  <a:cubicBezTo>
                    <a:pt x="515163" y="308544"/>
                    <a:pt x="346189" y="139570"/>
                    <a:pt x="137750" y="139570"/>
                  </a:cubicBezTo>
                  <a:cubicBezTo>
                    <a:pt x="111695" y="139570"/>
                    <a:pt x="86257" y="142210"/>
                    <a:pt x="61689" y="147238"/>
                  </a:cubicBezTo>
                  <a:lnTo>
                    <a:pt x="0" y="166387"/>
                  </a:lnTo>
                  <a:lnTo>
                    <a:pt x="46076" y="110542"/>
                  </a:lnTo>
                  <a:cubicBezTo>
                    <a:pt x="114375" y="42244"/>
                    <a:pt x="208728" y="0"/>
                    <a:pt x="312947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E462E9D-7ED7-4996-BF28-FAB16D81130E}"/>
                </a:ext>
              </a:extLst>
            </p:cNvPr>
            <p:cNvSpPr/>
            <p:nvPr/>
          </p:nvSpPr>
          <p:spPr>
            <a:xfrm rot="12600000">
              <a:off x="4829286" y="1201337"/>
              <a:ext cx="596379" cy="618150"/>
            </a:xfrm>
            <a:custGeom>
              <a:avLst/>
              <a:gdLst>
                <a:gd name="connsiteX0" fmla="*/ 596379 w 596379"/>
                <a:gd name="connsiteY0" fmla="*/ 618150 h 618150"/>
                <a:gd name="connsiteX1" fmla="*/ 111701 w 596379"/>
                <a:gd name="connsiteY1" fmla="*/ 502669 h 618150"/>
                <a:gd name="connsiteX2" fmla="*/ 72859 w 596379"/>
                <a:gd name="connsiteY2" fmla="*/ 477671 h 618150"/>
                <a:gd name="connsiteX3" fmla="*/ 293444 w 596379"/>
                <a:gd name="connsiteY3" fmla="*/ 512908 h 618150"/>
                <a:gd name="connsiteX4" fmla="*/ 0 w 596379"/>
                <a:gd name="connsiteY4" fmla="*/ 300300 h 618150"/>
                <a:gd name="connsiteX5" fmla="*/ 330846 w 596379"/>
                <a:gd name="connsiteY5" fmla="*/ 448126 h 618150"/>
                <a:gd name="connsiteX6" fmla="*/ 102427 w 596379"/>
                <a:gd name="connsiteY6" fmla="*/ 166815 h 618150"/>
                <a:gd name="connsiteX7" fmla="*/ 383739 w 596379"/>
                <a:gd name="connsiteY7" fmla="*/ 395234 h 618150"/>
                <a:gd name="connsiteX8" fmla="*/ 235912 w 596379"/>
                <a:gd name="connsiteY8" fmla="*/ 64387 h 618150"/>
                <a:gd name="connsiteX9" fmla="*/ 448521 w 596379"/>
                <a:gd name="connsiteY9" fmla="*/ 357832 h 618150"/>
                <a:gd name="connsiteX10" fmla="*/ 391360 w 596379"/>
                <a:gd name="connsiteY10" fmla="*/ 0 h 618150"/>
                <a:gd name="connsiteX11" fmla="*/ 520773 w 596379"/>
                <a:gd name="connsiteY11" fmla="*/ 338472 h 618150"/>
                <a:gd name="connsiteX12" fmla="*/ 522234 w 596379"/>
                <a:gd name="connsiteY12" fmla="*/ 324390 h 618150"/>
                <a:gd name="connsiteX13" fmla="*/ 548088 w 596379"/>
                <a:gd name="connsiteY13" fmla="*/ 450903 h 618150"/>
                <a:gd name="connsiteX14" fmla="*/ 596379 w 596379"/>
                <a:gd name="connsiteY14" fmla="*/ 618150 h 61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6379" h="618150">
                  <a:moveTo>
                    <a:pt x="596379" y="618150"/>
                  </a:moveTo>
                  <a:cubicBezTo>
                    <a:pt x="416843" y="618150"/>
                    <a:pt x="250055" y="575577"/>
                    <a:pt x="111701" y="502669"/>
                  </a:cubicBezTo>
                  <a:lnTo>
                    <a:pt x="72859" y="477671"/>
                  </a:lnTo>
                  <a:lnTo>
                    <a:pt x="293444" y="512908"/>
                  </a:lnTo>
                  <a:lnTo>
                    <a:pt x="0" y="300300"/>
                  </a:lnTo>
                  <a:lnTo>
                    <a:pt x="330846" y="448126"/>
                  </a:lnTo>
                  <a:lnTo>
                    <a:pt x="102427" y="166815"/>
                  </a:lnTo>
                  <a:lnTo>
                    <a:pt x="383739" y="395234"/>
                  </a:lnTo>
                  <a:lnTo>
                    <a:pt x="235912" y="64387"/>
                  </a:lnTo>
                  <a:lnTo>
                    <a:pt x="448521" y="357832"/>
                  </a:lnTo>
                  <a:lnTo>
                    <a:pt x="391360" y="0"/>
                  </a:lnTo>
                  <a:lnTo>
                    <a:pt x="520773" y="338472"/>
                  </a:lnTo>
                  <a:lnTo>
                    <a:pt x="522234" y="324390"/>
                  </a:lnTo>
                  <a:lnTo>
                    <a:pt x="548088" y="450903"/>
                  </a:lnTo>
                  <a:cubicBezTo>
                    <a:pt x="561886" y="506938"/>
                    <a:pt x="577982" y="562715"/>
                    <a:pt x="596379" y="6181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0B92079-FA3E-43B1-A52A-D2048EA1852F}"/>
              </a:ext>
            </a:extLst>
          </p:cNvPr>
          <p:cNvGrpSpPr/>
          <p:nvPr/>
        </p:nvGrpSpPr>
        <p:grpSpPr>
          <a:xfrm>
            <a:off x="770575" y="1224952"/>
            <a:ext cx="2509703" cy="2055968"/>
            <a:chOff x="716710" y="1224952"/>
            <a:chExt cx="2509703" cy="2055968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3B9CB73-53EE-46CF-8D02-CB52EE302CBC}"/>
                </a:ext>
              </a:extLst>
            </p:cNvPr>
            <p:cNvSpPr/>
            <p:nvPr/>
          </p:nvSpPr>
          <p:spPr>
            <a:xfrm rot="15300000">
              <a:off x="870380" y="1718722"/>
              <a:ext cx="108987" cy="310483"/>
            </a:xfrm>
            <a:custGeom>
              <a:avLst/>
              <a:gdLst>
                <a:gd name="connsiteX0" fmla="*/ 131338 w 131338"/>
                <a:gd name="connsiteY0" fmla="*/ 0 h 352016"/>
                <a:gd name="connsiteX1" fmla="*/ 131338 w 131338"/>
                <a:gd name="connsiteY1" fmla="*/ 352016 h 352016"/>
                <a:gd name="connsiteX2" fmla="*/ 0 w 131338"/>
                <a:gd name="connsiteY2" fmla="*/ 352016 h 352016"/>
                <a:gd name="connsiteX3" fmla="*/ 131338 w 131338"/>
                <a:gd name="connsiteY3" fmla="*/ 0 h 3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38" h="352016">
                  <a:moveTo>
                    <a:pt x="131338" y="0"/>
                  </a:moveTo>
                  <a:lnTo>
                    <a:pt x="131338" y="352016"/>
                  </a:lnTo>
                  <a:lnTo>
                    <a:pt x="0" y="352016"/>
                  </a:lnTo>
                  <a:lnTo>
                    <a:pt x="1313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3DF9D408-E215-46D4-84AD-ED7063FA890C}"/>
                </a:ext>
              </a:extLst>
            </p:cNvPr>
            <p:cNvSpPr/>
            <p:nvPr/>
          </p:nvSpPr>
          <p:spPr>
            <a:xfrm rot="17100000">
              <a:off x="828543" y="1518473"/>
              <a:ext cx="140124" cy="363790"/>
            </a:xfrm>
            <a:custGeom>
              <a:avLst/>
              <a:gdLst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0 w 140124"/>
                <a:gd name="connsiteY2" fmla="*/ 11774 h 363790"/>
                <a:gd name="connsiteX3" fmla="*/ 4393 w 140124"/>
                <a:gd name="connsiteY3" fmla="*/ 0 h 363790"/>
                <a:gd name="connsiteX4" fmla="*/ 140124 w 140124"/>
                <a:gd name="connsiteY4" fmla="*/ 363790 h 363790"/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4393 w 140124"/>
                <a:gd name="connsiteY2" fmla="*/ 0 h 363790"/>
                <a:gd name="connsiteX3" fmla="*/ 140124 w 140124"/>
                <a:gd name="connsiteY3" fmla="*/ 363790 h 36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124" h="363790">
                  <a:moveTo>
                    <a:pt x="140124" y="363790"/>
                  </a:moveTo>
                  <a:lnTo>
                    <a:pt x="0" y="363790"/>
                  </a:lnTo>
                  <a:cubicBezTo>
                    <a:pt x="1464" y="242527"/>
                    <a:pt x="2929" y="121263"/>
                    <a:pt x="4393" y="0"/>
                  </a:cubicBezTo>
                  <a:lnTo>
                    <a:pt x="140124" y="3637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2D4AABF-DD62-4904-BD78-103F7784203D}"/>
                </a:ext>
              </a:extLst>
            </p:cNvPr>
            <p:cNvSpPr/>
            <p:nvPr/>
          </p:nvSpPr>
          <p:spPr>
            <a:xfrm rot="5400000">
              <a:off x="1648023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A2BE5886-105F-4535-A2A9-5C13EE4C5E32}"/>
                </a:ext>
              </a:extLst>
            </p:cNvPr>
            <p:cNvSpPr/>
            <p:nvPr/>
          </p:nvSpPr>
          <p:spPr>
            <a:xfrm rot="5400000">
              <a:off x="1797147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71946A80-E0D5-419A-A7D5-65BDD3249EBB}"/>
                </a:ext>
              </a:extLst>
            </p:cNvPr>
            <p:cNvSpPr/>
            <p:nvPr/>
          </p:nvSpPr>
          <p:spPr>
            <a:xfrm>
              <a:off x="2044711" y="2736576"/>
              <a:ext cx="183076" cy="2224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2C80BCE0-E9F8-435C-A13C-FB2C9874DBAB}"/>
                </a:ext>
              </a:extLst>
            </p:cNvPr>
            <p:cNvSpPr/>
            <p:nvPr/>
          </p:nvSpPr>
          <p:spPr>
            <a:xfrm rot="17100000">
              <a:off x="2465960" y="1977039"/>
              <a:ext cx="132922" cy="1387984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B29B9DA4-C35A-4965-8474-D552C9D53624}"/>
                </a:ext>
              </a:extLst>
            </p:cNvPr>
            <p:cNvSpPr/>
            <p:nvPr/>
          </p:nvSpPr>
          <p:spPr>
            <a:xfrm rot="18900000">
              <a:off x="1503682" y="1605114"/>
              <a:ext cx="913464" cy="137778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C085D1E0-4F4D-4CA1-9012-DB2857D5E119}"/>
                </a:ext>
              </a:extLst>
            </p:cNvPr>
            <p:cNvSpPr/>
            <p:nvPr/>
          </p:nvSpPr>
          <p:spPr>
            <a:xfrm>
              <a:off x="970868" y="1224952"/>
              <a:ext cx="871066" cy="8710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0B5B5AA4-C6DF-4281-AEDD-B39F8C5460C7}"/>
                </a:ext>
              </a:extLst>
            </p:cNvPr>
            <p:cNvSpPr/>
            <p:nvPr/>
          </p:nvSpPr>
          <p:spPr>
            <a:xfrm>
              <a:off x="1063622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4BBEE332-BC45-4B95-B516-D79C100589FF}"/>
                </a:ext>
              </a:extLst>
            </p:cNvPr>
            <p:cNvSpPr/>
            <p:nvPr/>
          </p:nvSpPr>
          <p:spPr>
            <a:xfrm>
              <a:off x="1096244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566F610-F187-45DA-87D1-87E79ECA2970}"/>
                </a:ext>
              </a:extLst>
            </p:cNvPr>
            <p:cNvSpPr/>
            <p:nvPr/>
          </p:nvSpPr>
          <p:spPr>
            <a:xfrm>
              <a:off x="1068370" y="1224952"/>
              <a:ext cx="780093" cy="828692"/>
            </a:xfrm>
            <a:custGeom>
              <a:avLst/>
              <a:gdLst>
                <a:gd name="connsiteX0" fmla="*/ 344560 w 780093"/>
                <a:gd name="connsiteY0" fmla="*/ 0 h 828692"/>
                <a:gd name="connsiteX1" fmla="*/ 780093 w 780093"/>
                <a:gd name="connsiteY1" fmla="*/ 435533 h 828692"/>
                <a:gd name="connsiteX2" fmla="*/ 588071 w 780093"/>
                <a:gd name="connsiteY2" fmla="*/ 796684 h 828692"/>
                <a:gd name="connsiteX3" fmla="*/ 529100 w 780093"/>
                <a:gd name="connsiteY3" fmla="*/ 828692 h 828692"/>
                <a:gd name="connsiteX4" fmla="*/ 545691 w 780093"/>
                <a:gd name="connsiteY4" fmla="*/ 808584 h 828692"/>
                <a:gd name="connsiteX5" fmla="*/ 620073 w 780093"/>
                <a:gd name="connsiteY5" fmla="*/ 565073 h 828692"/>
                <a:gd name="connsiteX6" fmla="*/ 184540 w 780093"/>
                <a:gd name="connsiteY6" fmla="*/ 129540 h 828692"/>
                <a:gd name="connsiteX7" fmla="*/ 15011 w 780093"/>
                <a:gd name="connsiteY7" fmla="*/ 163766 h 828692"/>
                <a:gd name="connsiteX8" fmla="*/ 0 w 780093"/>
                <a:gd name="connsiteY8" fmla="*/ 171914 h 828692"/>
                <a:gd name="connsiteX9" fmla="*/ 36592 w 780093"/>
                <a:gd name="connsiteY9" fmla="*/ 127565 h 828692"/>
                <a:gd name="connsiteX10" fmla="*/ 344560 w 780093"/>
                <a:gd name="connsiteY10" fmla="*/ 0 h 82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0093" h="828692">
                  <a:moveTo>
                    <a:pt x="344560" y="0"/>
                  </a:moveTo>
                  <a:cubicBezTo>
                    <a:pt x="585098" y="0"/>
                    <a:pt x="780093" y="194995"/>
                    <a:pt x="780093" y="435533"/>
                  </a:cubicBezTo>
                  <a:cubicBezTo>
                    <a:pt x="780093" y="585869"/>
                    <a:pt x="703923" y="718415"/>
                    <a:pt x="588071" y="796684"/>
                  </a:cubicBezTo>
                  <a:lnTo>
                    <a:pt x="529100" y="828692"/>
                  </a:lnTo>
                  <a:lnTo>
                    <a:pt x="545691" y="808584"/>
                  </a:lnTo>
                  <a:cubicBezTo>
                    <a:pt x="592652" y="739072"/>
                    <a:pt x="620073" y="655275"/>
                    <a:pt x="620073" y="565073"/>
                  </a:cubicBezTo>
                  <a:cubicBezTo>
                    <a:pt x="620073" y="324535"/>
                    <a:pt x="425078" y="129540"/>
                    <a:pt x="184540" y="129540"/>
                  </a:cubicBezTo>
                  <a:cubicBezTo>
                    <a:pt x="124406" y="129540"/>
                    <a:pt x="67118" y="141727"/>
                    <a:pt x="15011" y="163766"/>
                  </a:cubicBezTo>
                  <a:lnTo>
                    <a:pt x="0" y="171914"/>
                  </a:lnTo>
                  <a:lnTo>
                    <a:pt x="36592" y="127565"/>
                  </a:lnTo>
                  <a:cubicBezTo>
                    <a:pt x="115408" y="48749"/>
                    <a:pt x="224291" y="0"/>
                    <a:pt x="344560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2BED21CA-9E0B-4639-AFAC-D8FE49CBD326}"/>
                </a:ext>
              </a:extLst>
            </p:cNvPr>
            <p:cNvSpPr/>
            <p:nvPr/>
          </p:nvSpPr>
          <p:spPr>
            <a:xfrm rot="18900000">
              <a:off x="1666856" y="2010130"/>
              <a:ext cx="477922" cy="1075756"/>
            </a:xfrm>
            <a:custGeom>
              <a:avLst/>
              <a:gdLst>
                <a:gd name="connsiteX0" fmla="*/ 276553 w 477922"/>
                <a:gd name="connsiteY0" fmla="*/ 108076 h 1075756"/>
                <a:gd name="connsiteX1" fmla="*/ 477922 w 477922"/>
                <a:gd name="connsiteY1" fmla="*/ 679317 h 1075756"/>
                <a:gd name="connsiteX2" fmla="*/ 399919 w 477922"/>
                <a:gd name="connsiteY2" fmla="*/ 1064484 h 1075756"/>
                <a:gd name="connsiteX3" fmla="*/ 393753 w 477922"/>
                <a:gd name="connsiteY3" fmla="*/ 1075756 h 1075756"/>
                <a:gd name="connsiteX4" fmla="*/ 364685 w 477922"/>
                <a:gd name="connsiteY4" fmla="*/ 1071336 h 1075756"/>
                <a:gd name="connsiteX5" fmla="*/ 0 w 477922"/>
                <a:gd name="connsiteY5" fmla="*/ 396439 h 1075756"/>
                <a:gd name="connsiteX6" fmla="*/ 78003 w 477922"/>
                <a:gd name="connsiteY6" fmla="*/ 11273 h 1075756"/>
                <a:gd name="connsiteX7" fmla="*/ 84169 w 477922"/>
                <a:gd name="connsiteY7" fmla="*/ 0 h 1075756"/>
                <a:gd name="connsiteX8" fmla="*/ 113237 w 477922"/>
                <a:gd name="connsiteY8" fmla="*/ 4420 h 1075756"/>
                <a:gd name="connsiteX9" fmla="*/ 276553 w 477922"/>
                <a:gd name="connsiteY9" fmla="*/ 108076 h 107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922" h="1075756">
                  <a:moveTo>
                    <a:pt x="276553" y="108076"/>
                  </a:moveTo>
                  <a:cubicBezTo>
                    <a:pt x="398044" y="231875"/>
                    <a:pt x="477922" y="441526"/>
                    <a:pt x="477922" y="679317"/>
                  </a:cubicBezTo>
                  <a:cubicBezTo>
                    <a:pt x="477922" y="821991"/>
                    <a:pt x="449166" y="954536"/>
                    <a:pt x="399919" y="1064484"/>
                  </a:cubicBezTo>
                  <a:lnTo>
                    <a:pt x="393753" y="1075756"/>
                  </a:lnTo>
                  <a:lnTo>
                    <a:pt x="364685" y="1071336"/>
                  </a:lnTo>
                  <a:cubicBezTo>
                    <a:pt x="156560" y="1007099"/>
                    <a:pt x="0" y="729346"/>
                    <a:pt x="0" y="396439"/>
                  </a:cubicBezTo>
                  <a:cubicBezTo>
                    <a:pt x="0" y="253765"/>
                    <a:pt x="28756" y="121221"/>
                    <a:pt x="78003" y="11273"/>
                  </a:cubicBezTo>
                  <a:lnTo>
                    <a:pt x="84169" y="0"/>
                  </a:lnTo>
                  <a:lnTo>
                    <a:pt x="113237" y="4420"/>
                  </a:lnTo>
                  <a:cubicBezTo>
                    <a:pt x="172701" y="22773"/>
                    <a:pt x="227956" y="58557"/>
                    <a:pt x="276553" y="1080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35">
              <a:extLst>
                <a:ext uri="{FF2B5EF4-FFF2-40B4-BE49-F238E27FC236}">
                  <a16:creationId xmlns:a16="http://schemas.microsoft.com/office/drawing/2014/main" id="{664607FB-2922-459A-A47C-45D5B0C625A1}"/>
                </a:ext>
              </a:extLst>
            </p:cNvPr>
            <p:cNvSpPr/>
            <p:nvPr/>
          </p:nvSpPr>
          <p:spPr>
            <a:xfrm rot="18000000">
              <a:off x="1932973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D478079-6EE7-48F9-8254-E149AB4A45EE}"/>
                </a:ext>
              </a:extLst>
            </p:cNvPr>
            <p:cNvSpPr/>
            <p:nvPr/>
          </p:nvSpPr>
          <p:spPr>
            <a:xfrm rot="18000000">
              <a:off x="2507615" y="2185894"/>
              <a:ext cx="463392" cy="630076"/>
            </a:xfrm>
            <a:custGeom>
              <a:avLst/>
              <a:gdLst>
                <a:gd name="connsiteX0" fmla="*/ 392327 w 463392"/>
                <a:gd name="connsiteY0" fmla="*/ 21962 h 630076"/>
                <a:gd name="connsiteX1" fmla="*/ 335166 w 463392"/>
                <a:gd name="connsiteY1" fmla="*/ 379794 h 630076"/>
                <a:gd name="connsiteX2" fmla="*/ 463392 w 463392"/>
                <a:gd name="connsiteY2" fmla="*/ 202816 h 630076"/>
                <a:gd name="connsiteX3" fmla="*/ 405690 w 463392"/>
                <a:gd name="connsiteY3" fmla="*/ 323318 h 630076"/>
                <a:gd name="connsiteX4" fmla="*/ 225734 w 463392"/>
                <a:gd name="connsiteY4" fmla="*/ 630076 h 630076"/>
                <a:gd name="connsiteX5" fmla="*/ 44694 w 463392"/>
                <a:gd name="connsiteY5" fmla="*/ 319686 h 630076"/>
                <a:gd name="connsiteX6" fmla="*/ 0 w 463392"/>
                <a:gd name="connsiteY6" fmla="*/ 219887 h 630076"/>
                <a:gd name="connsiteX7" fmla="*/ 115858 w 463392"/>
                <a:gd name="connsiteY7" fmla="*/ 379795 h 630076"/>
                <a:gd name="connsiteX8" fmla="*/ 58696 w 463392"/>
                <a:gd name="connsiteY8" fmla="*/ 21962 h 630076"/>
                <a:gd name="connsiteX9" fmla="*/ 188109 w 463392"/>
                <a:gd name="connsiteY9" fmla="*/ 360434 h 630076"/>
                <a:gd name="connsiteX10" fmla="*/ 225511 w 463392"/>
                <a:gd name="connsiteY10" fmla="*/ 0 h 630076"/>
                <a:gd name="connsiteX11" fmla="*/ 262913 w 463392"/>
                <a:gd name="connsiteY11" fmla="*/ 360434 h 63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3392" h="630076">
                  <a:moveTo>
                    <a:pt x="392327" y="21962"/>
                  </a:moveTo>
                  <a:lnTo>
                    <a:pt x="335166" y="379794"/>
                  </a:lnTo>
                  <a:lnTo>
                    <a:pt x="463392" y="202816"/>
                  </a:lnTo>
                  <a:lnTo>
                    <a:pt x="405690" y="323318"/>
                  </a:lnTo>
                  <a:cubicBezTo>
                    <a:pt x="356152" y="419199"/>
                    <a:pt x="296564" y="520817"/>
                    <a:pt x="225734" y="630076"/>
                  </a:cubicBezTo>
                  <a:cubicBezTo>
                    <a:pt x="152505" y="520881"/>
                    <a:pt x="92904" y="417633"/>
                    <a:pt x="44694" y="319686"/>
                  </a:cubicBezTo>
                  <a:lnTo>
                    <a:pt x="0" y="219887"/>
                  </a:lnTo>
                  <a:lnTo>
                    <a:pt x="115858" y="379795"/>
                  </a:lnTo>
                  <a:lnTo>
                    <a:pt x="58696" y="21962"/>
                  </a:lnTo>
                  <a:lnTo>
                    <a:pt x="188109" y="360434"/>
                  </a:lnTo>
                  <a:lnTo>
                    <a:pt x="225511" y="0"/>
                  </a:lnTo>
                  <a:lnTo>
                    <a:pt x="262913" y="3604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4822694-B44E-4994-8181-D644B9E20769}"/>
              </a:ext>
            </a:extLst>
          </p:cNvPr>
          <p:cNvGrpSpPr/>
          <p:nvPr/>
        </p:nvGrpSpPr>
        <p:grpSpPr>
          <a:xfrm>
            <a:off x="7409252" y="3997169"/>
            <a:ext cx="1140240" cy="2231414"/>
            <a:chOff x="7370631" y="1032892"/>
            <a:chExt cx="1140240" cy="223141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4C2FC0A-03CE-4F37-B5CB-21E4E9312C4F}"/>
                </a:ext>
              </a:extLst>
            </p:cNvPr>
            <p:cNvGrpSpPr/>
            <p:nvPr/>
          </p:nvGrpSpPr>
          <p:grpSpPr>
            <a:xfrm>
              <a:off x="7370631" y="1032892"/>
              <a:ext cx="1140240" cy="2231414"/>
              <a:chOff x="7370631" y="1032892"/>
              <a:chExt cx="1140240" cy="223141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61F0B2E-E8E4-4D83-A119-DA7DB681364E}"/>
                  </a:ext>
                </a:extLst>
              </p:cNvPr>
              <p:cNvSpPr/>
              <p:nvPr/>
            </p:nvSpPr>
            <p:spPr>
              <a:xfrm flipH="1">
                <a:off x="8050732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6B90F3C-CCA1-4560-A454-EDC6912B76D4}"/>
                  </a:ext>
                </a:extLst>
              </p:cNvPr>
              <p:cNvSpPr/>
              <p:nvPr/>
            </p:nvSpPr>
            <p:spPr>
              <a:xfrm>
                <a:off x="7440464" y="2748156"/>
                <a:ext cx="401488" cy="516150"/>
              </a:xfrm>
              <a:custGeom>
                <a:avLst/>
                <a:gdLst>
                  <a:gd name="connsiteX0" fmla="*/ 2 w 415596"/>
                  <a:gd name="connsiteY0" fmla="*/ 564469 h 655455"/>
                  <a:gd name="connsiteX1" fmla="*/ 2 w 415596"/>
                  <a:gd name="connsiteY1" fmla="*/ 564471 h 655455"/>
                  <a:gd name="connsiteX2" fmla="*/ 0 w 415596"/>
                  <a:gd name="connsiteY2" fmla="*/ 564471 h 655455"/>
                  <a:gd name="connsiteX3" fmla="*/ 2 w 415596"/>
                  <a:gd name="connsiteY3" fmla="*/ 564469 h 655455"/>
                  <a:gd name="connsiteX4" fmla="*/ 247773 w 415596"/>
                  <a:gd name="connsiteY4" fmla="*/ 0 h 655455"/>
                  <a:gd name="connsiteX5" fmla="*/ 293492 w 415596"/>
                  <a:gd name="connsiteY5" fmla="*/ 0 h 655455"/>
                  <a:gd name="connsiteX6" fmla="*/ 293492 w 415596"/>
                  <a:gd name="connsiteY6" fmla="*/ 379299 h 655455"/>
                  <a:gd name="connsiteX7" fmla="*/ 318764 w 415596"/>
                  <a:gd name="connsiteY7" fmla="*/ 369341 h 655455"/>
                  <a:gd name="connsiteX8" fmla="*/ 334485 w 415596"/>
                  <a:gd name="connsiteY8" fmla="*/ 361465 h 655455"/>
                  <a:gd name="connsiteX9" fmla="*/ 383148 w 415596"/>
                  <a:gd name="connsiteY9" fmla="*/ 353288 h 655455"/>
                  <a:gd name="connsiteX10" fmla="*/ 415596 w 415596"/>
                  <a:gd name="connsiteY10" fmla="*/ 368457 h 655455"/>
                  <a:gd name="connsiteX11" fmla="*/ 374699 w 415596"/>
                  <a:gd name="connsiteY11" fmla="*/ 381870 h 655455"/>
                  <a:gd name="connsiteX12" fmla="*/ 365647 w 415596"/>
                  <a:gd name="connsiteY12" fmla="*/ 386501 h 655455"/>
                  <a:gd name="connsiteX13" fmla="*/ 311978 w 415596"/>
                  <a:gd name="connsiteY13" fmla="*/ 418565 h 655455"/>
                  <a:gd name="connsiteX14" fmla="*/ 300526 w 415596"/>
                  <a:gd name="connsiteY14" fmla="*/ 427228 h 655455"/>
                  <a:gd name="connsiteX15" fmla="*/ 298353 w 415596"/>
                  <a:gd name="connsiteY15" fmla="*/ 434126 h 655455"/>
                  <a:gd name="connsiteX16" fmla="*/ 290948 w 415596"/>
                  <a:gd name="connsiteY16" fmla="*/ 655455 h 655455"/>
                  <a:gd name="connsiteX17" fmla="*/ 248196 w 415596"/>
                  <a:gd name="connsiteY17" fmla="*/ 504761 h 655455"/>
                  <a:gd name="connsiteX18" fmla="*/ 254215 w 415596"/>
                  <a:gd name="connsiteY18" fmla="*/ 462261 h 655455"/>
                  <a:gd name="connsiteX19" fmla="*/ 241189 w 415596"/>
                  <a:gd name="connsiteY19" fmla="*/ 472114 h 655455"/>
                  <a:gd name="connsiteX20" fmla="*/ 120340 w 415596"/>
                  <a:gd name="connsiteY20" fmla="*/ 642392 h 655455"/>
                  <a:gd name="connsiteX21" fmla="*/ 161156 w 415596"/>
                  <a:gd name="connsiteY21" fmla="*/ 497351 h 655455"/>
                  <a:gd name="connsiteX22" fmla="*/ 206906 w 415596"/>
                  <a:gd name="connsiteY22" fmla="*/ 447053 h 655455"/>
                  <a:gd name="connsiteX23" fmla="*/ 192714 w 415596"/>
                  <a:gd name="connsiteY23" fmla="*/ 450903 h 655455"/>
                  <a:gd name="connsiteX24" fmla="*/ 80890 w 415596"/>
                  <a:gd name="connsiteY24" fmla="*/ 503219 h 655455"/>
                  <a:gd name="connsiteX25" fmla="*/ 2 w 415596"/>
                  <a:gd name="connsiteY25" fmla="*/ 564469 h 655455"/>
                  <a:gd name="connsiteX26" fmla="*/ 5436 w 415596"/>
                  <a:gd name="connsiteY26" fmla="*/ 529050 h 655455"/>
                  <a:gd name="connsiteX27" fmla="*/ 178841 w 415596"/>
                  <a:gd name="connsiteY27" fmla="*/ 413047 h 655455"/>
                  <a:gd name="connsiteX28" fmla="*/ 247773 w 415596"/>
                  <a:gd name="connsiteY28" fmla="*/ 393416 h 655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15596" h="655455">
                    <a:moveTo>
                      <a:pt x="2" y="564469"/>
                    </a:moveTo>
                    <a:lnTo>
                      <a:pt x="2" y="564471"/>
                    </a:lnTo>
                    <a:lnTo>
                      <a:pt x="0" y="564471"/>
                    </a:lnTo>
                    <a:cubicBezTo>
                      <a:pt x="1" y="564471"/>
                      <a:pt x="1" y="564470"/>
                      <a:pt x="2" y="564469"/>
                    </a:cubicBezTo>
                    <a:close/>
                    <a:moveTo>
                      <a:pt x="247773" y="0"/>
                    </a:moveTo>
                    <a:lnTo>
                      <a:pt x="293492" y="0"/>
                    </a:lnTo>
                    <a:lnTo>
                      <a:pt x="293492" y="379299"/>
                    </a:lnTo>
                    <a:lnTo>
                      <a:pt x="318764" y="369341"/>
                    </a:lnTo>
                    <a:lnTo>
                      <a:pt x="334485" y="361465"/>
                    </a:lnTo>
                    <a:cubicBezTo>
                      <a:pt x="352689" y="355100"/>
                      <a:pt x="369269" y="352248"/>
                      <a:pt x="383148" y="353288"/>
                    </a:cubicBezTo>
                    <a:cubicBezTo>
                      <a:pt x="397026" y="354328"/>
                      <a:pt x="408201" y="359260"/>
                      <a:pt x="415596" y="368457"/>
                    </a:cubicBezTo>
                    <a:cubicBezTo>
                      <a:pt x="402669" y="371299"/>
                      <a:pt x="388935" y="375830"/>
                      <a:pt x="374699" y="381870"/>
                    </a:cubicBezTo>
                    <a:lnTo>
                      <a:pt x="365647" y="386501"/>
                    </a:lnTo>
                    <a:lnTo>
                      <a:pt x="311978" y="418565"/>
                    </a:lnTo>
                    <a:lnTo>
                      <a:pt x="300526" y="427228"/>
                    </a:lnTo>
                    <a:lnTo>
                      <a:pt x="298353" y="434126"/>
                    </a:lnTo>
                    <a:cubicBezTo>
                      <a:pt x="280344" y="516251"/>
                      <a:pt x="277600" y="598251"/>
                      <a:pt x="290948" y="655455"/>
                    </a:cubicBezTo>
                    <a:cubicBezTo>
                      <a:pt x="259162" y="645022"/>
                      <a:pt x="243416" y="583503"/>
                      <a:pt x="248196" y="504761"/>
                    </a:cubicBezTo>
                    <a:lnTo>
                      <a:pt x="254215" y="462261"/>
                    </a:lnTo>
                    <a:lnTo>
                      <a:pt x="241189" y="472114"/>
                    </a:lnTo>
                    <a:cubicBezTo>
                      <a:pt x="183107" y="526003"/>
                      <a:pt x="138335" y="589087"/>
                      <a:pt x="120340" y="642392"/>
                    </a:cubicBezTo>
                    <a:cubicBezTo>
                      <a:pt x="98156" y="614796"/>
                      <a:pt x="116300" y="556623"/>
                      <a:pt x="161156" y="497351"/>
                    </a:cubicBezTo>
                    <a:lnTo>
                      <a:pt x="206906" y="447053"/>
                    </a:lnTo>
                    <a:cubicBezTo>
                      <a:pt x="202175" y="448336"/>
                      <a:pt x="197444" y="449620"/>
                      <a:pt x="192714" y="450903"/>
                    </a:cubicBezTo>
                    <a:cubicBezTo>
                      <a:pt x="152073" y="465797"/>
                      <a:pt x="113904" y="483763"/>
                      <a:pt x="80890" y="503219"/>
                    </a:cubicBezTo>
                    <a:lnTo>
                      <a:pt x="2" y="564469"/>
                    </a:lnTo>
                    <a:lnTo>
                      <a:pt x="5436" y="529050"/>
                    </a:lnTo>
                    <a:cubicBezTo>
                      <a:pt x="26838" y="490382"/>
                      <a:pt x="93271" y="444407"/>
                      <a:pt x="178841" y="413047"/>
                    </a:cubicBezTo>
                    <a:lnTo>
                      <a:pt x="247773" y="39341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5BF53D4-0F9F-4907-B884-B2C36A0060BF}"/>
                  </a:ext>
                </a:extLst>
              </p:cNvPr>
              <p:cNvSpPr/>
              <p:nvPr/>
            </p:nvSpPr>
            <p:spPr>
              <a:xfrm>
                <a:off x="7370631" y="1591138"/>
                <a:ext cx="1140240" cy="1236573"/>
              </a:xfrm>
              <a:prstGeom prst="ellipse">
                <a:avLst/>
              </a:prstGeom>
              <a:solidFill>
                <a:srgbClr val="3333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8B06544-63AA-491A-BEE7-E3878373DF29}"/>
                  </a:ext>
                </a:extLst>
              </p:cNvPr>
              <p:cNvSpPr/>
              <p:nvPr/>
            </p:nvSpPr>
            <p:spPr>
              <a:xfrm>
                <a:off x="7604746" y="2562173"/>
                <a:ext cx="193913" cy="3086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58094566-F93F-4BF3-BDDA-0B71B4E7D473}"/>
                  </a:ext>
                </a:extLst>
              </p:cNvPr>
              <p:cNvSpPr/>
              <p:nvPr/>
            </p:nvSpPr>
            <p:spPr>
              <a:xfrm>
                <a:off x="8082844" y="2562173"/>
                <a:ext cx="193913" cy="3086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F6FC5775-6539-4CC8-AFC0-C1CEE0D21D6E}"/>
                  </a:ext>
                </a:extLst>
              </p:cNvPr>
              <p:cNvSpPr/>
              <p:nvPr/>
            </p:nvSpPr>
            <p:spPr>
              <a:xfrm>
                <a:off x="7450929" y="1591138"/>
                <a:ext cx="979645" cy="12596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8DE47F9B-EB87-4962-9735-7DE0C533CA26}"/>
                  </a:ext>
                </a:extLst>
              </p:cNvPr>
              <p:cNvGrpSpPr/>
              <p:nvPr/>
            </p:nvGrpSpPr>
            <p:grpSpPr>
              <a:xfrm>
                <a:off x="7427741" y="1032892"/>
                <a:ext cx="984740" cy="984737"/>
                <a:chOff x="7484577" y="1093650"/>
                <a:chExt cx="871067" cy="871066"/>
              </a:xfrm>
            </p:grpSpPr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3E0A846E-8379-42DF-AC16-F0CF8F058847}"/>
                    </a:ext>
                  </a:extLst>
                </p:cNvPr>
                <p:cNvSpPr/>
                <p:nvPr/>
              </p:nvSpPr>
              <p:spPr>
                <a:xfrm>
                  <a:off x="7484577" y="1093650"/>
                  <a:ext cx="871067" cy="871066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D1E40097-2E55-4CAD-B465-A836D068BE5D}"/>
                    </a:ext>
                  </a:extLst>
                </p:cNvPr>
                <p:cNvSpPr/>
                <p:nvPr/>
              </p:nvSpPr>
              <p:spPr>
                <a:xfrm>
                  <a:off x="7596414" y="1093650"/>
                  <a:ext cx="650680" cy="406643"/>
                </a:xfrm>
                <a:custGeom>
                  <a:avLst/>
                  <a:gdLst>
                    <a:gd name="connsiteX0" fmla="*/ 359406 w 720388"/>
                    <a:gd name="connsiteY0" fmla="*/ 0 h 450208"/>
                    <a:gd name="connsiteX1" fmla="*/ 700368 w 720388"/>
                    <a:gd name="connsiteY1" fmla="*/ 141231 h 450208"/>
                    <a:gd name="connsiteX2" fmla="*/ 720388 w 720388"/>
                    <a:gd name="connsiteY2" fmla="*/ 165495 h 450208"/>
                    <a:gd name="connsiteX3" fmla="*/ 688600 w 720388"/>
                    <a:gd name="connsiteY3" fmla="*/ 171577 h 450208"/>
                    <a:gd name="connsiteX4" fmla="*/ 409265 w 720388"/>
                    <a:gd name="connsiteY4" fmla="*/ 368991 h 450208"/>
                    <a:gd name="connsiteX5" fmla="*/ 365182 w 720388"/>
                    <a:gd name="connsiteY5" fmla="*/ 450208 h 450208"/>
                    <a:gd name="connsiteX6" fmla="*/ 321098 w 720388"/>
                    <a:gd name="connsiteY6" fmla="*/ 368991 h 450208"/>
                    <a:gd name="connsiteX7" fmla="*/ 41764 w 720388"/>
                    <a:gd name="connsiteY7" fmla="*/ 171577 h 450208"/>
                    <a:gd name="connsiteX8" fmla="*/ 0 w 720388"/>
                    <a:gd name="connsiteY8" fmla="*/ 163586 h 450208"/>
                    <a:gd name="connsiteX9" fmla="*/ 18444 w 720388"/>
                    <a:gd name="connsiteY9" fmla="*/ 141231 h 450208"/>
                    <a:gd name="connsiteX10" fmla="*/ 359406 w 720388"/>
                    <a:gd name="connsiteY10" fmla="*/ 0 h 45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388" h="450208">
                      <a:moveTo>
                        <a:pt x="359406" y="0"/>
                      </a:moveTo>
                      <a:cubicBezTo>
                        <a:pt x="492560" y="0"/>
                        <a:pt x="613109" y="53971"/>
                        <a:pt x="700368" y="141231"/>
                      </a:cubicBezTo>
                      <a:lnTo>
                        <a:pt x="720388" y="165495"/>
                      </a:lnTo>
                      <a:lnTo>
                        <a:pt x="688600" y="171577"/>
                      </a:lnTo>
                      <a:cubicBezTo>
                        <a:pt x="573048" y="201307"/>
                        <a:pt x="474256" y="272792"/>
                        <a:pt x="409265" y="368991"/>
                      </a:cubicBezTo>
                      <a:lnTo>
                        <a:pt x="365182" y="450208"/>
                      </a:lnTo>
                      <a:lnTo>
                        <a:pt x="321098" y="368991"/>
                      </a:lnTo>
                      <a:cubicBezTo>
                        <a:pt x="256108" y="272792"/>
                        <a:pt x="157316" y="201307"/>
                        <a:pt x="41764" y="171577"/>
                      </a:cubicBezTo>
                      <a:lnTo>
                        <a:pt x="0" y="163586"/>
                      </a:lnTo>
                      <a:lnTo>
                        <a:pt x="18444" y="141231"/>
                      </a:lnTo>
                      <a:cubicBezTo>
                        <a:pt x="105704" y="53971"/>
                        <a:pt x="226252" y="0"/>
                        <a:pt x="359406" y="0"/>
                      </a:cubicBezTo>
                      <a:close/>
                    </a:path>
                  </a:pathLst>
                </a:custGeom>
                <a:solidFill>
                  <a:srgbClr val="3333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F3E425AF-895C-40BD-A95B-A3D3DF13B590}"/>
                    </a:ext>
                  </a:extLst>
                </p:cNvPr>
                <p:cNvSpPr/>
                <p:nvPr/>
              </p:nvSpPr>
              <p:spPr>
                <a:xfrm>
                  <a:off x="7532675" y="1319058"/>
                  <a:ext cx="146543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D28DCA34-FE86-4699-84D7-86E44D8C688F}"/>
                    </a:ext>
                  </a:extLst>
                </p:cNvPr>
                <p:cNvSpPr/>
                <p:nvPr/>
              </p:nvSpPr>
              <p:spPr>
                <a:xfrm>
                  <a:off x="7555624" y="1352106"/>
                  <a:ext cx="98242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A092BC4F-9D6E-4B40-8960-C2EA37C9694E}"/>
                    </a:ext>
                  </a:extLst>
                </p:cNvPr>
                <p:cNvSpPr/>
                <p:nvPr/>
              </p:nvSpPr>
              <p:spPr>
                <a:xfrm>
                  <a:off x="8156415" y="1319058"/>
                  <a:ext cx="146543" cy="1979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0CF68E75-E388-4CAB-88AE-BDCFE42712AF}"/>
                    </a:ext>
                  </a:extLst>
                </p:cNvPr>
                <p:cNvSpPr/>
                <p:nvPr/>
              </p:nvSpPr>
              <p:spPr>
                <a:xfrm>
                  <a:off x="8179364" y="1352106"/>
                  <a:ext cx="98242" cy="13270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2" name="楕円 135">
              <a:extLst>
                <a:ext uri="{FF2B5EF4-FFF2-40B4-BE49-F238E27FC236}">
                  <a16:creationId xmlns:a16="http://schemas.microsoft.com/office/drawing/2014/main" id="{30A48B1D-F252-4E03-B791-F48FFB6C3ABB}"/>
                </a:ext>
              </a:extLst>
            </p:cNvPr>
            <p:cNvSpPr/>
            <p:nvPr/>
          </p:nvSpPr>
          <p:spPr>
            <a:xfrm>
              <a:off x="7848786" y="1610116"/>
              <a:ext cx="151481" cy="398781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楕円 135">
              <a:extLst>
                <a:ext uri="{FF2B5EF4-FFF2-40B4-BE49-F238E27FC236}">
                  <a16:creationId xmlns:a16="http://schemas.microsoft.com/office/drawing/2014/main" id="{6AC49A1E-8D15-453F-95C5-841DB548C072}"/>
                </a:ext>
              </a:extLst>
            </p:cNvPr>
            <p:cNvSpPr/>
            <p:nvPr/>
          </p:nvSpPr>
          <p:spPr>
            <a:xfrm>
              <a:off x="7858568" y="1592006"/>
              <a:ext cx="131920" cy="374609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楕円 135">
              <a:extLst>
                <a:ext uri="{FF2B5EF4-FFF2-40B4-BE49-F238E27FC236}">
                  <a16:creationId xmlns:a16="http://schemas.microsoft.com/office/drawing/2014/main" id="{57CE08F5-4481-42CF-99AC-2903834303DB}"/>
                </a:ext>
              </a:extLst>
            </p:cNvPr>
            <p:cNvSpPr/>
            <p:nvPr/>
          </p:nvSpPr>
          <p:spPr>
            <a:xfrm>
              <a:off x="7841704" y="1546225"/>
              <a:ext cx="165646" cy="350002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9CCCD062-C034-4E2E-B363-46262D66E54B}"/>
              </a:ext>
            </a:extLst>
          </p:cNvPr>
          <p:cNvGrpSpPr/>
          <p:nvPr/>
        </p:nvGrpSpPr>
        <p:grpSpPr>
          <a:xfrm>
            <a:off x="3693854" y="4119463"/>
            <a:ext cx="2562930" cy="1750061"/>
            <a:chOff x="3665554" y="1201337"/>
            <a:chExt cx="2562930" cy="1750061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605AEEC-9C49-470D-8BB9-F0623690D81E}"/>
                </a:ext>
              </a:extLst>
            </p:cNvPr>
            <p:cNvSpPr/>
            <p:nvPr/>
          </p:nvSpPr>
          <p:spPr>
            <a:xfrm rot="6300000" flipV="1">
              <a:off x="5030739" y="2600606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F6719D5-5D2C-4E02-847B-5D60C52E394D}"/>
                </a:ext>
              </a:extLst>
            </p:cNvPr>
            <p:cNvSpPr/>
            <p:nvPr/>
          </p:nvSpPr>
          <p:spPr>
            <a:xfrm rot="5400000" flipV="1">
              <a:off x="5179843" y="2600605"/>
              <a:ext cx="457120" cy="244464"/>
            </a:xfrm>
            <a:custGeom>
              <a:avLst/>
              <a:gdLst>
                <a:gd name="connsiteX0" fmla="*/ 302 w 584029"/>
                <a:gd name="connsiteY0" fmla="*/ 221316 h 312334"/>
                <a:gd name="connsiteX1" fmla="*/ 9423 w 584029"/>
                <a:gd name="connsiteY1" fmla="*/ 255356 h 312334"/>
                <a:gd name="connsiteX2" fmla="*/ 20213 w 584029"/>
                <a:gd name="connsiteY2" fmla="*/ 261586 h 312334"/>
                <a:gd name="connsiteX3" fmla="*/ 310399 w 584029"/>
                <a:gd name="connsiteY3" fmla="*/ 183831 h 312334"/>
                <a:gd name="connsiteX4" fmla="*/ 320601 w 584029"/>
                <a:gd name="connsiteY4" fmla="*/ 216954 h 312334"/>
                <a:gd name="connsiteX5" fmla="*/ 540115 w 584029"/>
                <a:gd name="connsiteY5" fmla="*/ 312334 h 312334"/>
                <a:gd name="connsiteX6" fmla="*/ 540115 w 584029"/>
                <a:gd name="connsiteY6" fmla="*/ 312332 h 312334"/>
                <a:gd name="connsiteX7" fmla="*/ 385042 w 584029"/>
                <a:gd name="connsiteY7" fmla="*/ 206715 h 312334"/>
                <a:gd name="connsiteX8" fmla="*/ 381424 w 584029"/>
                <a:gd name="connsiteY8" fmla="*/ 191479 h 312334"/>
                <a:gd name="connsiteX9" fmla="*/ 409349 w 584029"/>
                <a:gd name="connsiteY9" fmla="*/ 165026 h 312334"/>
                <a:gd name="connsiteX10" fmla="*/ 584029 w 584029"/>
                <a:gd name="connsiteY10" fmla="*/ 182820 h 312334"/>
                <a:gd name="connsiteX11" fmla="*/ 402185 w 584029"/>
                <a:gd name="connsiteY11" fmla="*/ 116698 h 312334"/>
                <a:gd name="connsiteX12" fmla="*/ 381639 w 584029"/>
                <a:gd name="connsiteY12" fmla="*/ 119946 h 312334"/>
                <a:gd name="connsiteX13" fmla="*/ 385042 w 584029"/>
                <a:gd name="connsiteY13" fmla="*/ 105618 h 312334"/>
                <a:gd name="connsiteX14" fmla="*/ 540115 w 584029"/>
                <a:gd name="connsiteY14" fmla="*/ 0 h 312334"/>
                <a:gd name="connsiteX15" fmla="*/ 320601 w 584029"/>
                <a:gd name="connsiteY15" fmla="*/ 95380 h 312334"/>
                <a:gd name="connsiteX16" fmla="*/ 310198 w 584029"/>
                <a:gd name="connsiteY16" fmla="*/ 129159 h 312334"/>
                <a:gd name="connsiteX17" fmla="*/ 6532 w 584029"/>
                <a:gd name="connsiteY17" fmla="*/ 210526 h 312334"/>
                <a:gd name="connsiteX18" fmla="*/ 302 w 584029"/>
                <a:gd name="connsiteY18" fmla="*/ 221316 h 312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4029" h="312334">
                  <a:moveTo>
                    <a:pt x="302" y="221316"/>
                  </a:moveTo>
                  <a:lnTo>
                    <a:pt x="9423" y="255356"/>
                  </a:lnTo>
                  <a:cubicBezTo>
                    <a:pt x="10683" y="260056"/>
                    <a:pt x="15513" y="262845"/>
                    <a:pt x="20213" y="261586"/>
                  </a:cubicBezTo>
                  <a:lnTo>
                    <a:pt x="310399" y="183831"/>
                  </a:lnTo>
                  <a:lnTo>
                    <a:pt x="320601" y="216954"/>
                  </a:lnTo>
                  <a:cubicBezTo>
                    <a:pt x="356767" y="273005"/>
                    <a:pt x="441434" y="312334"/>
                    <a:pt x="540115" y="312334"/>
                  </a:cubicBezTo>
                  <a:lnTo>
                    <a:pt x="540115" y="312332"/>
                  </a:lnTo>
                  <a:cubicBezTo>
                    <a:pt x="464903" y="294470"/>
                    <a:pt x="408528" y="254886"/>
                    <a:pt x="385042" y="206715"/>
                  </a:cubicBezTo>
                  <a:lnTo>
                    <a:pt x="381424" y="191479"/>
                  </a:lnTo>
                  <a:lnTo>
                    <a:pt x="409349" y="165026"/>
                  </a:lnTo>
                  <a:cubicBezTo>
                    <a:pt x="447616" y="145215"/>
                    <a:pt x="510273" y="150446"/>
                    <a:pt x="584029" y="182820"/>
                  </a:cubicBezTo>
                  <a:cubicBezTo>
                    <a:pt x="516435" y="139847"/>
                    <a:pt x="451893" y="117725"/>
                    <a:pt x="402185" y="116698"/>
                  </a:cubicBezTo>
                  <a:lnTo>
                    <a:pt x="381639" y="119946"/>
                  </a:lnTo>
                  <a:lnTo>
                    <a:pt x="385042" y="105618"/>
                  </a:lnTo>
                  <a:cubicBezTo>
                    <a:pt x="408528" y="57447"/>
                    <a:pt x="464903" y="17863"/>
                    <a:pt x="540115" y="0"/>
                  </a:cubicBezTo>
                  <a:cubicBezTo>
                    <a:pt x="441434" y="0"/>
                    <a:pt x="356767" y="39329"/>
                    <a:pt x="320601" y="95380"/>
                  </a:cubicBezTo>
                  <a:lnTo>
                    <a:pt x="310198" y="129159"/>
                  </a:lnTo>
                  <a:lnTo>
                    <a:pt x="6532" y="210526"/>
                  </a:lnTo>
                  <a:cubicBezTo>
                    <a:pt x="1832" y="211785"/>
                    <a:pt x="-957" y="216616"/>
                    <a:pt x="302" y="2213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46F8B3BA-F273-4BF4-927B-D05A99C8EF79}"/>
                </a:ext>
              </a:extLst>
            </p:cNvPr>
            <p:cNvSpPr/>
            <p:nvPr/>
          </p:nvSpPr>
          <p:spPr>
            <a:xfrm rot="15300000">
              <a:off x="5569511" y="1659670"/>
              <a:ext cx="115184" cy="1202762"/>
            </a:xfrm>
            <a:prstGeom prst="ellipse">
              <a:avLst/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B7695759-2989-4D0D-AE00-9D6B7F1693F1}"/>
                </a:ext>
              </a:extLst>
            </p:cNvPr>
            <p:cNvSpPr/>
            <p:nvPr/>
          </p:nvSpPr>
          <p:spPr>
            <a:xfrm rot="16200000">
              <a:off x="4622495" y="1725607"/>
              <a:ext cx="791565" cy="11939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4213969-D13F-4E32-9120-A4CB3A6306BE}"/>
                </a:ext>
              </a:extLst>
            </p:cNvPr>
            <p:cNvSpPr/>
            <p:nvPr/>
          </p:nvSpPr>
          <p:spPr>
            <a:xfrm rot="16200000">
              <a:off x="4931705" y="2069115"/>
              <a:ext cx="360973" cy="937501"/>
            </a:xfrm>
            <a:custGeom>
              <a:avLst/>
              <a:gdLst>
                <a:gd name="connsiteX0" fmla="*/ 360973 w 360973"/>
                <a:gd name="connsiteY0" fmla="*/ 564078 h 937501"/>
                <a:gd name="connsiteX1" fmla="*/ 293380 w 360973"/>
                <a:gd name="connsiteY1" fmla="*/ 897846 h 937501"/>
                <a:gd name="connsiteX2" fmla="*/ 271688 w 360973"/>
                <a:gd name="connsiteY2" fmla="*/ 937501 h 937501"/>
                <a:gd name="connsiteX3" fmla="*/ 241726 w 360973"/>
                <a:gd name="connsiteY3" fmla="*/ 923473 h 937501"/>
                <a:gd name="connsiteX4" fmla="*/ 0 w 360973"/>
                <a:gd name="connsiteY4" fmla="*/ 373422 h 937501"/>
                <a:gd name="connsiteX5" fmla="*/ 67594 w 360973"/>
                <a:gd name="connsiteY5" fmla="*/ 39654 h 937501"/>
                <a:gd name="connsiteX6" fmla="*/ 89286 w 360973"/>
                <a:gd name="connsiteY6" fmla="*/ 0 h 937501"/>
                <a:gd name="connsiteX7" fmla="*/ 119247 w 360973"/>
                <a:gd name="connsiteY7" fmla="*/ 14028 h 937501"/>
                <a:gd name="connsiteX8" fmla="*/ 360973 w 360973"/>
                <a:gd name="connsiteY8" fmla="*/ 564078 h 9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973" h="937501">
                  <a:moveTo>
                    <a:pt x="360973" y="564078"/>
                  </a:moveTo>
                  <a:cubicBezTo>
                    <a:pt x="360973" y="687714"/>
                    <a:pt x="336055" y="802570"/>
                    <a:pt x="293380" y="897846"/>
                  </a:cubicBezTo>
                  <a:lnTo>
                    <a:pt x="271688" y="937501"/>
                  </a:lnTo>
                  <a:lnTo>
                    <a:pt x="241726" y="923473"/>
                  </a:lnTo>
                  <a:cubicBezTo>
                    <a:pt x="99674" y="832849"/>
                    <a:pt x="0" y="620693"/>
                    <a:pt x="0" y="373422"/>
                  </a:cubicBezTo>
                  <a:cubicBezTo>
                    <a:pt x="0" y="249787"/>
                    <a:pt x="24919" y="134930"/>
                    <a:pt x="67594" y="39654"/>
                  </a:cubicBezTo>
                  <a:lnTo>
                    <a:pt x="89286" y="0"/>
                  </a:lnTo>
                  <a:lnTo>
                    <a:pt x="119247" y="14028"/>
                  </a:lnTo>
                  <a:cubicBezTo>
                    <a:pt x="261299" y="104651"/>
                    <a:pt x="360973" y="316808"/>
                    <a:pt x="360973" y="56407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E5022B7-2D74-4D27-97F8-51F85BF4E04B}"/>
                </a:ext>
              </a:extLst>
            </p:cNvPr>
            <p:cNvSpPr/>
            <p:nvPr/>
          </p:nvSpPr>
          <p:spPr>
            <a:xfrm rot="16200000">
              <a:off x="3819608" y="2256633"/>
              <a:ext cx="108987" cy="310483"/>
            </a:xfrm>
            <a:custGeom>
              <a:avLst/>
              <a:gdLst>
                <a:gd name="connsiteX0" fmla="*/ 131338 w 131338"/>
                <a:gd name="connsiteY0" fmla="*/ 0 h 352016"/>
                <a:gd name="connsiteX1" fmla="*/ 131338 w 131338"/>
                <a:gd name="connsiteY1" fmla="*/ 352016 h 352016"/>
                <a:gd name="connsiteX2" fmla="*/ 0 w 131338"/>
                <a:gd name="connsiteY2" fmla="*/ 352016 h 352016"/>
                <a:gd name="connsiteX3" fmla="*/ 131338 w 131338"/>
                <a:gd name="connsiteY3" fmla="*/ 0 h 3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38" h="352016">
                  <a:moveTo>
                    <a:pt x="131338" y="0"/>
                  </a:moveTo>
                  <a:lnTo>
                    <a:pt x="131338" y="352016"/>
                  </a:lnTo>
                  <a:lnTo>
                    <a:pt x="0" y="352016"/>
                  </a:lnTo>
                  <a:lnTo>
                    <a:pt x="1313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E8C36065-3D8D-479C-ACDB-86420ED0479A}"/>
                </a:ext>
              </a:extLst>
            </p:cNvPr>
            <p:cNvSpPr/>
            <p:nvPr/>
          </p:nvSpPr>
          <p:spPr>
            <a:xfrm rot="16200000">
              <a:off x="3777387" y="2105424"/>
              <a:ext cx="140124" cy="363790"/>
            </a:xfrm>
            <a:custGeom>
              <a:avLst/>
              <a:gdLst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0 w 140124"/>
                <a:gd name="connsiteY2" fmla="*/ 11774 h 363790"/>
                <a:gd name="connsiteX3" fmla="*/ 4393 w 140124"/>
                <a:gd name="connsiteY3" fmla="*/ 0 h 363790"/>
                <a:gd name="connsiteX4" fmla="*/ 140124 w 140124"/>
                <a:gd name="connsiteY4" fmla="*/ 363790 h 363790"/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4393 w 140124"/>
                <a:gd name="connsiteY2" fmla="*/ 0 h 363790"/>
                <a:gd name="connsiteX3" fmla="*/ 140124 w 140124"/>
                <a:gd name="connsiteY3" fmla="*/ 363790 h 36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124" h="363790">
                  <a:moveTo>
                    <a:pt x="140124" y="363790"/>
                  </a:moveTo>
                  <a:lnTo>
                    <a:pt x="0" y="363790"/>
                  </a:lnTo>
                  <a:cubicBezTo>
                    <a:pt x="1464" y="242527"/>
                    <a:pt x="2929" y="121263"/>
                    <a:pt x="4393" y="0"/>
                  </a:cubicBezTo>
                  <a:lnTo>
                    <a:pt x="140124" y="3637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85F5A6DC-E0FA-4709-AA5B-ADC4C40F52CF}"/>
                </a:ext>
              </a:extLst>
            </p:cNvPr>
            <p:cNvSpPr/>
            <p:nvPr/>
          </p:nvSpPr>
          <p:spPr>
            <a:xfrm rot="12600000">
              <a:off x="4626323" y="1219778"/>
              <a:ext cx="866875" cy="1352362"/>
            </a:xfrm>
            <a:prstGeom prst="moon">
              <a:avLst>
                <a:gd name="adj" fmla="val 87267"/>
              </a:avLst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35D37718-DCEE-48F8-B8F7-7A17FDB091FC}"/>
                </a:ext>
              </a:extLst>
            </p:cNvPr>
            <p:cNvSpPr/>
            <p:nvPr/>
          </p:nvSpPr>
          <p:spPr>
            <a:xfrm>
              <a:off x="3879575" y="1850396"/>
              <a:ext cx="754825" cy="7548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9E39E54C-4A37-4AAE-95AC-DB66091B352C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A444D8F4-AD03-42A9-B692-717EDC780D6C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A2C8DB37-F98F-4A89-BECC-D02C7A80DE16}"/>
                </a:ext>
              </a:extLst>
            </p:cNvPr>
            <p:cNvSpPr/>
            <p:nvPr/>
          </p:nvSpPr>
          <p:spPr>
            <a:xfrm>
              <a:off x="3953081" y="1850396"/>
              <a:ext cx="690360" cy="728009"/>
            </a:xfrm>
            <a:custGeom>
              <a:avLst/>
              <a:gdLst>
                <a:gd name="connsiteX0" fmla="*/ 312947 w 690360"/>
                <a:gd name="connsiteY0" fmla="*/ 0 h 728009"/>
                <a:gd name="connsiteX1" fmla="*/ 690360 w 690360"/>
                <a:gd name="connsiteY1" fmla="*/ 377413 h 728009"/>
                <a:gd name="connsiteX2" fmla="*/ 459853 w 690360"/>
                <a:gd name="connsiteY2" fmla="*/ 725167 h 728009"/>
                <a:gd name="connsiteX3" fmla="*/ 450698 w 690360"/>
                <a:gd name="connsiteY3" fmla="*/ 728009 h 728009"/>
                <a:gd name="connsiteX4" fmla="*/ 450707 w 690360"/>
                <a:gd name="connsiteY4" fmla="*/ 727998 h 728009"/>
                <a:gd name="connsiteX5" fmla="*/ 515163 w 690360"/>
                <a:gd name="connsiteY5" fmla="*/ 516983 h 728009"/>
                <a:gd name="connsiteX6" fmla="*/ 137750 w 690360"/>
                <a:gd name="connsiteY6" fmla="*/ 139570 h 728009"/>
                <a:gd name="connsiteX7" fmla="*/ 61689 w 690360"/>
                <a:gd name="connsiteY7" fmla="*/ 147238 h 728009"/>
                <a:gd name="connsiteX8" fmla="*/ 0 w 690360"/>
                <a:gd name="connsiteY8" fmla="*/ 166387 h 728009"/>
                <a:gd name="connsiteX9" fmla="*/ 46076 w 690360"/>
                <a:gd name="connsiteY9" fmla="*/ 110542 h 728009"/>
                <a:gd name="connsiteX10" fmla="*/ 312947 w 690360"/>
                <a:gd name="connsiteY10" fmla="*/ 0 h 72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0360" h="728009">
                  <a:moveTo>
                    <a:pt x="312947" y="0"/>
                  </a:moveTo>
                  <a:cubicBezTo>
                    <a:pt x="521386" y="0"/>
                    <a:pt x="690360" y="168974"/>
                    <a:pt x="690360" y="377413"/>
                  </a:cubicBezTo>
                  <a:cubicBezTo>
                    <a:pt x="690360" y="533742"/>
                    <a:pt x="595312" y="667873"/>
                    <a:pt x="459853" y="725167"/>
                  </a:cubicBezTo>
                  <a:lnTo>
                    <a:pt x="450698" y="728009"/>
                  </a:lnTo>
                  <a:lnTo>
                    <a:pt x="450707" y="727998"/>
                  </a:lnTo>
                  <a:cubicBezTo>
                    <a:pt x="491401" y="667763"/>
                    <a:pt x="515163" y="595148"/>
                    <a:pt x="515163" y="516983"/>
                  </a:cubicBezTo>
                  <a:cubicBezTo>
                    <a:pt x="515163" y="308544"/>
                    <a:pt x="346189" y="139570"/>
                    <a:pt x="137750" y="139570"/>
                  </a:cubicBezTo>
                  <a:cubicBezTo>
                    <a:pt x="111695" y="139570"/>
                    <a:pt x="86257" y="142210"/>
                    <a:pt x="61689" y="147238"/>
                  </a:cubicBezTo>
                  <a:lnTo>
                    <a:pt x="0" y="166387"/>
                  </a:lnTo>
                  <a:lnTo>
                    <a:pt x="46076" y="110542"/>
                  </a:lnTo>
                  <a:cubicBezTo>
                    <a:pt x="114375" y="42244"/>
                    <a:pt x="208728" y="0"/>
                    <a:pt x="312947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345C5A9-55DC-4FDB-B173-4573F10E370E}"/>
                </a:ext>
              </a:extLst>
            </p:cNvPr>
            <p:cNvSpPr/>
            <p:nvPr/>
          </p:nvSpPr>
          <p:spPr>
            <a:xfrm rot="12600000">
              <a:off x="4829286" y="1201337"/>
              <a:ext cx="596379" cy="618150"/>
            </a:xfrm>
            <a:custGeom>
              <a:avLst/>
              <a:gdLst>
                <a:gd name="connsiteX0" fmla="*/ 596379 w 596379"/>
                <a:gd name="connsiteY0" fmla="*/ 618150 h 618150"/>
                <a:gd name="connsiteX1" fmla="*/ 111701 w 596379"/>
                <a:gd name="connsiteY1" fmla="*/ 502669 h 618150"/>
                <a:gd name="connsiteX2" fmla="*/ 72859 w 596379"/>
                <a:gd name="connsiteY2" fmla="*/ 477671 h 618150"/>
                <a:gd name="connsiteX3" fmla="*/ 293444 w 596379"/>
                <a:gd name="connsiteY3" fmla="*/ 512908 h 618150"/>
                <a:gd name="connsiteX4" fmla="*/ 0 w 596379"/>
                <a:gd name="connsiteY4" fmla="*/ 300300 h 618150"/>
                <a:gd name="connsiteX5" fmla="*/ 330846 w 596379"/>
                <a:gd name="connsiteY5" fmla="*/ 448126 h 618150"/>
                <a:gd name="connsiteX6" fmla="*/ 102427 w 596379"/>
                <a:gd name="connsiteY6" fmla="*/ 166815 h 618150"/>
                <a:gd name="connsiteX7" fmla="*/ 383739 w 596379"/>
                <a:gd name="connsiteY7" fmla="*/ 395234 h 618150"/>
                <a:gd name="connsiteX8" fmla="*/ 235912 w 596379"/>
                <a:gd name="connsiteY8" fmla="*/ 64387 h 618150"/>
                <a:gd name="connsiteX9" fmla="*/ 448521 w 596379"/>
                <a:gd name="connsiteY9" fmla="*/ 357832 h 618150"/>
                <a:gd name="connsiteX10" fmla="*/ 391360 w 596379"/>
                <a:gd name="connsiteY10" fmla="*/ 0 h 618150"/>
                <a:gd name="connsiteX11" fmla="*/ 520773 w 596379"/>
                <a:gd name="connsiteY11" fmla="*/ 338472 h 618150"/>
                <a:gd name="connsiteX12" fmla="*/ 522234 w 596379"/>
                <a:gd name="connsiteY12" fmla="*/ 324390 h 618150"/>
                <a:gd name="connsiteX13" fmla="*/ 548088 w 596379"/>
                <a:gd name="connsiteY13" fmla="*/ 450903 h 618150"/>
                <a:gd name="connsiteX14" fmla="*/ 596379 w 596379"/>
                <a:gd name="connsiteY14" fmla="*/ 618150 h 61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6379" h="618150">
                  <a:moveTo>
                    <a:pt x="596379" y="618150"/>
                  </a:moveTo>
                  <a:cubicBezTo>
                    <a:pt x="416843" y="618150"/>
                    <a:pt x="250055" y="575577"/>
                    <a:pt x="111701" y="502669"/>
                  </a:cubicBezTo>
                  <a:lnTo>
                    <a:pt x="72859" y="477671"/>
                  </a:lnTo>
                  <a:lnTo>
                    <a:pt x="293444" y="512908"/>
                  </a:lnTo>
                  <a:lnTo>
                    <a:pt x="0" y="300300"/>
                  </a:lnTo>
                  <a:lnTo>
                    <a:pt x="330846" y="448126"/>
                  </a:lnTo>
                  <a:lnTo>
                    <a:pt x="102427" y="166815"/>
                  </a:lnTo>
                  <a:lnTo>
                    <a:pt x="383739" y="395234"/>
                  </a:lnTo>
                  <a:lnTo>
                    <a:pt x="235912" y="64387"/>
                  </a:lnTo>
                  <a:lnTo>
                    <a:pt x="448521" y="357832"/>
                  </a:lnTo>
                  <a:lnTo>
                    <a:pt x="391360" y="0"/>
                  </a:lnTo>
                  <a:lnTo>
                    <a:pt x="520773" y="338472"/>
                  </a:lnTo>
                  <a:lnTo>
                    <a:pt x="522234" y="324390"/>
                  </a:lnTo>
                  <a:lnTo>
                    <a:pt x="548088" y="450903"/>
                  </a:lnTo>
                  <a:cubicBezTo>
                    <a:pt x="561886" y="506938"/>
                    <a:pt x="577982" y="562715"/>
                    <a:pt x="596379" y="6181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6CA40CC8-BFBF-4422-B8D4-E15728C95C79}"/>
              </a:ext>
            </a:extLst>
          </p:cNvPr>
          <p:cNvGrpSpPr/>
          <p:nvPr/>
        </p:nvGrpSpPr>
        <p:grpSpPr>
          <a:xfrm>
            <a:off x="770575" y="4123428"/>
            <a:ext cx="2509703" cy="2055968"/>
            <a:chOff x="716710" y="1224952"/>
            <a:chExt cx="2509703" cy="205596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8C95C3F-C1B2-4E1F-84A4-BCC0DC3B50A2}"/>
                </a:ext>
              </a:extLst>
            </p:cNvPr>
            <p:cNvSpPr/>
            <p:nvPr/>
          </p:nvSpPr>
          <p:spPr>
            <a:xfrm rot="15300000">
              <a:off x="870380" y="1718722"/>
              <a:ext cx="108987" cy="310483"/>
            </a:xfrm>
            <a:custGeom>
              <a:avLst/>
              <a:gdLst>
                <a:gd name="connsiteX0" fmla="*/ 131338 w 131338"/>
                <a:gd name="connsiteY0" fmla="*/ 0 h 352016"/>
                <a:gd name="connsiteX1" fmla="*/ 131338 w 131338"/>
                <a:gd name="connsiteY1" fmla="*/ 352016 h 352016"/>
                <a:gd name="connsiteX2" fmla="*/ 0 w 131338"/>
                <a:gd name="connsiteY2" fmla="*/ 352016 h 352016"/>
                <a:gd name="connsiteX3" fmla="*/ 131338 w 131338"/>
                <a:gd name="connsiteY3" fmla="*/ 0 h 35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38" h="352016">
                  <a:moveTo>
                    <a:pt x="131338" y="0"/>
                  </a:moveTo>
                  <a:lnTo>
                    <a:pt x="131338" y="352016"/>
                  </a:lnTo>
                  <a:lnTo>
                    <a:pt x="0" y="352016"/>
                  </a:lnTo>
                  <a:lnTo>
                    <a:pt x="1313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74E4601-871B-4F1A-A04F-0CEF9F6D8560}"/>
                </a:ext>
              </a:extLst>
            </p:cNvPr>
            <p:cNvSpPr/>
            <p:nvPr/>
          </p:nvSpPr>
          <p:spPr>
            <a:xfrm rot="17100000">
              <a:off x="828543" y="1518473"/>
              <a:ext cx="140124" cy="363790"/>
            </a:xfrm>
            <a:custGeom>
              <a:avLst/>
              <a:gdLst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0 w 140124"/>
                <a:gd name="connsiteY2" fmla="*/ 11774 h 363790"/>
                <a:gd name="connsiteX3" fmla="*/ 4393 w 140124"/>
                <a:gd name="connsiteY3" fmla="*/ 0 h 363790"/>
                <a:gd name="connsiteX4" fmla="*/ 140124 w 140124"/>
                <a:gd name="connsiteY4" fmla="*/ 363790 h 363790"/>
                <a:gd name="connsiteX0" fmla="*/ 140124 w 140124"/>
                <a:gd name="connsiteY0" fmla="*/ 363790 h 363790"/>
                <a:gd name="connsiteX1" fmla="*/ 0 w 140124"/>
                <a:gd name="connsiteY1" fmla="*/ 363790 h 363790"/>
                <a:gd name="connsiteX2" fmla="*/ 4393 w 140124"/>
                <a:gd name="connsiteY2" fmla="*/ 0 h 363790"/>
                <a:gd name="connsiteX3" fmla="*/ 140124 w 140124"/>
                <a:gd name="connsiteY3" fmla="*/ 363790 h 36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124" h="363790">
                  <a:moveTo>
                    <a:pt x="140124" y="363790"/>
                  </a:moveTo>
                  <a:lnTo>
                    <a:pt x="0" y="363790"/>
                  </a:lnTo>
                  <a:cubicBezTo>
                    <a:pt x="1464" y="242527"/>
                    <a:pt x="2929" y="121263"/>
                    <a:pt x="4393" y="0"/>
                  </a:cubicBezTo>
                  <a:lnTo>
                    <a:pt x="140124" y="3637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B2CF52F-DFD1-4704-9162-A6CB227603F1}"/>
                </a:ext>
              </a:extLst>
            </p:cNvPr>
            <p:cNvSpPr/>
            <p:nvPr/>
          </p:nvSpPr>
          <p:spPr>
            <a:xfrm rot="5400000">
              <a:off x="1648023" y="2703894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FC934D7-BEC0-40C5-A0A0-8BC7A79F9A0E}"/>
                </a:ext>
              </a:extLst>
            </p:cNvPr>
            <p:cNvSpPr/>
            <p:nvPr/>
          </p:nvSpPr>
          <p:spPr>
            <a:xfrm rot="5400000">
              <a:off x="1797147" y="2847282"/>
              <a:ext cx="372269" cy="495007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7061D089-465A-49D7-83F7-7A2A066E5F5A}"/>
                </a:ext>
              </a:extLst>
            </p:cNvPr>
            <p:cNvSpPr/>
            <p:nvPr/>
          </p:nvSpPr>
          <p:spPr>
            <a:xfrm>
              <a:off x="2044711" y="2736576"/>
              <a:ext cx="183076" cy="2224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D4191BCE-18F4-4BD7-83CB-E9FC2B1F68A3}"/>
                </a:ext>
              </a:extLst>
            </p:cNvPr>
            <p:cNvSpPr/>
            <p:nvPr/>
          </p:nvSpPr>
          <p:spPr>
            <a:xfrm rot="17100000">
              <a:off x="2465960" y="1977039"/>
              <a:ext cx="132922" cy="1387984"/>
            </a:xfrm>
            <a:prstGeom prst="ellipse">
              <a:avLst/>
            </a:pr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6595D5A9-02EE-4E71-A153-4147BA577045}"/>
                </a:ext>
              </a:extLst>
            </p:cNvPr>
            <p:cNvSpPr/>
            <p:nvPr/>
          </p:nvSpPr>
          <p:spPr>
            <a:xfrm rot="18900000">
              <a:off x="1503682" y="1605114"/>
              <a:ext cx="913464" cy="137778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6559C305-8091-44AD-96C2-A0365BFD3014}"/>
                </a:ext>
              </a:extLst>
            </p:cNvPr>
            <p:cNvSpPr/>
            <p:nvPr/>
          </p:nvSpPr>
          <p:spPr>
            <a:xfrm>
              <a:off x="970868" y="1224952"/>
              <a:ext cx="871066" cy="8710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BDA16042-05D2-45BE-95DB-BE132C2AB359}"/>
                </a:ext>
              </a:extLst>
            </p:cNvPr>
            <p:cNvSpPr/>
            <p:nvPr/>
          </p:nvSpPr>
          <p:spPr>
            <a:xfrm>
              <a:off x="1063622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620A0751-801F-457B-993B-3F6EB096C622}"/>
                </a:ext>
              </a:extLst>
            </p:cNvPr>
            <p:cNvSpPr/>
            <p:nvPr/>
          </p:nvSpPr>
          <p:spPr>
            <a:xfrm>
              <a:off x="1096244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54C744F-AB5C-49BF-9DEE-4EDDED30B1F9}"/>
                </a:ext>
              </a:extLst>
            </p:cNvPr>
            <p:cNvSpPr/>
            <p:nvPr/>
          </p:nvSpPr>
          <p:spPr>
            <a:xfrm>
              <a:off x="1068370" y="1224952"/>
              <a:ext cx="780093" cy="828692"/>
            </a:xfrm>
            <a:custGeom>
              <a:avLst/>
              <a:gdLst>
                <a:gd name="connsiteX0" fmla="*/ 344560 w 780093"/>
                <a:gd name="connsiteY0" fmla="*/ 0 h 828692"/>
                <a:gd name="connsiteX1" fmla="*/ 780093 w 780093"/>
                <a:gd name="connsiteY1" fmla="*/ 435533 h 828692"/>
                <a:gd name="connsiteX2" fmla="*/ 588071 w 780093"/>
                <a:gd name="connsiteY2" fmla="*/ 796684 h 828692"/>
                <a:gd name="connsiteX3" fmla="*/ 529100 w 780093"/>
                <a:gd name="connsiteY3" fmla="*/ 828692 h 828692"/>
                <a:gd name="connsiteX4" fmla="*/ 545691 w 780093"/>
                <a:gd name="connsiteY4" fmla="*/ 808584 h 828692"/>
                <a:gd name="connsiteX5" fmla="*/ 620073 w 780093"/>
                <a:gd name="connsiteY5" fmla="*/ 565073 h 828692"/>
                <a:gd name="connsiteX6" fmla="*/ 184540 w 780093"/>
                <a:gd name="connsiteY6" fmla="*/ 129540 h 828692"/>
                <a:gd name="connsiteX7" fmla="*/ 15011 w 780093"/>
                <a:gd name="connsiteY7" fmla="*/ 163766 h 828692"/>
                <a:gd name="connsiteX8" fmla="*/ 0 w 780093"/>
                <a:gd name="connsiteY8" fmla="*/ 171914 h 828692"/>
                <a:gd name="connsiteX9" fmla="*/ 36592 w 780093"/>
                <a:gd name="connsiteY9" fmla="*/ 127565 h 828692"/>
                <a:gd name="connsiteX10" fmla="*/ 344560 w 780093"/>
                <a:gd name="connsiteY10" fmla="*/ 0 h 82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0093" h="828692">
                  <a:moveTo>
                    <a:pt x="344560" y="0"/>
                  </a:moveTo>
                  <a:cubicBezTo>
                    <a:pt x="585098" y="0"/>
                    <a:pt x="780093" y="194995"/>
                    <a:pt x="780093" y="435533"/>
                  </a:cubicBezTo>
                  <a:cubicBezTo>
                    <a:pt x="780093" y="585869"/>
                    <a:pt x="703923" y="718415"/>
                    <a:pt x="588071" y="796684"/>
                  </a:cubicBezTo>
                  <a:lnTo>
                    <a:pt x="529100" y="828692"/>
                  </a:lnTo>
                  <a:lnTo>
                    <a:pt x="545691" y="808584"/>
                  </a:lnTo>
                  <a:cubicBezTo>
                    <a:pt x="592652" y="739072"/>
                    <a:pt x="620073" y="655275"/>
                    <a:pt x="620073" y="565073"/>
                  </a:cubicBezTo>
                  <a:cubicBezTo>
                    <a:pt x="620073" y="324535"/>
                    <a:pt x="425078" y="129540"/>
                    <a:pt x="184540" y="129540"/>
                  </a:cubicBezTo>
                  <a:cubicBezTo>
                    <a:pt x="124406" y="129540"/>
                    <a:pt x="67118" y="141727"/>
                    <a:pt x="15011" y="163766"/>
                  </a:cubicBezTo>
                  <a:lnTo>
                    <a:pt x="0" y="171914"/>
                  </a:lnTo>
                  <a:lnTo>
                    <a:pt x="36592" y="127565"/>
                  </a:lnTo>
                  <a:cubicBezTo>
                    <a:pt x="115408" y="48749"/>
                    <a:pt x="224291" y="0"/>
                    <a:pt x="344560" y="0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4D671C6-9193-4E56-A30C-185C5E7CAB04}"/>
                </a:ext>
              </a:extLst>
            </p:cNvPr>
            <p:cNvSpPr/>
            <p:nvPr/>
          </p:nvSpPr>
          <p:spPr>
            <a:xfrm rot="18900000">
              <a:off x="1666856" y="2010130"/>
              <a:ext cx="477922" cy="1075756"/>
            </a:xfrm>
            <a:custGeom>
              <a:avLst/>
              <a:gdLst>
                <a:gd name="connsiteX0" fmla="*/ 276553 w 477922"/>
                <a:gd name="connsiteY0" fmla="*/ 108076 h 1075756"/>
                <a:gd name="connsiteX1" fmla="*/ 477922 w 477922"/>
                <a:gd name="connsiteY1" fmla="*/ 679317 h 1075756"/>
                <a:gd name="connsiteX2" fmla="*/ 399919 w 477922"/>
                <a:gd name="connsiteY2" fmla="*/ 1064484 h 1075756"/>
                <a:gd name="connsiteX3" fmla="*/ 393753 w 477922"/>
                <a:gd name="connsiteY3" fmla="*/ 1075756 h 1075756"/>
                <a:gd name="connsiteX4" fmla="*/ 364685 w 477922"/>
                <a:gd name="connsiteY4" fmla="*/ 1071336 h 1075756"/>
                <a:gd name="connsiteX5" fmla="*/ 0 w 477922"/>
                <a:gd name="connsiteY5" fmla="*/ 396439 h 1075756"/>
                <a:gd name="connsiteX6" fmla="*/ 78003 w 477922"/>
                <a:gd name="connsiteY6" fmla="*/ 11273 h 1075756"/>
                <a:gd name="connsiteX7" fmla="*/ 84169 w 477922"/>
                <a:gd name="connsiteY7" fmla="*/ 0 h 1075756"/>
                <a:gd name="connsiteX8" fmla="*/ 113237 w 477922"/>
                <a:gd name="connsiteY8" fmla="*/ 4420 h 1075756"/>
                <a:gd name="connsiteX9" fmla="*/ 276553 w 477922"/>
                <a:gd name="connsiteY9" fmla="*/ 108076 h 107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922" h="1075756">
                  <a:moveTo>
                    <a:pt x="276553" y="108076"/>
                  </a:moveTo>
                  <a:cubicBezTo>
                    <a:pt x="398044" y="231875"/>
                    <a:pt x="477922" y="441526"/>
                    <a:pt x="477922" y="679317"/>
                  </a:cubicBezTo>
                  <a:cubicBezTo>
                    <a:pt x="477922" y="821991"/>
                    <a:pt x="449166" y="954536"/>
                    <a:pt x="399919" y="1064484"/>
                  </a:cubicBezTo>
                  <a:lnTo>
                    <a:pt x="393753" y="1075756"/>
                  </a:lnTo>
                  <a:lnTo>
                    <a:pt x="364685" y="1071336"/>
                  </a:lnTo>
                  <a:cubicBezTo>
                    <a:pt x="156560" y="1007099"/>
                    <a:pt x="0" y="729346"/>
                    <a:pt x="0" y="396439"/>
                  </a:cubicBezTo>
                  <a:cubicBezTo>
                    <a:pt x="0" y="253765"/>
                    <a:pt x="28756" y="121221"/>
                    <a:pt x="78003" y="11273"/>
                  </a:cubicBezTo>
                  <a:lnTo>
                    <a:pt x="84169" y="0"/>
                  </a:lnTo>
                  <a:lnTo>
                    <a:pt x="113237" y="4420"/>
                  </a:lnTo>
                  <a:cubicBezTo>
                    <a:pt x="172701" y="22773"/>
                    <a:pt x="227956" y="58557"/>
                    <a:pt x="276553" y="1080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35">
              <a:extLst>
                <a:ext uri="{FF2B5EF4-FFF2-40B4-BE49-F238E27FC236}">
                  <a16:creationId xmlns:a16="http://schemas.microsoft.com/office/drawing/2014/main" id="{0693898F-E4C9-4193-A2FF-66A3BF8127E6}"/>
                </a:ext>
              </a:extLst>
            </p:cNvPr>
            <p:cNvSpPr/>
            <p:nvPr/>
          </p:nvSpPr>
          <p:spPr>
            <a:xfrm rot="18000000">
              <a:off x="1932973" y="1440341"/>
              <a:ext cx="754536" cy="1620090"/>
            </a:xfrm>
            <a:custGeom>
              <a:avLst/>
              <a:gdLst>
                <a:gd name="connsiteX0" fmla="*/ 0 w 1011326"/>
                <a:gd name="connsiteY0" fmla="*/ 793173 h 1586345"/>
                <a:gd name="connsiteX1" fmla="*/ 505663 w 1011326"/>
                <a:gd name="connsiteY1" fmla="*/ 0 h 1586345"/>
                <a:gd name="connsiteX2" fmla="*/ 1011326 w 1011326"/>
                <a:gd name="connsiteY2" fmla="*/ 793173 h 1586345"/>
                <a:gd name="connsiteX3" fmla="*/ 505663 w 1011326"/>
                <a:gd name="connsiteY3" fmla="*/ 1586346 h 1586345"/>
                <a:gd name="connsiteX4" fmla="*/ 0 w 1011326"/>
                <a:gd name="connsiteY4" fmla="*/ 793173 h 1586345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586346"/>
                <a:gd name="connsiteX1" fmla="*/ 505663 w 1011326"/>
                <a:gd name="connsiteY1" fmla="*/ 0 h 1586346"/>
                <a:gd name="connsiteX2" fmla="*/ 1011326 w 1011326"/>
                <a:gd name="connsiteY2" fmla="*/ 793173 h 1586346"/>
                <a:gd name="connsiteX3" fmla="*/ 505663 w 1011326"/>
                <a:gd name="connsiteY3" fmla="*/ 1586346 h 1586346"/>
                <a:gd name="connsiteX4" fmla="*/ 0 w 1011326"/>
                <a:gd name="connsiteY4" fmla="*/ 793173 h 158634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793173 h 1821296"/>
                <a:gd name="connsiteX1" fmla="*/ 505663 w 1011326"/>
                <a:gd name="connsiteY1" fmla="*/ 0 h 1821296"/>
                <a:gd name="connsiteX2" fmla="*/ 1011326 w 1011326"/>
                <a:gd name="connsiteY2" fmla="*/ 793173 h 1821296"/>
                <a:gd name="connsiteX3" fmla="*/ 492963 w 1011326"/>
                <a:gd name="connsiteY3" fmla="*/ 1821296 h 1821296"/>
                <a:gd name="connsiteX4" fmla="*/ 0 w 1011326"/>
                <a:gd name="connsiteY4" fmla="*/ 793173 h 1821296"/>
                <a:gd name="connsiteX0" fmla="*/ 0 w 1011326"/>
                <a:gd name="connsiteY0" fmla="*/ 696590 h 1724713"/>
                <a:gd name="connsiteX1" fmla="*/ 505664 w 1011326"/>
                <a:gd name="connsiteY1" fmla="*/ 0 h 1724713"/>
                <a:gd name="connsiteX2" fmla="*/ 1011326 w 1011326"/>
                <a:gd name="connsiteY2" fmla="*/ 696590 h 1724713"/>
                <a:gd name="connsiteX3" fmla="*/ 492963 w 1011326"/>
                <a:gd name="connsiteY3" fmla="*/ 1724713 h 1724713"/>
                <a:gd name="connsiteX4" fmla="*/ 0 w 1011326"/>
                <a:gd name="connsiteY4" fmla="*/ 696590 h 1724713"/>
                <a:gd name="connsiteX0" fmla="*/ 93 w 1011419"/>
                <a:gd name="connsiteY0" fmla="*/ 696590 h 1724713"/>
                <a:gd name="connsiteX1" fmla="*/ 505757 w 1011419"/>
                <a:gd name="connsiteY1" fmla="*/ 0 h 1724713"/>
                <a:gd name="connsiteX2" fmla="*/ 1011419 w 1011419"/>
                <a:gd name="connsiteY2" fmla="*/ 696590 h 1724713"/>
                <a:gd name="connsiteX3" fmla="*/ 493056 w 1011419"/>
                <a:gd name="connsiteY3" fmla="*/ 1724713 h 1724713"/>
                <a:gd name="connsiteX4" fmla="*/ 93 w 1011419"/>
                <a:gd name="connsiteY4" fmla="*/ 696590 h 1724713"/>
                <a:gd name="connsiteX0" fmla="*/ 93 w 1011490"/>
                <a:gd name="connsiteY0" fmla="*/ 696590 h 1724713"/>
                <a:gd name="connsiteX1" fmla="*/ 505757 w 1011490"/>
                <a:gd name="connsiteY1" fmla="*/ 0 h 1724713"/>
                <a:gd name="connsiteX2" fmla="*/ 1011419 w 1011490"/>
                <a:gd name="connsiteY2" fmla="*/ 696590 h 1724713"/>
                <a:gd name="connsiteX3" fmla="*/ 493056 w 1011490"/>
                <a:gd name="connsiteY3" fmla="*/ 1724713 h 1724713"/>
                <a:gd name="connsiteX4" fmla="*/ 93 w 1011490"/>
                <a:gd name="connsiteY4" fmla="*/ 696590 h 1724713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  <a:gd name="connsiteX0" fmla="*/ 1 w 1011327"/>
                <a:gd name="connsiteY0" fmla="*/ 534163 h 1562286"/>
                <a:gd name="connsiteX1" fmla="*/ 492863 w 1011327"/>
                <a:gd name="connsiteY1" fmla="*/ 0 h 1562286"/>
                <a:gd name="connsiteX2" fmla="*/ 1011327 w 1011327"/>
                <a:gd name="connsiteY2" fmla="*/ 534163 h 1562286"/>
                <a:gd name="connsiteX3" fmla="*/ 492964 w 1011327"/>
                <a:gd name="connsiteY3" fmla="*/ 1562286 h 1562286"/>
                <a:gd name="connsiteX4" fmla="*/ 1 w 1011327"/>
                <a:gd name="connsiteY4" fmla="*/ 534163 h 156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327" h="1562286">
                  <a:moveTo>
                    <a:pt x="1" y="534163"/>
                  </a:moveTo>
                  <a:cubicBezTo>
                    <a:pt x="-16" y="256684"/>
                    <a:pt x="170919" y="0"/>
                    <a:pt x="492863" y="0"/>
                  </a:cubicBezTo>
                  <a:cubicBezTo>
                    <a:pt x="814807" y="0"/>
                    <a:pt x="1011310" y="231038"/>
                    <a:pt x="1011327" y="534163"/>
                  </a:cubicBezTo>
                  <a:cubicBezTo>
                    <a:pt x="1011344" y="837288"/>
                    <a:pt x="872707" y="1140845"/>
                    <a:pt x="492964" y="1562286"/>
                  </a:cubicBezTo>
                  <a:cubicBezTo>
                    <a:pt x="100360" y="1141092"/>
                    <a:pt x="18" y="811642"/>
                    <a:pt x="1" y="534163"/>
                  </a:cubicBezTo>
                  <a:close/>
                </a:path>
              </a:pathLst>
            </a:custGeom>
            <a:solidFill>
              <a:srgbClr val="3333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DDAF4CF-D41D-4C8B-89FA-74BF2CF1281D}"/>
                </a:ext>
              </a:extLst>
            </p:cNvPr>
            <p:cNvSpPr/>
            <p:nvPr/>
          </p:nvSpPr>
          <p:spPr>
            <a:xfrm rot="18000000">
              <a:off x="2507615" y="2185894"/>
              <a:ext cx="463392" cy="630076"/>
            </a:xfrm>
            <a:custGeom>
              <a:avLst/>
              <a:gdLst>
                <a:gd name="connsiteX0" fmla="*/ 392327 w 463392"/>
                <a:gd name="connsiteY0" fmla="*/ 21962 h 630076"/>
                <a:gd name="connsiteX1" fmla="*/ 335166 w 463392"/>
                <a:gd name="connsiteY1" fmla="*/ 379794 h 630076"/>
                <a:gd name="connsiteX2" fmla="*/ 463392 w 463392"/>
                <a:gd name="connsiteY2" fmla="*/ 202816 h 630076"/>
                <a:gd name="connsiteX3" fmla="*/ 405690 w 463392"/>
                <a:gd name="connsiteY3" fmla="*/ 323318 h 630076"/>
                <a:gd name="connsiteX4" fmla="*/ 225734 w 463392"/>
                <a:gd name="connsiteY4" fmla="*/ 630076 h 630076"/>
                <a:gd name="connsiteX5" fmla="*/ 44694 w 463392"/>
                <a:gd name="connsiteY5" fmla="*/ 319686 h 630076"/>
                <a:gd name="connsiteX6" fmla="*/ 0 w 463392"/>
                <a:gd name="connsiteY6" fmla="*/ 219887 h 630076"/>
                <a:gd name="connsiteX7" fmla="*/ 115858 w 463392"/>
                <a:gd name="connsiteY7" fmla="*/ 379795 h 630076"/>
                <a:gd name="connsiteX8" fmla="*/ 58696 w 463392"/>
                <a:gd name="connsiteY8" fmla="*/ 21962 h 630076"/>
                <a:gd name="connsiteX9" fmla="*/ 188109 w 463392"/>
                <a:gd name="connsiteY9" fmla="*/ 360434 h 630076"/>
                <a:gd name="connsiteX10" fmla="*/ 225511 w 463392"/>
                <a:gd name="connsiteY10" fmla="*/ 0 h 630076"/>
                <a:gd name="connsiteX11" fmla="*/ 262913 w 463392"/>
                <a:gd name="connsiteY11" fmla="*/ 360434 h 63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3392" h="630076">
                  <a:moveTo>
                    <a:pt x="392327" y="21962"/>
                  </a:moveTo>
                  <a:lnTo>
                    <a:pt x="335166" y="379794"/>
                  </a:lnTo>
                  <a:lnTo>
                    <a:pt x="463392" y="202816"/>
                  </a:lnTo>
                  <a:lnTo>
                    <a:pt x="405690" y="323318"/>
                  </a:lnTo>
                  <a:cubicBezTo>
                    <a:pt x="356152" y="419199"/>
                    <a:pt x="296564" y="520817"/>
                    <a:pt x="225734" y="630076"/>
                  </a:cubicBezTo>
                  <a:cubicBezTo>
                    <a:pt x="152505" y="520881"/>
                    <a:pt x="92904" y="417633"/>
                    <a:pt x="44694" y="319686"/>
                  </a:cubicBezTo>
                  <a:lnTo>
                    <a:pt x="0" y="219887"/>
                  </a:lnTo>
                  <a:lnTo>
                    <a:pt x="115858" y="379795"/>
                  </a:lnTo>
                  <a:lnTo>
                    <a:pt x="58696" y="21962"/>
                  </a:lnTo>
                  <a:lnTo>
                    <a:pt x="188109" y="360434"/>
                  </a:lnTo>
                  <a:lnTo>
                    <a:pt x="225511" y="0"/>
                  </a:lnTo>
                  <a:lnTo>
                    <a:pt x="262913" y="3604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54012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pptxi15_オオルリのイラスト</dc:title>
  <dc:subject>pptxi15_オオルリのイラスト</dc:subject>
  <dc:creator>でじけろお</dc:creator>
  <cp:revision>1</cp:revision>
  <dcterms:created xsi:type="dcterms:W3CDTF">2018-05-20T00:31:01Z</dcterms:created>
  <dcterms:modified xsi:type="dcterms:W3CDTF">2021-08-13T03:23:52Z</dcterms:modified>
  <cp:version>1</cp:version>
</cp:coreProperties>
</file>