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50C4838-6911-43F6-9AF3-2FF758514908}"/>
              </a:ext>
            </a:extLst>
          </p:cNvPr>
          <p:cNvGrpSpPr/>
          <p:nvPr/>
        </p:nvGrpSpPr>
        <p:grpSpPr>
          <a:xfrm>
            <a:off x="769391" y="1224952"/>
            <a:ext cx="2523698" cy="2055968"/>
            <a:chOff x="702716" y="1224952"/>
            <a:chExt cx="2523698" cy="2055968"/>
          </a:xfrm>
        </p:grpSpPr>
        <p:sp>
          <p:nvSpPr>
            <p:cNvPr id="60" name="楕円 4">
              <a:extLst>
                <a:ext uri="{FF2B5EF4-FFF2-40B4-BE49-F238E27FC236}">
                  <a16:creationId xmlns:a16="http://schemas.microsoft.com/office/drawing/2014/main" id="{630ECF38-CBFA-453D-998D-1BE19EC40256}"/>
                </a:ext>
              </a:extLst>
            </p:cNvPr>
            <p:cNvSpPr/>
            <p:nvPr/>
          </p:nvSpPr>
          <p:spPr>
            <a:xfrm rot="18900000" flipV="1">
              <a:off x="827410" y="1882001"/>
              <a:ext cx="329148" cy="126504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4">
              <a:extLst>
                <a:ext uri="{FF2B5EF4-FFF2-40B4-BE49-F238E27FC236}">
                  <a16:creationId xmlns:a16="http://schemas.microsoft.com/office/drawing/2014/main" id="{6D32A429-3D2C-4739-A46C-A003516614FB}"/>
                </a:ext>
              </a:extLst>
            </p:cNvPr>
            <p:cNvSpPr/>
            <p:nvPr/>
          </p:nvSpPr>
          <p:spPr>
            <a:xfrm rot="900000">
              <a:off x="702716" y="1694902"/>
              <a:ext cx="439275" cy="164438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2D4AABF-DD62-4904-BD78-103F7784203D}"/>
                </a:ext>
              </a:extLst>
            </p:cNvPr>
            <p:cNvSpPr/>
            <p:nvPr/>
          </p:nvSpPr>
          <p:spPr>
            <a:xfrm rot="5400000">
              <a:off x="1648024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A2BE5886-105F-4535-A2A9-5C13EE4C5E32}"/>
                </a:ext>
              </a:extLst>
            </p:cNvPr>
            <p:cNvSpPr/>
            <p:nvPr/>
          </p:nvSpPr>
          <p:spPr>
            <a:xfrm rot="5400000">
              <a:off x="1797148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71946A80-E0D5-419A-A7D5-65BDD3249EBB}"/>
                </a:ext>
              </a:extLst>
            </p:cNvPr>
            <p:cNvSpPr/>
            <p:nvPr/>
          </p:nvSpPr>
          <p:spPr>
            <a:xfrm>
              <a:off x="2044712" y="2736576"/>
              <a:ext cx="183076" cy="2224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2C80BCE0-E9F8-435C-A13C-FB2C9874DBAB}"/>
                </a:ext>
              </a:extLst>
            </p:cNvPr>
            <p:cNvSpPr/>
            <p:nvPr/>
          </p:nvSpPr>
          <p:spPr>
            <a:xfrm rot="17100000">
              <a:off x="2465961" y="1977039"/>
              <a:ext cx="132922" cy="1387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B29B9DA4-C35A-4965-8474-D552C9D53624}"/>
                </a:ext>
              </a:extLst>
            </p:cNvPr>
            <p:cNvSpPr/>
            <p:nvPr/>
          </p:nvSpPr>
          <p:spPr>
            <a:xfrm rot="18900000">
              <a:off x="1503683" y="1605114"/>
              <a:ext cx="913464" cy="13777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C085D1E0-4F4D-4CA1-9012-DB2857D5E119}"/>
                </a:ext>
              </a:extLst>
            </p:cNvPr>
            <p:cNvSpPr/>
            <p:nvPr/>
          </p:nvSpPr>
          <p:spPr>
            <a:xfrm>
              <a:off x="970869" y="1224952"/>
              <a:ext cx="871066" cy="8710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135">
              <a:extLst>
                <a:ext uri="{FF2B5EF4-FFF2-40B4-BE49-F238E27FC236}">
                  <a16:creationId xmlns:a16="http://schemas.microsoft.com/office/drawing/2014/main" id="{4DA3E2F2-4201-4317-9AAA-05D3D0496925}"/>
                </a:ext>
              </a:extLst>
            </p:cNvPr>
            <p:cNvSpPr/>
            <p:nvPr/>
          </p:nvSpPr>
          <p:spPr>
            <a:xfrm rot="18000000">
              <a:off x="1932974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031FC70-CC75-409A-AD43-A66601D96F07}"/>
                </a:ext>
              </a:extLst>
            </p:cNvPr>
            <p:cNvSpPr/>
            <p:nvPr/>
          </p:nvSpPr>
          <p:spPr>
            <a:xfrm rot="9269729">
              <a:off x="1006824" y="1454164"/>
              <a:ext cx="641195" cy="413701"/>
            </a:xfrm>
            <a:custGeom>
              <a:avLst/>
              <a:gdLst>
                <a:gd name="connsiteX0" fmla="*/ 158996 w 737170"/>
                <a:gd name="connsiteY0" fmla="*/ 550 h 480840"/>
                <a:gd name="connsiteX1" fmla="*/ 415482 w 737170"/>
                <a:gd name="connsiteY1" fmla="*/ 34203 h 480840"/>
                <a:gd name="connsiteX2" fmla="*/ 735873 w 737170"/>
                <a:gd name="connsiteY2" fmla="*/ 239796 h 480840"/>
                <a:gd name="connsiteX3" fmla="*/ 735371 w 737170"/>
                <a:gd name="connsiteY3" fmla="*/ 240258 h 480840"/>
                <a:gd name="connsiteX4" fmla="*/ 735873 w 737170"/>
                <a:gd name="connsiteY4" fmla="*/ 241044 h 480840"/>
                <a:gd name="connsiteX5" fmla="*/ 415482 w 737170"/>
                <a:gd name="connsiteY5" fmla="*/ 446637 h 480840"/>
                <a:gd name="connsiteX6" fmla="*/ 35219 w 737170"/>
                <a:gd name="connsiteY6" fmla="*/ 428784 h 480840"/>
                <a:gd name="connsiteX7" fmla="*/ 78312 w 737170"/>
                <a:gd name="connsiteY7" fmla="*/ 350287 h 480840"/>
                <a:gd name="connsiteX8" fmla="*/ 109544 w 737170"/>
                <a:gd name="connsiteY8" fmla="*/ 327486 h 480840"/>
                <a:gd name="connsiteX9" fmla="*/ 106228 w 737170"/>
                <a:gd name="connsiteY9" fmla="*/ 326773 h 480840"/>
                <a:gd name="connsiteX10" fmla="*/ 0 w 737170"/>
                <a:gd name="connsiteY10" fmla="*/ 244986 h 480840"/>
                <a:gd name="connsiteX11" fmla="*/ 106228 w 737170"/>
                <a:gd name="connsiteY11" fmla="*/ 163199 h 480840"/>
                <a:gd name="connsiteX12" fmla="*/ 119968 w 737170"/>
                <a:gd name="connsiteY12" fmla="*/ 160245 h 480840"/>
                <a:gd name="connsiteX13" fmla="*/ 116660 w 737170"/>
                <a:gd name="connsiteY13" fmla="*/ 158550 h 480840"/>
                <a:gd name="connsiteX14" fmla="*/ 35219 w 737170"/>
                <a:gd name="connsiteY14" fmla="*/ 52056 h 480840"/>
                <a:gd name="connsiteX15" fmla="*/ 158996 w 737170"/>
                <a:gd name="connsiteY15" fmla="*/ 550 h 48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170" h="480840">
                  <a:moveTo>
                    <a:pt x="158996" y="550"/>
                  </a:moveTo>
                  <a:cubicBezTo>
                    <a:pt x="227810" y="-2681"/>
                    <a:pt x="318742" y="8282"/>
                    <a:pt x="415482" y="34203"/>
                  </a:cubicBezTo>
                  <a:cubicBezTo>
                    <a:pt x="608962" y="86046"/>
                    <a:pt x="752406" y="178093"/>
                    <a:pt x="735873" y="239796"/>
                  </a:cubicBezTo>
                  <a:lnTo>
                    <a:pt x="735371" y="240258"/>
                  </a:lnTo>
                  <a:lnTo>
                    <a:pt x="735873" y="241044"/>
                  </a:lnTo>
                  <a:cubicBezTo>
                    <a:pt x="752406" y="302747"/>
                    <a:pt x="608962" y="394794"/>
                    <a:pt x="415482" y="446637"/>
                  </a:cubicBezTo>
                  <a:cubicBezTo>
                    <a:pt x="222002" y="498480"/>
                    <a:pt x="51752" y="490486"/>
                    <a:pt x="35219" y="428784"/>
                  </a:cubicBezTo>
                  <a:cubicBezTo>
                    <a:pt x="29019" y="405645"/>
                    <a:pt x="45316" y="378240"/>
                    <a:pt x="78312" y="350287"/>
                  </a:cubicBezTo>
                  <a:lnTo>
                    <a:pt x="109544" y="327486"/>
                  </a:lnTo>
                  <a:lnTo>
                    <a:pt x="106228" y="326773"/>
                  </a:lnTo>
                  <a:cubicBezTo>
                    <a:pt x="40595" y="305842"/>
                    <a:pt x="0" y="276926"/>
                    <a:pt x="0" y="244986"/>
                  </a:cubicBezTo>
                  <a:cubicBezTo>
                    <a:pt x="0" y="213047"/>
                    <a:pt x="40595" y="184131"/>
                    <a:pt x="106228" y="163199"/>
                  </a:cubicBezTo>
                  <a:lnTo>
                    <a:pt x="119968" y="160245"/>
                  </a:lnTo>
                  <a:lnTo>
                    <a:pt x="116660" y="158550"/>
                  </a:lnTo>
                  <a:cubicBezTo>
                    <a:pt x="58680" y="121345"/>
                    <a:pt x="26953" y="82907"/>
                    <a:pt x="35219" y="52056"/>
                  </a:cubicBezTo>
                  <a:cubicBezTo>
                    <a:pt x="43486" y="21205"/>
                    <a:pt x="90182" y="3781"/>
                    <a:pt x="158996" y="5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08D1745-08A9-440C-939D-547BF3E51BEF}"/>
                </a:ext>
              </a:extLst>
            </p:cNvPr>
            <p:cNvGrpSpPr/>
            <p:nvPr/>
          </p:nvGrpSpPr>
          <p:grpSpPr>
            <a:xfrm>
              <a:off x="1104751" y="1447892"/>
              <a:ext cx="197949" cy="197949"/>
              <a:chOff x="1104751" y="1447892"/>
              <a:chExt cx="197949" cy="197949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5B452DB-37EB-4766-9B2C-376A607C6468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5F0D7B60-6CBE-4A60-9498-B087C1956027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16C80EE-9C69-4C0F-9AB0-F6275FAF5720}"/>
              </a:ext>
            </a:extLst>
          </p:cNvPr>
          <p:cNvGrpSpPr/>
          <p:nvPr/>
        </p:nvGrpSpPr>
        <p:grpSpPr>
          <a:xfrm>
            <a:off x="3678202" y="1219778"/>
            <a:ext cx="2585572" cy="1731620"/>
            <a:chOff x="3678202" y="1219778"/>
            <a:chExt cx="2585572" cy="1731620"/>
          </a:xfrm>
        </p:grpSpPr>
        <p:sp>
          <p:nvSpPr>
            <p:cNvPr id="64" name="楕円 4">
              <a:extLst>
                <a:ext uri="{FF2B5EF4-FFF2-40B4-BE49-F238E27FC236}">
                  <a16:creationId xmlns:a16="http://schemas.microsoft.com/office/drawing/2014/main" id="{4BA8889C-A4D1-4F52-B877-7093A7DC5B48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4">
              <a:extLst>
                <a:ext uri="{FF2B5EF4-FFF2-40B4-BE49-F238E27FC236}">
                  <a16:creationId xmlns:a16="http://schemas.microsoft.com/office/drawing/2014/main" id="{BE4579DB-60FC-4DB2-B196-703A132285FA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0EF1E03-B9FE-4838-BBC9-C77B98651975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2A1CFF7-EA99-4EB6-99D4-A5E68B12BDDB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D050AEA4-BE5E-44D9-8212-6301210575F6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38105DE-3B54-4FB0-AC55-0A1556BFB18A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7C4945CE-F4C7-4938-92FC-517D694A3684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6A618DC0-74DB-40A8-8DAB-9BB2DF1344EE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3744DF5-C8C6-4026-A417-701B2174723C}"/>
                </a:ext>
              </a:extLst>
            </p:cNvPr>
            <p:cNvSpPr/>
            <p:nvPr/>
          </p:nvSpPr>
          <p:spPr>
            <a:xfrm rot="9900000">
              <a:off x="3949059" y="2067840"/>
              <a:ext cx="506005" cy="383802"/>
            </a:xfrm>
            <a:custGeom>
              <a:avLst/>
              <a:gdLst>
                <a:gd name="connsiteX0" fmla="*/ 158996 w 737170"/>
                <a:gd name="connsiteY0" fmla="*/ 550 h 480840"/>
                <a:gd name="connsiteX1" fmla="*/ 415482 w 737170"/>
                <a:gd name="connsiteY1" fmla="*/ 34203 h 480840"/>
                <a:gd name="connsiteX2" fmla="*/ 735873 w 737170"/>
                <a:gd name="connsiteY2" fmla="*/ 239796 h 480840"/>
                <a:gd name="connsiteX3" fmla="*/ 735371 w 737170"/>
                <a:gd name="connsiteY3" fmla="*/ 240258 h 480840"/>
                <a:gd name="connsiteX4" fmla="*/ 735873 w 737170"/>
                <a:gd name="connsiteY4" fmla="*/ 241044 h 480840"/>
                <a:gd name="connsiteX5" fmla="*/ 415482 w 737170"/>
                <a:gd name="connsiteY5" fmla="*/ 446637 h 480840"/>
                <a:gd name="connsiteX6" fmla="*/ 35219 w 737170"/>
                <a:gd name="connsiteY6" fmla="*/ 428784 h 480840"/>
                <a:gd name="connsiteX7" fmla="*/ 78312 w 737170"/>
                <a:gd name="connsiteY7" fmla="*/ 350287 h 480840"/>
                <a:gd name="connsiteX8" fmla="*/ 109544 w 737170"/>
                <a:gd name="connsiteY8" fmla="*/ 327486 h 480840"/>
                <a:gd name="connsiteX9" fmla="*/ 106228 w 737170"/>
                <a:gd name="connsiteY9" fmla="*/ 326773 h 480840"/>
                <a:gd name="connsiteX10" fmla="*/ 0 w 737170"/>
                <a:gd name="connsiteY10" fmla="*/ 244986 h 480840"/>
                <a:gd name="connsiteX11" fmla="*/ 106228 w 737170"/>
                <a:gd name="connsiteY11" fmla="*/ 163199 h 480840"/>
                <a:gd name="connsiteX12" fmla="*/ 119968 w 737170"/>
                <a:gd name="connsiteY12" fmla="*/ 160245 h 480840"/>
                <a:gd name="connsiteX13" fmla="*/ 116660 w 737170"/>
                <a:gd name="connsiteY13" fmla="*/ 158550 h 480840"/>
                <a:gd name="connsiteX14" fmla="*/ 35219 w 737170"/>
                <a:gd name="connsiteY14" fmla="*/ 52056 h 480840"/>
                <a:gd name="connsiteX15" fmla="*/ 158996 w 737170"/>
                <a:gd name="connsiteY15" fmla="*/ 550 h 48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170" h="480840">
                  <a:moveTo>
                    <a:pt x="158996" y="550"/>
                  </a:moveTo>
                  <a:cubicBezTo>
                    <a:pt x="227810" y="-2681"/>
                    <a:pt x="318742" y="8282"/>
                    <a:pt x="415482" y="34203"/>
                  </a:cubicBezTo>
                  <a:cubicBezTo>
                    <a:pt x="608962" y="86046"/>
                    <a:pt x="752406" y="178093"/>
                    <a:pt x="735873" y="239796"/>
                  </a:cubicBezTo>
                  <a:lnTo>
                    <a:pt x="735371" y="240258"/>
                  </a:lnTo>
                  <a:lnTo>
                    <a:pt x="735873" y="241044"/>
                  </a:lnTo>
                  <a:cubicBezTo>
                    <a:pt x="752406" y="302747"/>
                    <a:pt x="608962" y="394794"/>
                    <a:pt x="415482" y="446637"/>
                  </a:cubicBezTo>
                  <a:cubicBezTo>
                    <a:pt x="222002" y="498480"/>
                    <a:pt x="51752" y="490486"/>
                    <a:pt x="35219" y="428784"/>
                  </a:cubicBezTo>
                  <a:cubicBezTo>
                    <a:pt x="29019" y="405645"/>
                    <a:pt x="45316" y="378240"/>
                    <a:pt x="78312" y="350287"/>
                  </a:cubicBezTo>
                  <a:lnTo>
                    <a:pt x="109544" y="327486"/>
                  </a:lnTo>
                  <a:lnTo>
                    <a:pt x="106228" y="326773"/>
                  </a:lnTo>
                  <a:cubicBezTo>
                    <a:pt x="40595" y="305842"/>
                    <a:pt x="0" y="276926"/>
                    <a:pt x="0" y="244986"/>
                  </a:cubicBezTo>
                  <a:cubicBezTo>
                    <a:pt x="0" y="213047"/>
                    <a:pt x="40595" y="184131"/>
                    <a:pt x="106228" y="163199"/>
                  </a:cubicBezTo>
                  <a:lnTo>
                    <a:pt x="119968" y="160245"/>
                  </a:lnTo>
                  <a:lnTo>
                    <a:pt x="116660" y="158550"/>
                  </a:lnTo>
                  <a:cubicBezTo>
                    <a:pt x="58680" y="121345"/>
                    <a:pt x="26953" y="82907"/>
                    <a:pt x="35219" y="52056"/>
                  </a:cubicBezTo>
                  <a:cubicBezTo>
                    <a:pt x="43486" y="21205"/>
                    <a:pt x="90182" y="3781"/>
                    <a:pt x="158996" y="5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6C3F98F-EB9A-4D23-A89A-E984F5B75361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A6431911-2922-4540-ABA2-8028669A3C9D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36377239-02E4-4623-8BEB-58F3E3A39D61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93EEB39-5E0A-446F-957A-1267946569A8}"/>
              </a:ext>
            </a:extLst>
          </p:cNvPr>
          <p:cNvGrpSpPr/>
          <p:nvPr/>
        </p:nvGrpSpPr>
        <p:grpSpPr>
          <a:xfrm>
            <a:off x="7334585" y="1028797"/>
            <a:ext cx="1140240" cy="2231414"/>
            <a:chOff x="7370631" y="1032892"/>
            <a:chExt cx="1140240" cy="2231414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C0BD2F09-00CA-4A34-9E13-9CECCF777A3E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118A82B-21FD-42EC-A914-6989D3E37477}"/>
                </a:ext>
              </a:extLst>
            </p:cNvPr>
            <p:cNvGrpSpPr/>
            <p:nvPr/>
          </p:nvGrpSpPr>
          <p:grpSpPr>
            <a:xfrm>
              <a:off x="7816304" y="1546225"/>
              <a:ext cx="216446" cy="462672"/>
              <a:chOff x="7800609" y="1546225"/>
              <a:chExt cx="247836" cy="462672"/>
            </a:xfrm>
          </p:grpSpPr>
          <p:sp>
            <p:nvSpPr>
              <p:cNvPr id="95" name="楕円 135">
                <a:extLst>
                  <a:ext uri="{FF2B5EF4-FFF2-40B4-BE49-F238E27FC236}">
                    <a16:creationId xmlns:a16="http://schemas.microsoft.com/office/drawing/2014/main" id="{A7647D7F-6FE1-4E6A-B7EB-153CE72C8930}"/>
                  </a:ext>
                </a:extLst>
              </p:cNvPr>
              <p:cNvSpPr/>
              <p:nvPr/>
            </p:nvSpPr>
            <p:spPr>
              <a:xfrm>
                <a:off x="7811206" y="1610116"/>
                <a:ext cx="226643" cy="398781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楕円 135">
                <a:extLst>
                  <a:ext uri="{FF2B5EF4-FFF2-40B4-BE49-F238E27FC236}">
                    <a16:creationId xmlns:a16="http://schemas.microsoft.com/office/drawing/2014/main" id="{497A9393-C43B-4709-B777-140113562F65}"/>
                  </a:ext>
                </a:extLst>
              </p:cNvPr>
              <p:cNvSpPr/>
              <p:nvPr/>
            </p:nvSpPr>
            <p:spPr>
              <a:xfrm>
                <a:off x="7825840" y="1592006"/>
                <a:ext cx="197376" cy="374609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楕円 135">
                <a:extLst>
                  <a:ext uri="{FF2B5EF4-FFF2-40B4-BE49-F238E27FC236}">
                    <a16:creationId xmlns:a16="http://schemas.microsoft.com/office/drawing/2014/main" id="{0693DE81-A90F-4770-90BE-16EE67475327}"/>
                  </a:ext>
                </a:extLst>
              </p:cNvPr>
              <p:cNvSpPr/>
              <p:nvPr/>
            </p:nvSpPr>
            <p:spPr>
              <a:xfrm>
                <a:off x="7800609" y="1546225"/>
                <a:ext cx="247836" cy="350002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5D8D48E-FB33-4785-8E01-1AA9D8BFED22}"/>
                </a:ext>
              </a:extLst>
            </p:cNvPr>
            <p:cNvSpPr/>
            <p:nvPr/>
          </p:nvSpPr>
          <p:spPr>
            <a:xfrm>
              <a:off x="7434409" y="1309688"/>
              <a:ext cx="971404" cy="348936"/>
            </a:xfrm>
            <a:custGeom>
              <a:avLst/>
              <a:gdLst>
                <a:gd name="connsiteX0" fmla="*/ 932851 w 984740"/>
                <a:gd name="connsiteY0" fmla="*/ 2392 h 351679"/>
                <a:gd name="connsiteX1" fmla="*/ 946047 w 984740"/>
                <a:gd name="connsiteY1" fmla="*/ 26705 h 351679"/>
                <a:gd name="connsiteX2" fmla="*/ 984740 w 984740"/>
                <a:gd name="connsiteY2" fmla="*/ 218357 h 351679"/>
                <a:gd name="connsiteX3" fmla="*/ 974737 w 984740"/>
                <a:gd name="connsiteY3" fmla="*/ 317587 h 351679"/>
                <a:gd name="connsiteX4" fmla="*/ 964203 w 984740"/>
                <a:gd name="connsiteY4" fmla="*/ 351521 h 351679"/>
                <a:gd name="connsiteX5" fmla="*/ 959428 w 984740"/>
                <a:gd name="connsiteY5" fmla="*/ 351679 h 351679"/>
                <a:gd name="connsiteX6" fmla="*/ 704527 w 984740"/>
                <a:gd name="connsiteY6" fmla="*/ 250088 h 351679"/>
                <a:gd name="connsiteX7" fmla="*/ 704698 w 984740"/>
                <a:gd name="connsiteY7" fmla="*/ 249392 h 351679"/>
                <a:gd name="connsiteX8" fmla="*/ 704270 w 984740"/>
                <a:gd name="connsiteY8" fmla="*/ 249125 h 351679"/>
                <a:gd name="connsiteX9" fmla="*/ 874225 w 984740"/>
                <a:gd name="connsiteY9" fmla="*/ 33695 h 351679"/>
                <a:gd name="connsiteX10" fmla="*/ 53188 w 984740"/>
                <a:gd name="connsiteY10" fmla="*/ 0 h 351679"/>
                <a:gd name="connsiteX11" fmla="*/ 116291 w 984740"/>
                <a:gd name="connsiteY11" fmla="*/ 33694 h 351679"/>
                <a:gd name="connsiteX12" fmla="*/ 286246 w 984740"/>
                <a:gd name="connsiteY12" fmla="*/ 249124 h 351679"/>
                <a:gd name="connsiteX13" fmla="*/ 285818 w 984740"/>
                <a:gd name="connsiteY13" fmla="*/ 249391 h 351679"/>
                <a:gd name="connsiteX14" fmla="*/ 285988 w 984740"/>
                <a:gd name="connsiteY14" fmla="*/ 250087 h 351679"/>
                <a:gd name="connsiteX15" fmla="*/ 31087 w 984740"/>
                <a:gd name="connsiteY15" fmla="*/ 351678 h 351679"/>
                <a:gd name="connsiteX16" fmla="*/ 20477 w 984740"/>
                <a:gd name="connsiteY16" fmla="*/ 351326 h 351679"/>
                <a:gd name="connsiteX17" fmla="*/ 10003 w 984740"/>
                <a:gd name="connsiteY17" fmla="*/ 317587 h 351679"/>
                <a:gd name="connsiteX18" fmla="*/ 0 w 984740"/>
                <a:gd name="connsiteY18" fmla="*/ 218357 h 351679"/>
                <a:gd name="connsiteX19" fmla="*/ 38693 w 984740"/>
                <a:gd name="connsiteY19" fmla="*/ 26705 h 35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84740" h="351679">
                  <a:moveTo>
                    <a:pt x="932851" y="2392"/>
                  </a:moveTo>
                  <a:lnTo>
                    <a:pt x="946047" y="26705"/>
                  </a:lnTo>
                  <a:cubicBezTo>
                    <a:pt x="970962" y="85611"/>
                    <a:pt x="984740" y="150375"/>
                    <a:pt x="984740" y="218357"/>
                  </a:cubicBezTo>
                  <a:cubicBezTo>
                    <a:pt x="984740" y="252348"/>
                    <a:pt x="981296" y="285535"/>
                    <a:pt x="974737" y="317587"/>
                  </a:cubicBezTo>
                  <a:lnTo>
                    <a:pt x="964203" y="351521"/>
                  </a:lnTo>
                  <a:lnTo>
                    <a:pt x="959428" y="351679"/>
                  </a:lnTo>
                  <a:cubicBezTo>
                    <a:pt x="820436" y="346081"/>
                    <a:pt x="706313" y="300597"/>
                    <a:pt x="704527" y="250088"/>
                  </a:cubicBezTo>
                  <a:lnTo>
                    <a:pt x="704698" y="249392"/>
                  </a:lnTo>
                  <a:lnTo>
                    <a:pt x="704270" y="249125"/>
                  </a:lnTo>
                  <a:cubicBezTo>
                    <a:pt x="680561" y="204490"/>
                    <a:pt x="756652" y="108038"/>
                    <a:pt x="874225" y="33695"/>
                  </a:cubicBezTo>
                  <a:close/>
                  <a:moveTo>
                    <a:pt x="53188" y="0"/>
                  </a:moveTo>
                  <a:lnTo>
                    <a:pt x="116291" y="33694"/>
                  </a:lnTo>
                  <a:cubicBezTo>
                    <a:pt x="233863" y="108037"/>
                    <a:pt x="309955" y="204489"/>
                    <a:pt x="286246" y="249124"/>
                  </a:cubicBezTo>
                  <a:lnTo>
                    <a:pt x="285818" y="249391"/>
                  </a:lnTo>
                  <a:lnTo>
                    <a:pt x="285988" y="250087"/>
                  </a:lnTo>
                  <a:cubicBezTo>
                    <a:pt x="284203" y="300596"/>
                    <a:pt x="170080" y="346080"/>
                    <a:pt x="31087" y="351678"/>
                  </a:cubicBezTo>
                  <a:lnTo>
                    <a:pt x="20477" y="351326"/>
                  </a:lnTo>
                  <a:lnTo>
                    <a:pt x="10003" y="317587"/>
                  </a:lnTo>
                  <a:cubicBezTo>
                    <a:pt x="3445" y="285535"/>
                    <a:pt x="0" y="252348"/>
                    <a:pt x="0" y="218357"/>
                  </a:cubicBezTo>
                  <a:cubicBezTo>
                    <a:pt x="0" y="150375"/>
                    <a:pt x="13778" y="85611"/>
                    <a:pt x="38693" y="2670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D101F43D-B5F4-4188-B99A-AAFA8C9CFEF3}"/>
                </a:ext>
              </a:extLst>
            </p:cNvPr>
            <p:cNvGrpSpPr/>
            <p:nvPr/>
          </p:nvGrpSpPr>
          <p:grpSpPr>
            <a:xfrm>
              <a:off x="7505352" y="1307134"/>
              <a:ext cx="133302" cy="176842"/>
              <a:chOff x="1104751" y="1447892"/>
              <a:chExt cx="197949" cy="197949"/>
            </a:xfrm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65E79C4-13F9-4E7E-89B6-FD12BE85E2B6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7DB0C2CA-A4D5-4C04-9118-293A5D82631B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A7783D7-EC67-475A-BEF3-8310C471E601}"/>
                </a:ext>
              </a:extLst>
            </p:cNvPr>
            <p:cNvGrpSpPr/>
            <p:nvPr/>
          </p:nvGrpSpPr>
          <p:grpSpPr>
            <a:xfrm>
              <a:off x="8210202" y="1307134"/>
              <a:ext cx="133302" cy="176842"/>
              <a:chOff x="1104751" y="1447892"/>
              <a:chExt cx="197949" cy="197949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81C9C431-D14E-4DBD-A199-C5119F5C2B05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B87BD934-4BF4-45EC-ADF5-A59EE1354495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BDFC9AB2-7989-4C3E-832D-64FD2960564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ムクドリのイラスト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6F6C2FFE-6CE1-4598-940A-2F09EE49905B}"/>
              </a:ext>
            </a:extLst>
          </p:cNvPr>
          <p:cNvGrpSpPr/>
          <p:nvPr/>
        </p:nvGrpSpPr>
        <p:grpSpPr>
          <a:xfrm>
            <a:off x="769391" y="4201065"/>
            <a:ext cx="2523698" cy="2055968"/>
            <a:chOff x="702716" y="1224952"/>
            <a:chExt cx="2523698" cy="2055968"/>
          </a:xfrm>
        </p:grpSpPr>
        <p:sp>
          <p:nvSpPr>
            <p:cNvPr id="50" name="楕円 4">
              <a:extLst>
                <a:ext uri="{FF2B5EF4-FFF2-40B4-BE49-F238E27FC236}">
                  <a16:creationId xmlns:a16="http://schemas.microsoft.com/office/drawing/2014/main" id="{684C1F8E-1CFD-403C-BC49-D407C037567A}"/>
                </a:ext>
              </a:extLst>
            </p:cNvPr>
            <p:cNvSpPr/>
            <p:nvPr/>
          </p:nvSpPr>
          <p:spPr>
            <a:xfrm rot="18900000" flipV="1">
              <a:off x="827410" y="1882001"/>
              <a:ext cx="329148" cy="126504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4">
              <a:extLst>
                <a:ext uri="{FF2B5EF4-FFF2-40B4-BE49-F238E27FC236}">
                  <a16:creationId xmlns:a16="http://schemas.microsoft.com/office/drawing/2014/main" id="{37029C69-1C28-40BA-AD42-62F465B36686}"/>
                </a:ext>
              </a:extLst>
            </p:cNvPr>
            <p:cNvSpPr/>
            <p:nvPr/>
          </p:nvSpPr>
          <p:spPr>
            <a:xfrm rot="900000">
              <a:off x="702716" y="1694902"/>
              <a:ext cx="439275" cy="164438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9F6F573-44E5-4CB4-9AEE-9D272590D30D}"/>
                </a:ext>
              </a:extLst>
            </p:cNvPr>
            <p:cNvSpPr/>
            <p:nvPr/>
          </p:nvSpPr>
          <p:spPr>
            <a:xfrm rot="5400000">
              <a:off x="1648024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76FEA7D-FBBD-4457-BA51-DA7CCC3F93B3}"/>
                </a:ext>
              </a:extLst>
            </p:cNvPr>
            <p:cNvSpPr/>
            <p:nvPr/>
          </p:nvSpPr>
          <p:spPr>
            <a:xfrm rot="5400000">
              <a:off x="1797148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7D5D5C93-BC8B-4CC2-8D0A-542665420348}"/>
                </a:ext>
              </a:extLst>
            </p:cNvPr>
            <p:cNvSpPr/>
            <p:nvPr/>
          </p:nvSpPr>
          <p:spPr>
            <a:xfrm>
              <a:off x="2044712" y="2736576"/>
              <a:ext cx="183076" cy="2224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E6BAEF51-17DD-45C6-B6E1-777794D6B9C9}"/>
                </a:ext>
              </a:extLst>
            </p:cNvPr>
            <p:cNvSpPr/>
            <p:nvPr/>
          </p:nvSpPr>
          <p:spPr>
            <a:xfrm rot="17100000">
              <a:off x="2465961" y="1977039"/>
              <a:ext cx="132922" cy="13879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DDFE4A4-3870-40DB-B88B-9F7E2522C060}"/>
                </a:ext>
              </a:extLst>
            </p:cNvPr>
            <p:cNvSpPr/>
            <p:nvPr/>
          </p:nvSpPr>
          <p:spPr>
            <a:xfrm rot="18900000">
              <a:off x="1503683" y="1605114"/>
              <a:ext cx="913464" cy="13777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01F554D-CF98-4121-BEF1-C9450157D3CE}"/>
                </a:ext>
              </a:extLst>
            </p:cNvPr>
            <p:cNvSpPr/>
            <p:nvPr/>
          </p:nvSpPr>
          <p:spPr>
            <a:xfrm>
              <a:off x="970869" y="1224952"/>
              <a:ext cx="871066" cy="8710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135">
              <a:extLst>
                <a:ext uri="{FF2B5EF4-FFF2-40B4-BE49-F238E27FC236}">
                  <a16:creationId xmlns:a16="http://schemas.microsoft.com/office/drawing/2014/main" id="{609C242E-50D2-4673-BCD5-019EC9C6866E}"/>
                </a:ext>
              </a:extLst>
            </p:cNvPr>
            <p:cNvSpPr/>
            <p:nvPr/>
          </p:nvSpPr>
          <p:spPr>
            <a:xfrm rot="18000000">
              <a:off x="1932974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881B089-1126-415C-A6E4-3D638CCBB138}"/>
                </a:ext>
              </a:extLst>
            </p:cNvPr>
            <p:cNvSpPr/>
            <p:nvPr/>
          </p:nvSpPr>
          <p:spPr>
            <a:xfrm rot="9269729">
              <a:off x="1006824" y="1454164"/>
              <a:ext cx="641195" cy="413701"/>
            </a:xfrm>
            <a:custGeom>
              <a:avLst/>
              <a:gdLst>
                <a:gd name="connsiteX0" fmla="*/ 158996 w 737170"/>
                <a:gd name="connsiteY0" fmla="*/ 550 h 480840"/>
                <a:gd name="connsiteX1" fmla="*/ 415482 w 737170"/>
                <a:gd name="connsiteY1" fmla="*/ 34203 h 480840"/>
                <a:gd name="connsiteX2" fmla="*/ 735873 w 737170"/>
                <a:gd name="connsiteY2" fmla="*/ 239796 h 480840"/>
                <a:gd name="connsiteX3" fmla="*/ 735371 w 737170"/>
                <a:gd name="connsiteY3" fmla="*/ 240258 h 480840"/>
                <a:gd name="connsiteX4" fmla="*/ 735873 w 737170"/>
                <a:gd name="connsiteY4" fmla="*/ 241044 h 480840"/>
                <a:gd name="connsiteX5" fmla="*/ 415482 w 737170"/>
                <a:gd name="connsiteY5" fmla="*/ 446637 h 480840"/>
                <a:gd name="connsiteX6" fmla="*/ 35219 w 737170"/>
                <a:gd name="connsiteY6" fmla="*/ 428784 h 480840"/>
                <a:gd name="connsiteX7" fmla="*/ 78312 w 737170"/>
                <a:gd name="connsiteY7" fmla="*/ 350287 h 480840"/>
                <a:gd name="connsiteX8" fmla="*/ 109544 w 737170"/>
                <a:gd name="connsiteY8" fmla="*/ 327486 h 480840"/>
                <a:gd name="connsiteX9" fmla="*/ 106228 w 737170"/>
                <a:gd name="connsiteY9" fmla="*/ 326773 h 480840"/>
                <a:gd name="connsiteX10" fmla="*/ 0 w 737170"/>
                <a:gd name="connsiteY10" fmla="*/ 244986 h 480840"/>
                <a:gd name="connsiteX11" fmla="*/ 106228 w 737170"/>
                <a:gd name="connsiteY11" fmla="*/ 163199 h 480840"/>
                <a:gd name="connsiteX12" fmla="*/ 119968 w 737170"/>
                <a:gd name="connsiteY12" fmla="*/ 160245 h 480840"/>
                <a:gd name="connsiteX13" fmla="*/ 116660 w 737170"/>
                <a:gd name="connsiteY13" fmla="*/ 158550 h 480840"/>
                <a:gd name="connsiteX14" fmla="*/ 35219 w 737170"/>
                <a:gd name="connsiteY14" fmla="*/ 52056 h 480840"/>
                <a:gd name="connsiteX15" fmla="*/ 158996 w 737170"/>
                <a:gd name="connsiteY15" fmla="*/ 550 h 48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170" h="480840">
                  <a:moveTo>
                    <a:pt x="158996" y="550"/>
                  </a:moveTo>
                  <a:cubicBezTo>
                    <a:pt x="227810" y="-2681"/>
                    <a:pt x="318742" y="8282"/>
                    <a:pt x="415482" y="34203"/>
                  </a:cubicBezTo>
                  <a:cubicBezTo>
                    <a:pt x="608962" y="86046"/>
                    <a:pt x="752406" y="178093"/>
                    <a:pt x="735873" y="239796"/>
                  </a:cubicBezTo>
                  <a:lnTo>
                    <a:pt x="735371" y="240258"/>
                  </a:lnTo>
                  <a:lnTo>
                    <a:pt x="735873" y="241044"/>
                  </a:lnTo>
                  <a:cubicBezTo>
                    <a:pt x="752406" y="302747"/>
                    <a:pt x="608962" y="394794"/>
                    <a:pt x="415482" y="446637"/>
                  </a:cubicBezTo>
                  <a:cubicBezTo>
                    <a:pt x="222002" y="498480"/>
                    <a:pt x="51752" y="490486"/>
                    <a:pt x="35219" y="428784"/>
                  </a:cubicBezTo>
                  <a:cubicBezTo>
                    <a:pt x="29019" y="405645"/>
                    <a:pt x="45316" y="378240"/>
                    <a:pt x="78312" y="350287"/>
                  </a:cubicBezTo>
                  <a:lnTo>
                    <a:pt x="109544" y="327486"/>
                  </a:lnTo>
                  <a:lnTo>
                    <a:pt x="106228" y="326773"/>
                  </a:lnTo>
                  <a:cubicBezTo>
                    <a:pt x="40595" y="305842"/>
                    <a:pt x="0" y="276926"/>
                    <a:pt x="0" y="244986"/>
                  </a:cubicBezTo>
                  <a:cubicBezTo>
                    <a:pt x="0" y="213047"/>
                    <a:pt x="40595" y="184131"/>
                    <a:pt x="106228" y="163199"/>
                  </a:cubicBezTo>
                  <a:lnTo>
                    <a:pt x="119968" y="160245"/>
                  </a:lnTo>
                  <a:lnTo>
                    <a:pt x="116660" y="158550"/>
                  </a:lnTo>
                  <a:cubicBezTo>
                    <a:pt x="58680" y="121345"/>
                    <a:pt x="26953" y="82907"/>
                    <a:pt x="35219" y="52056"/>
                  </a:cubicBezTo>
                  <a:cubicBezTo>
                    <a:pt x="43486" y="21205"/>
                    <a:pt x="90182" y="3781"/>
                    <a:pt x="158996" y="5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412308E0-1C6A-4E6C-91DC-B13BA78F2B7A}"/>
                </a:ext>
              </a:extLst>
            </p:cNvPr>
            <p:cNvGrpSpPr/>
            <p:nvPr/>
          </p:nvGrpSpPr>
          <p:grpSpPr>
            <a:xfrm>
              <a:off x="1104751" y="1447892"/>
              <a:ext cx="197949" cy="197949"/>
              <a:chOff x="1104751" y="1447892"/>
              <a:chExt cx="197949" cy="197949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4948DA8E-8BD6-44FF-A0F8-7B26FAD54327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1BEEA0BB-4A9A-4B10-9684-C3FD7F2FB198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93ABC45-4FE9-4DBF-9123-4896F95EB90B}"/>
              </a:ext>
            </a:extLst>
          </p:cNvPr>
          <p:cNvGrpSpPr/>
          <p:nvPr/>
        </p:nvGrpSpPr>
        <p:grpSpPr>
          <a:xfrm>
            <a:off x="3678202" y="4195891"/>
            <a:ext cx="2585572" cy="1731620"/>
            <a:chOff x="3678202" y="1219778"/>
            <a:chExt cx="2585572" cy="1731620"/>
          </a:xfrm>
        </p:grpSpPr>
        <p:sp>
          <p:nvSpPr>
            <p:cNvPr id="76" name="楕円 4">
              <a:extLst>
                <a:ext uri="{FF2B5EF4-FFF2-40B4-BE49-F238E27FC236}">
                  <a16:creationId xmlns:a16="http://schemas.microsoft.com/office/drawing/2014/main" id="{A7B1D4EC-2B92-4137-8294-D13C19D793D2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4">
              <a:extLst>
                <a:ext uri="{FF2B5EF4-FFF2-40B4-BE49-F238E27FC236}">
                  <a16:creationId xmlns:a16="http://schemas.microsoft.com/office/drawing/2014/main" id="{78339862-B009-45F7-B569-D8E6453B6BED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B26EE92-9D43-4598-AF5F-92EFC222485B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CE7C372-0BD1-4FEB-AF6D-5F61A3A0268A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BDBF983A-B20F-4301-8470-DCC6AE2B4F5E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B37508BA-A5F0-4F63-8396-18EC55B6C77E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4AFBFA63-CB92-46F4-9045-35705ACA3BBE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0FE7CAB-C1EE-4FDC-836A-C6060B292F01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35FDFF2-8309-4972-B9F0-DA902B73E6BC}"/>
                </a:ext>
              </a:extLst>
            </p:cNvPr>
            <p:cNvSpPr/>
            <p:nvPr/>
          </p:nvSpPr>
          <p:spPr>
            <a:xfrm rot="9900000">
              <a:off x="3949059" y="2067840"/>
              <a:ext cx="506005" cy="383802"/>
            </a:xfrm>
            <a:custGeom>
              <a:avLst/>
              <a:gdLst>
                <a:gd name="connsiteX0" fmla="*/ 158996 w 737170"/>
                <a:gd name="connsiteY0" fmla="*/ 550 h 480840"/>
                <a:gd name="connsiteX1" fmla="*/ 415482 w 737170"/>
                <a:gd name="connsiteY1" fmla="*/ 34203 h 480840"/>
                <a:gd name="connsiteX2" fmla="*/ 735873 w 737170"/>
                <a:gd name="connsiteY2" fmla="*/ 239796 h 480840"/>
                <a:gd name="connsiteX3" fmla="*/ 735371 w 737170"/>
                <a:gd name="connsiteY3" fmla="*/ 240258 h 480840"/>
                <a:gd name="connsiteX4" fmla="*/ 735873 w 737170"/>
                <a:gd name="connsiteY4" fmla="*/ 241044 h 480840"/>
                <a:gd name="connsiteX5" fmla="*/ 415482 w 737170"/>
                <a:gd name="connsiteY5" fmla="*/ 446637 h 480840"/>
                <a:gd name="connsiteX6" fmla="*/ 35219 w 737170"/>
                <a:gd name="connsiteY6" fmla="*/ 428784 h 480840"/>
                <a:gd name="connsiteX7" fmla="*/ 78312 w 737170"/>
                <a:gd name="connsiteY7" fmla="*/ 350287 h 480840"/>
                <a:gd name="connsiteX8" fmla="*/ 109544 w 737170"/>
                <a:gd name="connsiteY8" fmla="*/ 327486 h 480840"/>
                <a:gd name="connsiteX9" fmla="*/ 106228 w 737170"/>
                <a:gd name="connsiteY9" fmla="*/ 326773 h 480840"/>
                <a:gd name="connsiteX10" fmla="*/ 0 w 737170"/>
                <a:gd name="connsiteY10" fmla="*/ 244986 h 480840"/>
                <a:gd name="connsiteX11" fmla="*/ 106228 w 737170"/>
                <a:gd name="connsiteY11" fmla="*/ 163199 h 480840"/>
                <a:gd name="connsiteX12" fmla="*/ 119968 w 737170"/>
                <a:gd name="connsiteY12" fmla="*/ 160245 h 480840"/>
                <a:gd name="connsiteX13" fmla="*/ 116660 w 737170"/>
                <a:gd name="connsiteY13" fmla="*/ 158550 h 480840"/>
                <a:gd name="connsiteX14" fmla="*/ 35219 w 737170"/>
                <a:gd name="connsiteY14" fmla="*/ 52056 h 480840"/>
                <a:gd name="connsiteX15" fmla="*/ 158996 w 737170"/>
                <a:gd name="connsiteY15" fmla="*/ 550 h 48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170" h="480840">
                  <a:moveTo>
                    <a:pt x="158996" y="550"/>
                  </a:moveTo>
                  <a:cubicBezTo>
                    <a:pt x="227810" y="-2681"/>
                    <a:pt x="318742" y="8282"/>
                    <a:pt x="415482" y="34203"/>
                  </a:cubicBezTo>
                  <a:cubicBezTo>
                    <a:pt x="608962" y="86046"/>
                    <a:pt x="752406" y="178093"/>
                    <a:pt x="735873" y="239796"/>
                  </a:cubicBezTo>
                  <a:lnTo>
                    <a:pt x="735371" y="240258"/>
                  </a:lnTo>
                  <a:lnTo>
                    <a:pt x="735873" y="241044"/>
                  </a:lnTo>
                  <a:cubicBezTo>
                    <a:pt x="752406" y="302747"/>
                    <a:pt x="608962" y="394794"/>
                    <a:pt x="415482" y="446637"/>
                  </a:cubicBezTo>
                  <a:cubicBezTo>
                    <a:pt x="222002" y="498480"/>
                    <a:pt x="51752" y="490486"/>
                    <a:pt x="35219" y="428784"/>
                  </a:cubicBezTo>
                  <a:cubicBezTo>
                    <a:pt x="29019" y="405645"/>
                    <a:pt x="45316" y="378240"/>
                    <a:pt x="78312" y="350287"/>
                  </a:cubicBezTo>
                  <a:lnTo>
                    <a:pt x="109544" y="327486"/>
                  </a:lnTo>
                  <a:lnTo>
                    <a:pt x="106228" y="326773"/>
                  </a:lnTo>
                  <a:cubicBezTo>
                    <a:pt x="40595" y="305842"/>
                    <a:pt x="0" y="276926"/>
                    <a:pt x="0" y="244986"/>
                  </a:cubicBezTo>
                  <a:cubicBezTo>
                    <a:pt x="0" y="213047"/>
                    <a:pt x="40595" y="184131"/>
                    <a:pt x="106228" y="163199"/>
                  </a:cubicBezTo>
                  <a:lnTo>
                    <a:pt x="119968" y="160245"/>
                  </a:lnTo>
                  <a:lnTo>
                    <a:pt x="116660" y="158550"/>
                  </a:lnTo>
                  <a:cubicBezTo>
                    <a:pt x="58680" y="121345"/>
                    <a:pt x="26953" y="82907"/>
                    <a:pt x="35219" y="52056"/>
                  </a:cubicBezTo>
                  <a:cubicBezTo>
                    <a:pt x="43486" y="21205"/>
                    <a:pt x="90182" y="3781"/>
                    <a:pt x="158996" y="5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26D1BC6E-129C-4F88-AD3B-6591135FB490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CE45EA9-5A55-4D4F-9289-1ED6F2335B44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D1712CDE-B35C-4CF9-BAA4-91BD82AA7142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6B4049C-2F49-4275-A516-9CEF9ACCC6AB}"/>
              </a:ext>
            </a:extLst>
          </p:cNvPr>
          <p:cNvGrpSpPr/>
          <p:nvPr/>
        </p:nvGrpSpPr>
        <p:grpSpPr>
          <a:xfrm>
            <a:off x="7334585" y="4004910"/>
            <a:ext cx="1140240" cy="2231414"/>
            <a:chOff x="7370631" y="1032892"/>
            <a:chExt cx="1140240" cy="2231414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07D542D-1BB0-4214-AFEC-804E2051EF0A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1E53ABB-4091-4BF4-9315-5F0AF9C115A6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07CDFB01-E870-43A9-A49D-960F15BA6049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18EA4429-871E-4E93-9624-2C35666CB31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15DF2AB1-29EB-4B0B-A60A-D81485FE6121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2A0D3284-9E7F-43DD-9EBE-E87EFC8D92A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7FD2ECF6-C8DA-4AF7-8565-4C482F193445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CD804AC-179E-410D-BE46-F153DA689C30}"/>
                </a:ext>
              </a:extLst>
            </p:cNvPr>
            <p:cNvGrpSpPr/>
            <p:nvPr/>
          </p:nvGrpSpPr>
          <p:grpSpPr>
            <a:xfrm>
              <a:off x="7816304" y="1546225"/>
              <a:ext cx="216446" cy="462672"/>
              <a:chOff x="7800609" y="1546225"/>
              <a:chExt cx="247836" cy="462672"/>
            </a:xfrm>
          </p:grpSpPr>
          <p:sp>
            <p:nvSpPr>
              <p:cNvPr id="116" name="楕円 135">
                <a:extLst>
                  <a:ext uri="{FF2B5EF4-FFF2-40B4-BE49-F238E27FC236}">
                    <a16:creationId xmlns:a16="http://schemas.microsoft.com/office/drawing/2014/main" id="{2C96FC35-C175-424C-BE49-ABD46A1EBAFA}"/>
                  </a:ext>
                </a:extLst>
              </p:cNvPr>
              <p:cNvSpPr/>
              <p:nvPr/>
            </p:nvSpPr>
            <p:spPr>
              <a:xfrm>
                <a:off x="7811206" y="1610116"/>
                <a:ext cx="226643" cy="398781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7" name="楕円 135">
                <a:extLst>
                  <a:ext uri="{FF2B5EF4-FFF2-40B4-BE49-F238E27FC236}">
                    <a16:creationId xmlns:a16="http://schemas.microsoft.com/office/drawing/2014/main" id="{9A9DC74F-2316-4FE9-B4A1-3AF3ADCB8994}"/>
                  </a:ext>
                </a:extLst>
              </p:cNvPr>
              <p:cNvSpPr/>
              <p:nvPr/>
            </p:nvSpPr>
            <p:spPr>
              <a:xfrm>
                <a:off x="7825840" y="1592006"/>
                <a:ext cx="197376" cy="374609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楕円 135">
                <a:extLst>
                  <a:ext uri="{FF2B5EF4-FFF2-40B4-BE49-F238E27FC236}">
                    <a16:creationId xmlns:a16="http://schemas.microsoft.com/office/drawing/2014/main" id="{779CBE75-F7DB-4624-9DD3-83B2502DEB54}"/>
                  </a:ext>
                </a:extLst>
              </p:cNvPr>
              <p:cNvSpPr/>
              <p:nvPr/>
            </p:nvSpPr>
            <p:spPr>
              <a:xfrm>
                <a:off x="7800609" y="1546225"/>
                <a:ext cx="247836" cy="350002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47C94CC-582F-4437-BB1A-AF69941C5B57}"/>
                </a:ext>
              </a:extLst>
            </p:cNvPr>
            <p:cNvSpPr/>
            <p:nvPr/>
          </p:nvSpPr>
          <p:spPr>
            <a:xfrm>
              <a:off x="7434409" y="1309688"/>
              <a:ext cx="971404" cy="348936"/>
            </a:xfrm>
            <a:custGeom>
              <a:avLst/>
              <a:gdLst>
                <a:gd name="connsiteX0" fmla="*/ 932851 w 984740"/>
                <a:gd name="connsiteY0" fmla="*/ 2392 h 351679"/>
                <a:gd name="connsiteX1" fmla="*/ 946047 w 984740"/>
                <a:gd name="connsiteY1" fmla="*/ 26705 h 351679"/>
                <a:gd name="connsiteX2" fmla="*/ 984740 w 984740"/>
                <a:gd name="connsiteY2" fmla="*/ 218357 h 351679"/>
                <a:gd name="connsiteX3" fmla="*/ 974737 w 984740"/>
                <a:gd name="connsiteY3" fmla="*/ 317587 h 351679"/>
                <a:gd name="connsiteX4" fmla="*/ 964203 w 984740"/>
                <a:gd name="connsiteY4" fmla="*/ 351521 h 351679"/>
                <a:gd name="connsiteX5" fmla="*/ 959428 w 984740"/>
                <a:gd name="connsiteY5" fmla="*/ 351679 h 351679"/>
                <a:gd name="connsiteX6" fmla="*/ 704527 w 984740"/>
                <a:gd name="connsiteY6" fmla="*/ 250088 h 351679"/>
                <a:gd name="connsiteX7" fmla="*/ 704698 w 984740"/>
                <a:gd name="connsiteY7" fmla="*/ 249392 h 351679"/>
                <a:gd name="connsiteX8" fmla="*/ 704270 w 984740"/>
                <a:gd name="connsiteY8" fmla="*/ 249125 h 351679"/>
                <a:gd name="connsiteX9" fmla="*/ 874225 w 984740"/>
                <a:gd name="connsiteY9" fmla="*/ 33695 h 351679"/>
                <a:gd name="connsiteX10" fmla="*/ 53188 w 984740"/>
                <a:gd name="connsiteY10" fmla="*/ 0 h 351679"/>
                <a:gd name="connsiteX11" fmla="*/ 116291 w 984740"/>
                <a:gd name="connsiteY11" fmla="*/ 33694 h 351679"/>
                <a:gd name="connsiteX12" fmla="*/ 286246 w 984740"/>
                <a:gd name="connsiteY12" fmla="*/ 249124 h 351679"/>
                <a:gd name="connsiteX13" fmla="*/ 285818 w 984740"/>
                <a:gd name="connsiteY13" fmla="*/ 249391 h 351679"/>
                <a:gd name="connsiteX14" fmla="*/ 285988 w 984740"/>
                <a:gd name="connsiteY14" fmla="*/ 250087 h 351679"/>
                <a:gd name="connsiteX15" fmla="*/ 31087 w 984740"/>
                <a:gd name="connsiteY15" fmla="*/ 351678 h 351679"/>
                <a:gd name="connsiteX16" fmla="*/ 20477 w 984740"/>
                <a:gd name="connsiteY16" fmla="*/ 351326 h 351679"/>
                <a:gd name="connsiteX17" fmla="*/ 10003 w 984740"/>
                <a:gd name="connsiteY17" fmla="*/ 317587 h 351679"/>
                <a:gd name="connsiteX18" fmla="*/ 0 w 984740"/>
                <a:gd name="connsiteY18" fmla="*/ 218357 h 351679"/>
                <a:gd name="connsiteX19" fmla="*/ 38693 w 984740"/>
                <a:gd name="connsiteY19" fmla="*/ 26705 h 35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84740" h="351679">
                  <a:moveTo>
                    <a:pt x="932851" y="2392"/>
                  </a:moveTo>
                  <a:lnTo>
                    <a:pt x="946047" y="26705"/>
                  </a:lnTo>
                  <a:cubicBezTo>
                    <a:pt x="970962" y="85611"/>
                    <a:pt x="984740" y="150375"/>
                    <a:pt x="984740" y="218357"/>
                  </a:cubicBezTo>
                  <a:cubicBezTo>
                    <a:pt x="984740" y="252348"/>
                    <a:pt x="981296" y="285535"/>
                    <a:pt x="974737" y="317587"/>
                  </a:cubicBezTo>
                  <a:lnTo>
                    <a:pt x="964203" y="351521"/>
                  </a:lnTo>
                  <a:lnTo>
                    <a:pt x="959428" y="351679"/>
                  </a:lnTo>
                  <a:cubicBezTo>
                    <a:pt x="820436" y="346081"/>
                    <a:pt x="706313" y="300597"/>
                    <a:pt x="704527" y="250088"/>
                  </a:cubicBezTo>
                  <a:lnTo>
                    <a:pt x="704698" y="249392"/>
                  </a:lnTo>
                  <a:lnTo>
                    <a:pt x="704270" y="249125"/>
                  </a:lnTo>
                  <a:cubicBezTo>
                    <a:pt x="680561" y="204490"/>
                    <a:pt x="756652" y="108038"/>
                    <a:pt x="874225" y="33695"/>
                  </a:cubicBezTo>
                  <a:close/>
                  <a:moveTo>
                    <a:pt x="53188" y="0"/>
                  </a:moveTo>
                  <a:lnTo>
                    <a:pt x="116291" y="33694"/>
                  </a:lnTo>
                  <a:cubicBezTo>
                    <a:pt x="233863" y="108037"/>
                    <a:pt x="309955" y="204489"/>
                    <a:pt x="286246" y="249124"/>
                  </a:cubicBezTo>
                  <a:lnTo>
                    <a:pt x="285818" y="249391"/>
                  </a:lnTo>
                  <a:lnTo>
                    <a:pt x="285988" y="250087"/>
                  </a:lnTo>
                  <a:cubicBezTo>
                    <a:pt x="284203" y="300596"/>
                    <a:pt x="170080" y="346080"/>
                    <a:pt x="31087" y="351678"/>
                  </a:cubicBezTo>
                  <a:lnTo>
                    <a:pt x="20477" y="351326"/>
                  </a:lnTo>
                  <a:lnTo>
                    <a:pt x="10003" y="317587"/>
                  </a:lnTo>
                  <a:cubicBezTo>
                    <a:pt x="3445" y="285535"/>
                    <a:pt x="0" y="252348"/>
                    <a:pt x="0" y="218357"/>
                  </a:cubicBezTo>
                  <a:cubicBezTo>
                    <a:pt x="0" y="150375"/>
                    <a:pt x="13778" y="85611"/>
                    <a:pt x="38693" y="2670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C5427D3-58B2-4DC5-834B-E82AE8356B08}"/>
                </a:ext>
              </a:extLst>
            </p:cNvPr>
            <p:cNvGrpSpPr/>
            <p:nvPr/>
          </p:nvGrpSpPr>
          <p:grpSpPr>
            <a:xfrm>
              <a:off x="7505352" y="1307134"/>
              <a:ext cx="133302" cy="176842"/>
              <a:chOff x="1104751" y="1447892"/>
              <a:chExt cx="197949" cy="197949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D81E0C96-37EF-4946-BAFB-EFC73669B967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AFBC5475-7D79-4E66-B07E-DD693003A47C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4D6A9545-96FE-4C27-88D2-5F60D7FB6888}"/>
                </a:ext>
              </a:extLst>
            </p:cNvPr>
            <p:cNvGrpSpPr/>
            <p:nvPr/>
          </p:nvGrpSpPr>
          <p:grpSpPr>
            <a:xfrm>
              <a:off x="8210202" y="1307134"/>
              <a:ext cx="133302" cy="176842"/>
              <a:chOff x="1104751" y="1447892"/>
              <a:chExt cx="197949" cy="197949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A2FA4FF-B80A-4D9D-8E6F-4F5D5AAAB7FE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2142630-5037-4492-B230-8CC9482E6BFB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4424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pptxi14_ムクドリのイラスト</dc:title>
  <dc:subject>pptxi14_ムクドリのイラスト</dc:subject>
  <dc:creator>でじけろお</dc:creator>
  <cp:revision>1</cp:revision>
  <dcterms:created xsi:type="dcterms:W3CDTF">2018-05-20T00:31:01Z</dcterms:created>
  <dcterms:modified xsi:type="dcterms:W3CDTF">2021-08-13T03:23:28Z</dcterms:modified>
  <cp:version>1</cp:version>
</cp:coreProperties>
</file>