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765CBEC-34AD-4F10-AA3F-67185E1B8AC8}"/>
              </a:ext>
            </a:extLst>
          </p:cNvPr>
          <p:cNvGrpSpPr/>
          <p:nvPr/>
        </p:nvGrpSpPr>
        <p:grpSpPr>
          <a:xfrm>
            <a:off x="7370631" y="1032893"/>
            <a:ext cx="1140240" cy="2231413"/>
            <a:chOff x="7370631" y="1032893"/>
            <a:chExt cx="1140240" cy="2231413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DAE7722-02E2-42E4-9EC0-9306A3E0FD0A}"/>
                </a:ext>
              </a:extLst>
            </p:cNvPr>
            <p:cNvGrpSpPr/>
            <p:nvPr/>
          </p:nvGrpSpPr>
          <p:grpSpPr>
            <a:xfrm>
              <a:off x="7427741" y="1032893"/>
              <a:ext cx="984740" cy="1052686"/>
              <a:chOff x="7484577" y="1093650"/>
              <a:chExt cx="871067" cy="931171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C0BD2F09-00CA-4A34-9E13-9CECCF777A3E}"/>
                  </a:ext>
                </a:extLst>
              </p:cNvPr>
              <p:cNvSpPr/>
              <p:nvPr/>
            </p:nvSpPr>
            <p:spPr>
              <a:xfrm>
                <a:off x="7484577" y="1093650"/>
                <a:ext cx="871067" cy="87106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135">
                <a:extLst>
                  <a:ext uri="{FF2B5EF4-FFF2-40B4-BE49-F238E27FC236}">
                    <a16:creationId xmlns:a16="http://schemas.microsoft.com/office/drawing/2014/main" id="{A6A0D2B6-0B76-48A7-9F14-50053E21B95E}"/>
                  </a:ext>
                </a:extLst>
              </p:cNvPr>
              <p:cNvSpPr/>
              <p:nvPr/>
            </p:nvSpPr>
            <p:spPr>
              <a:xfrm>
                <a:off x="7774418" y="1537191"/>
                <a:ext cx="299197" cy="48763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3F48907-2708-4D6A-A4BA-F57A93080737}"/>
                  </a:ext>
                </a:extLst>
              </p:cNvPr>
              <p:cNvSpPr/>
              <p:nvPr/>
            </p:nvSpPr>
            <p:spPr>
              <a:xfrm>
                <a:off x="7484577" y="1379162"/>
                <a:ext cx="871067" cy="256209"/>
              </a:xfrm>
              <a:custGeom>
                <a:avLst/>
                <a:gdLst>
                  <a:gd name="connsiteX0" fmla="*/ 933251 w 964386"/>
                  <a:gd name="connsiteY0" fmla="*/ 76 h 283657"/>
                  <a:gd name="connsiteX1" fmla="*/ 954590 w 964386"/>
                  <a:gd name="connsiteY1" fmla="*/ 68819 h 283657"/>
                  <a:gd name="connsiteX2" fmla="*/ 964386 w 964386"/>
                  <a:gd name="connsiteY2" fmla="*/ 165998 h 283657"/>
                  <a:gd name="connsiteX3" fmla="*/ 954590 w 964386"/>
                  <a:gd name="connsiteY3" fmla="*/ 263177 h 283657"/>
                  <a:gd name="connsiteX4" fmla="*/ 948668 w 964386"/>
                  <a:gd name="connsiteY4" fmla="*/ 282254 h 283657"/>
                  <a:gd name="connsiteX5" fmla="*/ 934921 w 964386"/>
                  <a:gd name="connsiteY5" fmla="*/ 283657 h 283657"/>
                  <a:gd name="connsiteX6" fmla="*/ 654215 w 964386"/>
                  <a:gd name="connsiteY6" fmla="*/ 141781 h 283657"/>
                  <a:gd name="connsiteX7" fmla="*/ 825658 w 964386"/>
                  <a:gd name="connsiteY7" fmla="*/ 11054 h 283657"/>
                  <a:gd name="connsiteX8" fmla="*/ 31159 w 964386"/>
                  <a:gd name="connsiteY8" fmla="*/ 0 h 283657"/>
                  <a:gd name="connsiteX9" fmla="*/ 139493 w 964386"/>
                  <a:gd name="connsiteY9" fmla="*/ 11054 h 283657"/>
                  <a:gd name="connsiteX10" fmla="*/ 310935 w 964386"/>
                  <a:gd name="connsiteY10" fmla="*/ 141781 h 283657"/>
                  <a:gd name="connsiteX11" fmla="*/ 30229 w 964386"/>
                  <a:gd name="connsiteY11" fmla="*/ 283657 h 283657"/>
                  <a:gd name="connsiteX12" fmla="*/ 15694 w 964386"/>
                  <a:gd name="connsiteY12" fmla="*/ 282174 h 283657"/>
                  <a:gd name="connsiteX13" fmla="*/ 9797 w 964386"/>
                  <a:gd name="connsiteY13" fmla="*/ 263177 h 283657"/>
                  <a:gd name="connsiteX14" fmla="*/ 0 w 964386"/>
                  <a:gd name="connsiteY14" fmla="*/ 165998 h 283657"/>
                  <a:gd name="connsiteX15" fmla="*/ 9797 w 964386"/>
                  <a:gd name="connsiteY15" fmla="*/ 68819 h 28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4386" h="283657">
                    <a:moveTo>
                      <a:pt x="933251" y="76"/>
                    </a:moveTo>
                    <a:lnTo>
                      <a:pt x="954590" y="68819"/>
                    </a:lnTo>
                    <a:cubicBezTo>
                      <a:pt x="961013" y="100209"/>
                      <a:pt x="964386" y="132710"/>
                      <a:pt x="964386" y="165998"/>
                    </a:cubicBezTo>
                    <a:cubicBezTo>
                      <a:pt x="964386" y="199287"/>
                      <a:pt x="961013" y="231787"/>
                      <a:pt x="954590" y="263177"/>
                    </a:cubicBezTo>
                    <a:lnTo>
                      <a:pt x="948668" y="282254"/>
                    </a:lnTo>
                    <a:lnTo>
                      <a:pt x="934921" y="283657"/>
                    </a:lnTo>
                    <a:cubicBezTo>
                      <a:pt x="779891" y="283657"/>
                      <a:pt x="654215" y="220137"/>
                      <a:pt x="654215" y="141781"/>
                    </a:cubicBezTo>
                    <a:cubicBezTo>
                      <a:pt x="654215" y="83014"/>
                      <a:pt x="724908" y="32592"/>
                      <a:pt x="825658" y="11054"/>
                    </a:cubicBezTo>
                    <a:close/>
                    <a:moveTo>
                      <a:pt x="31159" y="0"/>
                    </a:moveTo>
                    <a:lnTo>
                      <a:pt x="139493" y="11054"/>
                    </a:lnTo>
                    <a:cubicBezTo>
                      <a:pt x="240243" y="32592"/>
                      <a:pt x="310935" y="83014"/>
                      <a:pt x="310935" y="141781"/>
                    </a:cubicBezTo>
                    <a:cubicBezTo>
                      <a:pt x="310935" y="220137"/>
                      <a:pt x="185259" y="283657"/>
                      <a:pt x="30229" y="283657"/>
                    </a:cubicBezTo>
                    <a:lnTo>
                      <a:pt x="15694" y="282174"/>
                    </a:lnTo>
                    <a:lnTo>
                      <a:pt x="9797" y="263177"/>
                    </a:lnTo>
                    <a:cubicBezTo>
                      <a:pt x="3373" y="231787"/>
                      <a:pt x="0" y="199287"/>
                      <a:pt x="0" y="165998"/>
                    </a:cubicBezTo>
                    <a:cubicBezTo>
                      <a:pt x="0" y="132710"/>
                      <a:pt x="3373" y="100209"/>
                      <a:pt x="9797" y="6881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C4864D9-58AA-45A0-9C52-DA062A0BA37A}"/>
                  </a:ext>
                </a:extLst>
              </p:cNvPr>
              <p:cNvSpPr/>
              <p:nvPr/>
            </p:nvSpPr>
            <p:spPr>
              <a:xfrm>
                <a:off x="7596414" y="1093650"/>
                <a:ext cx="650680" cy="406643"/>
              </a:xfrm>
              <a:custGeom>
                <a:avLst/>
                <a:gdLst>
                  <a:gd name="connsiteX0" fmla="*/ 359406 w 720388"/>
                  <a:gd name="connsiteY0" fmla="*/ 0 h 450208"/>
                  <a:gd name="connsiteX1" fmla="*/ 700368 w 720388"/>
                  <a:gd name="connsiteY1" fmla="*/ 141231 h 450208"/>
                  <a:gd name="connsiteX2" fmla="*/ 720388 w 720388"/>
                  <a:gd name="connsiteY2" fmla="*/ 165495 h 450208"/>
                  <a:gd name="connsiteX3" fmla="*/ 688600 w 720388"/>
                  <a:gd name="connsiteY3" fmla="*/ 171577 h 450208"/>
                  <a:gd name="connsiteX4" fmla="*/ 409265 w 720388"/>
                  <a:gd name="connsiteY4" fmla="*/ 368991 h 450208"/>
                  <a:gd name="connsiteX5" fmla="*/ 365182 w 720388"/>
                  <a:gd name="connsiteY5" fmla="*/ 450208 h 450208"/>
                  <a:gd name="connsiteX6" fmla="*/ 321098 w 720388"/>
                  <a:gd name="connsiteY6" fmla="*/ 368991 h 450208"/>
                  <a:gd name="connsiteX7" fmla="*/ 41764 w 720388"/>
                  <a:gd name="connsiteY7" fmla="*/ 171577 h 450208"/>
                  <a:gd name="connsiteX8" fmla="*/ 0 w 720388"/>
                  <a:gd name="connsiteY8" fmla="*/ 163586 h 450208"/>
                  <a:gd name="connsiteX9" fmla="*/ 18444 w 720388"/>
                  <a:gd name="connsiteY9" fmla="*/ 141231 h 450208"/>
                  <a:gd name="connsiteX10" fmla="*/ 359406 w 720388"/>
                  <a:gd name="connsiteY10" fmla="*/ 0 h 45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0388" h="450208">
                    <a:moveTo>
                      <a:pt x="359406" y="0"/>
                    </a:moveTo>
                    <a:cubicBezTo>
                      <a:pt x="492560" y="0"/>
                      <a:pt x="613109" y="53971"/>
                      <a:pt x="700368" y="141231"/>
                    </a:cubicBezTo>
                    <a:lnTo>
                      <a:pt x="720388" y="165495"/>
                    </a:lnTo>
                    <a:lnTo>
                      <a:pt x="688600" y="171577"/>
                    </a:lnTo>
                    <a:cubicBezTo>
                      <a:pt x="573048" y="201307"/>
                      <a:pt x="474256" y="272792"/>
                      <a:pt x="409265" y="368991"/>
                    </a:cubicBezTo>
                    <a:lnTo>
                      <a:pt x="365182" y="450208"/>
                    </a:lnTo>
                    <a:lnTo>
                      <a:pt x="321098" y="368991"/>
                    </a:lnTo>
                    <a:cubicBezTo>
                      <a:pt x="256108" y="272792"/>
                      <a:pt x="157316" y="201307"/>
                      <a:pt x="41764" y="171577"/>
                    </a:cubicBezTo>
                    <a:lnTo>
                      <a:pt x="0" y="163586"/>
                    </a:lnTo>
                    <a:lnTo>
                      <a:pt x="18444" y="141231"/>
                    </a:lnTo>
                    <a:cubicBezTo>
                      <a:pt x="105704" y="53971"/>
                      <a:pt x="226252" y="0"/>
                      <a:pt x="359406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123D6B3C-1323-4189-883B-98754F6456CA}"/>
                  </a:ext>
                </a:extLst>
              </p:cNvPr>
              <p:cNvSpPr/>
              <p:nvPr/>
            </p:nvSpPr>
            <p:spPr>
              <a:xfrm>
                <a:off x="7532675" y="1319058"/>
                <a:ext cx="146543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C668694C-863D-4960-BA05-4C97C2DDF710}"/>
                  </a:ext>
                </a:extLst>
              </p:cNvPr>
              <p:cNvSpPr/>
              <p:nvPr/>
            </p:nvSpPr>
            <p:spPr>
              <a:xfrm>
                <a:off x="7555624" y="1352106"/>
                <a:ext cx="98242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F9857020-2FDF-41F7-BDC8-CBA14C03937D}"/>
                  </a:ext>
                </a:extLst>
              </p:cNvPr>
              <p:cNvSpPr/>
              <p:nvPr/>
            </p:nvSpPr>
            <p:spPr>
              <a:xfrm>
                <a:off x="8156415" y="1319058"/>
                <a:ext cx="146543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B58B5AA4-F1B6-4F67-ACBB-223B193DA965}"/>
                  </a:ext>
                </a:extLst>
              </p:cNvPr>
              <p:cNvSpPr/>
              <p:nvPr/>
            </p:nvSpPr>
            <p:spPr>
              <a:xfrm>
                <a:off x="8179364" y="1352106"/>
                <a:ext cx="98242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F2A01F1-A62F-4DFE-BE0B-76A722687BBB}"/>
              </a:ext>
            </a:extLst>
          </p:cNvPr>
          <p:cNvGrpSpPr/>
          <p:nvPr/>
        </p:nvGrpSpPr>
        <p:grpSpPr>
          <a:xfrm>
            <a:off x="3700252" y="1219778"/>
            <a:ext cx="2528231" cy="1731619"/>
            <a:chOff x="3700252" y="1219778"/>
            <a:chExt cx="2528231" cy="1731619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21ABFCB-364D-4BD1-AFA7-22A1174B748C}"/>
                </a:ext>
              </a:extLst>
            </p:cNvPr>
            <p:cNvGrpSpPr/>
            <p:nvPr/>
          </p:nvGrpSpPr>
          <p:grpSpPr>
            <a:xfrm>
              <a:off x="3700252" y="1219778"/>
              <a:ext cx="2528231" cy="1731619"/>
              <a:chOff x="3418829" y="3586989"/>
              <a:chExt cx="3230140" cy="2212366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0EF1E03-B9FE-4838-BBC9-C77B98651975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2A1CFF7-EA99-4EB6-99D4-A5E68B12BDDB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050AEA4-BE5E-44D9-8212-6301210575F6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A38105DE-3B54-4FB0-AC55-0A1556BFB18A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DD8E032-3F89-456E-85E9-B5C4009518BB}"/>
                  </a:ext>
                </a:extLst>
              </p:cNvPr>
              <p:cNvSpPr/>
              <p:nvPr/>
            </p:nvSpPr>
            <p:spPr>
              <a:xfrm rot="16200000">
                <a:off x="4805374" y="4487000"/>
                <a:ext cx="627039" cy="1402796"/>
              </a:xfrm>
              <a:custGeom>
                <a:avLst/>
                <a:gdLst>
                  <a:gd name="connsiteX0" fmla="*/ 404097 w 627039"/>
                  <a:gd name="connsiteY0" fmla="*/ 84207 h 1402796"/>
                  <a:gd name="connsiteX1" fmla="*/ 627039 w 627039"/>
                  <a:gd name="connsiteY1" fmla="*/ 716646 h 1402796"/>
                  <a:gd name="connsiteX2" fmla="*/ 404097 w 627039"/>
                  <a:gd name="connsiteY2" fmla="*/ 1349088 h 1402796"/>
                  <a:gd name="connsiteX3" fmla="*/ 338494 w 627039"/>
                  <a:gd name="connsiteY3" fmla="*/ 1402796 h 1402796"/>
                  <a:gd name="connsiteX4" fmla="*/ 308837 w 627039"/>
                  <a:gd name="connsiteY4" fmla="*/ 1388910 h 1402796"/>
                  <a:gd name="connsiteX5" fmla="*/ 0 w 627039"/>
                  <a:gd name="connsiteY5" fmla="*/ 686150 h 1402796"/>
                  <a:gd name="connsiteX6" fmla="*/ 222942 w 627039"/>
                  <a:gd name="connsiteY6" fmla="*/ 53709 h 1402796"/>
                  <a:gd name="connsiteX7" fmla="*/ 288545 w 627039"/>
                  <a:gd name="connsiteY7" fmla="*/ 0 h 1402796"/>
                  <a:gd name="connsiteX8" fmla="*/ 318202 w 627039"/>
                  <a:gd name="connsiteY8" fmla="*/ 13886 h 1402796"/>
                  <a:gd name="connsiteX9" fmla="*/ 404097 w 627039"/>
                  <a:gd name="connsiteY9" fmla="*/ 84207 h 140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7039" h="1402796">
                    <a:moveTo>
                      <a:pt x="404097" y="84207"/>
                    </a:moveTo>
                    <a:cubicBezTo>
                      <a:pt x="538604" y="221269"/>
                      <a:pt x="627039" y="453381"/>
                      <a:pt x="627039" y="716646"/>
                    </a:cubicBezTo>
                    <a:cubicBezTo>
                      <a:pt x="627039" y="979913"/>
                      <a:pt x="538604" y="1212025"/>
                      <a:pt x="404097" y="1349088"/>
                    </a:cubicBezTo>
                    <a:lnTo>
                      <a:pt x="338494" y="1402796"/>
                    </a:lnTo>
                    <a:lnTo>
                      <a:pt x="308837" y="1388910"/>
                    </a:lnTo>
                    <a:cubicBezTo>
                      <a:pt x="127346" y="1273126"/>
                      <a:pt x="0" y="1002069"/>
                      <a:pt x="0" y="686150"/>
                    </a:cubicBezTo>
                    <a:cubicBezTo>
                      <a:pt x="0" y="422883"/>
                      <a:pt x="88435" y="190771"/>
                      <a:pt x="222942" y="53709"/>
                    </a:cubicBezTo>
                    <a:lnTo>
                      <a:pt x="288545" y="0"/>
                    </a:lnTo>
                    <a:lnTo>
                      <a:pt x="318202" y="13886"/>
                    </a:lnTo>
                    <a:cubicBezTo>
                      <a:pt x="348451" y="33183"/>
                      <a:pt x="377195" y="56794"/>
                      <a:pt x="404097" y="8420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C4945CE-F4C7-4938-92FC-517D694A3684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F419EDDA-CFB6-4A4D-B2DD-97CC073955B9}"/>
                  </a:ext>
                </a:extLst>
              </p:cNvPr>
              <p:cNvSpPr/>
              <p:nvPr/>
            </p:nvSpPr>
            <p:spPr>
              <a:xfrm rot="14400000">
                <a:off x="3680393" y="4882251"/>
                <a:ext cx="90924" cy="453482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20C7BBA4-B93C-45F8-8655-082DC5D7A4C3}"/>
                  </a:ext>
                </a:extLst>
              </p:cNvPr>
              <p:cNvSpPr/>
              <p:nvPr/>
            </p:nvSpPr>
            <p:spPr>
              <a:xfrm rot="6300000">
                <a:off x="3654152" y="4635278"/>
                <a:ext cx="258939" cy="729585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6A618DC0-74DB-40A8-8DAB-9BB2DF1344EE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8C65D655-CDD8-44CA-8B7E-250AF0001C32}"/>
                  </a:ext>
                </a:extLst>
              </p:cNvPr>
              <p:cNvSpPr/>
              <p:nvPr/>
            </p:nvSpPr>
            <p:spPr>
              <a:xfrm>
                <a:off x="3725857" y="4392685"/>
                <a:ext cx="886466" cy="881144"/>
              </a:xfrm>
              <a:custGeom>
                <a:avLst/>
                <a:gdLst>
                  <a:gd name="connsiteX0" fmla="*/ 404273 w 886466"/>
                  <a:gd name="connsiteY0" fmla="*/ 0 h 881144"/>
                  <a:gd name="connsiteX1" fmla="*/ 886466 w 886466"/>
                  <a:gd name="connsiteY1" fmla="*/ 482193 h 881144"/>
                  <a:gd name="connsiteX2" fmla="*/ 745235 w 886466"/>
                  <a:gd name="connsiteY2" fmla="*/ 823155 h 881144"/>
                  <a:gd name="connsiteX3" fmla="*/ 674952 w 886466"/>
                  <a:gd name="connsiteY3" fmla="*/ 881144 h 881144"/>
                  <a:gd name="connsiteX4" fmla="*/ 694164 w 886466"/>
                  <a:gd name="connsiteY4" fmla="*/ 845748 h 881144"/>
                  <a:gd name="connsiteX5" fmla="*/ 733097 w 886466"/>
                  <a:gd name="connsiteY5" fmla="*/ 652908 h 881144"/>
                  <a:gd name="connsiteX6" fmla="*/ 237677 w 886466"/>
                  <a:gd name="connsiteY6" fmla="*/ 157488 h 881144"/>
                  <a:gd name="connsiteX7" fmla="*/ 44837 w 886466"/>
                  <a:gd name="connsiteY7" fmla="*/ 196421 h 881144"/>
                  <a:gd name="connsiteX8" fmla="*/ 0 w 886466"/>
                  <a:gd name="connsiteY8" fmla="*/ 220758 h 881144"/>
                  <a:gd name="connsiteX9" fmla="*/ 4431 w 886466"/>
                  <a:gd name="connsiteY9" fmla="*/ 212594 h 881144"/>
                  <a:gd name="connsiteX10" fmla="*/ 404273 w 886466"/>
                  <a:gd name="connsiteY10" fmla="*/ 0 h 88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6466" h="881144">
                    <a:moveTo>
                      <a:pt x="404273" y="0"/>
                    </a:moveTo>
                    <a:cubicBezTo>
                      <a:pt x="670581" y="0"/>
                      <a:pt x="886466" y="215885"/>
                      <a:pt x="886466" y="482193"/>
                    </a:cubicBezTo>
                    <a:cubicBezTo>
                      <a:pt x="886466" y="615347"/>
                      <a:pt x="832495" y="735895"/>
                      <a:pt x="745235" y="823155"/>
                    </a:cubicBezTo>
                    <a:lnTo>
                      <a:pt x="674952" y="881144"/>
                    </a:lnTo>
                    <a:lnTo>
                      <a:pt x="694164" y="845748"/>
                    </a:lnTo>
                    <a:cubicBezTo>
                      <a:pt x="719234" y="786477"/>
                      <a:pt x="733097" y="721311"/>
                      <a:pt x="733097" y="652908"/>
                    </a:cubicBezTo>
                    <a:cubicBezTo>
                      <a:pt x="733097" y="379295"/>
                      <a:pt x="511290" y="157488"/>
                      <a:pt x="237677" y="157488"/>
                    </a:cubicBezTo>
                    <a:cubicBezTo>
                      <a:pt x="169274" y="157488"/>
                      <a:pt x="104109" y="171351"/>
                      <a:pt x="44837" y="196421"/>
                    </a:cubicBezTo>
                    <a:lnTo>
                      <a:pt x="0" y="220758"/>
                    </a:lnTo>
                    <a:lnTo>
                      <a:pt x="4431" y="212594"/>
                    </a:lnTo>
                    <a:cubicBezTo>
                      <a:pt x="91085" y="84330"/>
                      <a:pt x="237831" y="0"/>
                      <a:pt x="40427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CBC9A3A6-1261-4B9B-9CFF-063ED8D831F9}"/>
                  </a:ext>
                </a:extLst>
              </p:cNvPr>
              <p:cNvSpPr/>
              <p:nvPr/>
            </p:nvSpPr>
            <p:spPr>
              <a:xfrm>
                <a:off x="3683004" y="4708785"/>
                <a:ext cx="561412" cy="28375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EA24DF2D-2AED-4ED5-AEAD-D23235A25330}"/>
                  </a:ext>
                </a:extLst>
              </p:cNvPr>
              <p:cNvSpPr/>
              <p:nvPr/>
            </p:nvSpPr>
            <p:spPr>
              <a:xfrm>
                <a:off x="3750628" y="4642241"/>
                <a:ext cx="219156" cy="21915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11675235-EB5C-442F-9BD0-8ECFC8412E74}"/>
                  </a:ext>
                </a:extLst>
              </p:cNvPr>
              <p:cNvSpPr/>
              <p:nvPr/>
            </p:nvSpPr>
            <p:spPr>
              <a:xfrm>
                <a:off x="3763294" y="4678830"/>
                <a:ext cx="146922" cy="14692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3D83CAC0-9C1D-4F26-9569-A55FF5EC753C}"/>
                  </a:ext>
                </a:extLst>
              </p:cNvPr>
              <p:cNvSpPr/>
              <p:nvPr/>
            </p:nvSpPr>
            <p:spPr>
              <a:xfrm rot="12600000">
                <a:off x="4827203" y="3646872"/>
                <a:ext cx="1104982" cy="824333"/>
              </a:xfrm>
              <a:custGeom>
                <a:avLst/>
                <a:gdLst>
                  <a:gd name="connsiteX0" fmla="*/ 1104982 w 1104982"/>
                  <a:gd name="connsiteY0" fmla="*/ 824333 h 824333"/>
                  <a:gd name="connsiteX1" fmla="*/ 3156 w 1104982"/>
                  <a:gd name="connsiteY1" fmla="*/ 48754 h 824333"/>
                  <a:gd name="connsiteX2" fmla="*/ 0 w 1104982"/>
                  <a:gd name="connsiteY2" fmla="*/ 0 h 824333"/>
                  <a:gd name="connsiteX3" fmla="*/ 15807 w 1104982"/>
                  <a:gd name="connsiteY3" fmla="*/ 33687 h 824333"/>
                  <a:gd name="connsiteX4" fmla="*/ 949161 w 1104982"/>
                  <a:gd name="connsiteY4" fmla="*/ 630815 h 824333"/>
                  <a:gd name="connsiteX5" fmla="*/ 1052663 w 1104982"/>
                  <a:gd name="connsiteY5" fmla="*/ 643136 h 824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4982" h="824333">
                    <a:moveTo>
                      <a:pt x="1104982" y="824333"/>
                    </a:moveTo>
                    <a:cubicBezTo>
                      <a:pt x="531532" y="824333"/>
                      <a:pt x="59873" y="484385"/>
                      <a:pt x="3156" y="48754"/>
                    </a:cubicBezTo>
                    <a:lnTo>
                      <a:pt x="0" y="0"/>
                    </a:lnTo>
                    <a:lnTo>
                      <a:pt x="15807" y="33687"/>
                    </a:lnTo>
                    <a:cubicBezTo>
                      <a:pt x="179828" y="336172"/>
                      <a:pt x="527152" y="563456"/>
                      <a:pt x="949161" y="630815"/>
                    </a:cubicBezTo>
                    <a:lnTo>
                      <a:pt x="1052663" y="643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523F4638-AEE8-41C0-85C1-ADD4680B623F}"/>
                </a:ext>
              </a:extLst>
            </p:cNvPr>
            <p:cNvSpPr/>
            <p:nvPr/>
          </p:nvSpPr>
          <p:spPr>
            <a:xfrm rot="12396946">
              <a:off x="4866733" y="1523171"/>
              <a:ext cx="293544" cy="485993"/>
            </a:xfrm>
            <a:custGeom>
              <a:avLst/>
              <a:gdLst>
                <a:gd name="connsiteX0" fmla="*/ 135794 w 442919"/>
                <a:gd name="connsiteY0" fmla="*/ 470538 h 475926"/>
                <a:gd name="connsiteX1" fmla="*/ 0 w 442919"/>
                <a:gd name="connsiteY1" fmla="*/ 235269 h 475926"/>
                <a:gd name="connsiteX2" fmla="*/ 135794 w 442919"/>
                <a:gd name="connsiteY2" fmla="*/ 0 h 475926"/>
                <a:gd name="connsiteX3" fmla="*/ 88849 w 442919"/>
                <a:gd name="connsiteY3" fmla="*/ 235269 h 475926"/>
                <a:gd name="connsiteX4" fmla="*/ 135794 w 442919"/>
                <a:gd name="connsiteY4" fmla="*/ 470538 h 475926"/>
                <a:gd name="connsiteX5" fmla="*/ 292050 w 442919"/>
                <a:gd name="connsiteY5" fmla="*/ 475926 h 475926"/>
                <a:gd name="connsiteX6" fmla="*/ 156256 w 442919"/>
                <a:gd name="connsiteY6" fmla="*/ 240657 h 475926"/>
                <a:gd name="connsiteX7" fmla="*/ 292050 w 442919"/>
                <a:gd name="connsiteY7" fmla="*/ 5388 h 475926"/>
                <a:gd name="connsiteX8" fmla="*/ 245105 w 442919"/>
                <a:gd name="connsiteY8" fmla="*/ 240657 h 475926"/>
                <a:gd name="connsiteX9" fmla="*/ 292050 w 442919"/>
                <a:gd name="connsiteY9" fmla="*/ 475926 h 475926"/>
                <a:gd name="connsiteX10" fmla="*/ 442919 w 442919"/>
                <a:gd name="connsiteY10" fmla="*/ 475926 h 475926"/>
                <a:gd name="connsiteX11" fmla="*/ 307125 w 442919"/>
                <a:gd name="connsiteY11" fmla="*/ 240657 h 475926"/>
                <a:gd name="connsiteX12" fmla="*/ 442919 w 442919"/>
                <a:gd name="connsiteY12" fmla="*/ 5388 h 475926"/>
                <a:gd name="connsiteX13" fmla="*/ 395974 w 442919"/>
                <a:gd name="connsiteY13" fmla="*/ 240657 h 475926"/>
                <a:gd name="connsiteX14" fmla="*/ 442919 w 442919"/>
                <a:gd name="connsiteY14" fmla="*/ 475926 h 47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2919" h="475926">
                  <a:moveTo>
                    <a:pt x="135794" y="470538"/>
                  </a:moveTo>
                  <a:cubicBezTo>
                    <a:pt x="60797" y="470538"/>
                    <a:pt x="0" y="365204"/>
                    <a:pt x="0" y="235269"/>
                  </a:cubicBezTo>
                  <a:cubicBezTo>
                    <a:pt x="0" y="105334"/>
                    <a:pt x="60797" y="0"/>
                    <a:pt x="135794" y="0"/>
                  </a:cubicBezTo>
                  <a:cubicBezTo>
                    <a:pt x="105380" y="67102"/>
                    <a:pt x="88849" y="149950"/>
                    <a:pt x="88849" y="235269"/>
                  </a:cubicBezTo>
                  <a:cubicBezTo>
                    <a:pt x="88849" y="320587"/>
                    <a:pt x="105380" y="403436"/>
                    <a:pt x="135794" y="470538"/>
                  </a:cubicBezTo>
                  <a:close/>
                  <a:moveTo>
                    <a:pt x="292050" y="475926"/>
                  </a:moveTo>
                  <a:cubicBezTo>
                    <a:pt x="217053" y="475926"/>
                    <a:pt x="156257" y="370592"/>
                    <a:pt x="156256" y="240657"/>
                  </a:cubicBezTo>
                  <a:cubicBezTo>
                    <a:pt x="156257" y="110722"/>
                    <a:pt x="217053" y="5388"/>
                    <a:pt x="292050" y="5388"/>
                  </a:cubicBezTo>
                  <a:cubicBezTo>
                    <a:pt x="261636" y="72490"/>
                    <a:pt x="245106" y="155338"/>
                    <a:pt x="245105" y="240657"/>
                  </a:cubicBezTo>
                  <a:cubicBezTo>
                    <a:pt x="245105" y="325975"/>
                    <a:pt x="261636" y="408824"/>
                    <a:pt x="292050" y="475926"/>
                  </a:cubicBezTo>
                  <a:close/>
                  <a:moveTo>
                    <a:pt x="442919" y="475926"/>
                  </a:moveTo>
                  <a:cubicBezTo>
                    <a:pt x="367922" y="475926"/>
                    <a:pt x="307125" y="370592"/>
                    <a:pt x="307125" y="240657"/>
                  </a:cubicBezTo>
                  <a:cubicBezTo>
                    <a:pt x="307125" y="110722"/>
                    <a:pt x="367922" y="5388"/>
                    <a:pt x="442919" y="5388"/>
                  </a:cubicBezTo>
                  <a:cubicBezTo>
                    <a:pt x="412505" y="72490"/>
                    <a:pt x="395974" y="155338"/>
                    <a:pt x="395974" y="240657"/>
                  </a:cubicBezTo>
                  <a:cubicBezTo>
                    <a:pt x="395974" y="325975"/>
                    <a:pt x="412505" y="408824"/>
                    <a:pt x="442919" y="4759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8EE6BA5-418A-417D-88F6-B883BA98121F}"/>
              </a:ext>
            </a:extLst>
          </p:cNvPr>
          <p:cNvGrpSpPr/>
          <p:nvPr/>
        </p:nvGrpSpPr>
        <p:grpSpPr>
          <a:xfrm>
            <a:off x="792505" y="1224952"/>
            <a:ext cx="2462483" cy="2055968"/>
            <a:chOff x="763930" y="1224952"/>
            <a:chExt cx="2462483" cy="205596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77727D8-DBEB-42FD-8AE0-24DFCD8344AD}"/>
                </a:ext>
              </a:extLst>
            </p:cNvPr>
            <p:cNvGrpSpPr/>
            <p:nvPr/>
          </p:nvGrpSpPr>
          <p:grpSpPr>
            <a:xfrm>
              <a:off x="763930" y="1224952"/>
              <a:ext cx="2462483" cy="2055968"/>
              <a:chOff x="763930" y="1224952"/>
              <a:chExt cx="2462483" cy="205596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F33172C-EE26-416E-8923-E05E9560C984}"/>
                  </a:ext>
                </a:extLst>
              </p:cNvPr>
              <p:cNvGrpSpPr/>
              <p:nvPr/>
            </p:nvGrpSpPr>
            <p:grpSpPr>
              <a:xfrm>
                <a:off x="763930" y="1224952"/>
                <a:ext cx="2462483" cy="2055968"/>
                <a:chOff x="210808" y="3858020"/>
                <a:chExt cx="2726297" cy="2276231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2D4AABF-DD62-4904-BD78-103F7784203D}"/>
                    </a:ext>
                  </a:extLst>
                </p:cNvPr>
                <p:cNvSpPr/>
                <p:nvPr/>
              </p:nvSpPr>
              <p:spPr>
                <a:xfrm rot="5400000">
                  <a:off x="1189618" y="5495406"/>
                  <a:ext cx="412151" cy="548039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A2BE5886-105F-4535-A2A9-5C13EE4C5E32}"/>
                    </a:ext>
                  </a:extLst>
                </p:cNvPr>
                <p:cNvSpPr/>
                <p:nvPr/>
              </p:nvSpPr>
              <p:spPr>
                <a:xfrm rot="5400000">
                  <a:off x="1354718" y="5654156"/>
                  <a:ext cx="412151" cy="548039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71946A80-E0D5-419A-A7D5-65BDD3249EBB}"/>
                    </a:ext>
                  </a:extLst>
                </p:cNvPr>
                <p:cNvSpPr/>
                <p:nvPr/>
              </p:nvSpPr>
              <p:spPr>
                <a:xfrm>
                  <a:off x="1628804" y="5531589"/>
                  <a:ext cx="202690" cy="24626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2C80BCE0-E9F8-435C-A13C-FB2C9874DBAB}"/>
                    </a:ext>
                  </a:extLst>
                </p:cNvPr>
                <p:cNvSpPr/>
                <p:nvPr/>
              </p:nvSpPr>
              <p:spPr>
                <a:xfrm rot="17100000">
                  <a:off x="2095183" y="4690681"/>
                  <a:ext cx="147162" cy="153668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B29B9DA4-C35A-4965-8474-D552C9D53624}"/>
                    </a:ext>
                  </a:extLst>
                </p:cNvPr>
                <p:cNvSpPr/>
                <p:nvPr/>
              </p:nvSpPr>
              <p:spPr>
                <a:xfrm rot="18900000">
                  <a:off x="1029813" y="4278910"/>
                  <a:ext cx="1011326" cy="1525393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424AB03A-8C2A-4A3E-AE8B-5D505955C498}"/>
                    </a:ext>
                  </a:extLst>
                </p:cNvPr>
                <p:cNvSpPr/>
                <p:nvPr/>
              </p:nvSpPr>
              <p:spPr>
                <a:xfrm rot="18900000">
                  <a:off x="1097270" y="4487689"/>
                  <a:ext cx="627039" cy="1402796"/>
                </a:xfrm>
                <a:custGeom>
                  <a:avLst/>
                  <a:gdLst>
                    <a:gd name="connsiteX0" fmla="*/ 404097 w 627039"/>
                    <a:gd name="connsiteY0" fmla="*/ 84207 h 1402796"/>
                    <a:gd name="connsiteX1" fmla="*/ 627039 w 627039"/>
                    <a:gd name="connsiteY1" fmla="*/ 716646 h 1402796"/>
                    <a:gd name="connsiteX2" fmla="*/ 404097 w 627039"/>
                    <a:gd name="connsiteY2" fmla="*/ 1349088 h 1402796"/>
                    <a:gd name="connsiteX3" fmla="*/ 338494 w 627039"/>
                    <a:gd name="connsiteY3" fmla="*/ 1402796 h 1402796"/>
                    <a:gd name="connsiteX4" fmla="*/ 308837 w 627039"/>
                    <a:gd name="connsiteY4" fmla="*/ 1388910 h 1402796"/>
                    <a:gd name="connsiteX5" fmla="*/ 0 w 627039"/>
                    <a:gd name="connsiteY5" fmla="*/ 686150 h 1402796"/>
                    <a:gd name="connsiteX6" fmla="*/ 222942 w 627039"/>
                    <a:gd name="connsiteY6" fmla="*/ 53709 h 1402796"/>
                    <a:gd name="connsiteX7" fmla="*/ 288545 w 627039"/>
                    <a:gd name="connsiteY7" fmla="*/ 0 h 1402796"/>
                    <a:gd name="connsiteX8" fmla="*/ 318202 w 627039"/>
                    <a:gd name="connsiteY8" fmla="*/ 13886 h 1402796"/>
                    <a:gd name="connsiteX9" fmla="*/ 404097 w 627039"/>
                    <a:gd name="connsiteY9" fmla="*/ 84207 h 140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7039" h="1402796">
                      <a:moveTo>
                        <a:pt x="404097" y="84207"/>
                      </a:moveTo>
                      <a:cubicBezTo>
                        <a:pt x="538604" y="221269"/>
                        <a:pt x="627039" y="453381"/>
                        <a:pt x="627039" y="716646"/>
                      </a:cubicBezTo>
                      <a:cubicBezTo>
                        <a:pt x="627039" y="979913"/>
                        <a:pt x="538604" y="1212025"/>
                        <a:pt x="404097" y="1349088"/>
                      </a:cubicBezTo>
                      <a:lnTo>
                        <a:pt x="338494" y="1402796"/>
                      </a:lnTo>
                      <a:lnTo>
                        <a:pt x="308837" y="1388910"/>
                      </a:lnTo>
                      <a:cubicBezTo>
                        <a:pt x="127346" y="1273126"/>
                        <a:pt x="0" y="1002069"/>
                        <a:pt x="0" y="686150"/>
                      </a:cubicBezTo>
                      <a:cubicBezTo>
                        <a:pt x="0" y="422883"/>
                        <a:pt x="88435" y="190771"/>
                        <a:pt x="222942" y="53709"/>
                      </a:cubicBezTo>
                      <a:lnTo>
                        <a:pt x="288545" y="0"/>
                      </a:lnTo>
                      <a:lnTo>
                        <a:pt x="318202" y="13886"/>
                      </a:lnTo>
                      <a:cubicBezTo>
                        <a:pt x="348451" y="33183"/>
                        <a:pt x="377195" y="56794"/>
                        <a:pt x="404097" y="84207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682DB2FC-31B6-4006-8C32-1926331A7695}"/>
                    </a:ext>
                  </a:extLst>
                </p:cNvPr>
                <p:cNvSpPr/>
                <p:nvPr/>
              </p:nvSpPr>
              <p:spPr>
                <a:xfrm rot="14400000">
                  <a:off x="438979" y="4344956"/>
                  <a:ext cx="90924" cy="4534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A2B08041-43D2-4493-9EB6-C715D7C02A8B}"/>
                    </a:ext>
                  </a:extLst>
                </p:cNvPr>
                <p:cNvSpPr/>
                <p:nvPr/>
              </p:nvSpPr>
              <p:spPr>
                <a:xfrm rot="6300000">
                  <a:off x="446131" y="4088056"/>
                  <a:ext cx="258939" cy="72958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C085D1E0-4F4D-4CA1-9012-DB2857D5E119}"/>
                    </a:ext>
                  </a:extLst>
                </p:cNvPr>
                <p:cNvSpPr/>
                <p:nvPr/>
              </p:nvSpPr>
              <p:spPr>
                <a:xfrm>
                  <a:off x="439917" y="3858020"/>
                  <a:ext cx="964386" cy="96438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B7F68AA-C88C-4B78-B291-DCF6C8476CC0}"/>
                    </a:ext>
                  </a:extLst>
                </p:cNvPr>
                <p:cNvSpPr/>
                <p:nvPr/>
              </p:nvSpPr>
              <p:spPr>
                <a:xfrm>
                  <a:off x="517837" y="3858020"/>
                  <a:ext cx="886466" cy="881144"/>
                </a:xfrm>
                <a:custGeom>
                  <a:avLst/>
                  <a:gdLst>
                    <a:gd name="connsiteX0" fmla="*/ 404273 w 886466"/>
                    <a:gd name="connsiteY0" fmla="*/ 0 h 881144"/>
                    <a:gd name="connsiteX1" fmla="*/ 886466 w 886466"/>
                    <a:gd name="connsiteY1" fmla="*/ 482193 h 881144"/>
                    <a:gd name="connsiteX2" fmla="*/ 745235 w 886466"/>
                    <a:gd name="connsiteY2" fmla="*/ 823155 h 881144"/>
                    <a:gd name="connsiteX3" fmla="*/ 674952 w 886466"/>
                    <a:gd name="connsiteY3" fmla="*/ 881144 h 881144"/>
                    <a:gd name="connsiteX4" fmla="*/ 694164 w 886466"/>
                    <a:gd name="connsiteY4" fmla="*/ 845748 h 881144"/>
                    <a:gd name="connsiteX5" fmla="*/ 733097 w 886466"/>
                    <a:gd name="connsiteY5" fmla="*/ 652908 h 881144"/>
                    <a:gd name="connsiteX6" fmla="*/ 237677 w 886466"/>
                    <a:gd name="connsiteY6" fmla="*/ 157488 h 881144"/>
                    <a:gd name="connsiteX7" fmla="*/ 44837 w 886466"/>
                    <a:gd name="connsiteY7" fmla="*/ 196421 h 881144"/>
                    <a:gd name="connsiteX8" fmla="*/ 0 w 886466"/>
                    <a:gd name="connsiteY8" fmla="*/ 220758 h 881144"/>
                    <a:gd name="connsiteX9" fmla="*/ 4431 w 886466"/>
                    <a:gd name="connsiteY9" fmla="*/ 212594 h 881144"/>
                    <a:gd name="connsiteX10" fmla="*/ 404273 w 886466"/>
                    <a:gd name="connsiteY10" fmla="*/ 0 h 88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6466" h="881144">
                      <a:moveTo>
                        <a:pt x="404273" y="0"/>
                      </a:moveTo>
                      <a:cubicBezTo>
                        <a:pt x="670581" y="0"/>
                        <a:pt x="886466" y="215885"/>
                        <a:pt x="886466" y="482193"/>
                      </a:cubicBezTo>
                      <a:cubicBezTo>
                        <a:pt x="886466" y="615347"/>
                        <a:pt x="832495" y="735895"/>
                        <a:pt x="745235" y="823155"/>
                      </a:cubicBezTo>
                      <a:lnTo>
                        <a:pt x="674952" y="881144"/>
                      </a:lnTo>
                      <a:lnTo>
                        <a:pt x="694164" y="845748"/>
                      </a:lnTo>
                      <a:cubicBezTo>
                        <a:pt x="719234" y="786477"/>
                        <a:pt x="733097" y="721311"/>
                        <a:pt x="733097" y="652908"/>
                      </a:cubicBezTo>
                      <a:cubicBezTo>
                        <a:pt x="733097" y="379295"/>
                        <a:pt x="511290" y="157488"/>
                        <a:pt x="237677" y="157488"/>
                      </a:cubicBezTo>
                      <a:cubicBezTo>
                        <a:pt x="169274" y="157488"/>
                        <a:pt x="104109" y="171351"/>
                        <a:pt x="44837" y="196421"/>
                      </a:cubicBezTo>
                      <a:lnTo>
                        <a:pt x="0" y="220758"/>
                      </a:lnTo>
                      <a:lnTo>
                        <a:pt x="4431" y="212594"/>
                      </a:lnTo>
                      <a:cubicBezTo>
                        <a:pt x="91085" y="84330"/>
                        <a:pt x="237831" y="0"/>
                        <a:pt x="404273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135">
                  <a:extLst>
                    <a:ext uri="{FF2B5EF4-FFF2-40B4-BE49-F238E27FC236}">
                      <a16:creationId xmlns:a16="http://schemas.microsoft.com/office/drawing/2014/main" id="{F4BCE01F-2BFE-4280-A63C-C7CE23C6422B}"/>
                    </a:ext>
                  </a:extLst>
                </p:cNvPr>
                <p:cNvSpPr/>
                <p:nvPr/>
              </p:nvSpPr>
              <p:spPr>
                <a:xfrm rot="18000000">
                  <a:off x="1505095" y="4096484"/>
                  <a:ext cx="835372" cy="1793656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E9C8311E-4D16-4961-8166-E622D466BD80}"/>
                    </a:ext>
                  </a:extLst>
                </p:cNvPr>
                <p:cNvSpPr/>
                <p:nvPr/>
              </p:nvSpPr>
              <p:spPr>
                <a:xfrm>
                  <a:off x="474984" y="4174120"/>
                  <a:ext cx="561412" cy="28375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0B5B5AA4-C6DF-4281-AEDD-B39F8C5460C7}"/>
                    </a:ext>
                  </a:extLst>
                </p:cNvPr>
                <p:cNvSpPr/>
                <p:nvPr/>
              </p:nvSpPr>
              <p:spPr>
                <a:xfrm>
                  <a:off x="542608" y="4107576"/>
                  <a:ext cx="219156" cy="219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4BBEE332-BC45-4B95-B516-D79C100589FF}"/>
                    </a:ext>
                  </a:extLst>
                </p:cNvPr>
                <p:cNvSpPr/>
                <p:nvPr/>
              </p:nvSpPr>
              <p:spPr>
                <a:xfrm>
                  <a:off x="578725" y="4144165"/>
                  <a:ext cx="146922" cy="14692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61BDC003-3D73-4A56-A67C-825806BF1857}"/>
                  </a:ext>
                </a:extLst>
              </p:cNvPr>
              <p:cNvSpPr/>
              <p:nvPr/>
            </p:nvSpPr>
            <p:spPr>
              <a:xfrm rot="17100000">
                <a:off x="2238224" y="1996459"/>
                <a:ext cx="201307" cy="623225"/>
              </a:xfrm>
              <a:custGeom>
                <a:avLst/>
                <a:gdLst>
                  <a:gd name="connsiteX0" fmla="*/ 135794 w 442919"/>
                  <a:gd name="connsiteY0" fmla="*/ 470538 h 475926"/>
                  <a:gd name="connsiteX1" fmla="*/ 0 w 442919"/>
                  <a:gd name="connsiteY1" fmla="*/ 235269 h 475926"/>
                  <a:gd name="connsiteX2" fmla="*/ 135794 w 442919"/>
                  <a:gd name="connsiteY2" fmla="*/ 0 h 475926"/>
                  <a:gd name="connsiteX3" fmla="*/ 88849 w 442919"/>
                  <a:gd name="connsiteY3" fmla="*/ 235269 h 475926"/>
                  <a:gd name="connsiteX4" fmla="*/ 135794 w 442919"/>
                  <a:gd name="connsiteY4" fmla="*/ 470538 h 475926"/>
                  <a:gd name="connsiteX5" fmla="*/ 292050 w 442919"/>
                  <a:gd name="connsiteY5" fmla="*/ 475926 h 475926"/>
                  <a:gd name="connsiteX6" fmla="*/ 156256 w 442919"/>
                  <a:gd name="connsiteY6" fmla="*/ 240657 h 475926"/>
                  <a:gd name="connsiteX7" fmla="*/ 292050 w 442919"/>
                  <a:gd name="connsiteY7" fmla="*/ 5388 h 475926"/>
                  <a:gd name="connsiteX8" fmla="*/ 245105 w 442919"/>
                  <a:gd name="connsiteY8" fmla="*/ 240657 h 475926"/>
                  <a:gd name="connsiteX9" fmla="*/ 292050 w 442919"/>
                  <a:gd name="connsiteY9" fmla="*/ 475926 h 475926"/>
                  <a:gd name="connsiteX10" fmla="*/ 442919 w 442919"/>
                  <a:gd name="connsiteY10" fmla="*/ 475926 h 475926"/>
                  <a:gd name="connsiteX11" fmla="*/ 307125 w 442919"/>
                  <a:gd name="connsiteY11" fmla="*/ 240657 h 475926"/>
                  <a:gd name="connsiteX12" fmla="*/ 442919 w 442919"/>
                  <a:gd name="connsiteY12" fmla="*/ 5388 h 475926"/>
                  <a:gd name="connsiteX13" fmla="*/ 395974 w 442919"/>
                  <a:gd name="connsiteY13" fmla="*/ 240657 h 475926"/>
                  <a:gd name="connsiteX14" fmla="*/ 442919 w 442919"/>
                  <a:gd name="connsiteY14" fmla="*/ 475926 h 47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9" h="475926">
                    <a:moveTo>
                      <a:pt x="135794" y="470538"/>
                    </a:moveTo>
                    <a:cubicBezTo>
                      <a:pt x="60797" y="470538"/>
                      <a:pt x="0" y="365204"/>
                      <a:pt x="0" y="235269"/>
                    </a:cubicBezTo>
                    <a:cubicBezTo>
                      <a:pt x="0" y="105334"/>
                      <a:pt x="60797" y="0"/>
                      <a:pt x="135794" y="0"/>
                    </a:cubicBezTo>
                    <a:cubicBezTo>
                      <a:pt x="105380" y="67102"/>
                      <a:pt x="88849" y="149950"/>
                      <a:pt x="88849" y="235269"/>
                    </a:cubicBezTo>
                    <a:cubicBezTo>
                      <a:pt x="88849" y="320587"/>
                      <a:pt x="105380" y="403436"/>
                      <a:pt x="135794" y="470538"/>
                    </a:cubicBezTo>
                    <a:close/>
                    <a:moveTo>
                      <a:pt x="292050" y="475926"/>
                    </a:moveTo>
                    <a:cubicBezTo>
                      <a:pt x="217053" y="475926"/>
                      <a:pt x="156257" y="370592"/>
                      <a:pt x="156256" y="240657"/>
                    </a:cubicBezTo>
                    <a:cubicBezTo>
                      <a:pt x="156257" y="110722"/>
                      <a:pt x="217053" y="5388"/>
                      <a:pt x="292050" y="5388"/>
                    </a:cubicBezTo>
                    <a:cubicBezTo>
                      <a:pt x="261636" y="72490"/>
                      <a:pt x="245106" y="155338"/>
                      <a:pt x="245105" y="240657"/>
                    </a:cubicBezTo>
                    <a:cubicBezTo>
                      <a:pt x="245105" y="325975"/>
                      <a:pt x="261636" y="408824"/>
                      <a:pt x="292050" y="475926"/>
                    </a:cubicBezTo>
                    <a:close/>
                    <a:moveTo>
                      <a:pt x="442919" y="475926"/>
                    </a:moveTo>
                    <a:cubicBezTo>
                      <a:pt x="367922" y="475926"/>
                      <a:pt x="307125" y="370592"/>
                      <a:pt x="307125" y="240657"/>
                    </a:cubicBezTo>
                    <a:cubicBezTo>
                      <a:pt x="307125" y="110722"/>
                      <a:pt x="367922" y="5388"/>
                      <a:pt x="442919" y="5388"/>
                    </a:cubicBezTo>
                    <a:cubicBezTo>
                      <a:pt x="412505" y="72490"/>
                      <a:pt x="395974" y="155338"/>
                      <a:pt x="395974" y="240657"/>
                    </a:cubicBezTo>
                    <a:cubicBezTo>
                      <a:pt x="395974" y="325975"/>
                      <a:pt x="412505" y="408824"/>
                      <a:pt x="442919" y="4759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C5E1F7DC-C839-44DF-BC26-758EA18501C4}"/>
                </a:ext>
              </a:extLst>
            </p:cNvPr>
            <p:cNvSpPr/>
            <p:nvPr/>
          </p:nvSpPr>
          <p:spPr>
            <a:xfrm rot="18000000">
              <a:off x="2017496" y="1581266"/>
              <a:ext cx="448645" cy="1608797"/>
            </a:xfrm>
            <a:custGeom>
              <a:avLst/>
              <a:gdLst>
                <a:gd name="connsiteX0" fmla="*/ 287945 w 448645"/>
                <a:gd name="connsiteY0" fmla="*/ 0 h 1608797"/>
                <a:gd name="connsiteX1" fmla="*/ 265341 w 448645"/>
                <a:gd name="connsiteY1" fmla="*/ 19091 h 1608797"/>
                <a:gd name="connsiteX2" fmla="*/ 119531 w 448645"/>
                <a:gd name="connsiteY2" fmla="*/ 473623 h 1608797"/>
                <a:gd name="connsiteX3" fmla="*/ 387422 w 448645"/>
                <a:gd name="connsiteY3" fmla="*/ 1380373 h 1608797"/>
                <a:gd name="connsiteX4" fmla="*/ 448645 w 448645"/>
                <a:gd name="connsiteY4" fmla="*/ 1478067 h 1608797"/>
                <a:gd name="connsiteX5" fmla="*/ 367793 w 448645"/>
                <a:gd name="connsiteY5" fmla="*/ 1608797 h 1608797"/>
                <a:gd name="connsiteX6" fmla="*/ 1 w 448645"/>
                <a:gd name="connsiteY6" fmla="*/ 542634 h 1608797"/>
                <a:gd name="connsiteX7" fmla="*/ 282954 w 448645"/>
                <a:gd name="connsiteY7" fmla="*/ 706 h 160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645" h="1608797">
                  <a:moveTo>
                    <a:pt x="287945" y="0"/>
                  </a:moveTo>
                  <a:lnTo>
                    <a:pt x="265341" y="19091"/>
                  </a:lnTo>
                  <a:cubicBezTo>
                    <a:pt x="169338" y="122364"/>
                    <a:pt x="119523" y="293782"/>
                    <a:pt x="119531" y="473623"/>
                  </a:cubicBezTo>
                  <a:cubicBezTo>
                    <a:pt x="119542" y="725400"/>
                    <a:pt x="176861" y="1018440"/>
                    <a:pt x="387422" y="1380373"/>
                  </a:cubicBezTo>
                  <a:lnTo>
                    <a:pt x="448645" y="1478067"/>
                  </a:lnTo>
                  <a:lnTo>
                    <a:pt x="367793" y="1608797"/>
                  </a:lnTo>
                  <a:cubicBezTo>
                    <a:pt x="74877" y="1172019"/>
                    <a:pt x="13" y="830380"/>
                    <a:pt x="1" y="542634"/>
                  </a:cubicBezTo>
                  <a:cubicBezTo>
                    <a:pt x="-10" y="290856"/>
                    <a:pt x="97630" y="55589"/>
                    <a:pt x="282954" y="70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05" name="テキスト ボックス 404">
            <a:extLst>
              <a:ext uri="{FF2B5EF4-FFF2-40B4-BE49-F238E27FC236}">
                <a16:creationId xmlns:a16="http://schemas.microsoft.com/office/drawing/2014/main" id="{CA6DF4ED-430C-4742-A36B-580EE989BE13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90B9F72-16AF-441B-A4F5-25B5FCCC0C10}"/>
              </a:ext>
            </a:extLst>
          </p:cNvPr>
          <p:cNvGrpSpPr/>
          <p:nvPr/>
        </p:nvGrpSpPr>
        <p:grpSpPr>
          <a:xfrm>
            <a:off x="7370631" y="3931369"/>
            <a:ext cx="1140240" cy="2231413"/>
            <a:chOff x="7370631" y="1032893"/>
            <a:chExt cx="1140240" cy="2231413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36EE63C-C7A6-4E28-8C09-197CE46BC36D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D42689F-7312-4BD1-81C2-249DF99DA79F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F741C298-25F2-44B9-A0C7-74458B397F38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AFCCEB43-3DAA-43A1-8C2F-554BC089AE20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293D700A-B6C0-4CB1-A259-3404749ACA6C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EB5E1074-EA52-484E-A7AB-E0A904B05776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256771F-1542-41EA-95CB-820B283C7767}"/>
                </a:ext>
              </a:extLst>
            </p:cNvPr>
            <p:cNvGrpSpPr/>
            <p:nvPr/>
          </p:nvGrpSpPr>
          <p:grpSpPr>
            <a:xfrm>
              <a:off x="7427741" y="1032893"/>
              <a:ext cx="984740" cy="1052686"/>
              <a:chOff x="7484577" y="1093650"/>
              <a:chExt cx="871067" cy="931171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68E9B63A-7472-438D-93B0-A374E53840AA}"/>
                  </a:ext>
                </a:extLst>
              </p:cNvPr>
              <p:cNvSpPr/>
              <p:nvPr/>
            </p:nvSpPr>
            <p:spPr>
              <a:xfrm>
                <a:off x="7484577" y="1093650"/>
                <a:ext cx="871067" cy="87106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135">
                <a:extLst>
                  <a:ext uri="{FF2B5EF4-FFF2-40B4-BE49-F238E27FC236}">
                    <a16:creationId xmlns:a16="http://schemas.microsoft.com/office/drawing/2014/main" id="{6223FCAD-017F-497C-B705-C8755E9A1843}"/>
                  </a:ext>
                </a:extLst>
              </p:cNvPr>
              <p:cNvSpPr/>
              <p:nvPr/>
            </p:nvSpPr>
            <p:spPr>
              <a:xfrm>
                <a:off x="7774418" y="1537191"/>
                <a:ext cx="299197" cy="48763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DA7185E-1A57-45A9-8083-A3EDCDD9A1D8}"/>
                  </a:ext>
                </a:extLst>
              </p:cNvPr>
              <p:cNvSpPr/>
              <p:nvPr/>
            </p:nvSpPr>
            <p:spPr>
              <a:xfrm>
                <a:off x="7484577" y="1379162"/>
                <a:ext cx="871067" cy="256209"/>
              </a:xfrm>
              <a:custGeom>
                <a:avLst/>
                <a:gdLst>
                  <a:gd name="connsiteX0" fmla="*/ 933251 w 964386"/>
                  <a:gd name="connsiteY0" fmla="*/ 76 h 283657"/>
                  <a:gd name="connsiteX1" fmla="*/ 954590 w 964386"/>
                  <a:gd name="connsiteY1" fmla="*/ 68819 h 283657"/>
                  <a:gd name="connsiteX2" fmla="*/ 964386 w 964386"/>
                  <a:gd name="connsiteY2" fmla="*/ 165998 h 283657"/>
                  <a:gd name="connsiteX3" fmla="*/ 954590 w 964386"/>
                  <a:gd name="connsiteY3" fmla="*/ 263177 h 283657"/>
                  <a:gd name="connsiteX4" fmla="*/ 948668 w 964386"/>
                  <a:gd name="connsiteY4" fmla="*/ 282254 h 283657"/>
                  <a:gd name="connsiteX5" fmla="*/ 934921 w 964386"/>
                  <a:gd name="connsiteY5" fmla="*/ 283657 h 283657"/>
                  <a:gd name="connsiteX6" fmla="*/ 654215 w 964386"/>
                  <a:gd name="connsiteY6" fmla="*/ 141781 h 283657"/>
                  <a:gd name="connsiteX7" fmla="*/ 825658 w 964386"/>
                  <a:gd name="connsiteY7" fmla="*/ 11054 h 283657"/>
                  <a:gd name="connsiteX8" fmla="*/ 31159 w 964386"/>
                  <a:gd name="connsiteY8" fmla="*/ 0 h 283657"/>
                  <a:gd name="connsiteX9" fmla="*/ 139493 w 964386"/>
                  <a:gd name="connsiteY9" fmla="*/ 11054 h 283657"/>
                  <a:gd name="connsiteX10" fmla="*/ 310935 w 964386"/>
                  <a:gd name="connsiteY10" fmla="*/ 141781 h 283657"/>
                  <a:gd name="connsiteX11" fmla="*/ 30229 w 964386"/>
                  <a:gd name="connsiteY11" fmla="*/ 283657 h 283657"/>
                  <a:gd name="connsiteX12" fmla="*/ 15694 w 964386"/>
                  <a:gd name="connsiteY12" fmla="*/ 282174 h 283657"/>
                  <a:gd name="connsiteX13" fmla="*/ 9797 w 964386"/>
                  <a:gd name="connsiteY13" fmla="*/ 263177 h 283657"/>
                  <a:gd name="connsiteX14" fmla="*/ 0 w 964386"/>
                  <a:gd name="connsiteY14" fmla="*/ 165998 h 283657"/>
                  <a:gd name="connsiteX15" fmla="*/ 9797 w 964386"/>
                  <a:gd name="connsiteY15" fmla="*/ 68819 h 283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4386" h="283657">
                    <a:moveTo>
                      <a:pt x="933251" y="76"/>
                    </a:moveTo>
                    <a:lnTo>
                      <a:pt x="954590" y="68819"/>
                    </a:lnTo>
                    <a:cubicBezTo>
                      <a:pt x="961013" y="100209"/>
                      <a:pt x="964386" y="132710"/>
                      <a:pt x="964386" y="165998"/>
                    </a:cubicBezTo>
                    <a:cubicBezTo>
                      <a:pt x="964386" y="199287"/>
                      <a:pt x="961013" y="231787"/>
                      <a:pt x="954590" y="263177"/>
                    </a:cubicBezTo>
                    <a:lnTo>
                      <a:pt x="948668" y="282254"/>
                    </a:lnTo>
                    <a:lnTo>
                      <a:pt x="934921" y="283657"/>
                    </a:lnTo>
                    <a:cubicBezTo>
                      <a:pt x="779891" y="283657"/>
                      <a:pt x="654215" y="220137"/>
                      <a:pt x="654215" y="141781"/>
                    </a:cubicBezTo>
                    <a:cubicBezTo>
                      <a:pt x="654215" y="83014"/>
                      <a:pt x="724908" y="32592"/>
                      <a:pt x="825658" y="11054"/>
                    </a:cubicBezTo>
                    <a:close/>
                    <a:moveTo>
                      <a:pt x="31159" y="0"/>
                    </a:moveTo>
                    <a:lnTo>
                      <a:pt x="139493" y="11054"/>
                    </a:lnTo>
                    <a:cubicBezTo>
                      <a:pt x="240243" y="32592"/>
                      <a:pt x="310935" y="83014"/>
                      <a:pt x="310935" y="141781"/>
                    </a:cubicBezTo>
                    <a:cubicBezTo>
                      <a:pt x="310935" y="220137"/>
                      <a:pt x="185259" y="283657"/>
                      <a:pt x="30229" y="283657"/>
                    </a:cubicBezTo>
                    <a:lnTo>
                      <a:pt x="15694" y="282174"/>
                    </a:lnTo>
                    <a:lnTo>
                      <a:pt x="9797" y="263177"/>
                    </a:lnTo>
                    <a:cubicBezTo>
                      <a:pt x="3373" y="231787"/>
                      <a:pt x="0" y="199287"/>
                      <a:pt x="0" y="165998"/>
                    </a:cubicBezTo>
                    <a:cubicBezTo>
                      <a:pt x="0" y="132710"/>
                      <a:pt x="3373" y="100209"/>
                      <a:pt x="9797" y="6881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3554CE5-D5C0-4938-BD29-81B4CD7BC8FA}"/>
                  </a:ext>
                </a:extLst>
              </p:cNvPr>
              <p:cNvSpPr/>
              <p:nvPr/>
            </p:nvSpPr>
            <p:spPr>
              <a:xfrm>
                <a:off x="7596414" y="1093650"/>
                <a:ext cx="650680" cy="406643"/>
              </a:xfrm>
              <a:custGeom>
                <a:avLst/>
                <a:gdLst>
                  <a:gd name="connsiteX0" fmla="*/ 359406 w 720388"/>
                  <a:gd name="connsiteY0" fmla="*/ 0 h 450208"/>
                  <a:gd name="connsiteX1" fmla="*/ 700368 w 720388"/>
                  <a:gd name="connsiteY1" fmla="*/ 141231 h 450208"/>
                  <a:gd name="connsiteX2" fmla="*/ 720388 w 720388"/>
                  <a:gd name="connsiteY2" fmla="*/ 165495 h 450208"/>
                  <a:gd name="connsiteX3" fmla="*/ 688600 w 720388"/>
                  <a:gd name="connsiteY3" fmla="*/ 171577 h 450208"/>
                  <a:gd name="connsiteX4" fmla="*/ 409265 w 720388"/>
                  <a:gd name="connsiteY4" fmla="*/ 368991 h 450208"/>
                  <a:gd name="connsiteX5" fmla="*/ 365182 w 720388"/>
                  <a:gd name="connsiteY5" fmla="*/ 450208 h 450208"/>
                  <a:gd name="connsiteX6" fmla="*/ 321098 w 720388"/>
                  <a:gd name="connsiteY6" fmla="*/ 368991 h 450208"/>
                  <a:gd name="connsiteX7" fmla="*/ 41764 w 720388"/>
                  <a:gd name="connsiteY7" fmla="*/ 171577 h 450208"/>
                  <a:gd name="connsiteX8" fmla="*/ 0 w 720388"/>
                  <a:gd name="connsiteY8" fmla="*/ 163586 h 450208"/>
                  <a:gd name="connsiteX9" fmla="*/ 18444 w 720388"/>
                  <a:gd name="connsiteY9" fmla="*/ 141231 h 450208"/>
                  <a:gd name="connsiteX10" fmla="*/ 359406 w 720388"/>
                  <a:gd name="connsiteY10" fmla="*/ 0 h 45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0388" h="450208">
                    <a:moveTo>
                      <a:pt x="359406" y="0"/>
                    </a:moveTo>
                    <a:cubicBezTo>
                      <a:pt x="492560" y="0"/>
                      <a:pt x="613109" y="53971"/>
                      <a:pt x="700368" y="141231"/>
                    </a:cubicBezTo>
                    <a:lnTo>
                      <a:pt x="720388" y="165495"/>
                    </a:lnTo>
                    <a:lnTo>
                      <a:pt x="688600" y="171577"/>
                    </a:lnTo>
                    <a:cubicBezTo>
                      <a:pt x="573048" y="201307"/>
                      <a:pt x="474256" y="272792"/>
                      <a:pt x="409265" y="368991"/>
                    </a:cubicBezTo>
                    <a:lnTo>
                      <a:pt x="365182" y="450208"/>
                    </a:lnTo>
                    <a:lnTo>
                      <a:pt x="321098" y="368991"/>
                    </a:lnTo>
                    <a:cubicBezTo>
                      <a:pt x="256108" y="272792"/>
                      <a:pt x="157316" y="201307"/>
                      <a:pt x="41764" y="171577"/>
                    </a:cubicBezTo>
                    <a:lnTo>
                      <a:pt x="0" y="163586"/>
                    </a:lnTo>
                    <a:lnTo>
                      <a:pt x="18444" y="141231"/>
                    </a:lnTo>
                    <a:cubicBezTo>
                      <a:pt x="105704" y="53971"/>
                      <a:pt x="226252" y="0"/>
                      <a:pt x="359406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2670E46B-D47E-4F41-B923-711983DBCEF5}"/>
                  </a:ext>
                </a:extLst>
              </p:cNvPr>
              <p:cNvSpPr/>
              <p:nvPr/>
            </p:nvSpPr>
            <p:spPr>
              <a:xfrm>
                <a:off x="7532675" y="1319058"/>
                <a:ext cx="146543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1BA70FB-6BFE-4394-9F62-C9F1493790B4}"/>
                  </a:ext>
                </a:extLst>
              </p:cNvPr>
              <p:cNvSpPr/>
              <p:nvPr/>
            </p:nvSpPr>
            <p:spPr>
              <a:xfrm>
                <a:off x="7555624" y="1352106"/>
                <a:ext cx="98242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495E36B4-F8F3-4EB6-BFE1-2F054EAC8660}"/>
                  </a:ext>
                </a:extLst>
              </p:cNvPr>
              <p:cNvSpPr/>
              <p:nvPr/>
            </p:nvSpPr>
            <p:spPr>
              <a:xfrm>
                <a:off x="8156415" y="1319058"/>
                <a:ext cx="146543" cy="19794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78987648-126B-415D-A53C-0BD1FFF7B3B7}"/>
                  </a:ext>
                </a:extLst>
              </p:cNvPr>
              <p:cNvSpPr/>
              <p:nvPr/>
            </p:nvSpPr>
            <p:spPr>
              <a:xfrm>
                <a:off x="8179364" y="1352106"/>
                <a:ext cx="98242" cy="13270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4F97DF70-A9A8-4F4A-A449-EA6CA8543A1E}"/>
              </a:ext>
            </a:extLst>
          </p:cNvPr>
          <p:cNvGrpSpPr/>
          <p:nvPr/>
        </p:nvGrpSpPr>
        <p:grpSpPr>
          <a:xfrm>
            <a:off x="3700252" y="4118254"/>
            <a:ext cx="2528231" cy="1731619"/>
            <a:chOff x="3700252" y="1219778"/>
            <a:chExt cx="2528231" cy="1731619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BF733D7-D85C-44BB-9B9E-6FED1E477950}"/>
                </a:ext>
              </a:extLst>
            </p:cNvPr>
            <p:cNvGrpSpPr/>
            <p:nvPr/>
          </p:nvGrpSpPr>
          <p:grpSpPr>
            <a:xfrm>
              <a:off x="3700252" y="1219778"/>
              <a:ext cx="2528231" cy="1731619"/>
              <a:chOff x="3418829" y="3586989"/>
              <a:chExt cx="3230140" cy="2212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11A4BA7-2F23-499A-968E-E2301DEB6FAE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51F155C-E874-4F84-8F80-5F583C0D2509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F67F538-8F73-49D0-9454-C715546B8189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7786BD9F-6C63-4151-A5F8-9D3E23D6E853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59DADF6-CFA0-4D06-A839-FFCE2BD4CF9D}"/>
                  </a:ext>
                </a:extLst>
              </p:cNvPr>
              <p:cNvSpPr/>
              <p:nvPr/>
            </p:nvSpPr>
            <p:spPr>
              <a:xfrm rot="16200000">
                <a:off x="4805374" y="4487000"/>
                <a:ext cx="627039" cy="1402796"/>
              </a:xfrm>
              <a:custGeom>
                <a:avLst/>
                <a:gdLst>
                  <a:gd name="connsiteX0" fmla="*/ 404097 w 627039"/>
                  <a:gd name="connsiteY0" fmla="*/ 84207 h 1402796"/>
                  <a:gd name="connsiteX1" fmla="*/ 627039 w 627039"/>
                  <a:gd name="connsiteY1" fmla="*/ 716646 h 1402796"/>
                  <a:gd name="connsiteX2" fmla="*/ 404097 w 627039"/>
                  <a:gd name="connsiteY2" fmla="*/ 1349088 h 1402796"/>
                  <a:gd name="connsiteX3" fmla="*/ 338494 w 627039"/>
                  <a:gd name="connsiteY3" fmla="*/ 1402796 h 1402796"/>
                  <a:gd name="connsiteX4" fmla="*/ 308837 w 627039"/>
                  <a:gd name="connsiteY4" fmla="*/ 1388910 h 1402796"/>
                  <a:gd name="connsiteX5" fmla="*/ 0 w 627039"/>
                  <a:gd name="connsiteY5" fmla="*/ 686150 h 1402796"/>
                  <a:gd name="connsiteX6" fmla="*/ 222942 w 627039"/>
                  <a:gd name="connsiteY6" fmla="*/ 53709 h 1402796"/>
                  <a:gd name="connsiteX7" fmla="*/ 288545 w 627039"/>
                  <a:gd name="connsiteY7" fmla="*/ 0 h 1402796"/>
                  <a:gd name="connsiteX8" fmla="*/ 318202 w 627039"/>
                  <a:gd name="connsiteY8" fmla="*/ 13886 h 1402796"/>
                  <a:gd name="connsiteX9" fmla="*/ 404097 w 627039"/>
                  <a:gd name="connsiteY9" fmla="*/ 84207 h 140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7039" h="1402796">
                    <a:moveTo>
                      <a:pt x="404097" y="84207"/>
                    </a:moveTo>
                    <a:cubicBezTo>
                      <a:pt x="538604" y="221269"/>
                      <a:pt x="627039" y="453381"/>
                      <a:pt x="627039" y="716646"/>
                    </a:cubicBezTo>
                    <a:cubicBezTo>
                      <a:pt x="627039" y="979913"/>
                      <a:pt x="538604" y="1212025"/>
                      <a:pt x="404097" y="1349088"/>
                    </a:cubicBezTo>
                    <a:lnTo>
                      <a:pt x="338494" y="1402796"/>
                    </a:lnTo>
                    <a:lnTo>
                      <a:pt x="308837" y="1388910"/>
                    </a:lnTo>
                    <a:cubicBezTo>
                      <a:pt x="127346" y="1273126"/>
                      <a:pt x="0" y="1002069"/>
                      <a:pt x="0" y="686150"/>
                    </a:cubicBezTo>
                    <a:cubicBezTo>
                      <a:pt x="0" y="422883"/>
                      <a:pt x="88435" y="190771"/>
                      <a:pt x="222942" y="53709"/>
                    </a:cubicBezTo>
                    <a:lnTo>
                      <a:pt x="288545" y="0"/>
                    </a:lnTo>
                    <a:lnTo>
                      <a:pt x="318202" y="13886"/>
                    </a:lnTo>
                    <a:cubicBezTo>
                      <a:pt x="348451" y="33183"/>
                      <a:pt x="377195" y="56794"/>
                      <a:pt x="404097" y="8420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8CF83D56-3854-4F54-A60C-056CE9FAC1CA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E3024383-6EB6-408C-B612-105E1D0A0E89}"/>
                  </a:ext>
                </a:extLst>
              </p:cNvPr>
              <p:cNvSpPr/>
              <p:nvPr/>
            </p:nvSpPr>
            <p:spPr>
              <a:xfrm rot="14400000">
                <a:off x="3680393" y="4882251"/>
                <a:ext cx="90924" cy="453482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7C8F2652-64A8-47A7-B81A-06D0C37B7889}"/>
                  </a:ext>
                </a:extLst>
              </p:cNvPr>
              <p:cNvSpPr/>
              <p:nvPr/>
            </p:nvSpPr>
            <p:spPr>
              <a:xfrm rot="6300000">
                <a:off x="3654152" y="4635278"/>
                <a:ext cx="258939" cy="729585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161883B-5C59-4BDF-AF86-B07D725C4CEF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1AB85E5-9CE0-45C2-86C6-381A59C9BD59}"/>
                  </a:ext>
                </a:extLst>
              </p:cNvPr>
              <p:cNvSpPr/>
              <p:nvPr/>
            </p:nvSpPr>
            <p:spPr>
              <a:xfrm>
                <a:off x="3725857" y="4392685"/>
                <a:ext cx="886466" cy="881144"/>
              </a:xfrm>
              <a:custGeom>
                <a:avLst/>
                <a:gdLst>
                  <a:gd name="connsiteX0" fmla="*/ 404273 w 886466"/>
                  <a:gd name="connsiteY0" fmla="*/ 0 h 881144"/>
                  <a:gd name="connsiteX1" fmla="*/ 886466 w 886466"/>
                  <a:gd name="connsiteY1" fmla="*/ 482193 h 881144"/>
                  <a:gd name="connsiteX2" fmla="*/ 745235 w 886466"/>
                  <a:gd name="connsiteY2" fmla="*/ 823155 h 881144"/>
                  <a:gd name="connsiteX3" fmla="*/ 674952 w 886466"/>
                  <a:gd name="connsiteY3" fmla="*/ 881144 h 881144"/>
                  <a:gd name="connsiteX4" fmla="*/ 694164 w 886466"/>
                  <a:gd name="connsiteY4" fmla="*/ 845748 h 881144"/>
                  <a:gd name="connsiteX5" fmla="*/ 733097 w 886466"/>
                  <a:gd name="connsiteY5" fmla="*/ 652908 h 881144"/>
                  <a:gd name="connsiteX6" fmla="*/ 237677 w 886466"/>
                  <a:gd name="connsiteY6" fmla="*/ 157488 h 881144"/>
                  <a:gd name="connsiteX7" fmla="*/ 44837 w 886466"/>
                  <a:gd name="connsiteY7" fmla="*/ 196421 h 881144"/>
                  <a:gd name="connsiteX8" fmla="*/ 0 w 886466"/>
                  <a:gd name="connsiteY8" fmla="*/ 220758 h 881144"/>
                  <a:gd name="connsiteX9" fmla="*/ 4431 w 886466"/>
                  <a:gd name="connsiteY9" fmla="*/ 212594 h 881144"/>
                  <a:gd name="connsiteX10" fmla="*/ 404273 w 886466"/>
                  <a:gd name="connsiteY10" fmla="*/ 0 h 88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6466" h="881144">
                    <a:moveTo>
                      <a:pt x="404273" y="0"/>
                    </a:moveTo>
                    <a:cubicBezTo>
                      <a:pt x="670581" y="0"/>
                      <a:pt x="886466" y="215885"/>
                      <a:pt x="886466" y="482193"/>
                    </a:cubicBezTo>
                    <a:cubicBezTo>
                      <a:pt x="886466" y="615347"/>
                      <a:pt x="832495" y="735895"/>
                      <a:pt x="745235" y="823155"/>
                    </a:cubicBezTo>
                    <a:lnTo>
                      <a:pt x="674952" y="881144"/>
                    </a:lnTo>
                    <a:lnTo>
                      <a:pt x="694164" y="845748"/>
                    </a:lnTo>
                    <a:cubicBezTo>
                      <a:pt x="719234" y="786477"/>
                      <a:pt x="733097" y="721311"/>
                      <a:pt x="733097" y="652908"/>
                    </a:cubicBezTo>
                    <a:cubicBezTo>
                      <a:pt x="733097" y="379295"/>
                      <a:pt x="511290" y="157488"/>
                      <a:pt x="237677" y="157488"/>
                    </a:cubicBezTo>
                    <a:cubicBezTo>
                      <a:pt x="169274" y="157488"/>
                      <a:pt x="104109" y="171351"/>
                      <a:pt x="44837" y="196421"/>
                    </a:cubicBezTo>
                    <a:lnTo>
                      <a:pt x="0" y="220758"/>
                    </a:lnTo>
                    <a:lnTo>
                      <a:pt x="4431" y="212594"/>
                    </a:lnTo>
                    <a:cubicBezTo>
                      <a:pt x="91085" y="84330"/>
                      <a:pt x="237831" y="0"/>
                      <a:pt x="40427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FE9AD27A-E953-43ED-8E2A-AB8675331005}"/>
                  </a:ext>
                </a:extLst>
              </p:cNvPr>
              <p:cNvSpPr/>
              <p:nvPr/>
            </p:nvSpPr>
            <p:spPr>
              <a:xfrm>
                <a:off x="3683004" y="4708785"/>
                <a:ext cx="561412" cy="2837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D36D3BC6-3677-4243-801D-9503CFC669F5}"/>
                  </a:ext>
                </a:extLst>
              </p:cNvPr>
              <p:cNvSpPr/>
              <p:nvPr/>
            </p:nvSpPr>
            <p:spPr>
              <a:xfrm>
                <a:off x="3750628" y="4642241"/>
                <a:ext cx="219156" cy="219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A684C6B3-E1D9-4E75-B17C-27A50FEBFC69}"/>
                  </a:ext>
                </a:extLst>
              </p:cNvPr>
              <p:cNvSpPr/>
              <p:nvPr/>
            </p:nvSpPr>
            <p:spPr>
              <a:xfrm>
                <a:off x="3763294" y="4678830"/>
                <a:ext cx="146922" cy="14692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8B110CE-18B6-4E85-891D-B73B91BEA343}"/>
                  </a:ext>
                </a:extLst>
              </p:cNvPr>
              <p:cNvSpPr/>
              <p:nvPr/>
            </p:nvSpPr>
            <p:spPr>
              <a:xfrm rot="12600000">
                <a:off x="4827203" y="3646872"/>
                <a:ext cx="1104982" cy="824333"/>
              </a:xfrm>
              <a:custGeom>
                <a:avLst/>
                <a:gdLst>
                  <a:gd name="connsiteX0" fmla="*/ 1104982 w 1104982"/>
                  <a:gd name="connsiteY0" fmla="*/ 824333 h 824333"/>
                  <a:gd name="connsiteX1" fmla="*/ 3156 w 1104982"/>
                  <a:gd name="connsiteY1" fmla="*/ 48754 h 824333"/>
                  <a:gd name="connsiteX2" fmla="*/ 0 w 1104982"/>
                  <a:gd name="connsiteY2" fmla="*/ 0 h 824333"/>
                  <a:gd name="connsiteX3" fmla="*/ 15807 w 1104982"/>
                  <a:gd name="connsiteY3" fmla="*/ 33687 h 824333"/>
                  <a:gd name="connsiteX4" fmla="*/ 949161 w 1104982"/>
                  <a:gd name="connsiteY4" fmla="*/ 630815 h 824333"/>
                  <a:gd name="connsiteX5" fmla="*/ 1052663 w 1104982"/>
                  <a:gd name="connsiteY5" fmla="*/ 643136 h 824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4982" h="824333">
                    <a:moveTo>
                      <a:pt x="1104982" y="824333"/>
                    </a:moveTo>
                    <a:cubicBezTo>
                      <a:pt x="531532" y="824333"/>
                      <a:pt x="59873" y="484385"/>
                      <a:pt x="3156" y="48754"/>
                    </a:cubicBezTo>
                    <a:lnTo>
                      <a:pt x="0" y="0"/>
                    </a:lnTo>
                    <a:lnTo>
                      <a:pt x="15807" y="33687"/>
                    </a:lnTo>
                    <a:cubicBezTo>
                      <a:pt x="179828" y="336172"/>
                      <a:pt x="527152" y="563456"/>
                      <a:pt x="949161" y="630815"/>
                    </a:cubicBezTo>
                    <a:lnTo>
                      <a:pt x="1052663" y="643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3329B6F9-1452-43DB-A7A8-6557427476FA}"/>
                </a:ext>
              </a:extLst>
            </p:cNvPr>
            <p:cNvSpPr/>
            <p:nvPr/>
          </p:nvSpPr>
          <p:spPr>
            <a:xfrm rot="12396946">
              <a:off x="4866733" y="1523171"/>
              <a:ext cx="293544" cy="485993"/>
            </a:xfrm>
            <a:custGeom>
              <a:avLst/>
              <a:gdLst>
                <a:gd name="connsiteX0" fmla="*/ 135794 w 442919"/>
                <a:gd name="connsiteY0" fmla="*/ 470538 h 475926"/>
                <a:gd name="connsiteX1" fmla="*/ 0 w 442919"/>
                <a:gd name="connsiteY1" fmla="*/ 235269 h 475926"/>
                <a:gd name="connsiteX2" fmla="*/ 135794 w 442919"/>
                <a:gd name="connsiteY2" fmla="*/ 0 h 475926"/>
                <a:gd name="connsiteX3" fmla="*/ 88849 w 442919"/>
                <a:gd name="connsiteY3" fmla="*/ 235269 h 475926"/>
                <a:gd name="connsiteX4" fmla="*/ 135794 w 442919"/>
                <a:gd name="connsiteY4" fmla="*/ 470538 h 475926"/>
                <a:gd name="connsiteX5" fmla="*/ 292050 w 442919"/>
                <a:gd name="connsiteY5" fmla="*/ 475926 h 475926"/>
                <a:gd name="connsiteX6" fmla="*/ 156256 w 442919"/>
                <a:gd name="connsiteY6" fmla="*/ 240657 h 475926"/>
                <a:gd name="connsiteX7" fmla="*/ 292050 w 442919"/>
                <a:gd name="connsiteY7" fmla="*/ 5388 h 475926"/>
                <a:gd name="connsiteX8" fmla="*/ 245105 w 442919"/>
                <a:gd name="connsiteY8" fmla="*/ 240657 h 475926"/>
                <a:gd name="connsiteX9" fmla="*/ 292050 w 442919"/>
                <a:gd name="connsiteY9" fmla="*/ 475926 h 475926"/>
                <a:gd name="connsiteX10" fmla="*/ 442919 w 442919"/>
                <a:gd name="connsiteY10" fmla="*/ 475926 h 475926"/>
                <a:gd name="connsiteX11" fmla="*/ 307125 w 442919"/>
                <a:gd name="connsiteY11" fmla="*/ 240657 h 475926"/>
                <a:gd name="connsiteX12" fmla="*/ 442919 w 442919"/>
                <a:gd name="connsiteY12" fmla="*/ 5388 h 475926"/>
                <a:gd name="connsiteX13" fmla="*/ 395974 w 442919"/>
                <a:gd name="connsiteY13" fmla="*/ 240657 h 475926"/>
                <a:gd name="connsiteX14" fmla="*/ 442919 w 442919"/>
                <a:gd name="connsiteY14" fmla="*/ 475926 h 47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2919" h="475926">
                  <a:moveTo>
                    <a:pt x="135794" y="470538"/>
                  </a:moveTo>
                  <a:cubicBezTo>
                    <a:pt x="60797" y="470538"/>
                    <a:pt x="0" y="365204"/>
                    <a:pt x="0" y="235269"/>
                  </a:cubicBezTo>
                  <a:cubicBezTo>
                    <a:pt x="0" y="105334"/>
                    <a:pt x="60797" y="0"/>
                    <a:pt x="135794" y="0"/>
                  </a:cubicBezTo>
                  <a:cubicBezTo>
                    <a:pt x="105380" y="67102"/>
                    <a:pt x="88849" y="149950"/>
                    <a:pt x="88849" y="235269"/>
                  </a:cubicBezTo>
                  <a:cubicBezTo>
                    <a:pt x="88849" y="320587"/>
                    <a:pt x="105380" y="403436"/>
                    <a:pt x="135794" y="470538"/>
                  </a:cubicBezTo>
                  <a:close/>
                  <a:moveTo>
                    <a:pt x="292050" y="475926"/>
                  </a:moveTo>
                  <a:cubicBezTo>
                    <a:pt x="217053" y="475926"/>
                    <a:pt x="156257" y="370592"/>
                    <a:pt x="156256" y="240657"/>
                  </a:cubicBezTo>
                  <a:cubicBezTo>
                    <a:pt x="156257" y="110722"/>
                    <a:pt x="217053" y="5388"/>
                    <a:pt x="292050" y="5388"/>
                  </a:cubicBezTo>
                  <a:cubicBezTo>
                    <a:pt x="261636" y="72490"/>
                    <a:pt x="245106" y="155338"/>
                    <a:pt x="245105" y="240657"/>
                  </a:cubicBezTo>
                  <a:cubicBezTo>
                    <a:pt x="245105" y="325975"/>
                    <a:pt x="261636" y="408824"/>
                    <a:pt x="292050" y="475926"/>
                  </a:cubicBezTo>
                  <a:close/>
                  <a:moveTo>
                    <a:pt x="442919" y="475926"/>
                  </a:moveTo>
                  <a:cubicBezTo>
                    <a:pt x="367922" y="475926"/>
                    <a:pt x="307125" y="370592"/>
                    <a:pt x="307125" y="240657"/>
                  </a:cubicBezTo>
                  <a:cubicBezTo>
                    <a:pt x="307125" y="110722"/>
                    <a:pt x="367922" y="5388"/>
                    <a:pt x="442919" y="5388"/>
                  </a:cubicBezTo>
                  <a:cubicBezTo>
                    <a:pt x="412505" y="72490"/>
                    <a:pt x="395974" y="155338"/>
                    <a:pt x="395974" y="240657"/>
                  </a:cubicBezTo>
                  <a:cubicBezTo>
                    <a:pt x="395974" y="325975"/>
                    <a:pt x="412505" y="408824"/>
                    <a:pt x="442919" y="4759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15ED7C8-F0D8-4F9A-A81F-A6E9112B6114}"/>
              </a:ext>
            </a:extLst>
          </p:cNvPr>
          <p:cNvGrpSpPr/>
          <p:nvPr/>
        </p:nvGrpSpPr>
        <p:grpSpPr>
          <a:xfrm>
            <a:off x="792505" y="4123428"/>
            <a:ext cx="2462483" cy="2055968"/>
            <a:chOff x="763930" y="1224952"/>
            <a:chExt cx="2462483" cy="2055968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EEE2E08-1186-4DAC-BED2-161860184DAE}"/>
                </a:ext>
              </a:extLst>
            </p:cNvPr>
            <p:cNvGrpSpPr/>
            <p:nvPr/>
          </p:nvGrpSpPr>
          <p:grpSpPr>
            <a:xfrm>
              <a:off x="763930" y="1224952"/>
              <a:ext cx="2462483" cy="2055968"/>
              <a:chOff x="763930" y="1224952"/>
              <a:chExt cx="2462483" cy="205596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8587CC27-75D4-4696-BB33-7FD5650ABBA3}"/>
                  </a:ext>
                </a:extLst>
              </p:cNvPr>
              <p:cNvGrpSpPr/>
              <p:nvPr/>
            </p:nvGrpSpPr>
            <p:grpSpPr>
              <a:xfrm>
                <a:off x="763930" y="1224952"/>
                <a:ext cx="2462483" cy="2055968"/>
                <a:chOff x="210808" y="3858020"/>
                <a:chExt cx="2726297" cy="227623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420C1A3-ACC2-40E1-99BE-416B1F223560}"/>
                    </a:ext>
                  </a:extLst>
                </p:cNvPr>
                <p:cNvSpPr/>
                <p:nvPr/>
              </p:nvSpPr>
              <p:spPr>
                <a:xfrm rot="5400000">
                  <a:off x="1189618" y="5495406"/>
                  <a:ext cx="412151" cy="548039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0AB43149-608A-40F8-B6AD-B43651CDC824}"/>
                    </a:ext>
                  </a:extLst>
                </p:cNvPr>
                <p:cNvSpPr/>
                <p:nvPr/>
              </p:nvSpPr>
              <p:spPr>
                <a:xfrm rot="5400000">
                  <a:off x="1354718" y="5654156"/>
                  <a:ext cx="412151" cy="548039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7EBD7F1-5878-478E-A736-30EDCE140EFB}"/>
                    </a:ext>
                  </a:extLst>
                </p:cNvPr>
                <p:cNvSpPr/>
                <p:nvPr/>
              </p:nvSpPr>
              <p:spPr>
                <a:xfrm>
                  <a:off x="1628804" y="5531589"/>
                  <a:ext cx="202690" cy="24626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C367EBF9-A170-49F4-BF67-377B34102A43}"/>
                    </a:ext>
                  </a:extLst>
                </p:cNvPr>
                <p:cNvSpPr/>
                <p:nvPr/>
              </p:nvSpPr>
              <p:spPr>
                <a:xfrm rot="17100000">
                  <a:off x="2095183" y="4690681"/>
                  <a:ext cx="147162" cy="153668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E18C4DD6-7AF6-4B7E-8FF5-6298223C9141}"/>
                    </a:ext>
                  </a:extLst>
                </p:cNvPr>
                <p:cNvSpPr/>
                <p:nvPr/>
              </p:nvSpPr>
              <p:spPr>
                <a:xfrm rot="18900000">
                  <a:off x="1029813" y="4278910"/>
                  <a:ext cx="1011326" cy="1525393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84D75E8-FD70-4C7F-BDD9-C30E9C8ACF3D}"/>
                    </a:ext>
                  </a:extLst>
                </p:cNvPr>
                <p:cNvSpPr/>
                <p:nvPr/>
              </p:nvSpPr>
              <p:spPr>
                <a:xfrm rot="18900000">
                  <a:off x="1097270" y="4487689"/>
                  <a:ext cx="627039" cy="1402796"/>
                </a:xfrm>
                <a:custGeom>
                  <a:avLst/>
                  <a:gdLst>
                    <a:gd name="connsiteX0" fmla="*/ 404097 w 627039"/>
                    <a:gd name="connsiteY0" fmla="*/ 84207 h 1402796"/>
                    <a:gd name="connsiteX1" fmla="*/ 627039 w 627039"/>
                    <a:gd name="connsiteY1" fmla="*/ 716646 h 1402796"/>
                    <a:gd name="connsiteX2" fmla="*/ 404097 w 627039"/>
                    <a:gd name="connsiteY2" fmla="*/ 1349088 h 1402796"/>
                    <a:gd name="connsiteX3" fmla="*/ 338494 w 627039"/>
                    <a:gd name="connsiteY3" fmla="*/ 1402796 h 1402796"/>
                    <a:gd name="connsiteX4" fmla="*/ 308837 w 627039"/>
                    <a:gd name="connsiteY4" fmla="*/ 1388910 h 1402796"/>
                    <a:gd name="connsiteX5" fmla="*/ 0 w 627039"/>
                    <a:gd name="connsiteY5" fmla="*/ 686150 h 1402796"/>
                    <a:gd name="connsiteX6" fmla="*/ 222942 w 627039"/>
                    <a:gd name="connsiteY6" fmla="*/ 53709 h 1402796"/>
                    <a:gd name="connsiteX7" fmla="*/ 288545 w 627039"/>
                    <a:gd name="connsiteY7" fmla="*/ 0 h 1402796"/>
                    <a:gd name="connsiteX8" fmla="*/ 318202 w 627039"/>
                    <a:gd name="connsiteY8" fmla="*/ 13886 h 1402796"/>
                    <a:gd name="connsiteX9" fmla="*/ 404097 w 627039"/>
                    <a:gd name="connsiteY9" fmla="*/ 84207 h 140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7039" h="1402796">
                      <a:moveTo>
                        <a:pt x="404097" y="84207"/>
                      </a:moveTo>
                      <a:cubicBezTo>
                        <a:pt x="538604" y="221269"/>
                        <a:pt x="627039" y="453381"/>
                        <a:pt x="627039" y="716646"/>
                      </a:cubicBezTo>
                      <a:cubicBezTo>
                        <a:pt x="627039" y="979913"/>
                        <a:pt x="538604" y="1212025"/>
                        <a:pt x="404097" y="1349088"/>
                      </a:cubicBezTo>
                      <a:lnTo>
                        <a:pt x="338494" y="1402796"/>
                      </a:lnTo>
                      <a:lnTo>
                        <a:pt x="308837" y="1388910"/>
                      </a:lnTo>
                      <a:cubicBezTo>
                        <a:pt x="127346" y="1273126"/>
                        <a:pt x="0" y="1002069"/>
                        <a:pt x="0" y="686150"/>
                      </a:cubicBezTo>
                      <a:cubicBezTo>
                        <a:pt x="0" y="422883"/>
                        <a:pt x="88435" y="190771"/>
                        <a:pt x="222942" y="53709"/>
                      </a:cubicBezTo>
                      <a:lnTo>
                        <a:pt x="288545" y="0"/>
                      </a:lnTo>
                      <a:lnTo>
                        <a:pt x="318202" y="13886"/>
                      </a:lnTo>
                      <a:cubicBezTo>
                        <a:pt x="348451" y="33183"/>
                        <a:pt x="377195" y="56794"/>
                        <a:pt x="404097" y="84207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217E5D20-10B2-41B2-A927-312D8D5F6471}"/>
                    </a:ext>
                  </a:extLst>
                </p:cNvPr>
                <p:cNvSpPr/>
                <p:nvPr/>
              </p:nvSpPr>
              <p:spPr>
                <a:xfrm rot="14400000">
                  <a:off x="438979" y="4344956"/>
                  <a:ext cx="90924" cy="4534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50989EDD-D0DA-40EB-B340-C5C5C8069C1F}"/>
                    </a:ext>
                  </a:extLst>
                </p:cNvPr>
                <p:cNvSpPr/>
                <p:nvPr/>
              </p:nvSpPr>
              <p:spPr>
                <a:xfrm rot="6300000">
                  <a:off x="446131" y="4088056"/>
                  <a:ext cx="258939" cy="729585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9C9C3D7A-64FA-4BFB-9E43-D5615480409F}"/>
                    </a:ext>
                  </a:extLst>
                </p:cNvPr>
                <p:cNvSpPr/>
                <p:nvPr/>
              </p:nvSpPr>
              <p:spPr>
                <a:xfrm>
                  <a:off x="439917" y="3858020"/>
                  <a:ext cx="964386" cy="96438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C1760C5-EEE0-47D9-B2F3-53F3691C382F}"/>
                    </a:ext>
                  </a:extLst>
                </p:cNvPr>
                <p:cNvSpPr/>
                <p:nvPr/>
              </p:nvSpPr>
              <p:spPr>
                <a:xfrm>
                  <a:off x="517837" y="3858020"/>
                  <a:ext cx="886466" cy="881144"/>
                </a:xfrm>
                <a:custGeom>
                  <a:avLst/>
                  <a:gdLst>
                    <a:gd name="connsiteX0" fmla="*/ 404273 w 886466"/>
                    <a:gd name="connsiteY0" fmla="*/ 0 h 881144"/>
                    <a:gd name="connsiteX1" fmla="*/ 886466 w 886466"/>
                    <a:gd name="connsiteY1" fmla="*/ 482193 h 881144"/>
                    <a:gd name="connsiteX2" fmla="*/ 745235 w 886466"/>
                    <a:gd name="connsiteY2" fmla="*/ 823155 h 881144"/>
                    <a:gd name="connsiteX3" fmla="*/ 674952 w 886466"/>
                    <a:gd name="connsiteY3" fmla="*/ 881144 h 881144"/>
                    <a:gd name="connsiteX4" fmla="*/ 694164 w 886466"/>
                    <a:gd name="connsiteY4" fmla="*/ 845748 h 881144"/>
                    <a:gd name="connsiteX5" fmla="*/ 733097 w 886466"/>
                    <a:gd name="connsiteY5" fmla="*/ 652908 h 881144"/>
                    <a:gd name="connsiteX6" fmla="*/ 237677 w 886466"/>
                    <a:gd name="connsiteY6" fmla="*/ 157488 h 881144"/>
                    <a:gd name="connsiteX7" fmla="*/ 44837 w 886466"/>
                    <a:gd name="connsiteY7" fmla="*/ 196421 h 881144"/>
                    <a:gd name="connsiteX8" fmla="*/ 0 w 886466"/>
                    <a:gd name="connsiteY8" fmla="*/ 220758 h 881144"/>
                    <a:gd name="connsiteX9" fmla="*/ 4431 w 886466"/>
                    <a:gd name="connsiteY9" fmla="*/ 212594 h 881144"/>
                    <a:gd name="connsiteX10" fmla="*/ 404273 w 886466"/>
                    <a:gd name="connsiteY10" fmla="*/ 0 h 88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6466" h="881144">
                      <a:moveTo>
                        <a:pt x="404273" y="0"/>
                      </a:moveTo>
                      <a:cubicBezTo>
                        <a:pt x="670581" y="0"/>
                        <a:pt x="886466" y="215885"/>
                        <a:pt x="886466" y="482193"/>
                      </a:cubicBezTo>
                      <a:cubicBezTo>
                        <a:pt x="886466" y="615347"/>
                        <a:pt x="832495" y="735895"/>
                        <a:pt x="745235" y="823155"/>
                      </a:cubicBezTo>
                      <a:lnTo>
                        <a:pt x="674952" y="881144"/>
                      </a:lnTo>
                      <a:lnTo>
                        <a:pt x="694164" y="845748"/>
                      </a:lnTo>
                      <a:cubicBezTo>
                        <a:pt x="719234" y="786477"/>
                        <a:pt x="733097" y="721311"/>
                        <a:pt x="733097" y="652908"/>
                      </a:cubicBezTo>
                      <a:cubicBezTo>
                        <a:pt x="733097" y="379295"/>
                        <a:pt x="511290" y="157488"/>
                        <a:pt x="237677" y="157488"/>
                      </a:cubicBezTo>
                      <a:cubicBezTo>
                        <a:pt x="169274" y="157488"/>
                        <a:pt x="104109" y="171351"/>
                        <a:pt x="44837" y="196421"/>
                      </a:cubicBezTo>
                      <a:lnTo>
                        <a:pt x="0" y="220758"/>
                      </a:lnTo>
                      <a:lnTo>
                        <a:pt x="4431" y="212594"/>
                      </a:lnTo>
                      <a:cubicBezTo>
                        <a:pt x="91085" y="84330"/>
                        <a:pt x="237831" y="0"/>
                        <a:pt x="404273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35">
                  <a:extLst>
                    <a:ext uri="{FF2B5EF4-FFF2-40B4-BE49-F238E27FC236}">
                      <a16:creationId xmlns:a16="http://schemas.microsoft.com/office/drawing/2014/main" id="{21FF733A-C176-4C92-81F9-C29A73E23EB9}"/>
                    </a:ext>
                  </a:extLst>
                </p:cNvPr>
                <p:cNvSpPr/>
                <p:nvPr/>
              </p:nvSpPr>
              <p:spPr>
                <a:xfrm rot="18000000">
                  <a:off x="1505095" y="4096484"/>
                  <a:ext cx="835372" cy="1793656"/>
                </a:xfrm>
                <a:custGeom>
                  <a:avLst/>
                  <a:gdLst>
                    <a:gd name="connsiteX0" fmla="*/ 0 w 1011326"/>
                    <a:gd name="connsiteY0" fmla="*/ 793173 h 1586345"/>
                    <a:gd name="connsiteX1" fmla="*/ 505663 w 1011326"/>
                    <a:gd name="connsiteY1" fmla="*/ 0 h 1586345"/>
                    <a:gd name="connsiteX2" fmla="*/ 1011326 w 1011326"/>
                    <a:gd name="connsiteY2" fmla="*/ 793173 h 1586345"/>
                    <a:gd name="connsiteX3" fmla="*/ 505663 w 1011326"/>
                    <a:gd name="connsiteY3" fmla="*/ 1586346 h 1586345"/>
                    <a:gd name="connsiteX4" fmla="*/ 0 w 1011326"/>
                    <a:gd name="connsiteY4" fmla="*/ 793173 h 1586345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586346"/>
                    <a:gd name="connsiteX1" fmla="*/ 505663 w 1011326"/>
                    <a:gd name="connsiteY1" fmla="*/ 0 h 1586346"/>
                    <a:gd name="connsiteX2" fmla="*/ 1011326 w 1011326"/>
                    <a:gd name="connsiteY2" fmla="*/ 793173 h 1586346"/>
                    <a:gd name="connsiteX3" fmla="*/ 505663 w 1011326"/>
                    <a:gd name="connsiteY3" fmla="*/ 1586346 h 1586346"/>
                    <a:gd name="connsiteX4" fmla="*/ 0 w 1011326"/>
                    <a:gd name="connsiteY4" fmla="*/ 793173 h 158634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793173 h 1821296"/>
                    <a:gd name="connsiteX1" fmla="*/ 505663 w 1011326"/>
                    <a:gd name="connsiteY1" fmla="*/ 0 h 1821296"/>
                    <a:gd name="connsiteX2" fmla="*/ 1011326 w 1011326"/>
                    <a:gd name="connsiteY2" fmla="*/ 793173 h 1821296"/>
                    <a:gd name="connsiteX3" fmla="*/ 492963 w 1011326"/>
                    <a:gd name="connsiteY3" fmla="*/ 1821296 h 1821296"/>
                    <a:gd name="connsiteX4" fmla="*/ 0 w 1011326"/>
                    <a:gd name="connsiteY4" fmla="*/ 793173 h 1821296"/>
                    <a:gd name="connsiteX0" fmla="*/ 0 w 1011326"/>
                    <a:gd name="connsiteY0" fmla="*/ 696590 h 1724713"/>
                    <a:gd name="connsiteX1" fmla="*/ 505664 w 1011326"/>
                    <a:gd name="connsiteY1" fmla="*/ 0 h 1724713"/>
                    <a:gd name="connsiteX2" fmla="*/ 1011326 w 1011326"/>
                    <a:gd name="connsiteY2" fmla="*/ 696590 h 1724713"/>
                    <a:gd name="connsiteX3" fmla="*/ 492963 w 1011326"/>
                    <a:gd name="connsiteY3" fmla="*/ 1724713 h 1724713"/>
                    <a:gd name="connsiteX4" fmla="*/ 0 w 1011326"/>
                    <a:gd name="connsiteY4" fmla="*/ 696590 h 1724713"/>
                    <a:gd name="connsiteX0" fmla="*/ 93 w 1011419"/>
                    <a:gd name="connsiteY0" fmla="*/ 696590 h 1724713"/>
                    <a:gd name="connsiteX1" fmla="*/ 505757 w 1011419"/>
                    <a:gd name="connsiteY1" fmla="*/ 0 h 1724713"/>
                    <a:gd name="connsiteX2" fmla="*/ 1011419 w 1011419"/>
                    <a:gd name="connsiteY2" fmla="*/ 696590 h 1724713"/>
                    <a:gd name="connsiteX3" fmla="*/ 493056 w 1011419"/>
                    <a:gd name="connsiteY3" fmla="*/ 1724713 h 1724713"/>
                    <a:gd name="connsiteX4" fmla="*/ 93 w 1011419"/>
                    <a:gd name="connsiteY4" fmla="*/ 696590 h 1724713"/>
                    <a:gd name="connsiteX0" fmla="*/ 93 w 1011490"/>
                    <a:gd name="connsiteY0" fmla="*/ 696590 h 1724713"/>
                    <a:gd name="connsiteX1" fmla="*/ 505757 w 1011490"/>
                    <a:gd name="connsiteY1" fmla="*/ 0 h 1724713"/>
                    <a:gd name="connsiteX2" fmla="*/ 1011419 w 1011490"/>
                    <a:gd name="connsiteY2" fmla="*/ 696590 h 1724713"/>
                    <a:gd name="connsiteX3" fmla="*/ 493056 w 1011490"/>
                    <a:gd name="connsiteY3" fmla="*/ 1724713 h 1724713"/>
                    <a:gd name="connsiteX4" fmla="*/ 93 w 1011490"/>
                    <a:gd name="connsiteY4" fmla="*/ 696590 h 1724713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  <a:gd name="connsiteX0" fmla="*/ 1 w 1011327"/>
                    <a:gd name="connsiteY0" fmla="*/ 534163 h 1562286"/>
                    <a:gd name="connsiteX1" fmla="*/ 492863 w 1011327"/>
                    <a:gd name="connsiteY1" fmla="*/ 0 h 1562286"/>
                    <a:gd name="connsiteX2" fmla="*/ 1011327 w 1011327"/>
                    <a:gd name="connsiteY2" fmla="*/ 534163 h 1562286"/>
                    <a:gd name="connsiteX3" fmla="*/ 492964 w 1011327"/>
                    <a:gd name="connsiteY3" fmla="*/ 1562286 h 1562286"/>
                    <a:gd name="connsiteX4" fmla="*/ 1 w 1011327"/>
                    <a:gd name="connsiteY4" fmla="*/ 534163 h 156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327" h="1562286">
                      <a:moveTo>
                        <a:pt x="1" y="534163"/>
                      </a:moveTo>
                      <a:cubicBezTo>
                        <a:pt x="-16" y="256684"/>
                        <a:pt x="170919" y="0"/>
                        <a:pt x="492863" y="0"/>
                      </a:cubicBezTo>
                      <a:cubicBezTo>
                        <a:pt x="814807" y="0"/>
                        <a:pt x="1011310" y="231038"/>
                        <a:pt x="1011327" y="534163"/>
                      </a:cubicBezTo>
                      <a:cubicBezTo>
                        <a:pt x="1011344" y="837288"/>
                        <a:pt x="872707" y="1140845"/>
                        <a:pt x="492964" y="1562286"/>
                      </a:cubicBezTo>
                      <a:cubicBezTo>
                        <a:pt x="100360" y="1141092"/>
                        <a:pt x="18" y="811642"/>
                        <a:pt x="1" y="534163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84007B7C-6451-4BDF-8C8D-0444AC4F69A7}"/>
                    </a:ext>
                  </a:extLst>
                </p:cNvPr>
                <p:cNvSpPr/>
                <p:nvPr/>
              </p:nvSpPr>
              <p:spPr>
                <a:xfrm>
                  <a:off x="474984" y="4174120"/>
                  <a:ext cx="561412" cy="28375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A38E80FE-3591-4D4A-8CD6-B640B91EFDBB}"/>
                    </a:ext>
                  </a:extLst>
                </p:cNvPr>
                <p:cNvSpPr/>
                <p:nvPr/>
              </p:nvSpPr>
              <p:spPr>
                <a:xfrm>
                  <a:off x="542608" y="4107576"/>
                  <a:ext cx="219156" cy="21915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FFF521C6-E3E3-44B1-B4D9-5590CD412A09}"/>
                    </a:ext>
                  </a:extLst>
                </p:cNvPr>
                <p:cNvSpPr/>
                <p:nvPr/>
              </p:nvSpPr>
              <p:spPr>
                <a:xfrm>
                  <a:off x="578725" y="4144165"/>
                  <a:ext cx="146922" cy="14692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255FE71-B9C0-4578-9DD7-048EA0FFC74E}"/>
                  </a:ext>
                </a:extLst>
              </p:cNvPr>
              <p:cNvSpPr/>
              <p:nvPr/>
            </p:nvSpPr>
            <p:spPr>
              <a:xfrm rot="17100000">
                <a:off x="2238224" y="1996459"/>
                <a:ext cx="201307" cy="623225"/>
              </a:xfrm>
              <a:custGeom>
                <a:avLst/>
                <a:gdLst>
                  <a:gd name="connsiteX0" fmla="*/ 135794 w 442919"/>
                  <a:gd name="connsiteY0" fmla="*/ 470538 h 475926"/>
                  <a:gd name="connsiteX1" fmla="*/ 0 w 442919"/>
                  <a:gd name="connsiteY1" fmla="*/ 235269 h 475926"/>
                  <a:gd name="connsiteX2" fmla="*/ 135794 w 442919"/>
                  <a:gd name="connsiteY2" fmla="*/ 0 h 475926"/>
                  <a:gd name="connsiteX3" fmla="*/ 88849 w 442919"/>
                  <a:gd name="connsiteY3" fmla="*/ 235269 h 475926"/>
                  <a:gd name="connsiteX4" fmla="*/ 135794 w 442919"/>
                  <a:gd name="connsiteY4" fmla="*/ 470538 h 475926"/>
                  <a:gd name="connsiteX5" fmla="*/ 292050 w 442919"/>
                  <a:gd name="connsiteY5" fmla="*/ 475926 h 475926"/>
                  <a:gd name="connsiteX6" fmla="*/ 156256 w 442919"/>
                  <a:gd name="connsiteY6" fmla="*/ 240657 h 475926"/>
                  <a:gd name="connsiteX7" fmla="*/ 292050 w 442919"/>
                  <a:gd name="connsiteY7" fmla="*/ 5388 h 475926"/>
                  <a:gd name="connsiteX8" fmla="*/ 245105 w 442919"/>
                  <a:gd name="connsiteY8" fmla="*/ 240657 h 475926"/>
                  <a:gd name="connsiteX9" fmla="*/ 292050 w 442919"/>
                  <a:gd name="connsiteY9" fmla="*/ 475926 h 475926"/>
                  <a:gd name="connsiteX10" fmla="*/ 442919 w 442919"/>
                  <a:gd name="connsiteY10" fmla="*/ 475926 h 475926"/>
                  <a:gd name="connsiteX11" fmla="*/ 307125 w 442919"/>
                  <a:gd name="connsiteY11" fmla="*/ 240657 h 475926"/>
                  <a:gd name="connsiteX12" fmla="*/ 442919 w 442919"/>
                  <a:gd name="connsiteY12" fmla="*/ 5388 h 475926"/>
                  <a:gd name="connsiteX13" fmla="*/ 395974 w 442919"/>
                  <a:gd name="connsiteY13" fmla="*/ 240657 h 475926"/>
                  <a:gd name="connsiteX14" fmla="*/ 442919 w 442919"/>
                  <a:gd name="connsiteY14" fmla="*/ 475926 h 47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9" h="475926">
                    <a:moveTo>
                      <a:pt x="135794" y="470538"/>
                    </a:moveTo>
                    <a:cubicBezTo>
                      <a:pt x="60797" y="470538"/>
                      <a:pt x="0" y="365204"/>
                      <a:pt x="0" y="235269"/>
                    </a:cubicBezTo>
                    <a:cubicBezTo>
                      <a:pt x="0" y="105334"/>
                      <a:pt x="60797" y="0"/>
                      <a:pt x="135794" y="0"/>
                    </a:cubicBezTo>
                    <a:cubicBezTo>
                      <a:pt x="105380" y="67102"/>
                      <a:pt x="88849" y="149950"/>
                      <a:pt x="88849" y="235269"/>
                    </a:cubicBezTo>
                    <a:cubicBezTo>
                      <a:pt x="88849" y="320587"/>
                      <a:pt x="105380" y="403436"/>
                      <a:pt x="135794" y="470538"/>
                    </a:cubicBezTo>
                    <a:close/>
                    <a:moveTo>
                      <a:pt x="292050" y="475926"/>
                    </a:moveTo>
                    <a:cubicBezTo>
                      <a:pt x="217053" y="475926"/>
                      <a:pt x="156257" y="370592"/>
                      <a:pt x="156256" y="240657"/>
                    </a:cubicBezTo>
                    <a:cubicBezTo>
                      <a:pt x="156257" y="110722"/>
                      <a:pt x="217053" y="5388"/>
                      <a:pt x="292050" y="5388"/>
                    </a:cubicBezTo>
                    <a:cubicBezTo>
                      <a:pt x="261636" y="72490"/>
                      <a:pt x="245106" y="155338"/>
                      <a:pt x="245105" y="240657"/>
                    </a:cubicBezTo>
                    <a:cubicBezTo>
                      <a:pt x="245105" y="325975"/>
                      <a:pt x="261636" y="408824"/>
                      <a:pt x="292050" y="475926"/>
                    </a:cubicBezTo>
                    <a:close/>
                    <a:moveTo>
                      <a:pt x="442919" y="475926"/>
                    </a:moveTo>
                    <a:cubicBezTo>
                      <a:pt x="367922" y="475926"/>
                      <a:pt x="307125" y="370592"/>
                      <a:pt x="307125" y="240657"/>
                    </a:cubicBezTo>
                    <a:cubicBezTo>
                      <a:pt x="307125" y="110722"/>
                      <a:pt x="367922" y="5388"/>
                      <a:pt x="442919" y="5388"/>
                    </a:cubicBezTo>
                    <a:cubicBezTo>
                      <a:pt x="412505" y="72490"/>
                      <a:pt x="395974" y="155338"/>
                      <a:pt x="395974" y="240657"/>
                    </a:cubicBezTo>
                    <a:cubicBezTo>
                      <a:pt x="395974" y="325975"/>
                      <a:pt x="412505" y="408824"/>
                      <a:pt x="442919" y="4759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5F10235-FFE5-42A8-8457-4EEEBA2BD420}"/>
                </a:ext>
              </a:extLst>
            </p:cNvPr>
            <p:cNvSpPr/>
            <p:nvPr/>
          </p:nvSpPr>
          <p:spPr>
            <a:xfrm rot="18000000">
              <a:off x="2017496" y="1581266"/>
              <a:ext cx="448645" cy="1608797"/>
            </a:xfrm>
            <a:custGeom>
              <a:avLst/>
              <a:gdLst>
                <a:gd name="connsiteX0" fmla="*/ 287945 w 448645"/>
                <a:gd name="connsiteY0" fmla="*/ 0 h 1608797"/>
                <a:gd name="connsiteX1" fmla="*/ 265341 w 448645"/>
                <a:gd name="connsiteY1" fmla="*/ 19091 h 1608797"/>
                <a:gd name="connsiteX2" fmla="*/ 119531 w 448645"/>
                <a:gd name="connsiteY2" fmla="*/ 473623 h 1608797"/>
                <a:gd name="connsiteX3" fmla="*/ 387422 w 448645"/>
                <a:gd name="connsiteY3" fmla="*/ 1380373 h 1608797"/>
                <a:gd name="connsiteX4" fmla="*/ 448645 w 448645"/>
                <a:gd name="connsiteY4" fmla="*/ 1478067 h 1608797"/>
                <a:gd name="connsiteX5" fmla="*/ 367793 w 448645"/>
                <a:gd name="connsiteY5" fmla="*/ 1608797 h 1608797"/>
                <a:gd name="connsiteX6" fmla="*/ 1 w 448645"/>
                <a:gd name="connsiteY6" fmla="*/ 542634 h 1608797"/>
                <a:gd name="connsiteX7" fmla="*/ 282954 w 448645"/>
                <a:gd name="connsiteY7" fmla="*/ 706 h 160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8645" h="1608797">
                  <a:moveTo>
                    <a:pt x="287945" y="0"/>
                  </a:moveTo>
                  <a:lnTo>
                    <a:pt x="265341" y="19091"/>
                  </a:lnTo>
                  <a:cubicBezTo>
                    <a:pt x="169338" y="122364"/>
                    <a:pt x="119523" y="293782"/>
                    <a:pt x="119531" y="473623"/>
                  </a:cubicBezTo>
                  <a:cubicBezTo>
                    <a:pt x="119542" y="725400"/>
                    <a:pt x="176861" y="1018440"/>
                    <a:pt x="387422" y="1380373"/>
                  </a:cubicBezTo>
                  <a:lnTo>
                    <a:pt x="448645" y="1478067"/>
                  </a:lnTo>
                  <a:lnTo>
                    <a:pt x="367793" y="1608797"/>
                  </a:lnTo>
                  <a:cubicBezTo>
                    <a:pt x="74877" y="1172019"/>
                    <a:pt x="13" y="830380"/>
                    <a:pt x="1" y="542634"/>
                  </a:cubicBezTo>
                  <a:cubicBezTo>
                    <a:pt x="-10" y="290856"/>
                    <a:pt x="97630" y="55589"/>
                    <a:pt x="282954" y="70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3637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pptxi09_モズのイラスト</dc:title>
  <dc:subject>pptxi09_モズのイラスト</dc:subject>
  <dc:creator>でじけろお</dc:creator>
  <cp:revision>1</cp:revision>
  <dcterms:created xsi:type="dcterms:W3CDTF">2018-05-20T00:31:01Z</dcterms:created>
  <dcterms:modified xsi:type="dcterms:W3CDTF">2021-08-13T03:22:12Z</dcterms:modified>
  <cp:version>1</cp:version>
</cp:coreProperties>
</file>