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ハシビロコウのイラスト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0D3F8E3D-EAEB-43F4-8D94-7D6084C67131}"/>
              </a:ext>
            </a:extLst>
          </p:cNvPr>
          <p:cNvGrpSpPr/>
          <p:nvPr/>
        </p:nvGrpSpPr>
        <p:grpSpPr>
          <a:xfrm>
            <a:off x="4228644" y="1069473"/>
            <a:ext cx="1302376" cy="2374726"/>
            <a:chOff x="1164533" y="-2195730"/>
            <a:chExt cx="2441310" cy="4451437"/>
          </a:xfrm>
        </p:grpSpPr>
        <p:sp>
          <p:nvSpPr>
            <p:cNvPr id="189" name="月 188">
              <a:extLst>
                <a:ext uri="{FF2B5EF4-FFF2-40B4-BE49-F238E27FC236}">
                  <a16:creationId xmlns:a16="http://schemas.microsoft.com/office/drawing/2014/main" id="{3FF538C0-995D-4957-BDD1-0D564386FA0C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月 189">
              <a:extLst>
                <a:ext uri="{FF2B5EF4-FFF2-40B4-BE49-F238E27FC236}">
                  <a16:creationId xmlns:a16="http://schemas.microsoft.com/office/drawing/2014/main" id="{23AF17D4-E61D-478E-81C0-09AE8301515F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月 190">
              <a:extLst>
                <a:ext uri="{FF2B5EF4-FFF2-40B4-BE49-F238E27FC236}">
                  <a16:creationId xmlns:a16="http://schemas.microsoft.com/office/drawing/2014/main" id="{4FFF7EE4-4461-4543-A8E8-1B204829F902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B2F1EFFB-476B-4FE2-B03D-A32245527728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月 192">
              <a:extLst>
                <a:ext uri="{FF2B5EF4-FFF2-40B4-BE49-F238E27FC236}">
                  <a16:creationId xmlns:a16="http://schemas.microsoft.com/office/drawing/2014/main" id="{0EC30A5D-F491-4FCD-8DC2-99DCDC9B64AD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月 193">
              <a:extLst>
                <a:ext uri="{FF2B5EF4-FFF2-40B4-BE49-F238E27FC236}">
                  <a16:creationId xmlns:a16="http://schemas.microsoft.com/office/drawing/2014/main" id="{13C95D12-9B91-41A8-AF95-3B44FE8926CC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8A58241E-0BA7-453A-90F4-4C0EFEF96C7F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月 195">
              <a:extLst>
                <a:ext uri="{FF2B5EF4-FFF2-40B4-BE49-F238E27FC236}">
                  <a16:creationId xmlns:a16="http://schemas.microsoft.com/office/drawing/2014/main" id="{60583E08-3399-416E-A82D-CD5AF7F5C8EC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月 196">
              <a:extLst>
                <a:ext uri="{FF2B5EF4-FFF2-40B4-BE49-F238E27FC236}">
                  <a16:creationId xmlns:a16="http://schemas.microsoft.com/office/drawing/2014/main" id="{C7C883DD-3FA0-420A-BEFC-F574DF25746A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92931DE-5D84-4FF7-AE46-5714D1A8A2B4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265E577D-67FD-4D2F-96BE-7E79E6E91992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C6068B9-8D53-401D-9608-1DF8AF69BF06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AC3D339B-54AA-4A8E-8950-DFEDF2E2E6B0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D30DE7E4-C396-4622-9427-173ED961ED3E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3F97D109-22A8-47F8-8AA9-E2C38D4BCE15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5B547B05-1907-4803-9CBE-9F2A8B0222B4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CA247E5D-A187-4E54-B1D6-CB1BC619ECD4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562A754A-E4F6-472C-BE61-D58F4EE217DD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2EDDD8A5-E07E-44DE-9C9D-2D384E100F55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4" name="楕円 80">
              <a:extLst>
                <a:ext uri="{FF2B5EF4-FFF2-40B4-BE49-F238E27FC236}">
                  <a16:creationId xmlns:a16="http://schemas.microsoft.com/office/drawing/2014/main" id="{CABED671-7DDB-4BDA-8B1C-3589F51508E8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楕円 80">
              <a:extLst>
                <a:ext uri="{FF2B5EF4-FFF2-40B4-BE49-F238E27FC236}">
                  <a16:creationId xmlns:a16="http://schemas.microsoft.com/office/drawing/2014/main" id="{98DD9211-32DD-4AC0-B03E-0DC488AE7485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楕円 80">
              <a:extLst>
                <a:ext uri="{FF2B5EF4-FFF2-40B4-BE49-F238E27FC236}">
                  <a16:creationId xmlns:a16="http://schemas.microsoft.com/office/drawing/2014/main" id="{502764C6-8341-4D4F-B905-9D6BA4EE324C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4056BAE-9441-4C35-ABAB-4DD3A760E248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5443CAC0-D897-46D6-AD8E-42223B948E44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019A4650-6572-4764-A44C-BFD550F159E8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1A6F842-917A-4A8F-8DFF-CB69EEAE8B64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弦 210">
              <a:extLst>
                <a:ext uri="{FF2B5EF4-FFF2-40B4-BE49-F238E27FC236}">
                  <a16:creationId xmlns:a16="http://schemas.microsoft.com/office/drawing/2014/main" id="{164CF373-4BAF-45F8-A517-1336D9E8EFE8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弦 211">
              <a:extLst>
                <a:ext uri="{FF2B5EF4-FFF2-40B4-BE49-F238E27FC236}">
                  <a16:creationId xmlns:a16="http://schemas.microsoft.com/office/drawing/2014/main" id="{363FF533-BC90-4810-A718-52846BAC0F99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弦 212">
              <a:extLst>
                <a:ext uri="{FF2B5EF4-FFF2-40B4-BE49-F238E27FC236}">
                  <a16:creationId xmlns:a16="http://schemas.microsoft.com/office/drawing/2014/main" id="{BFCBFD5D-9F4D-4085-A847-A8B378285692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弦 213">
              <a:extLst>
                <a:ext uri="{FF2B5EF4-FFF2-40B4-BE49-F238E27FC236}">
                  <a16:creationId xmlns:a16="http://schemas.microsoft.com/office/drawing/2014/main" id="{EB32DDDD-00E2-4B97-A085-C6ADBFFCD420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月 214">
              <a:extLst>
                <a:ext uri="{FF2B5EF4-FFF2-40B4-BE49-F238E27FC236}">
                  <a16:creationId xmlns:a16="http://schemas.microsoft.com/office/drawing/2014/main" id="{3F2162E9-24B1-4250-B967-3273525C0390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月 215">
              <a:extLst>
                <a:ext uri="{FF2B5EF4-FFF2-40B4-BE49-F238E27FC236}">
                  <a16:creationId xmlns:a16="http://schemas.microsoft.com/office/drawing/2014/main" id="{871EB1D8-5E34-4A0E-BF7D-29C33BC5E58C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60D08058-E43E-4540-BDE9-CCF24147F22C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BA46CC3B-3122-4AE6-A9F2-85D775C4AA87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217ADF0-1F8E-44A7-BF70-011E41E0E326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5799FD5F-DBC4-4CB3-9F14-FB16E67168C6}"/>
              </a:ext>
            </a:extLst>
          </p:cNvPr>
          <p:cNvGrpSpPr/>
          <p:nvPr/>
        </p:nvGrpSpPr>
        <p:grpSpPr>
          <a:xfrm>
            <a:off x="1442231" y="872479"/>
            <a:ext cx="1216454" cy="2591058"/>
            <a:chOff x="-1391838" y="-2601247"/>
            <a:chExt cx="2280247" cy="4856954"/>
          </a:xfrm>
        </p:grpSpPr>
        <p:sp>
          <p:nvSpPr>
            <p:cNvPr id="225" name="月 224">
              <a:extLst>
                <a:ext uri="{FF2B5EF4-FFF2-40B4-BE49-F238E27FC236}">
                  <a16:creationId xmlns:a16="http://schemas.microsoft.com/office/drawing/2014/main" id="{E44B2991-FA8D-4322-97DF-305D601938A1}"/>
                </a:ext>
              </a:extLst>
            </p:cNvPr>
            <p:cNvSpPr/>
            <p:nvPr/>
          </p:nvSpPr>
          <p:spPr bwMode="auto">
            <a:xfrm>
              <a:off x="-512038" y="443828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6B67BBB7-7412-461D-BA84-B710BD18FF6B}"/>
                </a:ext>
              </a:extLst>
            </p:cNvPr>
            <p:cNvSpPr/>
            <p:nvPr/>
          </p:nvSpPr>
          <p:spPr bwMode="auto">
            <a:xfrm rot="900000">
              <a:off x="-611922" y="44791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月 226">
              <a:extLst>
                <a:ext uri="{FF2B5EF4-FFF2-40B4-BE49-F238E27FC236}">
                  <a16:creationId xmlns:a16="http://schemas.microsoft.com/office/drawing/2014/main" id="{DEB22A1F-9BBB-43AC-8997-5EE1A0B37033}"/>
                </a:ext>
              </a:extLst>
            </p:cNvPr>
            <p:cNvSpPr/>
            <p:nvPr/>
          </p:nvSpPr>
          <p:spPr bwMode="auto">
            <a:xfrm rot="2356397">
              <a:off x="-672625" y="41366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B87A961A-634F-4874-B9CE-2492133880C9}"/>
                </a:ext>
              </a:extLst>
            </p:cNvPr>
            <p:cNvSpPr/>
            <p:nvPr/>
          </p:nvSpPr>
          <p:spPr bwMode="auto">
            <a:xfrm rot="19800000" flipH="1">
              <a:off x="-75180" y="549752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月 228">
              <a:extLst>
                <a:ext uri="{FF2B5EF4-FFF2-40B4-BE49-F238E27FC236}">
                  <a16:creationId xmlns:a16="http://schemas.microsoft.com/office/drawing/2014/main" id="{6BC38016-B2B4-45F1-9BD2-13E695D37E16}"/>
                </a:ext>
              </a:extLst>
            </p:cNvPr>
            <p:cNvSpPr/>
            <p:nvPr/>
          </p:nvSpPr>
          <p:spPr bwMode="auto">
            <a:xfrm rot="20700000" flipH="1">
              <a:off x="-296872" y="55170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DEAC0B94-97B1-41C2-8A41-74B7816C99D6}"/>
                </a:ext>
              </a:extLst>
            </p:cNvPr>
            <p:cNvSpPr/>
            <p:nvPr/>
          </p:nvSpPr>
          <p:spPr bwMode="auto">
            <a:xfrm rot="19243603" flipH="1">
              <a:off x="-258170" y="413666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E63B7230-6F22-4EB6-94F8-2A690F1D75A8}"/>
                </a:ext>
              </a:extLst>
            </p:cNvPr>
            <p:cNvSpPr/>
            <p:nvPr/>
          </p:nvSpPr>
          <p:spPr bwMode="auto">
            <a:xfrm rot="21114781">
              <a:off x="-324721" y="4136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月 231">
              <a:extLst>
                <a:ext uri="{FF2B5EF4-FFF2-40B4-BE49-F238E27FC236}">
                  <a16:creationId xmlns:a16="http://schemas.microsoft.com/office/drawing/2014/main" id="{50509F83-8496-4A03-B5C3-82D4F7285C3E}"/>
                </a:ext>
              </a:extLst>
            </p:cNvPr>
            <p:cNvSpPr/>
            <p:nvPr/>
          </p:nvSpPr>
          <p:spPr bwMode="auto">
            <a:xfrm rot="1330995">
              <a:off x="-629306" y="6581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月 232">
              <a:extLst>
                <a:ext uri="{FF2B5EF4-FFF2-40B4-BE49-F238E27FC236}">
                  <a16:creationId xmlns:a16="http://schemas.microsoft.com/office/drawing/2014/main" id="{83F4157A-771C-4DF2-9365-2D11D08C3C8C}"/>
                </a:ext>
              </a:extLst>
            </p:cNvPr>
            <p:cNvSpPr/>
            <p:nvPr/>
          </p:nvSpPr>
          <p:spPr bwMode="auto">
            <a:xfrm rot="10201802">
              <a:off x="-207693" y="68864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FD8BFF0-05DB-44E6-A363-DCAC7F83AE87}"/>
                </a:ext>
              </a:extLst>
            </p:cNvPr>
            <p:cNvSpPr/>
            <p:nvPr/>
          </p:nvSpPr>
          <p:spPr bwMode="auto">
            <a:xfrm rot="5400000">
              <a:off x="-543032" y="1304309"/>
              <a:ext cx="1266444" cy="636352"/>
            </a:xfrm>
            <a:custGeom>
              <a:avLst/>
              <a:gdLst>
                <a:gd name="connsiteX0" fmla="*/ 0 w 1266444"/>
                <a:gd name="connsiteY0" fmla="*/ 394346 h 636352"/>
                <a:gd name="connsiteX1" fmla="*/ 0 w 1266444"/>
                <a:gd name="connsiteY1" fmla="*/ 241999 h 636352"/>
                <a:gd name="connsiteX2" fmla="*/ 408413 w 1266444"/>
                <a:gd name="connsiteY2" fmla="*/ 267166 h 636352"/>
                <a:gd name="connsiteX3" fmla="*/ 425392 w 1266444"/>
                <a:gd name="connsiteY3" fmla="*/ 249446 h 636352"/>
                <a:gd name="connsiteX4" fmla="*/ 523067 w 1266444"/>
                <a:gd name="connsiteY4" fmla="*/ 220978 h 636352"/>
                <a:gd name="connsiteX5" fmla="*/ 620742 w 1266444"/>
                <a:gd name="connsiteY5" fmla="*/ 249446 h 636352"/>
                <a:gd name="connsiteX6" fmla="*/ 649333 w 1266444"/>
                <a:gd name="connsiteY6" fmla="*/ 279285 h 636352"/>
                <a:gd name="connsiteX7" fmla="*/ 1086043 w 1266444"/>
                <a:gd name="connsiteY7" fmla="*/ 294777 h 636352"/>
                <a:gd name="connsiteX8" fmla="*/ 1086974 w 1266444"/>
                <a:gd name="connsiteY8" fmla="*/ 280341 h 636352"/>
                <a:gd name="connsiteX9" fmla="*/ 1093628 w 1266444"/>
                <a:gd name="connsiteY9" fmla="*/ 249446 h 636352"/>
                <a:gd name="connsiteX10" fmla="*/ 1115003 w 1266444"/>
                <a:gd name="connsiteY10" fmla="*/ 221731 h 636352"/>
                <a:gd name="connsiteX11" fmla="*/ 1119274 w 1266444"/>
                <a:gd name="connsiteY11" fmla="*/ 194328 h 636352"/>
                <a:gd name="connsiteX12" fmla="*/ 1266443 w 1266444"/>
                <a:gd name="connsiteY12" fmla="*/ 0 h 636352"/>
                <a:gd name="connsiteX13" fmla="*/ 1183607 w 1266444"/>
                <a:gd name="connsiteY13" fmla="*/ 122502 h 636352"/>
                <a:gd name="connsiteX14" fmla="*/ 1164339 w 1266444"/>
                <a:gd name="connsiteY14" fmla="*/ 198428 h 636352"/>
                <a:gd name="connsiteX15" fmla="*/ 1207027 w 1266444"/>
                <a:gd name="connsiteY15" fmla="*/ 167620 h 636352"/>
                <a:gd name="connsiteX16" fmla="*/ 1266444 w 1266444"/>
                <a:gd name="connsiteY16" fmla="*/ 154780 h 636352"/>
                <a:gd name="connsiteX17" fmla="*/ 1167142 w 1266444"/>
                <a:gd name="connsiteY17" fmla="*/ 318176 h 636352"/>
                <a:gd name="connsiteX18" fmla="*/ 1266444 w 1266444"/>
                <a:gd name="connsiteY18" fmla="*/ 481572 h 636352"/>
                <a:gd name="connsiteX19" fmla="*/ 1207027 w 1266444"/>
                <a:gd name="connsiteY19" fmla="*/ 468731 h 636352"/>
                <a:gd name="connsiteX20" fmla="*/ 1164339 w 1266444"/>
                <a:gd name="connsiteY20" fmla="*/ 437923 h 636352"/>
                <a:gd name="connsiteX21" fmla="*/ 1183607 w 1266444"/>
                <a:gd name="connsiteY21" fmla="*/ 513850 h 636352"/>
                <a:gd name="connsiteX22" fmla="*/ 1266443 w 1266444"/>
                <a:gd name="connsiteY22" fmla="*/ 636352 h 636352"/>
                <a:gd name="connsiteX23" fmla="*/ 1119274 w 1266444"/>
                <a:gd name="connsiteY23" fmla="*/ 442024 h 636352"/>
                <a:gd name="connsiteX24" fmla="*/ 1115002 w 1266444"/>
                <a:gd name="connsiteY24" fmla="*/ 414615 h 636352"/>
                <a:gd name="connsiteX25" fmla="*/ 1093628 w 1266444"/>
                <a:gd name="connsiteY25" fmla="*/ 386901 h 636352"/>
                <a:gd name="connsiteX26" fmla="*/ 1086974 w 1266444"/>
                <a:gd name="connsiteY26" fmla="*/ 356006 h 636352"/>
                <a:gd name="connsiteX27" fmla="*/ 1086043 w 1266444"/>
                <a:gd name="connsiteY27" fmla="*/ 341569 h 636352"/>
                <a:gd name="connsiteX28" fmla="*/ 649333 w 1266444"/>
                <a:gd name="connsiteY28" fmla="*/ 357061 h 636352"/>
                <a:gd name="connsiteX29" fmla="*/ 620742 w 1266444"/>
                <a:gd name="connsiteY29" fmla="*/ 386900 h 636352"/>
                <a:gd name="connsiteX30" fmla="*/ 523067 w 1266444"/>
                <a:gd name="connsiteY30" fmla="*/ 415368 h 636352"/>
                <a:gd name="connsiteX31" fmla="*/ 425392 w 1266444"/>
                <a:gd name="connsiteY31" fmla="*/ 386900 h 636352"/>
                <a:gd name="connsiteX32" fmla="*/ 408412 w 1266444"/>
                <a:gd name="connsiteY32" fmla="*/ 369179 h 63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66444" h="636352">
                  <a:moveTo>
                    <a:pt x="0" y="394346"/>
                  </a:moveTo>
                  <a:lnTo>
                    <a:pt x="0" y="241999"/>
                  </a:lnTo>
                  <a:lnTo>
                    <a:pt x="408413" y="267166"/>
                  </a:lnTo>
                  <a:lnTo>
                    <a:pt x="425392" y="249446"/>
                  </a:lnTo>
                  <a:cubicBezTo>
                    <a:pt x="450389" y="231857"/>
                    <a:pt x="484922" y="220978"/>
                    <a:pt x="523067" y="220978"/>
                  </a:cubicBezTo>
                  <a:cubicBezTo>
                    <a:pt x="561211" y="220978"/>
                    <a:pt x="595745" y="231857"/>
                    <a:pt x="620742" y="249446"/>
                  </a:cubicBezTo>
                  <a:lnTo>
                    <a:pt x="649333" y="279285"/>
                  </a:lnTo>
                  <a:lnTo>
                    <a:pt x="1086043" y="294777"/>
                  </a:lnTo>
                  <a:lnTo>
                    <a:pt x="1086974" y="280341"/>
                  </a:lnTo>
                  <a:cubicBezTo>
                    <a:pt x="1088546" y="268713"/>
                    <a:pt x="1090819" y="258241"/>
                    <a:pt x="1093628" y="249446"/>
                  </a:cubicBezTo>
                  <a:lnTo>
                    <a:pt x="1115003" y="221731"/>
                  </a:lnTo>
                  <a:lnTo>
                    <a:pt x="1119274" y="194328"/>
                  </a:lnTo>
                  <a:cubicBezTo>
                    <a:pt x="1143520" y="80129"/>
                    <a:pt x="1200284" y="0"/>
                    <a:pt x="1266443" y="0"/>
                  </a:cubicBezTo>
                  <a:cubicBezTo>
                    <a:pt x="1232248" y="23170"/>
                    <a:pt x="1203653" y="66739"/>
                    <a:pt x="1183607" y="122502"/>
                  </a:cubicBezTo>
                  <a:lnTo>
                    <a:pt x="1164339" y="198428"/>
                  </a:lnTo>
                  <a:lnTo>
                    <a:pt x="1207027" y="167620"/>
                  </a:lnTo>
                  <a:cubicBezTo>
                    <a:pt x="1225289" y="159352"/>
                    <a:pt x="1245368" y="154780"/>
                    <a:pt x="1266444" y="154780"/>
                  </a:cubicBezTo>
                  <a:cubicBezTo>
                    <a:pt x="1206069" y="183432"/>
                    <a:pt x="1167142" y="247483"/>
                    <a:pt x="1167142" y="318176"/>
                  </a:cubicBezTo>
                  <a:cubicBezTo>
                    <a:pt x="1167142" y="388868"/>
                    <a:pt x="1206068" y="452920"/>
                    <a:pt x="1266444" y="481572"/>
                  </a:cubicBezTo>
                  <a:cubicBezTo>
                    <a:pt x="1245368" y="481572"/>
                    <a:pt x="1225289" y="476999"/>
                    <a:pt x="1207027" y="468731"/>
                  </a:cubicBezTo>
                  <a:lnTo>
                    <a:pt x="1164339" y="437923"/>
                  </a:lnTo>
                  <a:lnTo>
                    <a:pt x="1183607" y="513850"/>
                  </a:lnTo>
                  <a:cubicBezTo>
                    <a:pt x="1203653" y="569614"/>
                    <a:pt x="1232248" y="613182"/>
                    <a:pt x="1266443" y="636352"/>
                  </a:cubicBezTo>
                  <a:cubicBezTo>
                    <a:pt x="1200284" y="636352"/>
                    <a:pt x="1143520" y="556223"/>
                    <a:pt x="1119274" y="442024"/>
                  </a:cubicBezTo>
                  <a:lnTo>
                    <a:pt x="1115002" y="414615"/>
                  </a:lnTo>
                  <a:lnTo>
                    <a:pt x="1093628" y="386901"/>
                  </a:lnTo>
                  <a:cubicBezTo>
                    <a:pt x="1090819" y="378106"/>
                    <a:pt x="1088546" y="367634"/>
                    <a:pt x="1086974" y="356006"/>
                  </a:cubicBezTo>
                  <a:lnTo>
                    <a:pt x="1086043" y="341569"/>
                  </a:lnTo>
                  <a:lnTo>
                    <a:pt x="649333" y="357061"/>
                  </a:lnTo>
                  <a:lnTo>
                    <a:pt x="620742" y="386900"/>
                  </a:lnTo>
                  <a:cubicBezTo>
                    <a:pt x="595745" y="404489"/>
                    <a:pt x="561211" y="415368"/>
                    <a:pt x="523067" y="415368"/>
                  </a:cubicBezTo>
                  <a:cubicBezTo>
                    <a:pt x="484922" y="415368"/>
                    <a:pt x="450389" y="404489"/>
                    <a:pt x="425392" y="386900"/>
                  </a:cubicBezTo>
                  <a:lnTo>
                    <a:pt x="408412" y="36917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31AF5A5E-3635-4959-B457-52F05C4D3E7D}"/>
                </a:ext>
              </a:extLst>
            </p:cNvPr>
            <p:cNvSpPr/>
            <p:nvPr/>
          </p:nvSpPr>
          <p:spPr bwMode="auto">
            <a:xfrm>
              <a:off x="-44822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46612762-C2E6-485D-B5C8-BF598B085814}"/>
                </a:ext>
              </a:extLst>
            </p:cNvPr>
            <p:cNvSpPr/>
            <p:nvPr/>
          </p:nvSpPr>
          <p:spPr bwMode="auto">
            <a:xfrm rot="10800000">
              <a:off x="-98236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7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7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B25DFD6-1E12-4092-81A5-D086451D24D4}"/>
                </a:ext>
              </a:extLst>
            </p:cNvPr>
            <p:cNvSpPr/>
            <p:nvPr/>
          </p:nvSpPr>
          <p:spPr bwMode="auto">
            <a:xfrm>
              <a:off x="-799202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A6304884-B1E1-49D1-A539-68BC6DDEBB42}"/>
                </a:ext>
              </a:extLst>
            </p:cNvPr>
            <p:cNvGrpSpPr/>
            <p:nvPr/>
          </p:nvGrpSpPr>
          <p:grpSpPr>
            <a:xfrm flipH="1">
              <a:off x="-1391838" y="-741939"/>
              <a:ext cx="870202" cy="336158"/>
              <a:chOff x="2802619" y="2501584"/>
              <a:chExt cx="870202" cy="336158"/>
            </a:xfrm>
          </p:grpSpPr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E4C533C5-E23B-4CD0-938D-95CB853423BF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CFDAE90D-C83B-43F8-98FE-5DDC76928BFF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678BDB93-92AF-46C4-96CC-D62FA03020D0}"/>
                </a:ext>
              </a:extLst>
            </p:cNvPr>
            <p:cNvGrpSpPr/>
            <p:nvPr/>
          </p:nvGrpSpPr>
          <p:grpSpPr>
            <a:xfrm>
              <a:off x="18207" y="-741939"/>
              <a:ext cx="870202" cy="336158"/>
              <a:chOff x="2802619" y="2501584"/>
              <a:chExt cx="870202" cy="336158"/>
            </a:xfrm>
          </p:grpSpPr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897FC36A-E368-439D-8A16-E7F9ABDF52BA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F861D78C-A98A-4B17-B5ED-57069D647164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0" name="楕円 80">
              <a:extLst>
                <a:ext uri="{FF2B5EF4-FFF2-40B4-BE49-F238E27FC236}">
                  <a16:creationId xmlns:a16="http://schemas.microsoft.com/office/drawing/2014/main" id="{2B00388A-06F9-490B-B02C-CE1F30999F93}"/>
                </a:ext>
              </a:extLst>
            </p:cNvPr>
            <p:cNvSpPr/>
            <p:nvPr/>
          </p:nvSpPr>
          <p:spPr bwMode="auto">
            <a:xfrm>
              <a:off x="-1190098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楕円 80">
              <a:extLst>
                <a:ext uri="{FF2B5EF4-FFF2-40B4-BE49-F238E27FC236}">
                  <a16:creationId xmlns:a16="http://schemas.microsoft.com/office/drawing/2014/main" id="{42BBB007-A66E-4DED-ABD2-F27F75CD2467}"/>
                </a:ext>
              </a:extLst>
            </p:cNvPr>
            <p:cNvSpPr/>
            <p:nvPr/>
          </p:nvSpPr>
          <p:spPr bwMode="auto">
            <a:xfrm>
              <a:off x="-1083418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C07085AE-11DA-48A9-83D0-52FBB76E6EC3}"/>
                </a:ext>
              </a:extLst>
            </p:cNvPr>
            <p:cNvSpPr/>
            <p:nvPr/>
          </p:nvSpPr>
          <p:spPr bwMode="auto">
            <a:xfrm rot="10800000">
              <a:off x="-1317167" y="-2601247"/>
              <a:ext cx="2073585" cy="238390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4EC2D3F4-2824-491A-AB1B-596B1F4A4592}"/>
                </a:ext>
              </a:extLst>
            </p:cNvPr>
            <p:cNvSpPr/>
            <p:nvPr/>
          </p:nvSpPr>
          <p:spPr bwMode="auto">
            <a:xfrm>
              <a:off x="-835510" y="-1334058"/>
              <a:ext cx="1120045" cy="123450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1F111F4B-7298-4C25-AC2C-DABE8C851A32}"/>
                </a:ext>
              </a:extLst>
            </p:cNvPr>
            <p:cNvSpPr/>
            <p:nvPr/>
          </p:nvSpPr>
          <p:spPr bwMode="auto">
            <a:xfrm>
              <a:off x="-847929" y="-1437080"/>
              <a:ext cx="1144882" cy="1303783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AAF9EAF5-752B-4B33-B48D-AC59AC23E42D}"/>
                </a:ext>
              </a:extLst>
            </p:cNvPr>
            <p:cNvSpPr/>
            <p:nvPr/>
          </p:nvSpPr>
          <p:spPr bwMode="auto">
            <a:xfrm>
              <a:off x="-446641" y="-387069"/>
              <a:ext cx="342308" cy="253772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FA1D354-3ED4-489E-A47B-899B7A224686}"/>
                </a:ext>
              </a:extLst>
            </p:cNvPr>
            <p:cNvSpPr/>
            <p:nvPr/>
          </p:nvSpPr>
          <p:spPr bwMode="auto">
            <a:xfrm>
              <a:off x="-473485" y="-1443864"/>
              <a:ext cx="387920" cy="60376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1024E651-6C69-4C8B-8B8F-72F656152084}"/>
                </a:ext>
              </a:extLst>
            </p:cNvPr>
            <p:cNvSpPr/>
            <p:nvPr/>
          </p:nvSpPr>
          <p:spPr bwMode="auto">
            <a:xfrm>
              <a:off x="-938909" y="-1797937"/>
              <a:ext cx="343116" cy="34311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4CE3286A-A082-4778-B1CD-9DE5C9293CE6}"/>
                </a:ext>
              </a:extLst>
            </p:cNvPr>
            <p:cNvSpPr/>
            <p:nvPr/>
          </p:nvSpPr>
          <p:spPr bwMode="auto">
            <a:xfrm>
              <a:off x="46338" y="-1797937"/>
              <a:ext cx="343116" cy="34311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4A73BECE-9156-458C-AE24-4BF2187D244E}"/>
                </a:ext>
              </a:extLst>
            </p:cNvPr>
            <p:cNvSpPr/>
            <p:nvPr/>
          </p:nvSpPr>
          <p:spPr bwMode="auto">
            <a:xfrm>
              <a:off x="-868632" y="-1728054"/>
              <a:ext cx="202562" cy="202562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73AB2166-20D7-4827-875B-139282D71653}"/>
                </a:ext>
              </a:extLst>
            </p:cNvPr>
            <p:cNvSpPr/>
            <p:nvPr/>
          </p:nvSpPr>
          <p:spPr bwMode="auto">
            <a:xfrm>
              <a:off x="116615" y="-1728054"/>
              <a:ext cx="202562" cy="202562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A45FD38A-88E4-4DA6-85D5-B33F5BB3CB9F}"/>
              </a:ext>
            </a:extLst>
          </p:cNvPr>
          <p:cNvGrpSpPr/>
          <p:nvPr/>
        </p:nvGrpSpPr>
        <p:grpSpPr>
          <a:xfrm>
            <a:off x="7301165" y="1206500"/>
            <a:ext cx="1302376" cy="2273048"/>
            <a:chOff x="3743831" y="-1721615"/>
            <a:chExt cx="2441310" cy="4260841"/>
          </a:xfrm>
        </p:grpSpPr>
        <p:sp>
          <p:nvSpPr>
            <p:cNvPr id="256" name="月 255">
              <a:extLst>
                <a:ext uri="{FF2B5EF4-FFF2-40B4-BE49-F238E27FC236}">
                  <a16:creationId xmlns:a16="http://schemas.microsoft.com/office/drawing/2014/main" id="{34F11C04-7371-4FEE-8694-5C2988E185B3}"/>
                </a:ext>
              </a:extLst>
            </p:cNvPr>
            <p:cNvSpPr/>
            <p:nvPr/>
          </p:nvSpPr>
          <p:spPr bwMode="auto">
            <a:xfrm>
              <a:off x="4732822" y="443828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3731BE1D-5800-46B4-8B39-9DC45EF9D474}"/>
                </a:ext>
              </a:extLst>
            </p:cNvPr>
            <p:cNvSpPr/>
            <p:nvPr/>
          </p:nvSpPr>
          <p:spPr bwMode="auto">
            <a:xfrm rot="900000">
              <a:off x="4632938" y="44791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月 257">
              <a:extLst>
                <a:ext uri="{FF2B5EF4-FFF2-40B4-BE49-F238E27FC236}">
                  <a16:creationId xmlns:a16="http://schemas.microsoft.com/office/drawing/2014/main" id="{FAEA66CF-9033-4257-97AB-AC45AE9DCEB2}"/>
                </a:ext>
              </a:extLst>
            </p:cNvPr>
            <p:cNvSpPr/>
            <p:nvPr/>
          </p:nvSpPr>
          <p:spPr bwMode="auto">
            <a:xfrm rot="2356397">
              <a:off x="4572235" y="41366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月 258">
              <a:extLst>
                <a:ext uri="{FF2B5EF4-FFF2-40B4-BE49-F238E27FC236}">
                  <a16:creationId xmlns:a16="http://schemas.microsoft.com/office/drawing/2014/main" id="{C880D965-C37E-4DF2-99D6-6D891A7BA2E3}"/>
                </a:ext>
              </a:extLst>
            </p:cNvPr>
            <p:cNvSpPr/>
            <p:nvPr/>
          </p:nvSpPr>
          <p:spPr bwMode="auto">
            <a:xfrm rot="19800000" flipH="1">
              <a:off x="5169680" y="549752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月 259">
              <a:extLst>
                <a:ext uri="{FF2B5EF4-FFF2-40B4-BE49-F238E27FC236}">
                  <a16:creationId xmlns:a16="http://schemas.microsoft.com/office/drawing/2014/main" id="{B20B8BCE-C44B-4BD1-83EA-9D54BCFC5C97}"/>
                </a:ext>
              </a:extLst>
            </p:cNvPr>
            <p:cNvSpPr/>
            <p:nvPr/>
          </p:nvSpPr>
          <p:spPr bwMode="auto">
            <a:xfrm rot="20700000" flipH="1">
              <a:off x="4947988" y="55170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月 260">
              <a:extLst>
                <a:ext uri="{FF2B5EF4-FFF2-40B4-BE49-F238E27FC236}">
                  <a16:creationId xmlns:a16="http://schemas.microsoft.com/office/drawing/2014/main" id="{883B0B54-5F08-45BA-A838-B1781BE6515F}"/>
                </a:ext>
              </a:extLst>
            </p:cNvPr>
            <p:cNvSpPr/>
            <p:nvPr/>
          </p:nvSpPr>
          <p:spPr bwMode="auto">
            <a:xfrm rot="19243603" flipH="1">
              <a:off x="4986690" y="413666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月 261">
              <a:extLst>
                <a:ext uri="{FF2B5EF4-FFF2-40B4-BE49-F238E27FC236}">
                  <a16:creationId xmlns:a16="http://schemas.microsoft.com/office/drawing/2014/main" id="{3822CB9D-73FF-4A2A-93B7-7DF0D5525E7A}"/>
                </a:ext>
              </a:extLst>
            </p:cNvPr>
            <p:cNvSpPr/>
            <p:nvPr/>
          </p:nvSpPr>
          <p:spPr bwMode="auto">
            <a:xfrm rot="21114781">
              <a:off x="4920139" y="4136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月 262">
              <a:extLst>
                <a:ext uri="{FF2B5EF4-FFF2-40B4-BE49-F238E27FC236}">
                  <a16:creationId xmlns:a16="http://schemas.microsoft.com/office/drawing/2014/main" id="{D143CFEB-94E2-4949-BCB1-238ED422941C}"/>
                </a:ext>
              </a:extLst>
            </p:cNvPr>
            <p:cNvSpPr/>
            <p:nvPr/>
          </p:nvSpPr>
          <p:spPr bwMode="auto">
            <a:xfrm rot="1330995">
              <a:off x="4615554" y="6581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月 263">
              <a:extLst>
                <a:ext uri="{FF2B5EF4-FFF2-40B4-BE49-F238E27FC236}">
                  <a16:creationId xmlns:a16="http://schemas.microsoft.com/office/drawing/2014/main" id="{F643C3EE-B9DD-4870-A2B6-0E69F0B1CBD7}"/>
                </a:ext>
              </a:extLst>
            </p:cNvPr>
            <p:cNvSpPr/>
            <p:nvPr/>
          </p:nvSpPr>
          <p:spPr bwMode="auto">
            <a:xfrm rot="10201802">
              <a:off x="5037167" y="68864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F5E6CACA-9E8C-4FC2-89EF-D9E5F2B87667}"/>
                </a:ext>
              </a:extLst>
            </p:cNvPr>
            <p:cNvSpPr/>
            <p:nvPr/>
          </p:nvSpPr>
          <p:spPr bwMode="auto">
            <a:xfrm rot="10800000">
              <a:off x="501687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6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6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6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22FFC8E8-DF08-47BE-A6EB-F0DBF74BA21F}"/>
                </a:ext>
              </a:extLst>
            </p:cNvPr>
            <p:cNvSpPr/>
            <p:nvPr/>
          </p:nvSpPr>
          <p:spPr bwMode="auto">
            <a:xfrm>
              <a:off x="5200038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37FB26FD-E36D-4A65-9AE8-515812DA29C7}"/>
                </a:ext>
              </a:extLst>
            </p:cNvPr>
            <p:cNvSpPr/>
            <p:nvPr/>
          </p:nvSpPr>
          <p:spPr bwMode="auto">
            <a:xfrm rot="10800000">
              <a:off x="426249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5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5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85E1A1E7-F620-4751-A713-F21C1ABB48C7}"/>
                </a:ext>
              </a:extLst>
            </p:cNvPr>
            <p:cNvSpPr/>
            <p:nvPr/>
          </p:nvSpPr>
          <p:spPr bwMode="auto">
            <a:xfrm>
              <a:off x="4445658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4BB35DA2-8AF9-4DC6-8193-EE0E7B5FB217}"/>
                </a:ext>
              </a:extLst>
            </p:cNvPr>
            <p:cNvGrpSpPr/>
            <p:nvPr/>
          </p:nvGrpSpPr>
          <p:grpSpPr>
            <a:xfrm flipH="1">
              <a:off x="3853022" y="-741939"/>
              <a:ext cx="870202" cy="336158"/>
              <a:chOff x="2802619" y="2501584"/>
              <a:chExt cx="870202" cy="336158"/>
            </a:xfrm>
          </p:grpSpPr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A8497C99-A6DB-4D31-9337-97D1E3248492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655BD856-DE03-48E7-BA54-58739938FE45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586D6889-E09E-4F6F-AB45-9524E8612303}"/>
                </a:ext>
              </a:extLst>
            </p:cNvPr>
            <p:cNvGrpSpPr/>
            <p:nvPr/>
          </p:nvGrpSpPr>
          <p:grpSpPr>
            <a:xfrm>
              <a:off x="5263067" y="-741939"/>
              <a:ext cx="870202" cy="336158"/>
              <a:chOff x="2802619" y="2501584"/>
              <a:chExt cx="870202" cy="336158"/>
            </a:xfrm>
          </p:grpSpPr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8ECF2A6F-FDA8-4872-91E8-5A5078CC8351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A960FC3B-223B-4AFC-A405-99020B513F31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1" name="楕円 80">
              <a:extLst>
                <a:ext uri="{FF2B5EF4-FFF2-40B4-BE49-F238E27FC236}">
                  <a16:creationId xmlns:a16="http://schemas.microsoft.com/office/drawing/2014/main" id="{E9F73316-2CFF-4F4A-9FB4-E7BBACC05CC7}"/>
                </a:ext>
              </a:extLst>
            </p:cNvPr>
            <p:cNvSpPr/>
            <p:nvPr/>
          </p:nvSpPr>
          <p:spPr bwMode="auto">
            <a:xfrm>
              <a:off x="4054762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楕円 80">
              <a:extLst>
                <a:ext uri="{FF2B5EF4-FFF2-40B4-BE49-F238E27FC236}">
                  <a16:creationId xmlns:a16="http://schemas.microsoft.com/office/drawing/2014/main" id="{1BB91473-48D8-425C-B88B-11EDC14CF630}"/>
                </a:ext>
              </a:extLst>
            </p:cNvPr>
            <p:cNvSpPr/>
            <p:nvPr/>
          </p:nvSpPr>
          <p:spPr bwMode="auto">
            <a:xfrm>
              <a:off x="4161442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DED5379-9EA7-45A4-A578-43C657211068}"/>
                </a:ext>
              </a:extLst>
            </p:cNvPr>
            <p:cNvSpPr/>
            <p:nvPr/>
          </p:nvSpPr>
          <p:spPr bwMode="auto">
            <a:xfrm rot="10800000">
              <a:off x="3743831" y="-1721615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11EFE71-C732-40AD-AA3B-60DA922FBE5C}"/>
                </a:ext>
              </a:extLst>
            </p:cNvPr>
            <p:cNvSpPr/>
            <p:nvPr/>
          </p:nvSpPr>
          <p:spPr bwMode="auto">
            <a:xfrm>
              <a:off x="4310904" y="-229707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4F6A79DE-1F0F-415F-B94D-1420F6B38B60}"/>
                </a:ext>
              </a:extLst>
            </p:cNvPr>
            <p:cNvSpPr/>
            <p:nvPr/>
          </p:nvSpPr>
          <p:spPr bwMode="auto">
            <a:xfrm>
              <a:off x="4366259" y="-841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161F5D34-F097-4079-A060-BD61C9ED13C8}"/>
                </a:ext>
              </a:extLst>
            </p:cNvPr>
            <p:cNvSpPr/>
            <p:nvPr/>
          </p:nvSpPr>
          <p:spPr bwMode="auto">
            <a:xfrm>
              <a:off x="4229529" y="-740204"/>
              <a:ext cx="273460" cy="27346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EFE4B165-57B9-4535-B539-C037F9A42504}"/>
                </a:ext>
              </a:extLst>
            </p:cNvPr>
            <p:cNvSpPr/>
            <p:nvPr/>
          </p:nvSpPr>
          <p:spPr bwMode="auto">
            <a:xfrm>
              <a:off x="5463106" y="-740204"/>
              <a:ext cx="273460" cy="27346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69EB6EC-8B51-41C8-8083-C6F3D95FE06A}"/>
                </a:ext>
              </a:extLst>
            </p:cNvPr>
            <p:cNvGrpSpPr/>
            <p:nvPr/>
          </p:nvGrpSpPr>
          <p:grpSpPr>
            <a:xfrm>
              <a:off x="3797785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B56C52F8-3A2C-4FE1-8641-91155970B9A1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7D789E7D-B43C-4DAA-B6F6-4BBE0D06A0CE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42901E7F-5D50-4ABF-B34C-63654EB463BC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D151554B-C17A-4249-B841-F3D0B06BCDD6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DF3666D8-095D-4D85-9F05-B1FF7EB68DE0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AD473884-560C-4C84-AE55-A18F3982CA0D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E9E9CB7F-3390-4860-90FE-FA483E4E6BEC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0A57A7B9-4725-4141-ADC7-FF989EB23D27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508AE865-6924-459C-B409-0AFE91BAF401}"/>
                </a:ext>
              </a:extLst>
            </p:cNvPr>
            <p:cNvGrpSpPr/>
            <p:nvPr/>
          </p:nvGrpSpPr>
          <p:grpSpPr>
            <a:xfrm flipH="1">
              <a:off x="5276897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55D58139-0132-460B-AC23-3AC1A896329F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CC90983F-B238-4981-A968-3BA0BE08119B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A918396E-99CA-49B0-9D1E-8EDF95F45D4B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F68975AB-D33C-48DB-B460-1C782D6EFC7B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4E783868-AA61-488E-9D67-BADCB81B3118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198DAE40-6AB6-4B50-84BA-E3D457BAC88C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2A70BDE3-FEEC-4C07-B019-0DBA793ABB7A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F21B45EC-9931-43FA-A894-3C3656D378A0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1A5F7A3-1CAC-4E3F-AD73-EC4B1D41DE3E}"/>
                </a:ext>
              </a:extLst>
            </p:cNvPr>
            <p:cNvSpPr/>
            <p:nvPr/>
          </p:nvSpPr>
          <p:spPr bwMode="auto">
            <a:xfrm rot="16200000">
              <a:off x="4098016" y="1319303"/>
              <a:ext cx="1698260" cy="545300"/>
            </a:xfrm>
            <a:custGeom>
              <a:avLst/>
              <a:gdLst>
                <a:gd name="connsiteX0" fmla="*/ 289600 w 1691487"/>
                <a:gd name="connsiteY0" fmla="*/ 228001 h 686262"/>
                <a:gd name="connsiteX1" fmla="*/ 190486 w 1691487"/>
                <a:gd name="connsiteY1" fmla="*/ 211934 h 686262"/>
                <a:gd name="connsiteX2" fmla="*/ 114830 w 1691487"/>
                <a:gd name="connsiteY2" fmla="*/ 193292 h 686262"/>
                <a:gd name="connsiteX3" fmla="*/ 104031 w 1691487"/>
                <a:gd name="connsiteY3" fmla="*/ 188639 h 686262"/>
                <a:gd name="connsiteX4" fmla="*/ 95746 w 1691487"/>
                <a:gd name="connsiteY4" fmla="*/ 219288 h 686262"/>
                <a:gd name="connsiteX5" fmla="*/ 361272 w 1691487"/>
                <a:gd name="connsiteY5" fmla="*/ 493945 h 686262"/>
                <a:gd name="connsiteX6" fmla="*/ 107621 w 1691487"/>
                <a:gd name="connsiteY6" fmla="*/ 505346 h 686262"/>
                <a:gd name="connsiteX7" fmla="*/ 116783 w 1691487"/>
                <a:gd name="connsiteY7" fmla="*/ 536138 h 686262"/>
                <a:gd name="connsiteX8" fmla="*/ 190486 w 1691487"/>
                <a:gd name="connsiteY8" fmla="*/ 517977 h 686262"/>
                <a:gd name="connsiteX9" fmla="*/ 290685 w 1691487"/>
                <a:gd name="connsiteY9" fmla="*/ 501735 h 686262"/>
                <a:gd name="connsiteX10" fmla="*/ 1691484 w 1691487"/>
                <a:gd name="connsiteY10" fmla="*/ 217247 h 686262"/>
                <a:gd name="connsiteX11" fmla="*/ 1688709 w 1691487"/>
                <a:gd name="connsiteY11" fmla="*/ 223803 h 686262"/>
                <a:gd name="connsiteX12" fmla="*/ 1688709 w 1691487"/>
                <a:gd name="connsiteY12" fmla="*/ 501364 h 686262"/>
                <a:gd name="connsiteX13" fmla="*/ 1691484 w 1691487"/>
                <a:gd name="connsiteY13" fmla="*/ 507920 h 686262"/>
                <a:gd name="connsiteX14" fmla="*/ 1688709 w 1691487"/>
                <a:gd name="connsiteY14" fmla="*/ 507796 h 686262"/>
                <a:gd name="connsiteX15" fmla="*/ 1688709 w 1691487"/>
                <a:gd name="connsiteY15" fmla="*/ 575656 h 686262"/>
                <a:gd name="connsiteX16" fmla="*/ 1691484 w 1691487"/>
                <a:gd name="connsiteY16" fmla="*/ 579338 h 686262"/>
                <a:gd name="connsiteX17" fmla="*/ 1688709 w 1691487"/>
                <a:gd name="connsiteY17" fmla="*/ 579034 h 686262"/>
                <a:gd name="connsiteX18" fmla="*/ 1688709 w 1691487"/>
                <a:gd name="connsiteY18" fmla="*/ 579336 h 686262"/>
                <a:gd name="connsiteX19" fmla="*/ 1685357 w 1691487"/>
                <a:gd name="connsiteY19" fmla="*/ 578667 h 686262"/>
                <a:gd name="connsiteX20" fmla="*/ 1514701 w 1691487"/>
                <a:gd name="connsiteY20" fmla="*/ 559969 h 686262"/>
                <a:gd name="connsiteX21" fmla="*/ 870916 w 1691487"/>
                <a:gd name="connsiteY21" fmla="*/ 533912 h 686262"/>
                <a:gd name="connsiteX22" fmla="*/ 227131 w 1691487"/>
                <a:gd name="connsiteY22" fmla="*/ 559969 h 686262"/>
                <a:gd name="connsiteX23" fmla="*/ 133128 w 1691487"/>
                <a:gd name="connsiteY23" fmla="*/ 570268 h 686262"/>
                <a:gd name="connsiteX24" fmla="*/ 164976 w 1691487"/>
                <a:gd name="connsiteY24" fmla="*/ 627181 h 686262"/>
                <a:gd name="connsiteX25" fmla="*/ 224112 w 1691487"/>
                <a:gd name="connsiteY25" fmla="*/ 686262 h 686262"/>
                <a:gd name="connsiteX26" fmla="*/ 65641 w 1691487"/>
                <a:gd name="connsiteY26" fmla="*/ 585761 h 686262"/>
                <a:gd name="connsiteX27" fmla="*/ 61519 w 1691487"/>
                <a:gd name="connsiteY27" fmla="*/ 578114 h 686262"/>
                <a:gd name="connsiteX28" fmla="*/ 50346 w 1691487"/>
                <a:gd name="connsiteY28" fmla="*/ 579338 h 686262"/>
                <a:gd name="connsiteX29" fmla="*/ 57246 w 1691487"/>
                <a:gd name="connsiteY29" fmla="*/ 570184 h 686262"/>
                <a:gd name="connsiteX30" fmla="*/ 38274 w 1691487"/>
                <a:gd name="connsiteY30" fmla="*/ 534979 h 686262"/>
                <a:gd name="connsiteX31" fmla="*/ 0 w 1691487"/>
                <a:gd name="connsiteY31" fmla="*/ 343131 h 686262"/>
                <a:gd name="connsiteX32" fmla="*/ 224112 w 1691487"/>
                <a:gd name="connsiteY32" fmla="*/ 0 h 686262"/>
                <a:gd name="connsiteX33" fmla="*/ 158527 w 1691487"/>
                <a:gd name="connsiteY33" fmla="*/ 68087 h 686262"/>
                <a:gd name="connsiteX34" fmla="*/ 113599 w 1691487"/>
                <a:gd name="connsiteY34" fmla="*/ 157503 h 686262"/>
                <a:gd name="connsiteX35" fmla="*/ 227131 w 1691487"/>
                <a:gd name="connsiteY35" fmla="*/ 169942 h 686262"/>
                <a:gd name="connsiteX36" fmla="*/ 870916 w 1691487"/>
                <a:gd name="connsiteY36" fmla="*/ 195999 h 686262"/>
                <a:gd name="connsiteX37" fmla="*/ 1514701 w 1691487"/>
                <a:gd name="connsiteY37" fmla="*/ 169942 h 686262"/>
                <a:gd name="connsiteX38" fmla="*/ 1691484 w 1691487"/>
                <a:gd name="connsiteY38" fmla="*/ 150574 h 686262"/>
                <a:gd name="connsiteX39" fmla="*/ 1687376 w 1691487"/>
                <a:gd name="connsiteY39" fmla="*/ 156024 h 686262"/>
                <a:gd name="connsiteX40" fmla="*/ 1688709 w 1691487"/>
                <a:gd name="connsiteY40" fmla="*/ 155757 h 686262"/>
                <a:gd name="connsiteX41" fmla="*/ 1688709 w 1691487"/>
                <a:gd name="connsiteY41" fmla="*/ 217372 h 686262"/>
                <a:gd name="connsiteX42" fmla="*/ 1691487 w 1691487"/>
                <a:gd name="connsiteY42" fmla="*/ 579338 h 686262"/>
                <a:gd name="connsiteX43" fmla="*/ 1691484 w 1691487"/>
                <a:gd name="connsiteY43" fmla="*/ 579338 h 686262"/>
                <a:gd name="connsiteX44" fmla="*/ 1691484 w 1691487"/>
                <a:gd name="connsiteY44" fmla="*/ 579338 h 686262"/>
                <a:gd name="connsiteX45" fmla="*/ 1691487 w 1691487"/>
                <a:gd name="connsiteY45" fmla="*/ 150573 h 686262"/>
                <a:gd name="connsiteX46" fmla="*/ 1691484 w 1691487"/>
                <a:gd name="connsiteY46" fmla="*/ 150574 h 686262"/>
                <a:gd name="connsiteX47" fmla="*/ 1691484 w 1691487"/>
                <a:gd name="connsiteY47" fmla="*/ 150573 h 6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91487" h="686262">
                  <a:moveTo>
                    <a:pt x="289600" y="228001"/>
                  </a:moveTo>
                  <a:lnTo>
                    <a:pt x="190486" y="211934"/>
                  </a:lnTo>
                  <a:cubicBezTo>
                    <a:pt x="160994" y="206096"/>
                    <a:pt x="135592" y="199857"/>
                    <a:pt x="114830" y="193292"/>
                  </a:cubicBezTo>
                  <a:lnTo>
                    <a:pt x="104031" y="188639"/>
                  </a:lnTo>
                  <a:lnTo>
                    <a:pt x="95746" y="219288"/>
                  </a:lnTo>
                  <a:close/>
                  <a:moveTo>
                    <a:pt x="361272" y="493945"/>
                  </a:moveTo>
                  <a:lnTo>
                    <a:pt x="107621" y="505346"/>
                  </a:lnTo>
                  <a:lnTo>
                    <a:pt x="116783" y="536138"/>
                  </a:lnTo>
                  <a:lnTo>
                    <a:pt x="190486" y="517977"/>
                  </a:lnTo>
                  <a:cubicBezTo>
                    <a:pt x="219978" y="512139"/>
                    <a:pt x="253561" y="506700"/>
                    <a:pt x="290685" y="501735"/>
                  </a:cubicBezTo>
                  <a:close/>
                  <a:moveTo>
                    <a:pt x="1691484" y="217247"/>
                  </a:moveTo>
                  <a:lnTo>
                    <a:pt x="1688709" y="223803"/>
                  </a:lnTo>
                  <a:lnTo>
                    <a:pt x="1688709" y="501364"/>
                  </a:lnTo>
                  <a:lnTo>
                    <a:pt x="1691484" y="507920"/>
                  </a:lnTo>
                  <a:lnTo>
                    <a:pt x="1688709" y="507796"/>
                  </a:lnTo>
                  <a:lnTo>
                    <a:pt x="1688709" y="575656"/>
                  </a:lnTo>
                  <a:lnTo>
                    <a:pt x="1691484" y="579338"/>
                  </a:lnTo>
                  <a:lnTo>
                    <a:pt x="1688709" y="579034"/>
                  </a:lnTo>
                  <a:lnTo>
                    <a:pt x="1688709" y="579336"/>
                  </a:lnTo>
                  <a:lnTo>
                    <a:pt x="1685357" y="578667"/>
                  </a:lnTo>
                  <a:lnTo>
                    <a:pt x="1514701" y="559969"/>
                  </a:lnTo>
                  <a:cubicBezTo>
                    <a:pt x="1325424" y="543103"/>
                    <a:pt x="1101710" y="533912"/>
                    <a:pt x="870916" y="533912"/>
                  </a:cubicBezTo>
                  <a:cubicBezTo>
                    <a:pt x="640122" y="533912"/>
                    <a:pt x="416408" y="543103"/>
                    <a:pt x="227131" y="559969"/>
                  </a:cubicBezTo>
                  <a:lnTo>
                    <a:pt x="133128" y="570268"/>
                  </a:lnTo>
                  <a:lnTo>
                    <a:pt x="164976" y="627181"/>
                  </a:lnTo>
                  <a:cubicBezTo>
                    <a:pt x="182470" y="650755"/>
                    <a:pt x="202309" y="670753"/>
                    <a:pt x="224112" y="686262"/>
                  </a:cubicBezTo>
                  <a:cubicBezTo>
                    <a:pt x="162225" y="686262"/>
                    <a:pt x="106197" y="647856"/>
                    <a:pt x="65641" y="585761"/>
                  </a:cubicBezTo>
                  <a:lnTo>
                    <a:pt x="61519" y="578114"/>
                  </a:lnTo>
                  <a:lnTo>
                    <a:pt x="50346" y="579338"/>
                  </a:lnTo>
                  <a:lnTo>
                    <a:pt x="57246" y="570184"/>
                  </a:lnTo>
                  <a:lnTo>
                    <a:pt x="38274" y="534979"/>
                  </a:lnTo>
                  <a:cubicBezTo>
                    <a:pt x="14110" y="480215"/>
                    <a:pt x="0" y="414196"/>
                    <a:pt x="0" y="343131"/>
                  </a:cubicBezTo>
                  <a:cubicBezTo>
                    <a:pt x="0" y="153625"/>
                    <a:pt x="100338" y="0"/>
                    <a:pt x="224112" y="0"/>
                  </a:cubicBezTo>
                  <a:cubicBezTo>
                    <a:pt x="199584" y="17448"/>
                    <a:pt x="177541" y="40577"/>
                    <a:pt x="158527" y="68087"/>
                  </a:cubicBezTo>
                  <a:lnTo>
                    <a:pt x="113599" y="157503"/>
                  </a:lnTo>
                  <a:lnTo>
                    <a:pt x="227131" y="169942"/>
                  </a:lnTo>
                  <a:cubicBezTo>
                    <a:pt x="416408" y="186809"/>
                    <a:pt x="640122" y="195999"/>
                    <a:pt x="870916" y="195999"/>
                  </a:cubicBezTo>
                  <a:cubicBezTo>
                    <a:pt x="1101710" y="195999"/>
                    <a:pt x="1325424" y="186809"/>
                    <a:pt x="1514701" y="169942"/>
                  </a:cubicBezTo>
                  <a:lnTo>
                    <a:pt x="1691484" y="150574"/>
                  </a:lnTo>
                  <a:lnTo>
                    <a:pt x="1687376" y="156024"/>
                  </a:lnTo>
                  <a:lnTo>
                    <a:pt x="1688709" y="155757"/>
                  </a:lnTo>
                  <a:lnTo>
                    <a:pt x="1688709" y="217372"/>
                  </a:lnTo>
                  <a:close/>
                  <a:moveTo>
                    <a:pt x="1691487" y="579338"/>
                  </a:moveTo>
                  <a:lnTo>
                    <a:pt x="1691484" y="579338"/>
                  </a:lnTo>
                  <a:lnTo>
                    <a:pt x="1691484" y="579338"/>
                  </a:lnTo>
                  <a:close/>
                  <a:moveTo>
                    <a:pt x="1691487" y="150573"/>
                  </a:moveTo>
                  <a:lnTo>
                    <a:pt x="1691484" y="150574"/>
                  </a:lnTo>
                  <a:lnTo>
                    <a:pt x="1691484" y="150573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D3CD60E9-9490-4B3C-B07C-1A0EFACB2879}"/>
                </a:ext>
              </a:extLst>
            </p:cNvPr>
            <p:cNvSpPr/>
            <p:nvPr/>
          </p:nvSpPr>
          <p:spPr bwMode="auto">
            <a:xfrm>
              <a:off x="4296283" y="-483726"/>
              <a:ext cx="1347913" cy="1519577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14DCD205-7D03-4B23-910A-A54E19140222}"/>
                </a:ext>
              </a:extLst>
            </p:cNvPr>
            <p:cNvSpPr/>
            <p:nvPr/>
          </p:nvSpPr>
          <p:spPr bwMode="auto">
            <a:xfrm>
              <a:off x="4768734" y="740076"/>
              <a:ext cx="403012" cy="295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DFB5785C-FE1A-4469-B87C-0912B099AE35}"/>
                </a:ext>
              </a:extLst>
            </p:cNvPr>
            <p:cNvSpPr/>
            <p:nvPr/>
          </p:nvSpPr>
          <p:spPr bwMode="auto">
            <a:xfrm>
              <a:off x="4737130" y="-491633"/>
              <a:ext cx="456713" cy="703698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6E93D073-E8EC-4ABF-ADF7-6A97EFC4147B}"/>
              </a:ext>
            </a:extLst>
          </p:cNvPr>
          <p:cNvGrpSpPr/>
          <p:nvPr/>
        </p:nvGrpSpPr>
        <p:grpSpPr>
          <a:xfrm>
            <a:off x="1098809" y="3832071"/>
            <a:ext cx="2057676" cy="2524474"/>
            <a:chOff x="-4217270" y="2776743"/>
            <a:chExt cx="3857128" cy="4732143"/>
          </a:xfrm>
        </p:grpSpPr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B52DC09B-C4A1-4741-8DDC-1A81E7559FF8}"/>
                </a:ext>
              </a:extLst>
            </p:cNvPr>
            <p:cNvSpPr/>
            <p:nvPr/>
          </p:nvSpPr>
          <p:spPr bwMode="auto">
            <a:xfrm>
              <a:off x="-2917196" y="6181901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0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4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4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7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0" y="408413"/>
                  </a:lnTo>
                  <a:lnTo>
                    <a:pt x="546560" y="425392"/>
                  </a:lnTo>
                  <a:cubicBezTo>
                    <a:pt x="564149" y="450390"/>
                    <a:pt x="575028" y="484923"/>
                    <a:pt x="575028" y="523067"/>
                  </a:cubicBezTo>
                  <a:cubicBezTo>
                    <a:pt x="575028" y="561212"/>
                    <a:pt x="564149" y="595745"/>
                    <a:pt x="546560" y="620742"/>
                  </a:cubicBezTo>
                  <a:lnTo>
                    <a:pt x="516721" y="649334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4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4"/>
                  </a:lnTo>
                  <a:lnTo>
                    <a:pt x="409106" y="620742"/>
                  </a:lnTo>
                  <a:cubicBezTo>
                    <a:pt x="391517" y="595745"/>
                    <a:pt x="380638" y="561212"/>
                    <a:pt x="380638" y="523067"/>
                  </a:cubicBezTo>
                  <a:cubicBezTo>
                    <a:pt x="380638" y="484923"/>
                    <a:pt x="391517" y="450390"/>
                    <a:pt x="409106" y="425392"/>
                  </a:cubicBezTo>
                  <a:lnTo>
                    <a:pt x="426827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0797FCBB-479F-4F21-AE69-AF14E5DE199C}"/>
                </a:ext>
              </a:extLst>
            </p:cNvPr>
            <p:cNvSpPr/>
            <p:nvPr/>
          </p:nvSpPr>
          <p:spPr bwMode="auto">
            <a:xfrm>
              <a:off x="-2574378" y="5971400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9EEB7B11-17BE-49BD-BE68-4D6ED0A4874D}"/>
                </a:ext>
              </a:extLst>
            </p:cNvPr>
            <p:cNvSpPr/>
            <p:nvPr/>
          </p:nvSpPr>
          <p:spPr bwMode="auto">
            <a:xfrm rot="6085858">
              <a:off x="-1284350" y="5182211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月 308">
              <a:extLst>
                <a:ext uri="{FF2B5EF4-FFF2-40B4-BE49-F238E27FC236}">
                  <a16:creationId xmlns:a16="http://schemas.microsoft.com/office/drawing/2014/main" id="{2E5B6A3F-5978-40A7-BD95-F99F331D5BEC}"/>
                </a:ext>
              </a:extLst>
            </p:cNvPr>
            <p:cNvSpPr/>
            <p:nvPr/>
          </p:nvSpPr>
          <p:spPr bwMode="auto">
            <a:xfrm rot="7495354">
              <a:off x="-1191489" y="5360849"/>
              <a:ext cx="313516" cy="1349178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月 309">
              <a:extLst>
                <a:ext uri="{FF2B5EF4-FFF2-40B4-BE49-F238E27FC236}">
                  <a16:creationId xmlns:a16="http://schemas.microsoft.com/office/drawing/2014/main" id="{3393CA57-B6B2-4783-9EFD-1BAC31611780}"/>
                </a:ext>
              </a:extLst>
            </p:cNvPr>
            <p:cNvSpPr/>
            <p:nvPr/>
          </p:nvSpPr>
          <p:spPr bwMode="auto">
            <a:xfrm rot="4687303">
              <a:off x="-1324743" y="5091337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月 310">
              <a:extLst>
                <a:ext uri="{FF2B5EF4-FFF2-40B4-BE49-F238E27FC236}">
                  <a16:creationId xmlns:a16="http://schemas.microsoft.com/office/drawing/2014/main" id="{C1550379-4FD6-4FE6-9515-F0EF8D1FB91A}"/>
                </a:ext>
              </a:extLst>
            </p:cNvPr>
            <p:cNvSpPr/>
            <p:nvPr/>
          </p:nvSpPr>
          <p:spPr bwMode="auto">
            <a:xfrm rot="7315778">
              <a:off x="-1401821" y="5448774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月 311">
              <a:extLst>
                <a:ext uri="{FF2B5EF4-FFF2-40B4-BE49-F238E27FC236}">
                  <a16:creationId xmlns:a16="http://schemas.microsoft.com/office/drawing/2014/main" id="{3A26C2D4-10B8-49A7-8D1B-39E7501937A4}"/>
                </a:ext>
              </a:extLst>
            </p:cNvPr>
            <p:cNvSpPr/>
            <p:nvPr/>
          </p:nvSpPr>
          <p:spPr bwMode="auto">
            <a:xfrm rot="8710755">
              <a:off x="-1539572" y="5497593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月 312">
              <a:extLst>
                <a:ext uri="{FF2B5EF4-FFF2-40B4-BE49-F238E27FC236}">
                  <a16:creationId xmlns:a16="http://schemas.microsoft.com/office/drawing/2014/main" id="{95E80CB5-1F97-4117-A5CD-E51322DB051A}"/>
                </a:ext>
              </a:extLst>
            </p:cNvPr>
            <p:cNvSpPr/>
            <p:nvPr/>
          </p:nvSpPr>
          <p:spPr bwMode="auto">
            <a:xfrm rot="8141577">
              <a:off x="-1330269" y="5601273"/>
              <a:ext cx="193509" cy="1120624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E55B0000-662B-457E-A80C-62EDFAB1C89B}"/>
                </a:ext>
              </a:extLst>
            </p:cNvPr>
            <p:cNvSpPr/>
            <p:nvPr/>
          </p:nvSpPr>
          <p:spPr bwMode="auto">
            <a:xfrm>
              <a:off x="-2667030" y="6268164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0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3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3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7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0" y="408413"/>
                  </a:lnTo>
                  <a:lnTo>
                    <a:pt x="546560" y="425392"/>
                  </a:lnTo>
                  <a:cubicBezTo>
                    <a:pt x="564149" y="450389"/>
                    <a:pt x="575028" y="484922"/>
                    <a:pt x="575028" y="523067"/>
                  </a:cubicBezTo>
                  <a:cubicBezTo>
                    <a:pt x="575028" y="561211"/>
                    <a:pt x="564149" y="595745"/>
                    <a:pt x="546560" y="620742"/>
                  </a:cubicBezTo>
                  <a:lnTo>
                    <a:pt x="516721" y="649333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4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3"/>
                  </a:lnTo>
                  <a:lnTo>
                    <a:pt x="409106" y="620742"/>
                  </a:lnTo>
                  <a:cubicBezTo>
                    <a:pt x="391517" y="595745"/>
                    <a:pt x="380638" y="561211"/>
                    <a:pt x="380638" y="523067"/>
                  </a:cubicBezTo>
                  <a:cubicBezTo>
                    <a:pt x="380638" y="484922"/>
                    <a:pt x="391517" y="450389"/>
                    <a:pt x="409106" y="425392"/>
                  </a:cubicBezTo>
                  <a:lnTo>
                    <a:pt x="426827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0A468AAE-D80D-4C4D-BB19-65D0931605E1}"/>
                </a:ext>
              </a:extLst>
            </p:cNvPr>
            <p:cNvSpPr/>
            <p:nvPr/>
          </p:nvSpPr>
          <p:spPr bwMode="auto">
            <a:xfrm>
              <a:off x="-3748426" y="2776743"/>
              <a:ext cx="2275153" cy="3640961"/>
            </a:xfrm>
            <a:custGeom>
              <a:avLst/>
              <a:gdLst>
                <a:gd name="connsiteX0" fmla="*/ 1129034 w 2275153"/>
                <a:gd name="connsiteY0" fmla="*/ 910 h 3640961"/>
                <a:gd name="connsiteX1" fmla="*/ 1038149 w 2275153"/>
                <a:gd name="connsiteY1" fmla="*/ 185994 h 3640961"/>
                <a:gd name="connsiteX2" fmla="*/ 1008002 w 2275153"/>
                <a:gd name="connsiteY2" fmla="*/ 279193 h 3640961"/>
                <a:gd name="connsiteX3" fmla="*/ 1023730 w 2275153"/>
                <a:gd name="connsiteY3" fmla="*/ 261809 h 3640961"/>
                <a:gd name="connsiteX4" fmla="*/ 1100047 w 2275153"/>
                <a:gd name="connsiteY4" fmla="*/ 195372 h 3640961"/>
                <a:gd name="connsiteX5" fmla="*/ 1506788 w 2275153"/>
                <a:gd name="connsiteY5" fmla="*/ 41945 h 3640961"/>
                <a:gd name="connsiteX6" fmla="*/ 1673364 w 2275153"/>
                <a:gd name="connsiteY6" fmla="*/ 117428 h 3640961"/>
                <a:gd name="connsiteX7" fmla="*/ 1188454 w 2275153"/>
                <a:gd name="connsiteY7" fmla="*/ 309701 h 3640961"/>
                <a:gd name="connsiteX8" fmla="*/ 1140386 w 2275153"/>
                <a:gd name="connsiteY8" fmla="*/ 352347 h 3640961"/>
                <a:gd name="connsiteX9" fmla="*/ 1155728 w 2275153"/>
                <a:gd name="connsiteY9" fmla="*/ 362625 h 3640961"/>
                <a:gd name="connsiteX10" fmla="*/ 1167295 w 2275153"/>
                <a:gd name="connsiteY10" fmla="*/ 356377 h 3640961"/>
                <a:gd name="connsiteX11" fmla="*/ 1382830 w 2275153"/>
                <a:gd name="connsiteY11" fmla="*/ 279703 h 3640961"/>
                <a:gd name="connsiteX12" fmla="*/ 2016855 w 2275153"/>
                <a:gd name="connsiteY12" fmla="*/ 399556 h 3640961"/>
                <a:gd name="connsiteX13" fmla="*/ 1416236 w 2275153"/>
                <a:gd name="connsiteY13" fmla="*/ 411510 h 3640961"/>
                <a:gd name="connsiteX14" fmla="*/ 1264620 w 2275153"/>
                <a:gd name="connsiteY14" fmla="*/ 458845 h 3640961"/>
                <a:gd name="connsiteX15" fmla="*/ 1277409 w 2275153"/>
                <a:gd name="connsiteY15" fmla="*/ 471944 h 3640961"/>
                <a:gd name="connsiteX16" fmla="*/ 1362020 w 2275153"/>
                <a:gd name="connsiteY16" fmla="*/ 451532 h 3640961"/>
                <a:gd name="connsiteX17" fmla="*/ 1664755 w 2275153"/>
                <a:gd name="connsiteY17" fmla="*/ 495616 h 3640961"/>
                <a:gd name="connsiteX18" fmla="*/ 1515570 w 2275153"/>
                <a:gd name="connsiteY18" fmla="*/ 497468 h 3640961"/>
                <a:gd name="connsiteX19" fmla="*/ 1346476 w 2275153"/>
                <a:gd name="connsiteY19" fmla="*/ 525688 h 3640961"/>
                <a:gd name="connsiteX20" fmla="*/ 1365582 w 2275153"/>
                <a:gd name="connsiteY20" fmla="*/ 528839 h 3640961"/>
                <a:gd name="connsiteX21" fmla="*/ 1371885 w 2275153"/>
                <a:gd name="connsiteY21" fmla="*/ 530616 h 3640961"/>
                <a:gd name="connsiteX22" fmla="*/ 1381151 w 2275153"/>
                <a:gd name="connsiteY22" fmla="*/ 529732 h 3640961"/>
                <a:gd name="connsiteX23" fmla="*/ 1876397 w 2275153"/>
                <a:gd name="connsiteY23" fmla="*/ 668018 h 3640961"/>
                <a:gd name="connsiteX24" fmla="*/ 1658739 w 2275153"/>
                <a:gd name="connsiteY24" fmla="*/ 619258 h 3640961"/>
                <a:gd name="connsiteX25" fmla="*/ 1579387 w 2275153"/>
                <a:gd name="connsiteY25" fmla="*/ 614125 h 3640961"/>
                <a:gd name="connsiteX26" fmla="*/ 1584528 w 2275153"/>
                <a:gd name="connsiteY26" fmla="*/ 616956 h 3640961"/>
                <a:gd name="connsiteX27" fmla="*/ 1733799 w 2275153"/>
                <a:gd name="connsiteY27" fmla="*/ 852517 h 3640961"/>
                <a:gd name="connsiteX28" fmla="*/ 1525180 w 2275153"/>
                <a:gd name="connsiteY28" fmla="*/ 723492 h 3640961"/>
                <a:gd name="connsiteX29" fmla="*/ 1395783 w 2275153"/>
                <a:gd name="connsiteY29" fmla="*/ 681772 h 3640961"/>
                <a:gd name="connsiteX30" fmla="*/ 1415764 w 2275153"/>
                <a:gd name="connsiteY30" fmla="*/ 741634 h 3640961"/>
                <a:gd name="connsiteX31" fmla="*/ 1430934 w 2275153"/>
                <a:gd name="connsiteY31" fmla="*/ 1070087 h 3640961"/>
                <a:gd name="connsiteX32" fmla="*/ 1417521 w 2275153"/>
                <a:gd name="connsiteY32" fmla="*/ 1128034 h 3640961"/>
                <a:gd name="connsiteX33" fmla="*/ 1425267 w 2275153"/>
                <a:gd name="connsiteY33" fmla="*/ 1124653 h 3640961"/>
                <a:gd name="connsiteX34" fmla="*/ 1405444 w 2275153"/>
                <a:gd name="connsiteY34" fmla="*/ 1274270 h 3640961"/>
                <a:gd name="connsiteX35" fmla="*/ 1411048 w 2275153"/>
                <a:gd name="connsiteY35" fmla="*/ 1332631 h 3640961"/>
                <a:gd name="connsiteX36" fmla="*/ 1483371 w 2275153"/>
                <a:gd name="connsiteY36" fmla="*/ 1377419 h 3640961"/>
                <a:gd name="connsiteX37" fmla="*/ 1611073 w 2275153"/>
                <a:gd name="connsiteY37" fmla="*/ 1419005 h 3640961"/>
                <a:gd name="connsiteX38" fmla="*/ 1611074 w 2275153"/>
                <a:gd name="connsiteY38" fmla="*/ 1419006 h 3640961"/>
                <a:gd name="connsiteX39" fmla="*/ 1472881 w 2275153"/>
                <a:gd name="connsiteY39" fmla="*/ 1497916 h 3640961"/>
                <a:gd name="connsiteX40" fmla="*/ 1467828 w 2275153"/>
                <a:gd name="connsiteY40" fmla="*/ 1497861 h 3640961"/>
                <a:gd name="connsiteX41" fmla="*/ 1475671 w 2275153"/>
                <a:gd name="connsiteY41" fmla="*/ 1510426 h 3640961"/>
                <a:gd name="connsiteX42" fmla="*/ 1476226 w 2275153"/>
                <a:gd name="connsiteY42" fmla="*/ 1510770 h 3640961"/>
                <a:gd name="connsiteX43" fmla="*/ 1603929 w 2275153"/>
                <a:gd name="connsiteY43" fmla="*/ 1552356 h 3640961"/>
                <a:gd name="connsiteX44" fmla="*/ 1603930 w 2275153"/>
                <a:gd name="connsiteY44" fmla="*/ 1552357 h 3640961"/>
                <a:gd name="connsiteX45" fmla="*/ 1544633 w 2275153"/>
                <a:gd name="connsiteY45" fmla="*/ 1600113 h 3640961"/>
                <a:gd name="connsiteX46" fmla="*/ 1545749 w 2275153"/>
                <a:gd name="connsiteY46" fmla="*/ 1601411 h 3640961"/>
                <a:gd name="connsiteX47" fmla="*/ 1603930 w 2275153"/>
                <a:gd name="connsiteY47" fmla="*/ 1651637 h 3640961"/>
                <a:gd name="connsiteX48" fmla="*/ 1569661 w 2275153"/>
                <a:gd name="connsiteY48" fmla="*/ 1660107 h 3640961"/>
                <a:gd name="connsiteX49" fmla="*/ 1732508 w 2275153"/>
                <a:gd name="connsiteY49" fmla="*/ 1783023 h 3640961"/>
                <a:gd name="connsiteX50" fmla="*/ 2056764 w 2275153"/>
                <a:gd name="connsiteY50" fmla="*/ 2117271 h 3640961"/>
                <a:gd name="connsiteX51" fmla="*/ 1980431 w 2275153"/>
                <a:gd name="connsiteY51" fmla="*/ 3383347 h 3640961"/>
                <a:gd name="connsiteX52" fmla="*/ 1837005 w 2275153"/>
                <a:gd name="connsiteY52" fmla="*/ 3464001 h 3640961"/>
                <a:gd name="connsiteX53" fmla="*/ 1687378 w 2275153"/>
                <a:gd name="connsiteY53" fmla="*/ 3506288 h 3640961"/>
                <a:gd name="connsiteX54" fmla="*/ 1683634 w 2275153"/>
                <a:gd name="connsiteY54" fmla="*/ 3531013 h 3640961"/>
                <a:gd name="connsiteX55" fmla="*/ 1559229 w 2275153"/>
                <a:gd name="connsiteY55" fmla="*/ 3640961 h 3640961"/>
                <a:gd name="connsiteX56" fmla="*/ 1434824 w 2275153"/>
                <a:gd name="connsiteY56" fmla="*/ 3531013 h 3640961"/>
                <a:gd name="connsiteX57" fmla="*/ 1430770 w 2275153"/>
                <a:gd name="connsiteY57" fmla="*/ 3504237 h 3640961"/>
                <a:gd name="connsiteX58" fmla="*/ 1349303 w 2275153"/>
                <a:gd name="connsiteY58" fmla="*/ 3492013 h 3640961"/>
                <a:gd name="connsiteX59" fmla="*/ 749794 w 2275153"/>
                <a:gd name="connsiteY59" fmla="*/ 3076254 h 3640961"/>
                <a:gd name="connsiteX60" fmla="*/ 356579 w 2275153"/>
                <a:gd name="connsiteY60" fmla="*/ 1703555 h 3640961"/>
                <a:gd name="connsiteX61" fmla="*/ 358086 w 2275153"/>
                <a:gd name="connsiteY61" fmla="*/ 1696522 h 3640961"/>
                <a:gd name="connsiteX62" fmla="*/ 242348 w 2275153"/>
                <a:gd name="connsiteY62" fmla="*/ 1618982 h 3640961"/>
                <a:gd name="connsiteX63" fmla="*/ 96381 w 2275153"/>
                <a:gd name="connsiteY63" fmla="*/ 681218 h 3640961"/>
                <a:gd name="connsiteX64" fmla="*/ 826576 w 2275153"/>
                <a:gd name="connsiteY64" fmla="*/ 241432 h 3640961"/>
                <a:gd name="connsiteX65" fmla="*/ 941103 w 2275153"/>
                <a:gd name="connsiteY65" fmla="*/ 259949 h 3640961"/>
                <a:gd name="connsiteX66" fmla="*/ 945469 w 2275153"/>
                <a:gd name="connsiteY66" fmla="*/ 245647 h 3640961"/>
                <a:gd name="connsiteX67" fmla="*/ 1129034 w 2275153"/>
                <a:gd name="connsiteY67" fmla="*/ 910 h 364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75153" h="3640961">
                  <a:moveTo>
                    <a:pt x="1129034" y="910"/>
                  </a:moveTo>
                  <a:cubicBezTo>
                    <a:pt x="1096458" y="48791"/>
                    <a:pt x="1065424" y="112479"/>
                    <a:pt x="1038149" y="185994"/>
                  </a:cubicBezTo>
                  <a:lnTo>
                    <a:pt x="1008002" y="279193"/>
                  </a:lnTo>
                  <a:lnTo>
                    <a:pt x="1023730" y="261809"/>
                  </a:lnTo>
                  <a:cubicBezTo>
                    <a:pt x="1047186" y="238804"/>
                    <a:pt x="1072674" y="216538"/>
                    <a:pt x="1100047" y="195372"/>
                  </a:cubicBezTo>
                  <a:cubicBezTo>
                    <a:pt x="1236910" y="89539"/>
                    <a:pt x="1388501" y="36221"/>
                    <a:pt x="1506788" y="41945"/>
                  </a:cubicBezTo>
                  <a:cubicBezTo>
                    <a:pt x="1577761" y="45380"/>
                    <a:pt x="1636744" y="70071"/>
                    <a:pt x="1673364" y="117428"/>
                  </a:cubicBezTo>
                  <a:cubicBezTo>
                    <a:pt x="1524110" y="117835"/>
                    <a:pt x="1344457" y="189069"/>
                    <a:pt x="1188454" y="309701"/>
                  </a:cubicBezTo>
                  <a:lnTo>
                    <a:pt x="1140386" y="352347"/>
                  </a:lnTo>
                  <a:lnTo>
                    <a:pt x="1155728" y="362625"/>
                  </a:lnTo>
                  <a:lnTo>
                    <a:pt x="1167295" y="356377"/>
                  </a:lnTo>
                  <a:cubicBezTo>
                    <a:pt x="1231774" y="325838"/>
                    <a:pt x="1304513" y="299552"/>
                    <a:pt x="1382830" y="279703"/>
                  </a:cubicBezTo>
                  <a:cubicBezTo>
                    <a:pt x="1696092" y="200307"/>
                    <a:pt x="1979956" y="253967"/>
                    <a:pt x="2016855" y="399556"/>
                  </a:cubicBezTo>
                  <a:cubicBezTo>
                    <a:pt x="1861924" y="350520"/>
                    <a:pt x="1639404" y="354948"/>
                    <a:pt x="1416236" y="411510"/>
                  </a:cubicBezTo>
                  <a:lnTo>
                    <a:pt x="1264620" y="458845"/>
                  </a:lnTo>
                  <a:lnTo>
                    <a:pt x="1277409" y="471944"/>
                  </a:lnTo>
                  <a:lnTo>
                    <a:pt x="1362020" y="451532"/>
                  </a:lnTo>
                  <a:cubicBezTo>
                    <a:pt x="1523439" y="424235"/>
                    <a:pt x="1647232" y="439062"/>
                    <a:pt x="1664755" y="495616"/>
                  </a:cubicBezTo>
                  <a:cubicBezTo>
                    <a:pt x="1621532" y="491346"/>
                    <a:pt x="1570915" y="492091"/>
                    <a:pt x="1515570" y="497468"/>
                  </a:cubicBezTo>
                  <a:lnTo>
                    <a:pt x="1346476" y="525688"/>
                  </a:lnTo>
                  <a:lnTo>
                    <a:pt x="1365582" y="528839"/>
                  </a:lnTo>
                  <a:lnTo>
                    <a:pt x="1371885" y="530616"/>
                  </a:lnTo>
                  <a:lnTo>
                    <a:pt x="1381151" y="529732"/>
                  </a:lnTo>
                  <a:cubicBezTo>
                    <a:pt x="1649087" y="513572"/>
                    <a:pt x="1870816" y="575484"/>
                    <a:pt x="1876397" y="668018"/>
                  </a:cubicBezTo>
                  <a:cubicBezTo>
                    <a:pt x="1817544" y="645103"/>
                    <a:pt x="1742715" y="628597"/>
                    <a:pt x="1658739" y="619258"/>
                  </a:cubicBezTo>
                  <a:lnTo>
                    <a:pt x="1579387" y="614125"/>
                  </a:lnTo>
                  <a:lnTo>
                    <a:pt x="1584528" y="616956"/>
                  </a:lnTo>
                  <a:cubicBezTo>
                    <a:pt x="1684464" y="680816"/>
                    <a:pt x="1742977" y="765700"/>
                    <a:pt x="1733799" y="852517"/>
                  </a:cubicBezTo>
                  <a:cubicBezTo>
                    <a:pt x="1679750" y="801060"/>
                    <a:pt x="1607965" y="757139"/>
                    <a:pt x="1525180" y="723492"/>
                  </a:cubicBezTo>
                  <a:lnTo>
                    <a:pt x="1395783" y="681772"/>
                  </a:lnTo>
                  <a:lnTo>
                    <a:pt x="1415764" y="741634"/>
                  </a:lnTo>
                  <a:cubicBezTo>
                    <a:pt x="1443192" y="845536"/>
                    <a:pt x="1448930" y="957647"/>
                    <a:pt x="1430934" y="1070087"/>
                  </a:cubicBezTo>
                  <a:lnTo>
                    <a:pt x="1417521" y="1128034"/>
                  </a:lnTo>
                  <a:lnTo>
                    <a:pt x="1425267" y="1124653"/>
                  </a:lnTo>
                  <a:cubicBezTo>
                    <a:pt x="1410954" y="1174920"/>
                    <a:pt x="1404482" y="1225190"/>
                    <a:pt x="1405444" y="1274270"/>
                  </a:cubicBezTo>
                  <a:lnTo>
                    <a:pt x="1411048" y="1332631"/>
                  </a:lnTo>
                  <a:lnTo>
                    <a:pt x="1483371" y="1377419"/>
                  </a:lnTo>
                  <a:cubicBezTo>
                    <a:pt x="1523919" y="1396334"/>
                    <a:pt x="1566792" y="1410440"/>
                    <a:pt x="1611073" y="1419005"/>
                  </a:cubicBezTo>
                  <a:lnTo>
                    <a:pt x="1611074" y="1419006"/>
                  </a:lnTo>
                  <a:cubicBezTo>
                    <a:pt x="1576148" y="1462945"/>
                    <a:pt x="1526759" y="1489448"/>
                    <a:pt x="1472881" y="1497916"/>
                  </a:cubicBezTo>
                  <a:lnTo>
                    <a:pt x="1467828" y="1497861"/>
                  </a:lnTo>
                  <a:lnTo>
                    <a:pt x="1475671" y="1510426"/>
                  </a:lnTo>
                  <a:lnTo>
                    <a:pt x="1476226" y="1510770"/>
                  </a:lnTo>
                  <a:cubicBezTo>
                    <a:pt x="1516774" y="1529685"/>
                    <a:pt x="1559647" y="1543790"/>
                    <a:pt x="1603929" y="1552356"/>
                  </a:cubicBezTo>
                  <a:lnTo>
                    <a:pt x="1603930" y="1552357"/>
                  </a:lnTo>
                  <a:lnTo>
                    <a:pt x="1544633" y="1600113"/>
                  </a:lnTo>
                  <a:lnTo>
                    <a:pt x="1545749" y="1601411"/>
                  </a:lnTo>
                  <a:cubicBezTo>
                    <a:pt x="1563553" y="1619246"/>
                    <a:pt x="1582964" y="1636038"/>
                    <a:pt x="1603930" y="1651637"/>
                  </a:cubicBezTo>
                  <a:lnTo>
                    <a:pt x="1569661" y="1660107"/>
                  </a:lnTo>
                  <a:lnTo>
                    <a:pt x="1732508" y="1783023"/>
                  </a:lnTo>
                  <a:cubicBezTo>
                    <a:pt x="1863574" y="1892319"/>
                    <a:pt x="1977075" y="2008666"/>
                    <a:pt x="2056764" y="2117271"/>
                  </a:cubicBezTo>
                  <a:cubicBezTo>
                    <a:pt x="2375516" y="2551689"/>
                    <a:pt x="2341341" y="3118531"/>
                    <a:pt x="1980431" y="3383347"/>
                  </a:cubicBezTo>
                  <a:cubicBezTo>
                    <a:pt x="1935317" y="3416449"/>
                    <a:pt x="1887234" y="3443265"/>
                    <a:pt x="1837005" y="3464001"/>
                  </a:cubicBezTo>
                  <a:lnTo>
                    <a:pt x="1687378" y="3506288"/>
                  </a:lnTo>
                  <a:lnTo>
                    <a:pt x="1683634" y="3531013"/>
                  </a:lnTo>
                  <a:cubicBezTo>
                    <a:pt x="1663138" y="3595625"/>
                    <a:pt x="1615154" y="3640961"/>
                    <a:pt x="1559229" y="3640961"/>
                  </a:cubicBezTo>
                  <a:cubicBezTo>
                    <a:pt x="1503304" y="3640961"/>
                    <a:pt x="1455321" y="3595625"/>
                    <a:pt x="1434824" y="3531013"/>
                  </a:cubicBezTo>
                  <a:lnTo>
                    <a:pt x="1430770" y="3504237"/>
                  </a:lnTo>
                  <a:lnTo>
                    <a:pt x="1349303" y="3492013"/>
                  </a:lnTo>
                  <a:cubicBezTo>
                    <a:pt x="1126602" y="3436441"/>
                    <a:pt x="909170" y="3293464"/>
                    <a:pt x="749794" y="3076254"/>
                  </a:cubicBezTo>
                  <a:cubicBezTo>
                    <a:pt x="510730" y="2750442"/>
                    <a:pt x="296496" y="2113420"/>
                    <a:pt x="356579" y="1703555"/>
                  </a:cubicBezTo>
                  <a:lnTo>
                    <a:pt x="358086" y="1696522"/>
                  </a:lnTo>
                  <a:lnTo>
                    <a:pt x="242348" y="1618982"/>
                  </a:lnTo>
                  <a:cubicBezTo>
                    <a:pt x="-8567" y="1406686"/>
                    <a:pt x="-77488" y="1016157"/>
                    <a:pt x="96381" y="681218"/>
                  </a:cubicBezTo>
                  <a:cubicBezTo>
                    <a:pt x="248517" y="388147"/>
                    <a:pt x="542431" y="222608"/>
                    <a:pt x="826576" y="241432"/>
                  </a:cubicBezTo>
                  <a:lnTo>
                    <a:pt x="941103" y="259949"/>
                  </a:lnTo>
                  <a:lnTo>
                    <a:pt x="945469" y="245647"/>
                  </a:lnTo>
                  <a:cubicBezTo>
                    <a:pt x="998737" y="90843"/>
                    <a:pt x="1070989" y="-10764"/>
                    <a:pt x="1129034" y="910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楕円 80">
              <a:extLst>
                <a:ext uri="{FF2B5EF4-FFF2-40B4-BE49-F238E27FC236}">
                  <a16:creationId xmlns:a16="http://schemas.microsoft.com/office/drawing/2014/main" id="{900C3A0B-2101-485A-8E22-FCA4A7C39723}"/>
                </a:ext>
              </a:extLst>
            </p:cNvPr>
            <p:cNvSpPr/>
            <p:nvPr/>
          </p:nvSpPr>
          <p:spPr bwMode="auto">
            <a:xfrm rot="7200000">
              <a:off x="-2469990" y="4114002"/>
              <a:ext cx="1006751" cy="2110535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3DDC5DE-B352-4A2B-BEB2-D08710157DD0}"/>
                </a:ext>
              </a:extLst>
            </p:cNvPr>
            <p:cNvGrpSpPr/>
            <p:nvPr/>
          </p:nvGrpSpPr>
          <p:grpSpPr>
            <a:xfrm>
              <a:off x="-3581657" y="3634849"/>
              <a:ext cx="391266" cy="268408"/>
              <a:chOff x="9240876" y="-1290379"/>
              <a:chExt cx="529860" cy="363483"/>
            </a:xfrm>
          </p:grpSpPr>
          <p:sp>
            <p:nvSpPr>
              <p:cNvPr id="323" name="弦 322">
                <a:extLst>
                  <a:ext uri="{FF2B5EF4-FFF2-40B4-BE49-F238E27FC236}">
                    <a16:creationId xmlns:a16="http://schemas.microsoft.com/office/drawing/2014/main" id="{CFE5133B-8848-4087-96C8-AE460500F560}"/>
                  </a:ext>
                </a:extLst>
              </p:cNvPr>
              <p:cNvSpPr/>
              <p:nvPr/>
            </p:nvSpPr>
            <p:spPr bwMode="auto">
              <a:xfrm flipH="1">
                <a:off x="9398731" y="-1290379"/>
                <a:ext cx="363483" cy="36348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弦 323">
                <a:extLst>
                  <a:ext uri="{FF2B5EF4-FFF2-40B4-BE49-F238E27FC236}">
                    <a16:creationId xmlns:a16="http://schemas.microsoft.com/office/drawing/2014/main" id="{94BDA013-631B-4E68-A2A8-C9B6857B3DB6}"/>
                  </a:ext>
                </a:extLst>
              </p:cNvPr>
              <p:cNvSpPr/>
              <p:nvPr/>
            </p:nvSpPr>
            <p:spPr bwMode="auto">
              <a:xfrm flipH="1">
                <a:off x="9396009" y="-1202772"/>
                <a:ext cx="208667" cy="20866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521F0B44-783A-4CDA-9548-6EE5795787CC}"/>
                  </a:ext>
                </a:extLst>
              </p:cNvPr>
              <p:cNvSpPr/>
              <p:nvPr/>
            </p:nvSpPr>
            <p:spPr bwMode="auto">
              <a:xfrm rot="2700000" flipH="1">
                <a:off x="9474849" y="-1469963"/>
                <a:ext cx="61914" cy="529860"/>
              </a:xfrm>
              <a:prstGeom prst="moon">
                <a:avLst>
                  <a:gd name="adj" fmla="val 3709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91925DD3-1E0D-4F48-95E4-E01442D54DCC}"/>
                </a:ext>
              </a:extLst>
            </p:cNvPr>
            <p:cNvSpPr/>
            <p:nvPr/>
          </p:nvSpPr>
          <p:spPr bwMode="auto">
            <a:xfrm>
              <a:off x="-3504219" y="3591976"/>
              <a:ext cx="374427" cy="349208"/>
            </a:xfrm>
            <a:custGeom>
              <a:avLst/>
              <a:gdLst>
                <a:gd name="connsiteX0" fmla="*/ 14199 w 374427"/>
                <a:gd name="connsiteY0" fmla="*/ 205453 h 349208"/>
                <a:gd name="connsiteX1" fmla="*/ 4399 w 374427"/>
                <a:gd name="connsiteY1" fmla="*/ 212393 h 349208"/>
                <a:gd name="connsiteX2" fmla="*/ 278 w 374427"/>
                <a:gd name="connsiteY2" fmla="*/ 214380 h 349208"/>
                <a:gd name="connsiteX3" fmla="*/ 0 w 374427"/>
                <a:gd name="connsiteY3" fmla="*/ 213794 h 349208"/>
                <a:gd name="connsiteX4" fmla="*/ 2242 w 374427"/>
                <a:gd name="connsiteY4" fmla="*/ 211716 h 349208"/>
                <a:gd name="connsiteX5" fmla="*/ 238062 w 374427"/>
                <a:gd name="connsiteY5" fmla="*/ 0 h 349208"/>
                <a:gd name="connsiteX6" fmla="*/ 294897 w 374427"/>
                <a:gd name="connsiteY6" fmla="*/ 25120 h 349208"/>
                <a:gd name="connsiteX7" fmla="*/ 373204 w 374427"/>
                <a:gd name="connsiteY7" fmla="*/ 190663 h 349208"/>
                <a:gd name="connsiteX8" fmla="*/ 195476 w 374427"/>
                <a:gd name="connsiteY8" fmla="*/ 348900 h 349208"/>
                <a:gd name="connsiteX9" fmla="*/ 27052 w 374427"/>
                <a:gd name="connsiteY9" fmla="*/ 270783 h 349208"/>
                <a:gd name="connsiteX10" fmla="*/ 5294 w 374427"/>
                <a:gd name="connsiteY10" fmla="*/ 224947 h 349208"/>
                <a:gd name="connsiteX11" fmla="*/ 35261 w 374427"/>
                <a:gd name="connsiteY11" fmla="*/ 210407 h 349208"/>
                <a:gd name="connsiteX12" fmla="*/ 142546 w 374427"/>
                <a:gd name="connsiteY12" fmla="*/ 122059 h 349208"/>
                <a:gd name="connsiteX13" fmla="*/ 230894 w 374427"/>
                <a:gd name="connsiteY13" fmla="*/ 14774 h 349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4427" h="349208">
                  <a:moveTo>
                    <a:pt x="14199" y="205453"/>
                  </a:moveTo>
                  <a:lnTo>
                    <a:pt x="4399" y="212393"/>
                  </a:lnTo>
                  <a:lnTo>
                    <a:pt x="278" y="214380"/>
                  </a:lnTo>
                  <a:lnTo>
                    <a:pt x="0" y="213794"/>
                  </a:lnTo>
                  <a:lnTo>
                    <a:pt x="2242" y="211716"/>
                  </a:lnTo>
                  <a:close/>
                  <a:moveTo>
                    <a:pt x="238062" y="0"/>
                  </a:moveTo>
                  <a:lnTo>
                    <a:pt x="294897" y="25120"/>
                  </a:lnTo>
                  <a:cubicBezTo>
                    <a:pt x="349617" y="61916"/>
                    <a:pt x="381176" y="124606"/>
                    <a:pt x="373204" y="190663"/>
                  </a:cubicBezTo>
                  <a:cubicBezTo>
                    <a:pt x="362781" y="277036"/>
                    <a:pt x="287766" y="343824"/>
                    <a:pt x="195476" y="348900"/>
                  </a:cubicBezTo>
                  <a:cubicBezTo>
                    <a:pt x="127053" y="352664"/>
                    <a:pt x="63760" y="321681"/>
                    <a:pt x="27052" y="270783"/>
                  </a:cubicBezTo>
                  <a:lnTo>
                    <a:pt x="5294" y="224947"/>
                  </a:lnTo>
                  <a:lnTo>
                    <a:pt x="35261" y="210407"/>
                  </a:lnTo>
                  <a:cubicBezTo>
                    <a:pt x="66144" y="191224"/>
                    <a:pt x="104346" y="160259"/>
                    <a:pt x="142546" y="122059"/>
                  </a:cubicBezTo>
                  <a:cubicBezTo>
                    <a:pt x="180745" y="83860"/>
                    <a:pt x="211710" y="45658"/>
                    <a:pt x="230894" y="1477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D1B1846C-475B-4594-8B47-A136E52CF98D}"/>
                </a:ext>
              </a:extLst>
            </p:cNvPr>
            <p:cNvSpPr/>
            <p:nvPr/>
          </p:nvSpPr>
          <p:spPr bwMode="auto">
            <a:xfrm>
              <a:off x="-4037717" y="4247513"/>
              <a:ext cx="774379" cy="722016"/>
            </a:xfrm>
            <a:custGeom>
              <a:avLst/>
              <a:gdLst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0 w 825040"/>
                <a:gd name="connsiteY2" fmla="*/ 669596 h 669596"/>
                <a:gd name="connsiteX3" fmla="*/ 3486 w 825040"/>
                <a:gd name="connsiteY3" fmla="*/ 651390 h 669596"/>
                <a:gd name="connsiteX4" fmla="*/ 783490 w 825040"/>
                <a:gd name="connsiteY4" fmla="*/ 1967 h 669596"/>
                <a:gd name="connsiteX5" fmla="*/ 825040 w 825040"/>
                <a:gd name="connsiteY5" fmla="*/ 0 h 669596"/>
                <a:gd name="connsiteX0" fmla="*/ 827421 w 827421"/>
                <a:gd name="connsiteY0" fmla="*/ 0 h 750559"/>
                <a:gd name="connsiteX1" fmla="*/ 814867 w 827421"/>
                <a:gd name="connsiteY1" fmla="*/ 48825 h 750559"/>
                <a:gd name="connsiteX2" fmla="*/ 0 w 827421"/>
                <a:gd name="connsiteY2" fmla="*/ 750559 h 750559"/>
                <a:gd name="connsiteX3" fmla="*/ 5867 w 827421"/>
                <a:gd name="connsiteY3" fmla="*/ 651390 h 750559"/>
                <a:gd name="connsiteX4" fmla="*/ 785871 w 827421"/>
                <a:gd name="connsiteY4" fmla="*/ 1967 h 750559"/>
                <a:gd name="connsiteX5" fmla="*/ 827421 w 827421"/>
                <a:gd name="connsiteY5" fmla="*/ 0 h 750559"/>
                <a:gd name="connsiteX0" fmla="*/ 827421 w 827421"/>
                <a:gd name="connsiteY0" fmla="*/ 0 h 750559"/>
                <a:gd name="connsiteX1" fmla="*/ 814867 w 827421"/>
                <a:gd name="connsiteY1" fmla="*/ 48825 h 750559"/>
                <a:gd name="connsiteX2" fmla="*/ 0 w 827421"/>
                <a:gd name="connsiteY2" fmla="*/ 750559 h 750559"/>
                <a:gd name="connsiteX3" fmla="*/ 5867 w 827421"/>
                <a:gd name="connsiteY3" fmla="*/ 651390 h 750559"/>
                <a:gd name="connsiteX4" fmla="*/ 785871 w 827421"/>
                <a:gd name="connsiteY4" fmla="*/ 1967 h 750559"/>
                <a:gd name="connsiteX5" fmla="*/ 827421 w 827421"/>
                <a:gd name="connsiteY5" fmla="*/ 0 h 750559"/>
                <a:gd name="connsiteX0" fmla="*/ 827421 w 827421"/>
                <a:gd name="connsiteY0" fmla="*/ 0 h 750559"/>
                <a:gd name="connsiteX1" fmla="*/ 814867 w 827421"/>
                <a:gd name="connsiteY1" fmla="*/ 48825 h 750559"/>
                <a:gd name="connsiteX2" fmla="*/ 0 w 827421"/>
                <a:gd name="connsiteY2" fmla="*/ 750559 h 750559"/>
                <a:gd name="connsiteX3" fmla="*/ 5867 w 827421"/>
                <a:gd name="connsiteY3" fmla="*/ 651390 h 750559"/>
                <a:gd name="connsiteX4" fmla="*/ 785871 w 827421"/>
                <a:gd name="connsiteY4" fmla="*/ 1967 h 750559"/>
                <a:gd name="connsiteX5" fmla="*/ 827421 w 827421"/>
                <a:gd name="connsiteY5" fmla="*/ 0 h 750559"/>
                <a:gd name="connsiteX0" fmla="*/ 827421 w 827421"/>
                <a:gd name="connsiteY0" fmla="*/ 18368 h 768927"/>
                <a:gd name="connsiteX1" fmla="*/ 814867 w 827421"/>
                <a:gd name="connsiteY1" fmla="*/ 67193 h 768927"/>
                <a:gd name="connsiteX2" fmla="*/ 0 w 827421"/>
                <a:gd name="connsiteY2" fmla="*/ 768927 h 768927"/>
                <a:gd name="connsiteX3" fmla="*/ 5867 w 827421"/>
                <a:gd name="connsiteY3" fmla="*/ 669758 h 768927"/>
                <a:gd name="connsiteX4" fmla="*/ 751867 w 827421"/>
                <a:gd name="connsiteY4" fmla="*/ 0 h 768927"/>
                <a:gd name="connsiteX5" fmla="*/ 827421 w 827421"/>
                <a:gd name="connsiteY5" fmla="*/ 18368 h 768927"/>
                <a:gd name="connsiteX0" fmla="*/ 827421 w 827421"/>
                <a:gd name="connsiteY0" fmla="*/ 18368 h 768927"/>
                <a:gd name="connsiteX1" fmla="*/ 814867 w 827421"/>
                <a:gd name="connsiteY1" fmla="*/ 67193 h 768927"/>
                <a:gd name="connsiteX2" fmla="*/ 0 w 827421"/>
                <a:gd name="connsiteY2" fmla="*/ 768927 h 768927"/>
                <a:gd name="connsiteX3" fmla="*/ 5867 w 827421"/>
                <a:gd name="connsiteY3" fmla="*/ 669758 h 768927"/>
                <a:gd name="connsiteX4" fmla="*/ 751867 w 827421"/>
                <a:gd name="connsiteY4" fmla="*/ 0 h 768927"/>
                <a:gd name="connsiteX5" fmla="*/ 827421 w 827421"/>
                <a:gd name="connsiteY5" fmla="*/ 18368 h 768927"/>
                <a:gd name="connsiteX0" fmla="*/ 827421 w 827421"/>
                <a:gd name="connsiteY0" fmla="*/ 18368 h 768927"/>
                <a:gd name="connsiteX1" fmla="*/ 814867 w 827421"/>
                <a:gd name="connsiteY1" fmla="*/ 67193 h 768927"/>
                <a:gd name="connsiteX2" fmla="*/ 0 w 827421"/>
                <a:gd name="connsiteY2" fmla="*/ 768927 h 768927"/>
                <a:gd name="connsiteX3" fmla="*/ 5867 w 827421"/>
                <a:gd name="connsiteY3" fmla="*/ 669758 h 768927"/>
                <a:gd name="connsiteX4" fmla="*/ 751867 w 827421"/>
                <a:gd name="connsiteY4" fmla="*/ 0 h 768927"/>
                <a:gd name="connsiteX5" fmla="*/ 827421 w 827421"/>
                <a:gd name="connsiteY5" fmla="*/ 18368 h 76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7421" h="768927">
                  <a:moveTo>
                    <a:pt x="827421" y="18368"/>
                  </a:moveTo>
                  <a:lnTo>
                    <a:pt x="814867" y="67193"/>
                  </a:lnTo>
                  <a:cubicBezTo>
                    <a:pt x="636879" y="407392"/>
                    <a:pt x="172933" y="394657"/>
                    <a:pt x="0" y="768927"/>
                  </a:cubicBezTo>
                  <a:lnTo>
                    <a:pt x="5867" y="669758"/>
                  </a:lnTo>
                  <a:cubicBezTo>
                    <a:pt x="105722" y="319202"/>
                    <a:pt x="308309" y="40050"/>
                    <a:pt x="751867" y="0"/>
                  </a:cubicBezTo>
                  <a:cubicBezTo>
                    <a:pt x="799720" y="1604"/>
                    <a:pt x="802236" y="12245"/>
                    <a:pt x="827421" y="1836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9D474409-7D8F-415B-8FF1-D78A5E07191C}"/>
                </a:ext>
              </a:extLst>
            </p:cNvPr>
            <p:cNvSpPr/>
            <p:nvPr/>
          </p:nvSpPr>
          <p:spPr bwMode="auto">
            <a:xfrm>
              <a:off x="-4217270" y="3766220"/>
              <a:ext cx="954963" cy="1248109"/>
            </a:xfrm>
            <a:custGeom>
              <a:avLst/>
              <a:gdLst>
                <a:gd name="connsiteX0" fmla="*/ 548516 w 1071843"/>
                <a:gd name="connsiteY0" fmla="*/ 0 h 1400867"/>
                <a:gd name="connsiteX1" fmla="*/ 569923 w 1071843"/>
                <a:gd name="connsiteY1" fmla="*/ 7835 h 1400867"/>
                <a:gd name="connsiteX2" fmla="*/ 1049292 w 1071843"/>
                <a:gd name="connsiteY2" fmla="*/ 487205 h 1400867"/>
                <a:gd name="connsiteX3" fmla="*/ 1071843 w 1071843"/>
                <a:gd name="connsiteY3" fmla="*/ 559853 h 1400867"/>
                <a:gd name="connsiteX4" fmla="*/ 1021400 w 1071843"/>
                <a:gd name="connsiteY4" fmla="*/ 562241 h 1400867"/>
                <a:gd name="connsiteX5" fmla="*/ 211685 w 1071843"/>
                <a:gd name="connsiteY5" fmla="*/ 1366832 h 1400867"/>
                <a:gd name="connsiteX6" fmla="*/ 209966 w 1071843"/>
                <a:gd name="connsiteY6" fmla="*/ 1400867 h 1400867"/>
                <a:gd name="connsiteX7" fmla="*/ 153840 w 1071843"/>
                <a:gd name="connsiteY7" fmla="*/ 1332841 h 1400867"/>
                <a:gd name="connsiteX8" fmla="*/ 0 w 1071843"/>
                <a:gd name="connsiteY8" fmla="*/ 829204 h 1400867"/>
                <a:gd name="connsiteX9" fmla="*/ 471416 w 1071843"/>
                <a:gd name="connsiteY9" fmla="*/ 37141 h 140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1843" h="1400867">
                  <a:moveTo>
                    <a:pt x="548516" y="0"/>
                  </a:moveTo>
                  <a:lnTo>
                    <a:pt x="569923" y="7835"/>
                  </a:lnTo>
                  <a:cubicBezTo>
                    <a:pt x="785459" y="98999"/>
                    <a:pt x="958128" y="271668"/>
                    <a:pt x="1049292" y="487205"/>
                  </a:cubicBezTo>
                  <a:lnTo>
                    <a:pt x="1071843" y="559853"/>
                  </a:lnTo>
                  <a:lnTo>
                    <a:pt x="1021400" y="562241"/>
                  </a:lnTo>
                  <a:cubicBezTo>
                    <a:pt x="594789" y="602846"/>
                    <a:pt x="254931" y="940996"/>
                    <a:pt x="211685" y="1366832"/>
                  </a:cubicBezTo>
                  <a:lnTo>
                    <a:pt x="209966" y="1400867"/>
                  </a:lnTo>
                  <a:lnTo>
                    <a:pt x="153840" y="1332841"/>
                  </a:lnTo>
                  <a:cubicBezTo>
                    <a:pt x="56713" y="1189075"/>
                    <a:pt x="0" y="1015763"/>
                    <a:pt x="0" y="829204"/>
                  </a:cubicBezTo>
                  <a:cubicBezTo>
                    <a:pt x="0" y="487181"/>
                    <a:pt x="190620" y="189679"/>
                    <a:pt x="471416" y="371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CCB6213-136F-4045-BABD-96E608EA99BD}"/>
                </a:ext>
              </a:extLst>
            </p:cNvPr>
            <p:cNvSpPr/>
            <p:nvPr/>
          </p:nvSpPr>
          <p:spPr bwMode="auto">
            <a:xfrm>
              <a:off x="-4195978" y="4674521"/>
              <a:ext cx="260237" cy="339808"/>
            </a:xfrm>
            <a:custGeom>
              <a:avLst/>
              <a:gdLst>
                <a:gd name="connsiteX0" fmla="*/ 51051 w 260237"/>
                <a:gd name="connsiteY0" fmla="*/ 558 h 339808"/>
                <a:gd name="connsiteX1" fmla="*/ 240706 w 260237"/>
                <a:gd name="connsiteY1" fmla="*/ 9034 h 339808"/>
                <a:gd name="connsiteX2" fmla="*/ 260237 w 260237"/>
                <a:gd name="connsiteY2" fmla="*/ 12786 h 339808"/>
                <a:gd name="connsiteX3" fmla="*/ 242601 w 260237"/>
                <a:gd name="connsiteY3" fmla="*/ 42504 h 339808"/>
                <a:gd name="connsiteX4" fmla="*/ 167075 w 260237"/>
                <a:gd name="connsiteY4" fmla="*/ 309485 h 339808"/>
                <a:gd name="connsiteX5" fmla="*/ 165543 w 260237"/>
                <a:gd name="connsiteY5" fmla="*/ 339808 h 339808"/>
                <a:gd name="connsiteX6" fmla="*/ 115537 w 260237"/>
                <a:gd name="connsiteY6" fmla="*/ 279200 h 339808"/>
                <a:gd name="connsiteX7" fmla="*/ 14554 w 260237"/>
                <a:gd name="connsiteY7" fmla="*/ 69139 h 339808"/>
                <a:gd name="connsiteX8" fmla="*/ 0 w 260237"/>
                <a:gd name="connsiteY8" fmla="*/ 5985 h 33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237" h="339808">
                  <a:moveTo>
                    <a:pt x="51051" y="558"/>
                  </a:moveTo>
                  <a:cubicBezTo>
                    <a:pt x="112705" y="-1291"/>
                    <a:pt x="176177" y="1441"/>
                    <a:pt x="240706" y="9034"/>
                  </a:cubicBezTo>
                  <a:lnTo>
                    <a:pt x="260237" y="12786"/>
                  </a:lnTo>
                  <a:lnTo>
                    <a:pt x="242601" y="42504"/>
                  </a:lnTo>
                  <a:cubicBezTo>
                    <a:pt x="202857" y="124667"/>
                    <a:pt x="176707" y="214635"/>
                    <a:pt x="167075" y="309485"/>
                  </a:cubicBezTo>
                  <a:lnTo>
                    <a:pt x="165543" y="339808"/>
                  </a:lnTo>
                  <a:lnTo>
                    <a:pt x="115537" y="279200"/>
                  </a:lnTo>
                  <a:cubicBezTo>
                    <a:pt x="72270" y="215156"/>
                    <a:pt x="38003" y="144530"/>
                    <a:pt x="14554" y="69139"/>
                  </a:cubicBezTo>
                  <a:lnTo>
                    <a:pt x="0" y="5985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BBC86513-4D39-4C96-A0DB-8E0784D987D8}"/>
                </a:ext>
              </a:extLst>
            </p:cNvPr>
            <p:cNvSpPr/>
            <p:nvPr/>
          </p:nvSpPr>
          <p:spPr bwMode="auto">
            <a:xfrm rot="20367192">
              <a:off x="-4158892" y="3833025"/>
              <a:ext cx="564694" cy="198352"/>
            </a:xfrm>
            <a:custGeom>
              <a:avLst/>
              <a:gdLst>
                <a:gd name="connsiteX0" fmla="*/ 490663 w 564694"/>
                <a:gd name="connsiteY0" fmla="*/ 0 h 198352"/>
                <a:gd name="connsiteX1" fmla="*/ 506072 w 564694"/>
                <a:gd name="connsiteY1" fmla="*/ 13230 h 198352"/>
                <a:gd name="connsiteX2" fmla="*/ 564694 w 564694"/>
                <a:gd name="connsiteY2" fmla="*/ 80760 h 198352"/>
                <a:gd name="connsiteX3" fmla="*/ 401758 w 564694"/>
                <a:gd name="connsiteY3" fmla="*/ 143385 h 198352"/>
                <a:gd name="connsiteX4" fmla="*/ 17265 w 564694"/>
                <a:gd name="connsiteY4" fmla="*/ 198352 h 198352"/>
                <a:gd name="connsiteX5" fmla="*/ 0 w 564694"/>
                <a:gd name="connsiteY5" fmla="*/ 197120 h 198352"/>
                <a:gd name="connsiteX6" fmla="*/ 28613 w 564694"/>
                <a:gd name="connsiteY6" fmla="*/ 171362 h 198352"/>
                <a:gd name="connsiteX7" fmla="*/ 414726 w 564694"/>
                <a:gd name="connsiteY7" fmla="*/ 6876 h 198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694" h="198352">
                  <a:moveTo>
                    <a:pt x="490663" y="0"/>
                  </a:moveTo>
                  <a:lnTo>
                    <a:pt x="506072" y="13230"/>
                  </a:lnTo>
                  <a:lnTo>
                    <a:pt x="564694" y="80760"/>
                  </a:lnTo>
                  <a:lnTo>
                    <a:pt x="401758" y="143385"/>
                  </a:lnTo>
                  <a:cubicBezTo>
                    <a:pt x="283580" y="178779"/>
                    <a:pt x="153651" y="198352"/>
                    <a:pt x="17265" y="198352"/>
                  </a:cubicBezTo>
                  <a:lnTo>
                    <a:pt x="0" y="197120"/>
                  </a:lnTo>
                  <a:lnTo>
                    <a:pt x="28613" y="171362"/>
                  </a:lnTo>
                  <a:cubicBezTo>
                    <a:pt x="140241" y="83615"/>
                    <a:pt x="273746" y="26603"/>
                    <a:pt x="414726" y="6876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289197-2A30-40B0-92D7-729A71874A92}"/>
              </a:ext>
            </a:extLst>
          </p:cNvPr>
          <p:cNvGrpSpPr/>
          <p:nvPr/>
        </p:nvGrpSpPr>
        <p:grpSpPr>
          <a:xfrm>
            <a:off x="3862907" y="3871059"/>
            <a:ext cx="2241644" cy="2567126"/>
            <a:chOff x="-546035" y="2776743"/>
            <a:chExt cx="4201973" cy="4812092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B3634637-D97A-4F45-940A-25B78A3FEED8}"/>
                </a:ext>
              </a:extLst>
            </p:cNvPr>
            <p:cNvSpPr/>
            <p:nvPr/>
          </p:nvSpPr>
          <p:spPr bwMode="auto">
            <a:xfrm rot="9900000">
              <a:off x="1998941" y="6168735"/>
              <a:ext cx="799798" cy="1420100"/>
            </a:xfrm>
            <a:custGeom>
              <a:avLst/>
              <a:gdLst>
                <a:gd name="connsiteX0" fmla="*/ 626429 w 799798"/>
                <a:gd name="connsiteY0" fmla="*/ 1420100 h 1420100"/>
                <a:gd name="connsiteX1" fmla="*/ 651596 w 799798"/>
                <a:gd name="connsiteY1" fmla="*/ 1011686 h 1420100"/>
                <a:gd name="connsiteX2" fmla="*/ 633876 w 799798"/>
                <a:gd name="connsiteY2" fmla="*/ 994707 h 1420100"/>
                <a:gd name="connsiteX3" fmla="*/ 605408 w 799798"/>
                <a:gd name="connsiteY3" fmla="*/ 897033 h 1420100"/>
                <a:gd name="connsiteX4" fmla="*/ 613047 w 799798"/>
                <a:gd name="connsiteY4" fmla="*/ 843265 h 1420100"/>
                <a:gd name="connsiteX5" fmla="*/ 619944 w 799798"/>
                <a:gd name="connsiteY5" fmla="*/ 828725 h 1420100"/>
                <a:gd name="connsiteX6" fmla="*/ 170495 w 799798"/>
                <a:gd name="connsiteY6" fmla="*/ 547532 h 1420100"/>
                <a:gd name="connsiteX7" fmla="*/ 170056 w 799798"/>
                <a:gd name="connsiteY7" fmla="*/ 547969 h 1420100"/>
                <a:gd name="connsiteX8" fmla="*/ 155280 w 799798"/>
                <a:gd name="connsiteY8" fmla="*/ 551683 h 1420100"/>
                <a:gd name="connsiteX9" fmla="*/ 143189 w 799798"/>
                <a:gd name="connsiteY9" fmla="*/ 540014 h 1420100"/>
                <a:gd name="connsiteX10" fmla="*/ 134263 w 799798"/>
                <a:gd name="connsiteY10" fmla="*/ 586283 h 1420100"/>
                <a:gd name="connsiteX11" fmla="*/ 0 w 799798"/>
                <a:gd name="connsiteY11" fmla="*/ 765682 h 1420100"/>
                <a:gd name="connsiteX12" fmla="*/ 96567 w 799798"/>
                <a:gd name="connsiteY12" fmla="*/ 458050 h 1420100"/>
                <a:gd name="connsiteX13" fmla="*/ 70928 w 799798"/>
                <a:gd name="connsiteY13" fmla="*/ 136637 h 1420100"/>
                <a:gd name="connsiteX14" fmla="*/ 115710 w 799798"/>
                <a:gd name="connsiteY14" fmla="*/ 166717 h 1420100"/>
                <a:gd name="connsiteX15" fmla="*/ 146320 w 799798"/>
                <a:gd name="connsiteY15" fmla="*/ 237048 h 1420100"/>
                <a:gd name="connsiteX16" fmla="*/ 150003 w 799798"/>
                <a:gd name="connsiteY16" fmla="*/ 168076 h 1420100"/>
                <a:gd name="connsiteX17" fmla="*/ 134260 w 799798"/>
                <a:gd name="connsiteY17" fmla="*/ 0 h 1420100"/>
                <a:gd name="connsiteX18" fmla="*/ 194386 w 799798"/>
                <a:gd name="connsiteY18" fmla="*/ 237105 h 1420100"/>
                <a:gd name="connsiteX19" fmla="*/ 189262 w 799798"/>
                <a:gd name="connsiteY19" fmla="*/ 319838 h 1420100"/>
                <a:gd name="connsiteX20" fmla="*/ 204741 w 799798"/>
                <a:gd name="connsiteY20" fmla="*/ 284439 h 1420100"/>
                <a:gd name="connsiteX21" fmla="*/ 232285 w 799798"/>
                <a:gd name="connsiteY21" fmla="*/ 173319 h 1420100"/>
                <a:gd name="connsiteX22" fmla="*/ 250966 w 799798"/>
                <a:gd name="connsiteY22" fmla="*/ 269735 h 1420100"/>
                <a:gd name="connsiteX23" fmla="*/ 227039 w 799798"/>
                <a:gd name="connsiteY23" fmla="*/ 347339 h 1420100"/>
                <a:gd name="connsiteX24" fmla="*/ 184689 w 799798"/>
                <a:gd name="connsiteY24" fmla="*/ 430170 h 1420100"/>
                <a:gd name="connsiteX25" fmla="*/ 194044 w 799798"/>
                <a:gd name="connsiteY25" fmla="*/ 439199 h 1420100"/>
                <a:gd name="connsiteX26" fmla="*/ 199322 w 799798"/>
                <a:gd name="connsiteY26" fmla="*/ 488197 h 1420100"/>
                <a:gd name="connsiteX27" fmla="*/ 192820 w 799798"/>
                <a:gd name="connsiteY27" fmla="*/ 507064 h 1420100"/>
                <a:gd name="connsiteX28" fmla="*/ 679548 w 799798"/>
                <a:gd name="connsiteY28" fmla="*/ 765515 h 1420100"/>
                <a:gd name="connsiteX29" fmla="*/ 702603 w 799798"/>
                <a:gd name="connsiteY29" fmla="*/ 758900 h 1420100"/>
                <a:gd name="connsiteX30" fmla="*/ 799798 w 799798"/>
                <a:gd name="connsiteY30" fmla="*/ 897032 h 1420100"/>
                <a:gd name="connsiteX31" fmla="*/ 771331 w 799798"/>
                <a:gd name="connsiteY31" fmla="*/ 994707 h 1420100"/>
                <a:gd name="connsiteX32" fmla="*/ 753609 w 799798"/>
                <a:gd name="connsiteY32" fmla="*/ 1011688 h 1420100"/>
                <a:gd name="connsiteX33" fmla="*/ 778776 w 799798"/>
                <a:gd name="connsiteY33" fmla="*/ 1420100 h 142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99798" h="1420100">
                  <a:moveTo>
                    <a:pt x="626429" y="1420100"/>
                  </a:moveTo>
                  <a:lnTo>
                    <a:pt x="651596" y="1011686"/>
                  </a:lnTo>
                  <a:lnTo>
                    <a:pt x="633876" y="994707"/>
                  </a:lnTo>
                  <a:cubicBezTo>
                    <a:pt x="616287" y="969710"/>
                    <a:pt x="605408" y="935177"/>
                    <a:pt x="605408" y="897033"/>
                  </a:cubicBezTo>
                  <a:cubicBezTo>
                    <a:pt x="605408" y="877960"/>
                    <a:pt x="608128" y="859791"/>
                    <a:pt x="613047" y="843265"/>
                  </a:cubicBezTo>
                  <a:lnTo>
                    <a:pt x="619944" y="828725"/>
                  </a:lnTo>
                  <a:lnTo>
                    <a:pt x="170495" y="547532"/>
                  </a:lnTo>
                  <a:lnTo>
                    <a:pt x="170056" y="547969"/>
                  </a:lnTo>
                  <a:cubicBezTo>
                    <a:pt x="165313" y="550899"/>
                    <a:pt x="160309" y="552250"/>
                    <a:pt x="155280" y="551683"/>
                  </a:cubicBezTo>
                  <a:lnTo>
                    <a:pt x="143189" y="540014"/>
                  </a:lnTo>
                  <a:lnTo>
                    <a:pt x="134263" y="586283"/>
                  </a:lnTo>
                  <a:cubicBezTo>
                    <a:pt x="102982" y="697078"/>
                    <a:pt x="50619" y="771389"/>
                    <a:pt x="0" y="765682"/>
                  </a:cubicBezTo>
                  <a:cubicBezTo>
                    <a:pt x="46838" y="695771"/>
                    <a:pt x="82614" y="581798"/>
                    <a:pt x="96567" y="458050"/>
                  </a:cubicBezTo>
                  <a:cubicBezTo>
                    <a:pt x="110521" y="334302"/>
                    <a:pt x="101021" y="215224"/>
                    <a:pt x="70928" y="136637"/>
                  </a:cubicBezTo>
                  <a:cubicBezTo>
                    <a:pt x="87801" y="138539"/>
                    <a:pt x="102884" y="149153"/>
                    <a:pt x="115710" y="166717"/>
                  </a:cubicBezTo>
                  <a:lnTo>
                    <a:pt x="146320" y="237048"/>
                  </a:lnTo>
                  <a:lnTo>
                    <a:pt x="150003" y="168076"/>
                  </a:lnTo>
                  <a:cubicBezTo>
                    <a:pt x="149223" y="103384"/>
                    <a:pt x="143954" y="45605"/>
                    <a:pt x="134260" y="0"/>
                  </a:cubicBezTo>
                  <a:cubicBezTo>
                    <a:pt x="172817" y="4347"/>
                    <a:pt x="195325" y="101858"/>
                    <a:pt x="194386" y="237105"/>
                  </a:cubicBezTo>
                  <a:lnTo>
                    <a:pt x="189262" y="319838"/>
                  </a:lnTo>
                  <a:lnTo>
                    <a:pt x="204741" y="284439"/>
                  </a:lnTo>
                  <a:cubicBezTo>
                    <a:pt x="220022" y="244074"/>
                    <a:pt x="229617" y="205940"/>
                    <a:pt x="232285" y="173319"/>
                  </a:cubicBezTo>
                  <a:cubicBezTo>
                    <a:pt x="254354" y="186815"/>
                    <a:pt x="259876" y="222672"/>
                    <a:pt x="250966" y="269735"/>
                  </a:cubicBezTo>
                  <a:cubicBezTo>
                    <a:pt x="246510" y="293267"/>
                    <a:pt x="238447" y="319599"/>
                    <a:pt x="227039" y="347339"/>
                  </a:cubicBezTo>
                  <a:lnTo>
                    <a:pt x="184689" y="430170"/>
                  </a:lnTo>
                  <a:lnTo>
                    <a:pt x="194044" y="439199"/>
                  </a:lnTo>
                  <a:cubicBezTo>
                    <a:pt x="199255" y="452174"/>
                    <a:pt x="201426" y="469532"/>
                    <a:pt x="199322" y="488197"/>
                  </a:cubicBezTo>
                  <a:lnTo>
                    <a:pt x="192820" y="507064"/>
                  </a:lnTo>
                  <a:lnTo>
                    <a:pt x="679548" y="765515"/>
                  </a:lnTo>
                  <a:lnTo>
                    <a:pt x="702603" y="758900"/>
                  </a:lnTo>
                  <a:cubicBezTo>
                    <a:pt x="756283" y="758899"/>
                    <a:pt x="799799" y="820744"/>
                    <a:pt x="799798" y="897032"/>
                  </a:cubicBezTo>
                  <a:cubicBezTo>
                    <a:pt x="799798" y="935177"/>
                    <a:pt x="788920" y="969710"/>
                    <a:pt x="771331" y="994707"/>
                  </a:cubicBezTo>
                  <a:lnTo>
                    <a:pt x="753609" y="1011688"/>
                  </a:lnTo>
                  <a:lnTo>
                    <a:pt x="778776" y="142010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0F9D9228-CE64-445C-A7A8-97921D2A4C1D}"/>
                </a:ext>
              </a:extLst>
            </p:cNvPr>
            <p:cNvGrpSpPr/>
            <p:nvPr/>
          </p:nvGrpSpPr>
          <p:grpSpPr>
            <a:xfrm>
              <a:off x="-546035" y="2776743"/>
              <a:ext cx="4201973" cy="4134250"/>
              <a:chOff x="-546035" y="2776743"/>
              <a:chExt cx="4201973" cy="4134250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6B3C1D4-A2C9-40E2-ABBF-4258A52E1C76}"/>
                  </a:ext>
                </a:extLst>
              </p:cNvPr>
              <p:cNvSpPr/>
              <p:nvPr/>
            </p:nvSpPr>
            <p:spPr bwMode="auto">
              <a:xfrm rot="1800000">
                <a:off x="-10442" y="5833871"/>
                <a:ext cx="1128988" cy="1077122"/>
              </a:xfrm>
              <a:custGeom>
                <a:avLst/>
                <a:gdLst>
                  <a:gd name="connsiteX0" fmla="*/ 955620 w 1128988"/>
                  <a:gd name="connsiteY0" fmla="*/ 0 h 1077122"/>
                  <a:gd name="connsiteX1" fmla="*/ 1107967 w 1128988"/>
                  <a:gd name="connsiteY1" fmla="*/ 0 h 1077122"/>
                  <a:gd name="connsiteX2" fmla="*/ 1082800 w 1128988"/>
                  <a:gd name="connsiteY2" fmla="*/ 408414 h 1077122"/>
                  <a:gd name="connsiteX3" fmla="*/ 1100520 w 1128988"/>
                  <a:gd name="connsiteY3" fmla="*/ 425394 h 1077122"/>
                  <a:gd name="connsiteX4" fmla="*/ 1128988 w 1128988"/>
                  <a:gd name="connsiteY4" fmla="*/ 523069 h 1077122"/>
                  <a:gd name="connsiteX5" fmla="*/ 1031793 w 1128988"/>
                  <a:gd name="connsiteY5" fmla="*/ 661203 h 1077122"/>
                  <a:gd name="connsiteX6" fmla="*/ 1028378 w 1128988"/>
                  <a:gd name="connsiteY6" fmla="*/ 660223 h 1077122"/>
                  <a:gd name="connsiteX7" fmla="*/ 529284 w 1128988"/>
                  <a:gd name="connsiteY7" fmla="*/ 925242 h 1077122"/>
                  <a:gd name="connsiteX8" fmla="*/ 545854 w 1128988"/>
                  <a:gd name="connsiteY8" fmla="*/ 946797 h 1077122"/>
                  <a:gd name="connsiteX9" fmla="*/ 535613 w 1128988"/>
                  <a:gd name="connsiteY9" fmla="*/ 960119 h 1077122"/>
                  <a:gd name="connsiteX10" fmla="*/ 582591 w 1128988"/>
                  <a:gd name="connsiteY10" fmla="*/ 963805 h 1077122"/>
                  <a:gd name="connsiteX11" fmla="*/ 775904 w 1128988"/>
                  <a:gd name="connsiteY11" fmla="*/ 1077122 h 1077122"/>
                  <a:gd name="connsiteX12" fmla="*/ 459389 w 1128988"/>
                  <a:gd name="connsiteY12" fmla="*/ 1015631 h 1077122"/>
                  <a:gd name="connsiteX13" fmla="*/ 142873 w 1128988"/>
                  <a:gd name="connsiteY13" fmla="*/ 1077122 h 1077122"/>
                  <a:gd name="connsiteX14" fmla="*/ 167746 w 1128988"/>
                  <a:gd name="connsiteY14" fmla="*/ 1029252 h 1077122"/>
                  <a:gd name="connsiteX15" fmla="*/ 234204 w 1128988"/>
                  <a:gd name="connsiteY15" fmla="*/ 990954 h 1077122"/>
                  <a:gd name="connsiteX16" fmla="*/ 165254 w 1128988"/>
                  <a:gd name="connsiteY16" fmla="*/ 995022 h 1077122"/>
                  <a:gd name="connsiteX17" fmla="*/ 0 w 1128988"/>
                  <a:gd name="connsiteY17" fmla="*/ 1029498 h 1077122"/>
                  <a:gd name="connsiteX18" fmla="*/ 228875 w 1128988"/>
                  <a:gd name="connsiteY18" fmla="*/ 943184 h 1077122"/>
                  <a:gd name="connsiteX19" fmla="*/ 311661 w 1128988"/>
                  <a:gd name="connsiteY19" fmla="*/ 939006 h 1077122"/>
                  <a:gd name="connsiteX20" fmla="*/ 274751 w 1128988"/>
                  <a:gd name="connsiteY20" fmla="*/ 927591 h 1077122"/>
                  <a:gd name="connsiteX21" fmla="*/ 161245 w 1128988"/>
                  <a:gd name="connsiteY21" fmla="*/ 912671 h 1077122"/>
                  <a:gd name="connsiteX22" fmla="*/ 173786 w 1128988"/>
                  <a:gd name="connsiteY22" fmla="*/ 897690 h 1077122"/>
                  <a:gd name="connsiteX23" fmla="*/ 254961 w 1128988"/>
                  <a:gd name="connsiteY23" fmla="*/ 883305 h 1077122"/>
                  <a:gd name="connsiteX24" fmla="*/ 334756 w 1128988"/>
                  <a:gd name="connsiteY24" fmla="*/ 898386 h 1077122"/>
                  <a:gd name="connsiteX25" fmla="*/ 421811 w 1128988"/>
                  <a:gd name="connsiteY25" fmla="*/ 931188 h 1077122"/>
                  <a:gd name="connsiteX26" fmla="*/ 429735 w 1128988"/>
                  <a:gd name="connsiteY26" fmla="*/ 920881 h 1077122"/>
                  <a:gd name="connsiteX27" fmla="*/ 473956 w 1128988"/>
                  <a:gd name="connsiteY27" fmla="*/ 911011 h 1077122"/>
                  <a:gd name="connsiteX28" fmla="*/ 471299 w 1128988"/>
                  <a:gd name="connsiteY28" fmla="*/ 906409 h 1077122"/>
                  <a:gd name="connsiteX29" fmla="*/ 955016 w 1128988"/>
                  <a:gd name="connsiteY29" fmla="*/ 603777 h 1077122"/>
                  <a:gd name="connsiteX30" fmla="*/ 942236 w 1128988"/>
                  <a:gd name="connsiteY30" fmla="*/ 576837 h 1077122"/>
                  <a:gd name="connsiteX31" fmla="*/ 934598 w 1128988"/>
                  <a:gd name="connsiteY31" fmla="*/ 523069 h 1077122"/>
                  <a:gd name="connsiteX32" fmla="*/ 963066 w 1128988"/>
                  <a:gd name="connsiteY32" fmla="*/ 425394 h 1077122"/>
                  <a:gd name="connsiteX33" fmla="*/ 980787 w 1128988"/>
                  <a:gd name="connsiteY33" fmla="*/ 408414 h 107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8988" h="1077122">
                    <a:moveTo>
                      <a:pt x="955620" y="0"/>
                    </a:moveTo>
                    <a:lnTo>
                      <a:pt x="1107967" y="0"/>
                    </a:lnTo>
                    <a:lnTo>
                      <a:pt x="1082800" y="408414"/>
                    </a:lnTo>
                    <a:lnTo>
                      <a:pt x="1100520" y="425394"/>
                    </a:lnTo>
                    <a:cubicBezTo>
                      <a:pt x="1118109" y="450391"/>
                      <a:pt x="1128988" y="484924"/>
                      <a:pt x="1128988" y="523069"/>
                    </a:cubicBezTo>
                    <a:cubicBezTo>
                      <a:pt x="1128988" y="599358"/>
                      <a:pt x="1085472" y="661203"/>
                      <a:pt x="1031793" y="661203"/>
                    </a:cubicBezTo>
                    <a:lnTo>
                      <a:pt x="1028378" y="660223"/>
                    </a:lnTo>
                    <a:lnTo>
                      <a:pt x="529284" y="925242"/>
                    </a:lnTo>
                    <a:lnTo>
                      <a:pt x="545854" y="946797"/>
                    </a:lnTo>
                    <a:lnTo>
                      <a:pt x="535613" y="960119"/>
                    </a:lnTo>
                    <a:lnTo>
                      <a:pt x="582591" y="963805"/>
                    </a:lnTo>
                    <a:cubicBezTo>
                      <a:pt x="696193" y="982475"/>
                      <a:pt x="775904" y="1026182"/>
                      <a:pt x="775904" y="1077122"/>
                    </a:cubicBezTo>
                    <a:cubicBezTo>
                      <a:pt x="701185" y="1038412"/>
                      <a:pt x="583921" y="1015631"/>
                      <a:pt x="459389" y="1015631"/>
                    </a:cubicBezTo>
                    <a:cubicBezTo>
                      <a:pt x="334857" y="1015631"/>
                      <a:pt x="217593" y="1038413"/>
                      <a:pt x="142873" y="1077122"/>
                    </a:cubicBezTo>
                    <a:cubicBezTo>
                      <a:pt x="142873" y="1060142"/>
                      <a:pt x="151730" y="1043965"/>
                      <a:pt x="167746" y="1029252"/>
                    </a:cubicBezTo>
                    <a:lnTo>
                      <a:pt x="234204" y="990954"/>
                    </a:lnTo>
                    <a:lnTo>
                      <a:pt x="165254" y="995022"/>
                    </a:lnTo>
                    <a:cubicBezTo>
                      <a:pt x="101057" y="1003046"/>
                      <a:pt x="44232" y="1014756"/>
                      <a:pt x="0" y="1029498"/>
                    </a:cubicBezTo>
                    <a:cubicBezTo>
                      <a:pt x="0" y="990697"/>
                      <a:pt x="94375" y="957405"/>
                      <a:pt x="228875" y="943184"/>
                    </a:cubicBezTo>
                    <a:lnTo>
                      <a:pt x="311661" y="939006"/>
                    </a:lnTo>
                    <a:lnTo>
                      <a:pt x="274751" y="927591"/>
                    </a:lnTo>
                    <a:cubicBezTo>
                      <a:pt x="232928" y="916929"/>
                      <a:pt x="193959" y="911667"/>
                      <a:pt x="161245" y="912671"/>
                    </a:cubicBezTo>
                    <a:cubicBezTo>
                      <a:pt x="163980" y="906811"/>
                      <a:pt x="168219" y="901821"/>
                      <a:pt x="173786" y="897690"/>
                    </a:cubicBezTo>
                    <a:cubicBezTo>
                      <a:pt x="190487" y="885295"/>
                      <a:pt x="219138" y="880619"/>
                      <a:pt x="254961" y="883305"/>
                    </a:cubicBezTo>
                    <a:cubicBezTo>
                      <a:pt x="278843" y="885096"/>
                      <a:pt x="305913" y="890158"/>
                      <a:pt x="334756" y="898386"/>
                    </a:cubicBezTo>
                    <a:lnTo>
                      <a:pt x="421811" y="931188"/>
                    </a:lnTo>
                    <a:lnTo>
                      <a:pt x="429735" y="920881"/>
                    </a:lnTo>
                    <a:lnTo>
                      <a:pt x="473956" y="911011"/>
                    </a:lnTo>
                    <a:lnTo>
                      <a:pt x="471299" y="906409"/>
                    </a:lnTo>
                    <a:lnTo>
                      <a:pt x="955016" y="603777"/>
                    </a:lnTo>
                    <a:lnTo>
                      <a:pt x="942236" y="576837"/>
                    </a:lnTo>
                    <a:cubicBezTo>
                      <a:pt x="937318" y="560311"/>
                      <a:pt x="934598" y="542141"/>
                      <a:pt x="934598" y="523069"/>
                    </a:cubicBezTo>
                    <a:cubicBezTo>
                      <a:pt x="934598" y="484925"/>
                      <a:pt x="945477" y="450391"/>
                      <a:pt x="963066" y="425394"/>
                    </a:cubicBezTo>
                    <a:lnTo>
                      <a:pt x="980787" y="40841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月 327">
                <a:extLst>
                  <a:ext uri="{FF2B5EF4-FFF2-40B4-BE49-F238E27FC236}">
                    <a16:creationId xmlns:a16="http://schemas.microsoft.com/office/drawing/2014/main" id="{5F7296FB-7BB7-435E-9E40-0B3315867A19}"/>
                  </a:ext>
                </a:extLst>
              </p:cNvPr>
              <p:cNvSpPr/>
              <p:nvPr/>
            </p:nvSpPr>
            <p:spPr bwMode="auto">
              <a:xfrm rot="14400000">
                <a:off x="1766163" y="3858163"/>
                <a:ext cx="353483" cy="1110583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月 328">
                <a:extLst>
                  <a:ext uri="{FF2B5EF4-FFF2-40B4-BE49-F238E27FC236}">
                    <a16:creationId xmlns:a16="http://schemas.microsoft.com/office/drawing/2014/main" id="{57E75C39-1C23-453B-B070-BC9AA88C66A3}"/>
                  </a:ext>
                </a:extLst>
              </p:cNvPr>
              <p:cNvSpPr/>
              <p:nvPr/>
            </p:nvSpPr>
            <p:spPr bwMode="auto">
              <a:xfrm rot="15703213">
                <a:off x="1842363" y="3972463"/>
                <a:ext cx="353483" cy="1110583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9EEC27E4-7579-48E5-8C50-141D264ABF0B}"/>
                  </a:ext>
                </a:extLst>
              </p:cNvPr>
              <p:cNvSpPr/>
              <p:nvPr/>
            </p:nvSpPr>
            <p:spPr bwMode="auto">
              <a:xfrm rot="1800000">
                <a:off x="1108254" y="5933253"/>
                <a:ext cx="270030" cy="360040"/>
              </a:xfrm>
              <a:prstGeom prst="ellipse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月 330">
                <a:extLst>
                  <a:ext uri="{FF2B5EF4-FFF2-40B4-BE49-F238E27FC236}">
                    <a16:creationId xmlns:a16="http://schemas.microsoft.com/office/drawing/2014/main" id="{A1B1266F-F16B-45F6-BB07-2E556A67E35A}"/>
                  </a:ext>
                </a:extLst>
              </p:cNvPr>
              <p:cNvSpPr/>
              <p:nvPr/>
            </p:nvSpPr>
            <p:spPr bwMode="auto">
              <a:xfrm rot="4263944">
                <a:off x="2603900" y="4926376"/>
                <a:ext cx="333230" cy="115566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E257946D-1BC3-4DC7-AB80-A43EE8694DEC}"/>
                  </a:ext>
                </a:extLst>
              </p:cNvPr>
              <p:cNvSpPr/>
              <p:nvPr/>
            </p:nvSpPr>
            <p:spPr bwMode="auto">
              <a:xfrm rot="5673440">
                <a:off x="2824591" y="5025276"/>
                <a:ext cx="313516" cy="1349178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C341B5E9-7BDE-4778-AB06-F9B716C14EA7}"/>
                  </a:ext>
                </a:extLst>
              </p:cNvPr>
              <p:cNvSpPr/>
              <p:nvPr/>
            </p:nvSpPr>
            <p:spPr bwMode="auto">
              <a:xfrm rot="2865389">
                <a:off x="2506043" y="4918729"/>
                <a:ext cx="164788" cy="104242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5EF3CF69-CDB1-4D4F-A5B7-82BDCB4372E6}"/>
                  </a:ext>
                </a:extLst>
              </p:cNvPr>
              <p:cNvSpPr/>
              <p:nvPr/>
            </p:nvSpPr>
            <p:spPr bwMode="auto">
              <a:xfrm rot="5493864">
                <a:off x="2620226" y="5266097"/>
                <a:ext cx="164788" cy="104242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91536936-C814-4117-872A-0C274AD9EFC7}"/>
                  </a:ext>
                </a:extLst>
              </p:cNvPr>
              <p:cNvSpPr/>
              <p:nvPr/>
            </p:nvSpPr>
            <p:spPr bwMode="auto">
              <a:xfrm rot="6888841">
                <a:off x="2543118" y="5327512"/>
                <a:ext cx="333230" cy="115566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37898FD4-4EE1-4859-A476-D066D0D67507}"/>
                  </a:ext>
                </a:extLst>
              </p:cNvPr>
              <p:cNvSpPr/>
              <p:nvPr/>
            </p:nvSpPr>
            <p:spPr bwMode="auto">
              <a:xfrm rot="6319663">
                <a:off x="2776849" y="5348882"/>
                <a:ext cx="193509" cy="1120624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389B03B5-5E8D-48B7-A762-ED8C1E9CDD08}"/>
                  </a:ext>
                </a:extLst>
              </p:cNvPr>
              <p:cNvSpPr/>
              <p:nvPr/>
            </p:nvSpPr>
            <p:spPr bwMode="auto">
              <a:xfrm>
                <a:off x="199459" y="2776743"/>
                <a:ext cx="2275153" cy="3638337"/>
              </a:xfrm>
              <a:custGeom>
                <a:avLst/>
                <a:gdLst>
                  <a:gd name="connsiteX0" fmla="*/ 1129034 w 2275153"/>
                  <a:gd name="connsiteY0" fmla="*/ 910 h 3638337"/>
                  <a:gd name="connsiteX1" fmla="*/ 1038149 w 2275153"/>
                  <a:gd name="connsiteY1" fmla="*/ 185994 h 3638337"/>
                  <a:gd name="connsiteX2" fmla="*/ 1008002 w 2275153"/>
                  <a:gd name="connsiteY2" fmla="*/ 279193 h 3638337"/>
                  <a:gd name="connsiteX3" fmla="*/ 1023730 w 2275153"/>
                  <a:gd name="connsiteY3" fmla="*/ 261809 h 3638337"/>
                  <a:gd name="connsiteX4" fmla="*/ 1100047 w 2275153"/>
                  <a:gd name="connsiteY4" fmla="*/ 195372 h 3638337"/>
                  <a:gd name="connsiteX5" fmla="*/ 1506788 w 2275153"/>
                  <a:gd name="connsiteY5" fmla="*/ 41945 h 3638337"/>
                  <a:gd name="connsiteX6" fmla="*/ 1673364 w 2275153"/>
                  <a:gd name="connsiteY6" fmla="*/ 117428 h 3638337"/>
                  <a:gd name="connsiteX7" fmla="*/ 1188454 w 2275153"/>
                  <a:gd name="connsiteY7" fmla="*/ 309701 h 3638337"/>
                  <a:gd name="connsiteX8" fmla="*/ 1140386 w 2275153"/>
                  <a:gd name="connsiteY8" fmla="*/ 352347 h 3638337"/>
                  <a:gd name="connsiteX9" fmla="*/ 1155728 w 2275153"/>
                  <a:gd name="connsiteY9" fmla="*/ 362625 h 3638337"/>
                  <a:gd name="connsiteX10" fmla="*/ 1167295 w 2275153"/>
                  <a:gd name="connsiteY10" fmla="*/ 356377 h 3638337"/>
                  <a:gd name="connsiteX11" fmla="*/ 1382830 w 2275153"/>
                  <a:gd name="connsiteY11" fmla="*/ 279703 h 3638337"/>
                  <a:gd name="connsiteX12" fmla="*/ 2016855 w 2275153"/>
                  <a:gd name="connsiteY12" fmla="*/ 399556 h 3638337"/>
                  <a:gd name="connsiteX13" fmla="*/ 1416236 w 2275153"/>
                  <a:gd name="connsiteY13" fmla="*/ 411510 h 3638337"/>
                  <a:gd name="connsiteX14" fmla="*/ 1264620 w 2275153"/>
                  <a:gd name="connsiteY14" fmla="*/ 458845 h 3638337"/>
                  <a:gd name="connsiteX15" fmla="*/ 1277409 w 2275153"/>
                  <a:gd name="connsiteY15" fmla="*/ 471944 h 3638337"/>
                  <a:gd name="connsiteX16" fmla="*/ 1362020 w 2275153"/>
                  <a:gd name="connsiteY16" fmla="*/ 451532 h 3638337"/>
                  <a:gd name="connsiteX17" fmla="*/ 1664755 w 2275153"/>
                  <a:gd name="connsiteY17" fmla="*/ 495616 h 3638337"/>
                  <a:gd name="connsiteX18" fmla="*/ 1515570 w 2275153"/>
                  <a:gd name="connsiteY18" fmla="*/ 497468 h 3638337"/>
                  <a:gd name="connsiteX19" fmla="*/ 1346476 w 2275153"/>
                  <a:gd name="connsiteY19" fmla="*/ 525688 h 3638337"/>
                  <a:gd name="connsiteX20" fmla="*/ 1365582 w 2275153"/>
                  <a:gd name="connsiteY20" fmla="*/ 528839 h 3638337"/>
                  <a:gd name="connsiteX21" fmla="*/ 1371885 w 2275153"/>
                  <a:gd name="connsiteY21" fmla="*/ 530616 h 3638337"/>
                  <a:gd name="connsiteX22" fmla="*/ 1381151 w 2275153"/>
                  <a:gd name="connsiteY22" fmla="*/ 529732 h 3638337"/>
                  <a:gd name="connsiteX23" fmla="*/ 1876397 w 2275153"/>
                  <a:gd name="connsiteY23" fmla="*/ 668018 h 3638337"/>
                  <a:gd name="connsiteX24" fmla="*/ 1658739 w 2275153"/>
                  <a:gd name="connsiteY24" fmla="*/ 619258 h 3638337"/>
                  <a:gd name="connsiteX25" fmla="*/ 1579387 w 2275153"/>
                  <a:gd name="connsiteY25" fmla="*/ 614125 h 3638337"/>
                  <a:gd name="connsiteX26" fmla="*/ 1584528 w 2275153"/>
                  <a:gd name="connsiteY26" fmla="*/ 616956 h 3638337"/>
                  <a:gd name="connsiteX27" fmla="*/ 1733799 w 2275153"/>
                  <a:gd name="connsiteY27" fmla="*/ 852517 h 3638337"/>
                  <a:gd name="connsiteX28" fmla="*/ 1525180 w 2275153"/>
                  <a:gd name="connsiteY28" fmla="*/ 723492 h 3638337"/>
                  <a:gd name="connsiteX29" fmla="*/ 1395783 w 2275153"/>
                  <a:gd name="connsiteY29" fmla="*/ 681772 h 3638337"/>
                  <a:gd name="connsiteX30" fmla="*/ 1415764 w 2275153"/>
                  <a:gd name="connsiteY30" fmla="*/ 741634 h 3638337"/>
                  <a:gd name="connsiteX31" fmla="*/ 1430934 w 2275153"/>
                  <a:gd name="connsiteY31" fmla="*/ 1070087 h 3638337"/>
                  <a:gd name="connsiteX32" fmla="*/ 1417521 w 2275153"/>
                  <a:gd name="connsiteY32" fmla="*/ 1128034 h 3638337"/>
                  <a:gd name="connsiteX33" fmla="*/ 1425267 w 2275153"/>
                  <a:gd name="connsiteY33" fmla="*/ 1124653 h 3638337"/>
                  <a:gd name="connsiteX34" fmla="*/ 1405444 w 2275153"/>
                  <a:gd name="connsiteY34" fmla="*/ 1274270 h 3638337"/>
                  <a:gd name="connsiteX35" fmla="*/ 1411048 w 2275153"/>
                  <a:gd name="connsiteY35" fmla="*/ 1332631 h 3638337"/>
                  <a:gd name="connsiteX36" fmla="*/ 1483371 w 2275153"/>
                  <a:gd name="connsiteY36" fmla="*/ 1377419 h 3638337"/>
                  <a:gd name="connsiteX37" fmla="*/ 1611073 w 2275153"/>
                  <a:gd name="connsiteY37" fmla="*/ 1419005 h 3638337"/>
                  <a:gd name="connsiteX38" fmla="*/ 1611074 w 2275153"/>
                  <a:gd name="connsiteY38" fmla="*/ 1419006 h 3638337"/>
                  <a:gd name="connsiteX39" fmla="*/ 1472881 w 2275153"/>
                  <a:gd name="connsiteY39" fmla="*/ 1497916 h 3638337"/>
                  <a:gd name="connsiteX40" fmla="*/ 1467828 w 2275153"/>
                  <a:gd name="connsiteY40" fmla="*/ 1497861 h 3638337"/>
                  <a:gd name="connsiteX41" fmla="*/ 1475671 w 2275153"/>
                  <a:gd name="connsiteY41" fmla="*/ 1510426 h 3638337"/>
                  <a:gd name="connsiteX42" fmla="*/ 1476226 w 2275153"/>
                  <a:gd name="connsiteY42" fmla="*/ 1510770 h 3638337"/>
                  <a:gd name="connsiteX43" fmla="*/ 1603929 w 2275153"/>
                  <a:gd name="connsiteY43" fmla="*/ 1552356 h 3638337"/>
                  <a:gd name="connsiteX44" fmla="*/ 1603930 w 2275153"/>
                  <a:gd name="connsiteY44" fmla="*/ 1552357 h 3638337"/>
                  <a:gd name="connsiteX45" fmla="*/ 1544633 w 2275153"/>
                  <a:gd name="connsiteY45" fmla="*/ 1600113 h 3638337"/>
                  <a:gd name="connsiteX46" fmla="*/ 1545749 w 2275153"/>
                  <a:gd name="connsiteY46" fmla="*/ 1601411 h 3638337"/>
                  <a:gd name="connsiteX47" fmla="*/ 1603930 w 2275153"/>
                  <a:gd name="connsiteY47" fmla="*/ 1651637 h 3638337"/>
                  <a:gd name="connsiteX48" fmla="*/ 1569661 w 2275153"/>
                  <a:gd name="connsiteY48" fmla="*/ 1660107 h 3638337"/>
                  <a:gd name="connsiteX49" fmla="*/ 1732508 w 2275153"/>
                  <a:gd name="connsiteY49" fmla="*/ 1783023 h 3638337"/>
                  <a:gd name="connsiteX50" fmla="*/ 2056764 w 2275153"/>
                  <a:gd name="connsiteY50" fmla="*/ 2117271 h 3638337"/>
                  <a:gd name="connsiteX51" fmla="*/ 1980431 w 2275153"/>
                  <a:gd name="connsiteY51" fmla="*/ 3383347 h 3638337"/>
                  <a:gd name="connsiteX52" fmla="*/ 1850571 w 2275153"/>
                  <a:gd name="connsiteY52" fmla="*/ 3456372 h 3638337"/>
                  <a:gd name="connsiteX53" fmla="*/ 1855057 w 2275153"/>
                  <a:gd name="connsiteY53" fmla="*/ 3496426 h 3638337"/>
                  <a:gd name="connsiteX54" fmla="*/ 1763348 w 2275153"/>
                  <a:gd name="connsiteY54" fmla="*/ 3634826 h 3638337"/>
                  <a:gd name="connsiteX55" fmla="*/ 1614725 w 2275153"/>
                  <a:gd name="connsiteY55" fmla="*/ 3560823 h 3638337"/>
                  <a:gd name="connsiteX56" fmla="*/ 1593777 w 2275153"/>
                  <a:gd name="connsiteY56" fmla="*/ 3512898 h 3638337"/>
                  <a:gd name="connsiteX57" fmla="*/ 1516493 w 2275153"/>
                  <a:gd name="connsiteY57" fmla="*/ 3517099 h 3638337"/>
                  <a:gd name="connsiteX58" fmla="*/ 749794 w 2275153"/>
                  <a:gd name="connsiteY58" fmla="*/ 3076254 h 3638337"/>
                  <a:gd name="connsiteX59" fmla="*/ 356579 w 2275153"/>
                  <a:gd name="connsiteY59" fmla="*/ 1703555 h 3638337"/>
                  <a:gd name="connsiteX60" fmla="*/ 358086 w 2275153"/>
                  <a:gd name="connsiteY60" fmla="*/ 1696522 h 3638337"/>
                  <a:gd name="connsiteX61" fmla="*/ 309941 w 2275153"/>
                  <a:gd name="connsiteY61" fmla="*/ 1664267 h 3638337"/>
                  <a:gd name="connsiteX62" fmla="*/ 428979 w 2275153"/>
                  <a:gd name="connsiteY62" fmla="*/ 1457227 h 3638337"/>
                  <a:gd name="connsiteX63" fmla="*/ 55356 w 2275153"/>
                  <a:gd name="connsiteY63" fmla="*/ 1352355 h 3638337"/>
                  <a:gd name="connsiteX64" fmla="*/ 40053 w 2275153"/>
                  <a:gd name="connsiteY64" fmla="*/ 1317288 h 3638337"/>
                  <a:gd name="connsiteX65" fmla="*/ 96381 w 2275153"/>
                  <a:gd name="connsiteY65" fmla="*/ 681218 h 3638337"/>
                  <a:gd name="connsiteX66" fmla="*/ 826576 w 2275153"/>
                  <a:gd name="connsiteY66" fmla="*/ 241432 h 3638337"/>
                  <a:gd name="connsiteX67" fmla="*/ 941103 w 2275153"/>
                  <a:gd name="connsiteY67" fmla="*/ 259949 h 3638337"/>
                  <a:gd name="connsiteX68" fmla="*/ 945469 w 2275153"/>
                  <a:gd name="connsiteY68" fmla="*/ 245647 h 3638337"/>
                  <a:gd name="connsiteX69" fmla="*/ 1129034 w 2275153"/>
                  <a:gd name="connsiteY69" fmla="*/ 910 h 3638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2275153" h="3638337">
                    <a:moveTo>
                      <a:pt x="1129034" y="910"/>
                    </a:moveTo>
                    <a:cubicBezTo>
                      <a:pt x="1096458" y="48791"/>
                      <a:pt x="1065424" y="112479"/>
                      <a:pt x="1038149" y="185994"/>
                    </a:cubicBezTo>
                    <a:lnTo>
                      <a:pt x="1008002" y="279193"/>
                    </a:lnTo>
                    <a:lnTo>
                      <a:pt x="1023730" y="261809"/>
                    </a:lnTo>
                    <a:cubicBezTo>
                      <a:pt x="1047186" y="238804"/>
                      <a:pt x="1072674" y="216538"/>
                      <a:pt x="1100047" y="195372"/>
                    </a:cubicBezTo>
                    <a:cubicBezTo>
                      <a:pt x="1236910" y="89539"/>
                      <a:pt x="1388501" y="36221"/>
                      <a:pt x="1506788" y="41945"/>
                    </a:cubicBezTo>
                    <a:cubicBezTo>
                      <a:pt x="1577761" y="45380"/>
                      <a:pt x="1636744" y="70071"/>
                      <a:pt x="1673364" y="117428"/>
                    </a:cubicBezTo>
                    <a:cubicBezTo>
                      <a:pt x="1524110" y="117835"/>
                      <a:pt x="1344457" y="189069"/>
                      <a:pt x="1188454" y="309701"/>
                    </a:cubicBezTo>
                    <a:lnTo>
                      <a:pt x="1140386" y="352347"/>
                    </a:lnTo>
                    <a:lnTo>
                      <a:pt x="1155728" y="362625"/>
                    </a:lnTo>
                    <a:lnTo>
                      <a:pt x="1167295" y="356377"/>
                    </a:lnTo>
                    <a:cubicBezTo>
                      <a:pt x="1231774" y="325838"/>
                      <a:pt x="1304513" y="299552"/>
                      <a:pt x="1382830" y="279703"/>
                    </a:cubicBezTo>
                    <a:cubicBezTo>
                      <a:pt x="1696092" y="200307"/>
                      <a:pt x="1979956" y="253967"/>
                      <a:pt x="2016855" y="399556"/>
                    </a:cubicBezTo>
                    <a:cubicBezTo>
                      <a:pt x="1861924" y="350520"/>
                      <a:pt x="1639404" y="354948"/>
                      <a:pt x="1416236" y="411510"/>
                    </a:cubicBezTo>
                    <a:lnTo>
                      <a:pt x="1264620" y="458845"/>
                    </a:lnTo>
                    <a:lnTo>
                      <a:pt x="1277409" y="471944"/>
                    </a:lnTo>
                    <a:lnTo>
                      <a:pt x="1362020" y="451532"/>
                    </a:lnTo>
                    <a:cubicBezTo>
                      <a:pt x="1523439" y="424235"/>
                      <a:pt x="1647232" y="439062"/>
                      <a:pt x="1664755" y="495616"/>
                    </a:cubicBezTo>
                    <a:cubicBezTo>
                      <a:pt x="1621532" y="491346"/>
                      <a:pt x="1570915" y="492091"/>
                      <a:pt x="1515570" y="497468"/>
                    </a:cubicBezTo>
                    <a:lnTo>
                      <a:pt x="1346476" y="525688"/>
                    </a:lnTo>
                    <a:lnTo>
                      <a:pt x="1365582" y="528839"/>
                    </a:lnTo>
                    <a:lnTo>
                      <a:pt x="1371885" y="530616"/>
                    </a:lnTo>
                    <a:lnTo>
                      <a:pt x="1381151" y="529732"/>
                    </a:lnTo>
                    <a:cubicBezTo>
                      <a:pt x="1649087" y="513572"/>
                      <a:pt x="1870816" y="575484"/>
                      <a:pt x="1876397" y="668018"/>
                    </a:cubicBezTo>
                    <a:cubicBezTo>
                      <a:pt x="1817544" y="645103"/>
                      <a:pt x="1742715" y="628597"/>
                      <a:pt x="1658739" y="619258"/>
                    </a:cubicBezTo>
                    <a:lnTo>
                      <a:pt x="1579387" y="614125"/>
                    </a:lnTo>
                    <a:lnTo>
                      <a:pt x="1584528" y="616956"/>
                    </a:lnTo>
                    <a:cubicBezTo>
                      <a:pt x="1684464" y="680816"/>
                      <a:pt x="1742977" y="765700"/>
                      <a:pt x="1733799" y="852517"/>
                    </a:cubicBezTo>
                    <a:cubicBezTo>
                      <a:pt x="1679750" y="801060"/>
                      <a:pt x="1607965" y="757139"/>
                      <a:pt x="1525180" y="723492"/>
                    </a:cubicBezTo>
                    <a:lnTo>
                      <a:pt x="1395783" y="681772"/>
                    </a:lnTo>
                    <a:lnTo>
                      <a:pt x="1415764" y="741634"/>
                    </a:lnTo>
                    <a:cubicBezTo>
                      <a:pt x="1443192" y="845536"/>
                      <a:pt x="1448930" y="957647"/>
                      <a:pt x="1430934" y="1070087"/>
                    </a:cubicBezTo>
                    <a:lnTo>
                      <a:pt x="1417521" y="1128034"/>
                    </a:lnTo>
                    <a:lnTo>
                      <a:pt x="1425267" y="1124653"/>
                    </a:lnTo>
                    <a:cubicBezTo>
                      <a:pt x="1410954" y="1174920"/>
                      <a:pt x="1404482" y="1225190"/>
                      <a:pt x="1405444" y="1274270"/>
                    </a:cubicBezTo>
                    <a:lnTo>
                      <a:pt x="1411048" y="1332631"/>
                    </a:lnTo>
                    <a:lnTo>
                      <a:pt x="1483371" y="1377419"/>
                    </a:lnTo>
                    <a:cubicBezTo>
                      <a:pt x="1523919" y="1396334"/>
                      <a:pt x="1566792" y="1410440"/>
                      <a:pt x="1611073" y="1419005"/>
                    </a:cubicBezTo>
                    <a:lnTo>
                      <a:pt x="1611074" y="1419006"/>
                    </a:lnTo>
                    <a:cubicBezTo>
                      <a:pt x="1576148" y="1462945"/>
                      <a:pt x="1526759" y="1489448"/>
                      <a:pt x="1472881" y="1497916"/>
                    </a:cubicBezTo>
                    <a:lnTo>
                      <a:pt x="1467828" y="1497861"/>
                    </a:lnTo>
                    <a:lnTo>
                      <a:pt x="1475671" y="1510426"/>
                    </a:lnTo>
                    <a:lnTo>
                      <a:pt x="1476226" y="1510770"/>
                    </a:lnTo>
                    <a:cubicBezTo>
                      <a:pt x="1516774" y="1529685"/>
                      <a:pt x="1559647" y="1543790"/>
                      <a:pt x="1603929" y="1552356"/>
                    </a:cubicBezTo>
                    <a:lnTo>
                      <a:pt x="1603930" y="1552357"/>
                    </a:lnTo>
                    <a:lnTo>
                      <a:pt x="1544633" y="1600113"/>
                    </a:lnTo>
                    <a:lnTo>
                      <a:pt x="1545749" y="1601411"/>
                    </a:lnTo>
                    <a:cubicBezTo>
                      <a:pt x="1563553" y="1619246"/>
                      <a:pt x="1582964" y="1636038"/>
                      <a:pt x="1603930" y="1651637"/>
                    </a:cubicBezTo>
                    <a:lnTo>
                      <a:pt x="1569661" y="1660107"/>
                    </a:lnTo>
                    <a:lnTo>
                      <a:pt x="1732508" y="1783023"/>
                    </a:lnTo>
                    <a:cubicBezTo>
                      <a:pt x="1863574" y="1892319"/>
                      <a:pt x="1977075" y="2008666"/>
                      <a:pt x="2056764" y="2117271"/>
                    </a:cubicBezTo>
                    <a:cubicBezTo>
                      <a:pt x="2375516" y="2551689"/>
                      <a:pt x="2341341" y="3118531"/>
                      <a:pt x="1980431" y="3383347"/>
                    </a:cubicBezTo>
                    <a:lnTo>
                      <a:pt x="1850571" y="3456372"/>
                    </a:lnTo>
                    <a:lnTo>
                      <a:pt x="1855057" y="3496426"/>
                    </a:lnTo>
                    <a:cubicBezTo>
                      <a:pt x="1851982" y="3564141"/>
                      <a:pt x="1817367" y="3620352"/>
                      <a:pt x="1763348" y="3634826"/>
                    </a:cubicBezTo>
                    <a:cubicBezTo>
                      <a:pt x="1709328" y="3649301"/>
                      <a:pt x="1651246" y="3617928"/>
                      <a:pt x="1614725" y="3560823"/>
                    </a:cubicBezTo>
                    <a:lnTo>
                      <a:pt x="1593777" y="3512898"/>
                    </a:lnTo>
                    <a:lnTo>
                      <a:pt x="1516493" y="3517099"/>
                    </a:lnTo>
                    <a:cubicBezTo>
                      <a:pt x="1238946" y="3503290"/>
                      <a:pt x="949014" y="3347766"/>
                      <a:pt x="749794" y="3076254"/>
                    </a:cubicBezTo>
                    <a:cubicBezTo>
                      <a:pt x="510730" y="2750442"/>
                      <a:pt x="296496" y="2113420"/>
                      <a:pt x="356579" y="1703555"/>
                    </a:cubicBezTo>
                    <a:lnTo>
                      <a:pt x="358086" y="1696522"/>
                    </a:lnTo>
                    <a:lnTo>
                      <a:pt x="309941" y="1664267"/>
                    </a:lnTo>
                    <a:lnTo>
                      <a:pt x="428979" y="1457227"/>
                    </a:lnTo>
                    <a:lnTo>
                      <a:pt x="55356" y="1352355"/>
                    </a:lnTo>
                    <a:lnTo>
                      <a:pt x="40053" y="1317288"/>
                    </a:lnTo>
                    <a:cubicBezTo>
                      <a:pt x="-26115" y="1121607"/>
                      <a:pt x="-12287" y="890555"/>
                      <a:pt x="96381" y="681218"/>
                    </a:cubicBezTo>
                    <a:cubicBezTo>
                      <a:pt x="248517" y="388147"/>
                      <a:pt x="542431" y="222608"/>
                      <a:pt x="826576" y="241432"/>
                    </a:cubicBezTo>
                    <a:lnTo>
                      <a:pt x="941103" y="259949"/>
                    </a:lnTo>
                    <a:lnTo>
                      <a:pt x="945469" y="245647"/>
                    </a:lnTo>
                    <a:cubicBezTo>
                      <a:pt x="998737" y="90843"/>
                      <a:pt x="1070989" y="-10764"/>
                      <a:pt x="1129034" y="910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楕円 80">
                <a:extLst>
                  <a:ext uri="{FF2B5EF4-FFF2-40B4-BE49-F238E27FC236}">
                    <a16:creationId xmlns:a16="http://schemas.microsoft.com/office/drawing/2014/main" id="{8EAEF6BE-7D57-487C-B0D6-95726265099F}"/>
                  </a:ext>
                </a:extLst>
              </p:cNvPr>
              <p:cNvSpPr/>
              <p:nvPr/>
            </p:nvSpPr>
            <p:spPr bwMode="auto">
              <a:xfrm rot="6538830">
                <a:off x="1655126" y="4039356"/>
                <a:ext cx="1006751" cy="2110535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9C22CBBF-4174-4689-92A3-33B71B91047F}"/>
                  </a:ext>
                </a:extLst>
              </p:cNvPr>
              <p:cNvSpPr/>
              <p:nvPr/>
            </p:nvSpPr>
            <p:spPr bwMode="auto">
              <a:xfrm>
                <a:off x="638562" y="3362324"/>
                <a:ext cx="247264" cy="31840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283E7F6D-58FF-44AE-861E-699C2F8B351E}"/>
                  </a:ext>
                </a:extLst>
              </p:cNvPr>
              <p:cNvSpPr/>
              <p:nvPr/>
            </p:nvSpPr>
            <p:spPr bwMode="auto">
              <a:xfrm>
                <a:off x="679682" y="3427174"/>
                <a:ext cx="145975" cy="187972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57842B90-5CBD-4738-B66E-16A142E8A643}"/>
                  </a:ext>
                </a:extLst>
              </p:cNvPr>
              <p:cNvSpPr/>
              <p:nvPr/>
            </p:nvSpPr>
            <p:spPr bwMode="auto">
              <a:xfrm rot="933117">
                <a:off x="-65315" y="4193087"/>
                <a:ext cx="589927" cy="631447"/>
              </a:xfrm>
              <a:custGeom>
                <a:avLst/>
                <a:gdLst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0 w 825040"/>
                  <a:gd name="connsiteY2" fmla="*/ 669596 h 669596"/>
                  <a:gd name="connsiteX3" fmla="*/ 3486 w 825040"/>
                  <a:gd name="connsiteY3" fmla="*/ 651390 h 669596"/>
                  <a:gd name="connsiteX4" fmla="*/ 783490 w 825040"/>
                  <a:gd name="connsiteY4" fmla="*/ 1967 h 669596"/>
                  <a:gd name="connsiteX5" fmla="*/ 825040 w 825040"/>
                  <a:gd name="connsiteY5" fmla="*/ 0 h 669596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1553 w 821553"/>
                  <a:gd name="connsiteY0" fmla="*/ 18368 h 669942"/>
                  <a:gd name="connsiteX1" fmla="*/ 808999 w 821553"/>
                  <a:gd name="connsiteY1" fmla="*/ 67193 h 669942"/>
                  <a:gd name="connsiteX2" fmla="*/ -1 w 821553"/>
                  <a:gd name="connsiteY2" fmla="*/ 669758 h 669942"/>
                  <a:gd name="connsiteX3" fmla="*/ 745999 w 821553"/>
                  <a:gd name="connsiteY3" fmla="*/ 0 h 669942"/>
                  <a:gd name="connsiteX4" fmla="*/ 821553 w 821553"/>
                  <a:gd name="connsiteY4" fmla="*/ 18368 h 669942"/>
                  <a:gd name="connsiteX0" fmla="*/ 832141 w 832141"/>
                  <a:gd name="connsiteY0" fmla="*/ 18368 h 685178"/>
                  <a:gd name="connsiteX1" fmla="*/ 819587 w 832141"/>
                  <a:gd name="connsiteY1" fmla="*/ 67193 h 685178"/>
                  <a:gd name="connsiteX2" fmla="*/ 10587 w 832141"/>
                  <a:gd name="connsiteY2" fmla="*/ 669758 h 685178"/>
                  <a:gd name="connsiteX3" fmla="*/ 756587 w 832141"/>
                  <a:gd name="connsiteY3" fmla="*/ 0 h 685178"/>
                  <a:gd name="connsiteX4" fmla="*/ 832141 w 832141"/>
                  <a:gd name="connsiteY4" fmla="*/ 18368 h 685178"/>
                  <a:gd name="connsiteX0" fmla="*/ 821657 w 821657"/>
                  <a:gd name="connsiteY0" fmla="*/ 18368 h 689469"/>
                  <a:gd name="connsiteX1" fmla="*/ 809103 w 821657"/>
                  <a:gd name="connsiteY1" fmla="*/ 67193 h 689469"/>
                  <a:gd name="connsiteX2" fmla="*/ 103 w 821657"/>
                  <a:gd name="connsiteY2" fmla="*/ 669758 h 689469"/>
                  <a:gd name="connsiteX3" fmla="*/ 746103 w 821657"/>
                  <a:gd name="connsiteY3" fmla="*/ 0 h 689469"/>
                  <a:gd name="connsiteX4" fmla="*/ 821657 w 821657"/>
                  <a:gd name="connsiteY4" fmla="*/ 18368 h 689469"/>
                  <a:gd name="connsiteX0" fmla="*/ 783482 w 783482"/>
                  <a:gd name="connsiteY0" fmla="*/ 18368 h 770163"/>
                  <a:gd name="connsiteX1" fmla="*/ 770928 w 783482"/>
                  <a:gd name="connsiteY1" fmla="*/ 67193 h 770163"/>
                  <a:gd name="connsiteX2" fmla="*/ 117 w 783482"/>
                  <a:gd name="connsiteY2" fmla="*/ 752448 h 770163"/>
                  <a:gd name="connsiteX3" fmla="*/ 707928 w 783482"/>
                  <a:gd name="connsiteY3" fmla="*/ 0 h 770163"/>
                  <a:gd name="connsiteX4" fmla="*/ 783482 w 783482"/>
                  <a:gd name="connsiteY4" fmla="*/ 18368 h 770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482" h="770163">
                    <a:moveTo>
                      <a:pt x="783482" y="18368"/>
                    </a:moveTo>
                    <a:lnTo>
                      <a:pt x="770928" y="67193"/>
                    </a:lnTo>
                    <a:cubicBezTo>
                      <a:pt x="634002" y="175758"/>
                      <a:pt x="6689" y="890898"/>
                      <a:pt x="117" y="752448"/>
                    </a:cubicBezTo>
                    <a:cubicBezTo>
                      <a:pt x="-6455" y="613998"/>
                      <a:pt x="264370" y="40050"/>
                      <a:pt x="707928" y="0"/>
                    </a:cubicBezTo>
                    <a:cubicBezTo>
                      <a:pt x="755781" y="1604"/>
                      <a:pt x="758297" y="12245"/>
                      <a:pt x="783482" y="18368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D4BB0FB5-FF26-4D8B-981D-40C8EC559594}"/>
                  </a:ext>
                </a:extLst>
              </p:cNvPr>
              <p:cNvSpPr/>
              <p:nvPr/>
            </p:nvSpPr>
            <p:spPr bwMode="auto">
              <a:xfrm rot="20628705">
                <a:off x="-18647" y="4400080"/>
                <a:ext cx="709277" cy="647868"/>
              </a:xfrm>
              <a:custGeom>
                <a:avLst/>
                <a:gdLst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0 w 825040"/>
                  <a:gd name="connsiteY2" fmla="*/ 669596 h 669596"/>
                  <a:gd name="connsiteX3" fmla="*/ 3486 w 825040"/>
                  <a:gd name="connsiteY3" fmla="*/ 651390 h 669596"/>
                  <a:gd name="connsiteX4" fmla="*/ 783490 w 825040"/>
                  <a:gd name="connsiteY4" fmla="*/ 1967 h 669596"/>
                  <a:gd name="connsiteX5" fmla="*/ 825040 w 825040"/>
                  <a:gd name="connsiteY5" fmla="*/ 0 h 669596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7421" h="768927">
                    <a:moveTo>
                      <a:pt x="827421" y="18368"/>
                    </a:moveTo>
                    <a:lnTo>
                      <a:pt x="814867" y="67193"/>
                    </a:lnTo>
                    <a:cubicBezTo>
                      <a:pt x="636879" y="407392"/>
                      <a:pt x="172933" y="394657"/>
                      <a:pt x="0" y="768927"/>
                    </a:cubicBezTo>
                    <a:lnTo>
                      <a:pt x="5867" y="669758"/>
                    </a:lnTo>
                    <a:cubicBezTo>
                      <a:pt x="105722" y="319202"/>
                      <a:pt x="308309" y="40050"/>
                      <a:pt x="751867" y="0"/>
                    </a:cubicBezTo>
                    <a:cubicBezTo>
                      <a:pt x="799720" y="1604"/>
                      <a:pt x="802236" y="12245"/>
                      <a:pt x="827421" y="183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BD632C6B-E8DF-4C7D-B89F-B26E97D06975}"/>
                  </a:ext>
                </a:extLst>
              </p:cNvPr>
              <p:cNvSpPr/>
              <p:nvPr/>
            </p:nvSpPr>
            <p:spPr bwMode="auto">
              <a:xfrm rot="2938421">
                <a:off x="-296963" y="3487793"/>
                <a:ext cx="954963" cy="1248109"/>
              </a:xfrm>
              <a:custGeom>
                <a:avLst/>
                <a:gdLst>
                  <a:gd name="connsiteX0" fmla="*/ 548516 w 1071843"/>
                  <a:gd name="connsiteY0" fmla="*/ 0 h 1400867"/>
                  <a:gd name="connsiteX1" fmla="*/ 569923 w 1071843"/>
                  <a:gd name="connsiteY1" fmla="*/ 7835 h 1400867"/>
                  <a:gd name="connsiteX2" fmla="*/ 1049292 w 1071843"/>
                  <a:gd name="connsiteY2" fmla="*/ 487205 h 1400867"/>
                  <a:gd name="connsiteX3" fmla="*/ 1071843 w 1071843"/>
                  <a:gd name="connsiteY3" fmla="*/ 559853 h 1400867"/>
                  <a:gd name="connsiteX4" fmla="*/ 1021400 w 1071843"/>
                  <a:gd name="connsiteY4" fmla="*/ 562241 h 1400867"/>
                  <a:gd name="connsiteX5" fmla="*/ 211685 w 1071843"/>
                  <a:gd name="connsiteY5" fmla="*/ 1366832 h 1400867"/>
                  <a:gd name="connsiteX6" fmla="*/ 209966 w 1071843"/>
                  <a:gd name="connsiteY6" fmla="*/ 1400867 h 1400867"/>
                  <a:gd name="connsiteX7" fmla="*/ 153840 w 1071843"/>
                  <a:gd name="connsiteY7" fmla="*/ 1332841 h 1400867"/>
                  <a:gd name="connsiteX8" fmla="*/ 0 w 1071843"/>
                  <a:gd name="connsiteY8" fmla="*/ 829204 h 1400867"/>
                  <a:gd name="connsiteX9" fmla="*/ 471416 w 1071843"/>
                  <a:gd name="connsiteY9" fmla="*/ 37141 h 140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1843" h="1400867">
                    <a:moveTo>
                      <a:pt x="548516" y="0"/>
                    </a:moveTo>
                    <a:lnTo>
                      <a:pt x="569923" y="7835"/>
                    </a:lnTo>
                    <a:cubicBezTo>
                      <a:pt x="785459" y="98999"/>
                      <a:pt x="958128" y="271668"/>
                      <a:pt x="1049292" y="487205"/>
                    </a:cubicBezTo>
                    <a:lnTo>
                      <a:pt x="1071843" y="559853"/>
                    </a:lnTo>
                    <a:lnTo>
                      <a:pt x="1021400" y="562241"/>
                    </a:lnTo>
                    <a:cubicBezTo>
                      <a:pt x="594789" y="602846"/>
                      <a:pt x="254931" y="940996"/>
                      <a:pt x="211685" y="1366832"/>
                    </a:cubicBezTo>
                    <a:lnTo>
                      <a:pt x="209966" y="1400867"/>
                    </a:lnTo>
                    <a:lnTo>
                      <a:pt x="153840" y="1332841"/>
                    </a:lnTo>
                    <a:cubicBezTo>
                      <a:pt x="56713" y="1189075"/>
                      <a:pt x="0" y="1015763"/>
                      <a:pt x="0" y="829204"/>
                    </a:cubicBezTo>
                    <a:cubicBezTo>
                      <a:pt x="0" y="487181"/>
                      <a:pt x="190620" y="189679"/>
                      <a:pt x="471416" y="371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C9C7968-A73F-4898-B0BC-48538FF4868A}"/>
                  </a:ext>
                </a:extLst>
              </p:cNvPr>
              <p:cNvSpPr/>
              <p:nvPr/>
            </p:nvSpPr>
            <p:spPr bwMode="auto">
              <a:xfrm rot="2938421">
                <a:off x="-506250" y="3994060"/>
                <a:ext cx="260237" cy="339808"/>
              </a:xfrm>
              <a:custGeom>
                <a:avLst/>
                <a:gdLst>
                  <a:gd name="connsiteX0" fmla="*/ 51051 w 260237"/>
                  <a:gd name="connsiteY0" fmla="*/ 558 h 339808"/>
                  <a:gd name="connsiteX1" fmla="*/ 240706 w 260237"/>
                  <a:gd name="connsiteY1" fmla="*/ 9034 h 339808"/>
                  <a:gd name="connsiteX2" fmla="*/ 260237 w 260237"/>
                  <a:gd name="connsiteY2" fmla="*/ 12786 h 339808"/>
                  <a:gd name="connsiteX3" fmla="*/ 242601 w 260237"/>
                  <a:gd name="connsiteY3" fmla="*/ 42504 h 339808"/>
                  <a:gd name="connsiteX4" fmla="*/ 167075 w 260237"/>
                  <a:gd name="connsiteY4" fmla="*/ 309485 h 339808"/>
                  <a:gd name="connsiteX5" fmla="*/ 165543 w 260237"/>
                  <a:gd name="connsiteY5" fmla="*/ 339808 h 339808"/>
                  <a:gd name="connsiteX6" fmla="*/ 115537 w 260237"/>
                  <a:gd name="connsiteY6" fmla="*/ 279200 h 339808"/>
                  <a:gd name="connsiteX7" fmla="*/ 14554 w 260237"/>
                  <a:gd name="connsiteY7" fmla="*/ 69139 h 339808"/>
                  <a:gd name="connsiteX8" fmla="*/ 0 w 260237"/>
                  <a:gd name="connsiteY8" fmla="*/ 5985 h 33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237" h="339808">
                    <a:moveTo>
                      <a:pt x="51051" y="558"/>
                    </a:moveTo>
                    <a:cubicBezTo>
                      <a:pt x="112705" y="-1291"/>
                      <a:pt x="176177" y="1441"/>
                      <a:pt x="240706" y="9034"/>
                    </a:cubicBezTo>
                    <a:lnTo>
                      <a:pt x="260237" y="12786"/>
                    </a:lnTo>
                    <a:lnTo>
                      <a:pt x="242601" y="42504"/>
                    </a:lnTo>
                    <a:cubicBezTo>
                      <a:pt x="202857" y="124667"/>
                      <a:pt x="176707" y="214635"/>
                      <a:pt x="167075" y="309485"/>
                    </a:cubicBezTo>
                    <a:lnTo>
                      <a:pt x="165543" y="339808"/>
                    </a:lnTo>
                    <a:lnTo>
                      <a:pt x="115537" y="279200"/>
                    </a:lnTo>
                    <a:cubicBezTo>
                      <a:pt x="72270" y="215156"/>
                      <a:pt x="38003" y="144530"/>
                      <a:pt x="14554" y="69139"/>
                    </a:cubicBezTo>
                    <a:lnTo>
                      <a:pt x="0" y="59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1F47DEB-1058-41EF-830E-217393E62C47}"/>
                  </a:ext>
                </a:extLst>
              </p:cNvPr>
              <p:cNvSpPr/>
              <p:nvPr/>
            </p:nvSpPr>
            <p:spPr bwMode="auto">
              <a:xfrm rot="1705613">
                <a:off x="153978" y="3608819"/>
                <a:ext cx="564694" cy="198352"/>
              </a:xfrm>
              <a:custGeom>
                <a:avLst/>
                <a:gdLst>
                  <a:gd name="connsiteX0" fmla="*/ 490663 w 564694"/>
                  <a:gd name="connsiteY0" fmla="*/ 0 h 198352"/>
                  <a:gd name="connsiteX1" fmla="*/ 506072 w 564694"/>
                  <a:gd name="connsiteY1" fmla="*/ 13230 h 198352"/>
                  <a:gd name="connsiteX2" fmla="*/ 564694 w 564694"/>
                  <a:gd name="connsiteY2" fmla="*/ 80760 h 198352"/>
                  <a:gd name="connsiteX3" fmla="*/ 401758 w 564694"/>
                  <a:gd name="connsiteY3" fmla="*/ 143385 h 198352"/>
                  <a:gd name="connsiteX4" fmla="*/ 17265 w 564694"/>
                  <a:gd name="connsiteY4" fmla="*/ 198352 h 198352"/>
                  <a:gd name="connsiteX5" fmla="*/ 0 w 564694"/>
                  <a:gd name="connsiteY5" fmla="*/ 197120 h 198352"/>
                  <a:gd name="connsiteX6" fmla="*/ 28613 w 564694"/>
                  <a:gd name="connsiteY6" fmla="*/ 171362 h 198352"/>
                  <a:gd name="connsiteX7" fmla="*/ 414726 w 564694"/>
                  <a:gd name="connsiteY7" fmla="*/ 6876 h 19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4694" h="198352">
                    <a:moveTo>
                      <a:pt x="490663" y="0"/>
                    </a:moveTo>
                    <a:lnTo>
                      <a:pt x="506072" y="13230"/>
                    </a:lnTo>
                    <a:lnTo>
                      <a:pt x="564694" y="80760"/>
                    </a:lnTo>
                    <a:lnTo>
                      <a:pt x="401758" y="143385"/>
                    </a:lnTo>
                    <a:cubicBezTo>
                      <a:pt x="283580" y="178779"/>
                      <a:pt x="153651" y="198352"/>
                      <a:pt x="17265" y="198352"/>
                    </a:cubicBezTo>
                    <a:lnTo>
                      <a:pt x="0" y="197120"/>
                    </a:lnTo>
                    <a:lnTo>
                      <a:pt x="28613" y="171362"/>
                    </a:lnTo>
                    <a:cubicBezTo>
                      <a:pt x="140241" y="83615"/>
                      <a:pt x="273746" y="26603"/>
                      <a:pt x="414726" y="68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7DCC7FE6-C5C4-43F7-BB0A-6853CE415996}"/>
              </a:ext>
            </a:extLst>
          </p:cNvPr>
          <p:cNvGrpSpPr/>
          <p:nvPr/>
        </p:nvGrpSpPr>
        <p:grpSpPr>
          <a:xfrm>
            <a:off x="7116719" y="3880830"/>
            <a:ext cx="1962358" cy="2462752"/>
            <a:chOff x="4749811" y="2892443"/>
            <a:chExt cx="3678447" cy="4616443"/>
          </a:xfrm>
        </p:grpSpPr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7AA4C8C-D86C-4597-9354-0214ACA48E00}"/>
                </a:ext>
              </a:extLst>
            </p:cNvPr>
            <p:cNvSpPr/>
            <p:nvPr/>
          </p:nvSpPr>
          <p:spPr bwMode="auto">
            <a:xfrm>
              <a:off x="5871204" y="6181900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1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3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3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7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1" y="408413"/>
                  </a:lnTo>
                  <a:lnTo>
                    <a:pt x="546560" y="425392"/>
                  </a:lnTo>
                  <a:cubicBezTo>
                    <a:pt x="564149" y="450389"/>
                    <a:pt x="575028" y="484922"/>
                    <a:pt x="575028" y="523067"/>
                  </a:cubicBezTo>
                  <a:cubicBezTo>
                    <a:pt x="575028" y="561211"/>
                    <a:pt x="564149" y="595745"/>
                    <a:pt x="546560" y="620742"/>
                  </a:cubicBezTo>
                  <a:lnTo>
                    <a:pt x="516721" y="649333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3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3"/>
                  </a:lnTo>
                  <a:lnTo>
                    <a:pt x="409106" y="620742"/>
                  </a:lnTo>
                  <a:cubicBezTo>
                    <a:pt x="391517" y="595745"/>
                    <a:pt x="380638" y="561211"/>
                    <a:pt x="380638" y="523067"/>
                  </a:cubicBezTo>
                  <a:cubicBezTo>
                    <a:pt x="380638" y="484922"/>
                    <a:pt x="391517" y="450389"/>
                    <a:pt x="409106" y="425392"/>
                  </a:cubicBezTo>
                  <a:lnTo>
                    <a:pt x="426827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F6600BA7-26C0-4A52-AB43-D57E4CA5F11D}"/>
                </a:ext>
              </a:extLst>
            </p:cNvPr>
            <p:cNvSpPr/>
            <p:nvPr/>
          </p:nvSpPr>
          <p:spPr bwMode="auto">
            <a:xfrm>
              <a:off x="6121370" y="6268164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0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4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4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6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0" y="408413"/>
                  </a:lnTo>
                  <a:lnTo>
                    <a:pt x="546560" y="425392"/>
                  </a:lnTo>
                  <a:cubicBezTo>
                    <a:pt x="564149" y="450389"/>
                    <a:pt x="575028" y="484922"/>
                    <a:pt x="575028" y="523067"/>
                  </a:cubicBezTo>
                  <a:cubicBezTo>
                    <a:pt x="575028" y="561211"/>
                    <a:pt x="564149" y="595745"/>
                    <a:pt x="546560" y="620742"/>
                  </a:cubicBezTo>
                  <a:lnTo>
                    <a:pt x="516721" y="649334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4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4"/>
                  </a:lnTo>
                  <a:lnTo>
                    <a:pt x="409106" y="620742"/>
                  </a:lnTo>
                  <a:cubicBezTo>
                    <a:pt x="391517" y="595745"/>
                    <a:pt x="380638" y="561211"/>
                    <a:pt x="380638" y="523067"/>
                  </a:cubicBezTo>
                  <a:cubicBezTo>
                    <a:pt x="380638" y="484922"/>
                    <a:pt x="391517" y="450389"/>
                    <a:pt x="409106" y="425392"/>
                  </a:cubicBezTo>
                  <a:lnTo>
                    <a:pt x="426826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C55BA57F-02F1-4B62-81B3-0E36B1D9497B}"/>
                </a:ext>
              </a:extLst>
            </p:cNvPr>
            <p:cNvSpPr/>
            <p:nvPr/>
          </p:nvSpPr>
          <p:spPr bwMode="auto">
            <a:xfrm rot="14970624">
              <a:off x="6672308" y="4063080"/>
              <a:ext cx="222065" cy="74735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1A833498-4BDB-4CD2-A579-DFA24175B168}"/>
                </a:ext>
              </a:extLst>
            </p:cNvPr>
            <p:cNvSpPr/>
            <p:nvPr/>
          </p:nvSpPr>
          <p:spPr bwMode="auto">
            <a:xfrm rot="16721904">
              <a:off x="6638519" y="4227298"/>
              <a:ext cx="222065" cy="747352"/>
            </a:xfrm>
            <a:prstGeom prst="moon">
              <a:avLst>
                <a:gd name="adj" fmla="val 76791"/>
              </a:avLst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F0ACEFF4-F418-4C39-BE4B-EA3EA6891F01}"/>
                </a:ext>
              </a:extLst>
            </p:cNvPr>
            <p:cNvSpPr/>
            <p:nvPr/>
          </p:nvSpPr>
          <p:spPr bwMode="auto">
            <a:xfrm>
              <a:off x="6214022" y="5971400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2" name="月 351">
              <a:extLst>
                <a:ext uri="{FF2B5EF4-FFF2-40B4-BE49-F238E27FC236}">
                  <a16:creationId xmlns:a16="http://schemas.microsoft.com/office/drawing/2014/main" id="{8ED6BFDA-834E-44C0-90DD-BCDAC8F9A6A3}"/>
                </a:ext>
              </a:extLst>
            </p:cNvPr>
            <p:cNvSpPr/>
            <p:nvPr/>
          </p:nvSpPr>
          <p:spPr bwMode="auto">
            <a:xfrm rot="6085858">
              <a:off x="7504050" y="5182211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3" name="月 352">
              <a:extLst>
                <a:ext uri="{FF2B5EF4-FFF2-40B4-BE49-F238E27FC236}">
                  <a16:creationId xmlns:a16="http://schemas.microsoft.com/office/drawing/2014/main" id="{C094E561-4A81-402E-9EE9-0F0AA7AB0E98}"/>
                </a:ext>
              </a:extLst>
            </p:cNvPr>
            <p:cNvSpPr/>
            <p:nvPr/>
          </p:nvSpPr>
          <p:spPr bwMode="auto">
            <a:xfrm rot="7495354">
              <a:off x="7596911" y="5360849"/>
              <a:ext cx="313516" cy="1349178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9E8D0EA0-667C-49C5-834C-01D1FBB6B69C}"/>
                </a:ext>
              </a:extLst>
            </p:cNvPr>
            <p:cNvSpPr/>
            <p:nvPr/>
          </p:nvSpPr>
          <p:spPr bwMode="auto">
            <a:xfrm rot="4687303">
              <a:off x="7463657" y="5091337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5" name="月 354">
              <a:extLst>
                <a:ext uri="{FF2B5EF4-FFF2-40B4-BE49-F238E27FC236}">
                  <a16:creationId xmlns:a16="http://schemas.microsoft.com/office/drawing/2014/main" id="{689ED60D-D526-409F-AE3A-24464CD90790}"/>
                </a:ext>
              </a:extLst>
            </p:cNvPr>
            <p:cNvSpPr/>
            <p:nvPr/>
          </p:nvSpPr>
          <p:spPr bwMode="auto">
            <a:xfrm rot="7315778">
              <a:off x="7386579" y="5448774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6" name="月 355">
              <a:extLst>
                <a:ext uri="{FF2B5EF4-FFF2-40B4-BE49-F238E27FC236}">
                  <a16:creationId xmlns:a16="http://schemas.microsoft.com/office/drawing/2014/main" id="{B57E7FEC-3051-44D0-BE1A-13CF78724B9E}"/>
                </a:ext>
              </a:extLst>
            </p:cNvPr>
            <p:cNvSpPr/>
            <p:nvPr/>
          </p:nvSpPr>
          <p:spPr bwMode="auto">
            <a:xfrm rot="8710755">
              <a:off x="7248828" y="5497593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月 356">
              <a:extLst>
                <a:ext uri="{FF2B5EF4-FFF2-40B4-BE49-F238E27FC236}">
                  <a16:creationId xmlns:a16="http://schemas.microsoft.com/office/drawing/2014/main" id="{17B8117A-58D0-4645-BB8B-088C73280DC3}"/>
                </a:ext>
              </a:extLst>
            </p:cNvPr>
            <p:cNvSpPr/>
            <p:nvPr/>
          </p:nvSpPr>
          <p:spPr bwMode="auto">
            <a:xfrm rot="8141577">
              <a:off x="7458131" y="5601273"/>
              <a:ext cx="193509" cy="1120624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6D76658E-B908-4C81-A9F9-78F5733865D8}"/>
                </a:ext>
              </a:extLst>
            </p:cNvPr>
            <p:cNvSpPr/>
            <p:nvPr/>
          </p:nvSpPr>
          <p:spPr bwMode="auto">
            <a:xfrm>
              <a:off x="5386393" y="4081909"/>
              <a:ext cx="1928734" cy="2335795"/>
            </a:xfrm>
            <a:custGeom>
              <a:avLst/>
              <a:gdLst>
                <a:gd name="connsiteX0" fmla="*/ 1061992 w 1928734"/>
                <a:gd name="connsiteY0" fmla="*/ 0 h 2335795"/>
                <a:gd name="connsiteX1" fmla="*/ 1064629 w 1928734"/>
                <a:gd name="connsiteY1" fmla="*/ 27465 h 2335795"/>
                <a:gd name="connsiteX2" fmla="*/ 1136952 w 1928734"/>
                <a:gd name="connsiteY2" fmla="*/ 72253 h 2335795"/>
                <a:gd name="connsiteX3" fmla="*/ 1264654 w 1928734"/>
                <a:gd name="connsiteY3" fmla="*/ 113839 h 2335795"/>
                <a:gd name="connsiteX4" fmla="*/ 1264655 w 1928734"/>
                <a:gd name="connsiteY4" fmla="*/ 113840 h 2335795"/>
                <a:gd name="connsiteX5" fmla="*/ 1126462 w 1928734"/>
                <a:gd name="connsiteY5" fmla="*/ 192750 h 2335795"/>
                <a:gd name="connsiteX6" fmla="*/ 1121409 w 1928734"/>
                <a:gd name="connsiteY6" fmla="*/ 192695 h 2335795"/>
                <a:gd name="connsiteX7" fmla="*/ 1129252 w 1928734"/>
                <a:gd name="connsiteY7" fmla="*/ 205260 h 2335795"/>
                <a:gd name="connsiteX8" fmla="*/ 1129807 w 1928734"/>
                <a:gd name="connsiteY8" fmla="*/ 205604 h 2335795"/>
                <a:gd name="connsiteX9" fmla="*/ 1257510 w 1928734"/>
                <a:gd name="connsiteY9" fmla="*/ 247190 h 2335795"/>
                <a:gd name="connsiteX10" fmla="*/ 1257511 w 1928734"/>
                <a:gd name="connsiteY10" fmla="*/ 247191 h 2335795"/>
                <a:gd name="connsiteX11" fmla="*/ 1198214 w 1928734"/>
                <a:gd name="connsiteY11" fmla="*/ 294947 h 2335795"/>
                <a:gd name="connsiteX12" fmla="*/ 1199330 w 1928734"/>
                <a:gd name="connsiteY12" fmla="*/ 296245 h 2335795"/>
                <a:gd name="connsiteX13" fmla="*/ 1257511 w 1928734"/>
                <a:gd name="connsiteY13" fmla="*/ 346471 h 2335795"/>
                <a:gd name="connsiteX14" fmla="*/ 1223242 w 1928734"/>
                <a:gd name="connsiteY14" fmla="*/ 354941 h 2335795"/>
                <a:gd name="connsiteX15" fmla="*/ 1386089 w 1928734"/>
                <a:gd name="connsiteY15" fmla="*/ 477857 h 2335795"/>
                <a:gd name="connsiteX16" fmla="*/ 1710345 w 1928734"/>
                <a:gd name="connsiteY16" fmla="*/ 812105 h 2335795"/>
                <a:gd name="connsiteX17" fmla="*/ 1634012 w 1928734"/>
                <a:gd name="connsiteY17" fmla="*/ 2078181 h 2335795"/>
                <a:gd name="connsiteX18" fmla="*/ 1413738 w 1928734"/>
                <a:gd name="connsiteY18" fmla="*/ 2185404 h 2335795"/>
                <a:gd name="connsiteX19" fmla="*/ 1340895 w 1928734"/>
                <a:gd name="connsiteY19" fmla="*/ 2201544 h 2335795"/>
                <a:gd name="connsiteX20" fmla="*/ 1337215 w 1928734"/>
                <a:gd name="connsiteY20" fmla="*/ 2225847 h 2335795"/>
                <a:gd name="connsiteX21" fmla="*/ 1212810 w 1928734"/>
                <a:gd name="connsiteY21" fmla="*/ 2335795 h 2335795"/>
                <a:gd name="connsiteX22" fmla="*/ 1088405 w 1928734"/>
                <a:gd name="connsiteY22" fmla="*/ 2225847 h 2335795"/>
                <a:gd name="connsiteX23" fmla="*/ 1084351 w 1928734"/>
                <a:gd name="connsiteY23" fmla="*/ 2199071 h 2335795"/>
                <a:gd name="connsiteX24" fmla="*/ 1002884 w 1928734"/>
                <a:gd name="connsiteY24" fmla="*/ 2186847 h 2335795"/>
                <a:gd name="connsiteX25" fmla="*/ 403375 w 1928734"/>
                <a:gd name="connsiteY25" fmla="*/ 1771088 h 2335795"/>
                <a:gd name="connsiteX26" fmla="*/ 0 w 1928734"/>
                <a:gd name="connsiteY26" fmla="*/ 561685 h 2335795"/>
                <a:gd name="connsiteX27" fmla="*/ 7436 w 1928734"/>
                <a:gd name="connsiteY27" fmla="*/ 442182 h 2335795"/>
                <a:gd name="connsiteX28" fmla="*/ 48031 w 1928734"/>
                <a:gd name="connsiteY28" fmla="*/ 407010 h 2335795"/>
                <a:gd name="connsiteX29" fmla="*/ 984880 w 1928734"/>
                <a:gd name="connsiteY29" fmla="*/ 9267 h 233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28734" h="2335795">
                  <a:moveTo>
                    <a:pt x="1061992" y="0"/>
                  </a:moveTo>
                  <a:lnTo>
                    <a:pt x="1064629" y="27465"/>
                  </a:lnTo>
                  <a:lnTo>
                    <a:pt x="1136952" y="72253"/>
                  </a:lnTo>
                  <a:cubicBezTo>
                    <a:pt x="1177500" y="91168"/>
                    <a:pt x="1220373" y="105274"/>
                    <a:pt x="1264654" y="113839"/>
                  </a:cubicBezTo>
                  <a:lnTo>
                    <a:pt x="1264655" y="113840"/>
                  </a:lnTo>
                  <a:cubicBezTo>
                    <a:pt x="1229729" y="157779"/>
                    <a:pt x="1180340" y="184282"/>
                    <a:pt x="1126462" y="192750"/>
                  </a:cubicBezTo>
                  <a:lnTo>
                    <a:pt x="1121409" y="192695"/>
                  </a:lnTo>
                  <a:lnTo>
                    <a:pt x="1129252" y="205260"/>
                  </a:lnTo>
                  <a:lnTo>
                    <a:pt x="1129807" y="205604"/>
                  </a:lnTo>
                  <a:cubicBezTo>
                    <a:pt x="1170355" y="224519"/>
                    <a:pt x="1213228" y="238624"/>
                    <a:pt x="1257510" y="247190"/>
                  </a:cubicBezTo>
                  <a:lnTo>
                    <a:pt x="1257511" y="247191"/>
                  </a:lnTo>
                  <a:lnTo>
                    <a:pt x="1198214" y="294947"/>
                  </a:lnTo>
                  <a:lnTo>
                    <a:pt x="1199330" y="296245"/>
                  </a:lnTo>
                  <a:cubicBezTo>
                    <a:pt x="1217134" y="314080"/>
                    <a:pt x="1236545" y="330872"/>
                    <a:pt x="1257511" y="346471"/>
                  </a:cubicBezTo>
                  <a:lnTo>
                    <a:pt x="1223242" y="354941"/>
                  </a:lnTo>
                  <a:lnTo>
                    <a:pt x="1386089" y="477857"/>
                  </a:lnTo>
                  <a:cubicBezTo>
                    <a:pt x="1517155" y="587153"/>
                    <a:pt x="1630656" y="703500"/>
                    <a:pt x="1710345" y="812105"/>
                  </a:cubicBezTo>
                  <a:cubicBezTo>
                    <a:pt x="2029097" y="1246523"/>
                    <a:pt x="1994922" y="1813365"/>
                    <a:pt x="1634012" y="2078181"/>
                  </a:cubicBezTo>
                  <a:cubicBezTo>
                    <a:pt x="1566342" y="2127834"/>
                    <a:pt x="1491989" y="2163343"/>
                    <a:pt x="1413738" y="2185404"/>
                  </a:cubicBezTo>
                  <a:lnTo>
                    <a:pt x="1340895" y="2201544"/>
                  </a:lnTo>
                  <a:lnTo>
                    <a:pt x="1337215" y="2225847"/>
                  </a:lnTo>
                  <a:cubicBezTo>
                    <a:pt x="1316719" y="2290459"/>
                    <a:pt x="1268736" y="2335795"/>
                    <a:pt x="1212810" y="2335795"/>
                  </a:cubicBezTo>
                  <a:cubicBezTo>
                    <a:pt x="1156885" y="2335795"/>
                    <a:pt x="1108902" y="2290459"/>
                    <a:pt x="1088405" y="2225847"/>
                  </a:cubicBezTo>
                  <a:lnTo>
                    <a:pt x="1084351" y="2199071"/>
                  </a:lnTo>
                  <a:lnTo>
                    <a:pt x="1002884" y="2186847"/>
                  </a:lnTo>
                  <a:cubicBezTo>
                    <a:pt x="780183" y="2131275"/>
                    <a:pt x="562751" y="1988298"/>
                    <a:pt x="403375" y="1771088"/>
                  </a:cubicBezTo>
                  <a:cubicBezTo>
                    <a:pt x="194194" y="1486003"/>
                    <a:pt x="4024" y="962647"/>
                    <a:pt x="0" y="561685"/>
                  </a:cubicBezTo>
                  <a:lnTo>
                    <a:pt x="7436" y="442182"/>
                  </a:lnTo>
                  <a:lnTo>
                    <a:pt x="48031" y="407010"/>
                  </a:lnTo>
                  <a:cubicBezTo>
                    <a:pt x="299533" y="208963"/>
                    <a:pt x="622993" y="67580"/>
                    <a:pt x="984880" y="9267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9" name="楕円 80">
              <a:extLst>
                <a:ext uri="{FF2B5EF4-FFF2-40B4-BE49-F238E27FC236}">
                  <a16:creationId xmlns:a16="http://schemas.microsoft.com/office/drawing/2014/main" id="{B4E19096-DDB3-441A-BAB4-974E93C7354A}"/>
                </a:ext>
              </a:extLst>
            </p:cNvPr>
            <p:cNvSpPr/>
            <p:nvPr/>
          </p:nvSpPr>
          <p:spPr bwMode="auto">
            <a:xfrm rot="7200000">
              <a:off x="6318410" y="4114002"/>
              <a:ext cx="1006751" cy="2110535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7554F0F7-192B-49EC-932A-707F419EE129}"/>
                </a:ext>
              </a:extLst>
            </p:cNvPr>
            <p:cNvSpPr/>
            <p:nvPr/>
          </p:nvSpPr>
          <p:spPr bwMode="auto">
            <a:xfrm rot="10800000">
              <a:off x="4749811" y="2892443"/>
              <a:ext cx="2097660" cy="2411580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AF7C0B6C-E27C-4D74-9835-95DCB1385B82}"/>
                </a:ext>
              </a:extLst>
            </p:cNvPr>
            <p:cNvSpPr/>
            <p:nvPr/>
          </p:nvSpPr>
          <p:spPr bwMode="auto">
            <a:xfrm>
              <a:off x="5237060" y="4174344"/>
              <a:ext cx="1133049" cy="1248840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3A7D62BB-CEE1-458B-AA0D-8E4C0FCCAB18}"/>
                </a:ext>
              </a:extLst>
            </p:cNvPr>
            <p:cNvSpPr/>
            <p:nvPr/>
          </p:nvSpPr>
          <p:spPr bwMode="auto">
            <a:xfrm>
              <a:off x="5284623" y="4278414"/>
              <a:ext cx="1037922" cy="102804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E6F1547E-4D4C-41B7-B9E3-16FDA052C1D2}"/>
                </a:ext>
              </a:extLst>
            </p:cNvPr>
            <p:cNvSpPr/>
            <p:nvPr/>
          </p:nvSpPr>
          <p:spPr bwMode="auto">
            <a:xfrm>
              <a:off x="5224497" y="3956150"/>
              <a:ext cx="1158174" cy="1318920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弦 363">
              <a:extLst>
                <a:ext uri="{FF2B5EF4-FFF2-40B4-BE49-F238E27FC236}">
                  <a16:creationId xmlns:a16="http://schemas.microsoft.com/office/drawing/2014/main" id="{C3D2FBD0-9DC4-4D9F-9E78-46E2BF03631E}"/>
                </a:ext>
              </a:extLst>
            </p:cNvPr>
            <p:cNvSpPr/>
            <p:nvPr/>
          </p:nvSpPr>
          <p:spPr bwMode="auto">
            <a:xfrm>
              <a:off x="5128464" y="3670353"/>
              <a:ext cx="312317" cy="312317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弦 364">
              <a:extLst>
                <a:ext uri="{FF2B5EF4-FFF2-40B4-BE49-F238E27FC236}">
                  <a16:creationId xmlns:a16="http://schemas.microsoft.com/office/drawing/2014/main" id="{A2D4700B-A19C-410A-BFF0-8971E0EA045F}"/>
                </a:ext>
              </a:extLst>
            </p:cNvPr>
            <p:cNvSpPr/>
            <p:nvPr/>
          </p:nvSpPr>
          <p:spPr bwMode="auto">
            <a:xfrm flipH="1">
              <a:off x="6213950" y="3670353"/>
              <a:ext cx="312317" cy="312317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6" name="弦 365">
              <a:extLst>
                <a:ext uri="{FF2B5EF4-FFF2-40B4-BE49-F238E27FC236}">
                  <a16:creationId xmlns:a16="http://schemas.microsoft.com/office/drawing/2014/main" id="{6C9882A2-8FA7-483D-B6B1-6B2682451543}"/>
                </a:ext>
              </a:extLst>
            </p:cNvPr>
            <p:cNvSpPr/>
            <p:nvPr/>
          </p:nvSpPr>
          <p:spPr bwMode="auto">
            <a:xfrm>
              <a:off x="5259520" y="3743104"/>
              <a:ext cx="179296" cy="179294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弦 366">
              <a:extLst>
                <a:ext uri="{FF2B5EF4-FFF2-40B4-BE49-F238E27FC236}">
                  <a16:creationId xmlns:a16="http://schemas.microsoft.com/office/drawing/2014/main" id="{B15104E4-3A50-4183-926D-8669CE994C0E}"/>
                </a:ext>
              </a:extLst>
            </p:cNvPr>
            <p:cNvSpPr/>
            <p:nvPr/>
          </p:nvSpPr>
          <p:spPr bwMode="auto">
            <a:xfrm flipH="1">
              <a:off x="6211611" y="3745628"/>
              <a:ext cx="179294" cy="179294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月 367">
              <a:extLst>
                <a:ext uri="{FF2B5EF4-FFF2-40B4-BE49-F238E27FC236}">
                  <a16:creationId xmlns:a16="http://schemas.microsoft.com/office/drawing/2014/main" id="{4D55C573-0B02-4578-A939-90D696F3FC08}"/>
                </a:ext>
              </a:extLst>
            </p:cNvPr>
            <p:cNvSpPr/>
            <p:nvPr/>
          </p:nvSpPr>
          <p:spPr bwMode="auto">
            <a:xfrm rot="18900000">
              <a:off x="5324519" y="3511235"/>
              <a:ext cx="91055" cy="455275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月 368">
              <a:extLst>
                <a:ext uri="{FF2B5EF4-FFF2-40B4-BE49-F238E27FC236}">
                  <a16:creationId xmlns:a16="http://schemas.microsoft.com/office/drawing/2014/main" id="{51AC953D-2483-4FF6-8C01-73A23B82B115}"/>
                </a:ext>
              </a:extLst>
            </p:cNvPr>
            <p:cNvSpPr/>
            <p:nvPr/>
          </p:nvSpPr>
          <p:spPr bwMode="auto">
            <a:xfrm rot="2700000" flipH="1">
              <a:off x="6249065" y="3511237"/>
              <a:ext cx="91055" cy="455275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5064A37C-83C7-4C8A-A3BE-FD9B57FC764D}"/>
                </a:ext>
              </a:extLst>
            </p:cNvPr>
            <p:cNvSpPr/>
            <p:nvPr/>
          </p:nvSpPr>
          <p:spPr bwMode="auto">
            <a:xfrm>
              <a:off x="5630444" y="5018351"/>
              <a:ext cx="346282" cy="256718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56D037BB-8ABF-461C-9E57-ECA082D8D005}"/>
                </a:ext>
              </a:extLst>
            </p:cNvPr>
            <p:cNvSpPr/>
            <p:nvPr/>
          </p:nvSpPr>
          <p:spPr bwMode="auto">
            <a:xfrm>
              <a:off x="5603288" y="3949287"/>
              <a:ext cx="392424" cy="61077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94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ハシビロコウのイラスト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0D3F8E3D-EAEB-43F4-8D94-7D6084C67131}"/>
              </a:ext>
            </a:extLst>
          </p:cNvPr>
          <p:cNvGrpSpPr/>
          <p:nvPr/>
        </p:nvGrpSpPr>
        <p:grpSpPr>
          <a:xfrm>
            <a:off x="4228644" y="1069473"/>
            <a:ext cx="1302376" cy="2374726"/>
            <a:chOff x="1164533" y="-2195730"/>
            <a:chExt cx="2441310" cy="4451437"/>
          </a:xfrm>
        </p:grpSpPr>
        <p:sp>
          <p:nvSpPr>
            <p:cNvPr id="189" name="月 188">
              <a:extLst>
                <a:ext uri="{FF2B5EF4-FFF2-40B4-BE49-F238E27FC236}">
                  <a16:creationId xmlns:a16="http://schemas.microsoft.com/office/drawing/2014/main" id="{3FF538C0-995D-4957-BDD1-0D564386FA0C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月 189">
              <a:extLst>
                <a:ext uri="{FF2B5EF4-FFF2-40B4-BE49-F238E27FC236}">
                  <a16:creationId xmlns:a16="http://schemas.microsoft.com/office/drawing/2014/main" id="{23AF17D4-E61D-478E-81C0-09AE8301515F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月 190">
              <a:extLst>
                <a:ext uri="{FF2B5EF4-FFF2-40B4-BE49-F238E27FC236}">
                  <a16:creationId xmlns:a16="http://schemas.microsoft.com/office/drawing/2014/main" id="{4FFF7EE4-4461-4543-A8E8-1B204829F902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B2F1EFFB-476B-4FE2-B03D-A32245527728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月 192">
              <a:extLst>
                <a:ext uri="{FF2B5EF4-FFF2-40B4-BE49-F238E27FC236}">
                  <a16:creationId xmlns:a16="http://schemas.microsoft.com/office/drawing/2014/main" id="{0EC30A5D-F491-4FCD-8DC2-99DCDC9B64AD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月 193">
              <a:extLst>
                <a:ext uri="{FF2B5EF4-FFF2-40B4-BE49-F238E27FC236}">
                  <a16:creationId xmlns:a16="http://schemas.microsoft.com/office/drawing/2014/main" id="{13C95D12-9B91-41A8-AF95-3B44FE8926CC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8A58241E-0BA7-453A-90F4-4C0EFEF96C7F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月 195">
              <a:extLst>
                <a:ext uri="{FF2B5EF4-FFF2-40B4-BE49-F238E27FC236}">
                  <a16:creationId xmlns:a16="http://schemas.microsoft.com/office/drawing/2014/main" id="{60583E08-3399-416E-A82D-CD5AF7F5C8EC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月 196">
              <a:extLst>
                <a:ext uri="{FF2B5EF4-FFF2-40B4-BE49-F238E27FC236}">
                  <a16:creationId xmlns:a16="http://schemas.microsoft.com/office/drawing/2014/main" id="{C7C883DD-3FA0-420A-BEFC-F574DF25746A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92931DE-5D84-4FF7-AE46-5714D1A8A2B4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265E577D-67FD-4D2F-96BE-7E79E6E91992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C6068B9-8D53-401D-9608-1DF8AF69BF06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AC3D339B-54AA-4A8E-8950-DFEDF2E2E6B0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D30DE7E4-C396-4622-9427-173ED961ED3E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3F97D109-22A8-47F8-8AA9-E2C38D4BCE15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月 222">
                <a:extLst>
                  <a:ext uri="{FF2B5EF4-FFF2-40B4-BE49-F238E27FC236}">
                    <a16:creationId xmlns:a16="http://schemas.microsoft.com/office/drawing/2014/main" id="{5B547B05-1907-4803-9CBE-9F2A8B0222B4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CA247E5D-A187-4E54-B1D6-CB1BC619ECD4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562A754A-E4F6-472C-BE61-D58F4EE217DD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2EDDD8A5-E07E-44DE-9C9D-2D384E100F55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4" name="楕円 80">
              <a:extLst>
                <a:ext uri="{FF2B5EF4-FFF2-40B4-BE49-F238E27FC236}">
                  <a16:creationId xmlns:a16="http://schemas.microsoft.com/office/drawing/2014/main" id="{CABED671-7DDB-4BDA-8B1C-3589F51508E8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楕円 80">
              <a:extLst>
                <a:ext uri="{FF2B5EF4-FFF2-40B4-BE49-F238E27FC236}">
                  <a16:creationId xmlns:a16="http://schemas.microsoft.com/office/drawing/2014/main" id="{98DD9211-32DD-4AC0-B03E-0DC488AE7485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楕円 80">
              <a:extLst>
                <a:ext uri="{FF2B5EF4-FFF2-40B4-BE49-F238E27FC236}">
                  <a16:creationId xmlns:a16="http://schemas.microsoft.com/office/drawing/2014/main" id="{502764C6-8341-4D4F-B905-9D6BA4EE324C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4056BAE-9441-4C35-ABAB-4DD3A760E248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5443CAC0-D897-46D6-AD8E-42223B948E44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019A4650-6572-4764-A44C-BFD550F159E8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1A6F842-917A-4A8F-8DFF-CB69EEAE8B64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弦 210">
              <a:extLst>
                <a:ext uri="{FF2B5EF4-FFF2-40B4-BE49-F238E27FC236}">
                  <a16:creationId xmlns:a16="http://schemas.microsoft.com/office/drawing/2014/main" id="{164CF373-4BAF-45F8-A517-1336D9E8EFE8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弦 211">
              <a:extLst>
                <a:ext uri="{FF2B5EF4-FFF2-40B4-BE49-F238E27FC236}">
                  <a16:creationId xmlns:a16="http://schemas.microsoft.com/office/drawing/2014/main" id="{363FF533-BC90-4810-A718-52846BAC0F99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弦 212">
              <a:extLst>
                <a:ext uri="{FF2B5EF4-FFF2-40B4-BE49-F238E27FC236}">
                  <a16:creationId xmlns:a16="http://schemas.microsoft.com/office/drawing/2014/main" id="{BFCBFD5D-9F4D-4085-A847-A8B378285692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弦 213">
              <a:extLst>
                <a:ext uri="{FF2B5EF4-FFF2-40B4-BE49-F238E27FC236}">
                  <a16:creationId xmlns:a16="http://schemas.microsoft.com/office/drawing/2014/main" id="{EB32DDDD-00E2-4B97-A085-C6ADBFFCD420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月 214">
              <a:extLst>
                <a:ext uri="{FF2B5EF4-FFF2-40B4-BE49-F238E27FC236}">
                  <a16:creationId xmlns:a16="http://schemas.microsoft.com/office/drawing/2014/main" id="{3F2162E9-24B1-4250-B967-3273525C0390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月 215">
              <a:extLst>
                <a:ext uri="{FF2B5EF4-FFF2-40B4-BE49-F238E27FC236}">
                  <a16:creationId xmlns:a16="http://schemas.microsoft.com/office/drawing/2014/main" id="{871EB1D8-5E34-4A0E-BF7D-29C33BC5E58C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60D08058-E43E-4540-BDE9-CCF24147F22C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BA46CC3B-3122-4AE6-A9F2-85D775C4AA87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217ADF0-1F8E-44A7-BF70-011E41E0E326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5799FD5F-DBC4-4CB3-9F14-FB16E67168C6}"/>
              </a:ext>
            </a:extLst>
          </p:cNvPr>
          <p:cNvGrpSpPr/>
          <p:nvPr/>
        </p:nvGrpSpPr>
        <p:grpSpPr>
          <a:xfrm>
            <a:off x="1442231" y="872479"/>
            <a:ext cx="1216454" cy="2591058"/>
            <a:chOff x="-1391838" y="-2601247"/>
            <a:chExt cx="2280247" cy="4856954"/>
          </a:xfrm>
        </p:grpSpPr>
        <p:sp>
          <p:nvSpPr>
            <p:cNvPr id="225" name="月 224">
              <a:extLst>
                <a:ext uri="{FF2B5EF4-FFF2-40B4-BE49-F238E27FC236}">
                  <a16:creationId xmlns:a16="http://schemas.microsoft.com/office/drawing/2014/main" id="{E44B2991-FA8D-4322-97DF-305D601938A1}"/>
                </a:ext>
              </a:extLst>
            </p:cNvPr>
            <p:cNvSpPr/>
            <p:nvPr/>
          </p:nvSpPr>
          <p:spPr bwMode="auto">
            <a:xfrm>
              <a:off x="-512038" y="443828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6B67BBB7-7412-461D-BA84-B710BD18FF6B}"/>
                </a:ext>
              </a:extLst>
            </p:cNvPr>
            <p:cNvSpPr/>
            <p:nvPr/>
          </p:nvSpPr>
          <p:spPr bwMode="auto">
            <a:xfrm rot="900000">
              <a:off x="-611922" y="44791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月 226">
              <a:extLst>
                <a:ext uri="{FF2B5EF4-FFF2-40B4-BE49-F238E27FC236}">
                  <a16:creationId xmlns:a16="http://schemas.microsoft.com/office/drawing/2014/main" id="{DEB22A1F-9BBB-43AC-8997-5EE1A0B37033}"/>
                </a:ext>
              </a:extLst>
            </p:cNvPr>
            <p:cNvSpPr/>
            <p:nvPr/>
          </p:nvSpPr>
          <p:spPr bwMode="auto">
            <a:xfrm rot="2356397">
              <a:off x="-672625" y="41366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B87A961A-634F-4874-B9CE-2492133880C9}"/>
                </a:ext>
              </a:extLst>
            </p:cNvPr>
            <p:cNvSpPr/>
            <p:nvPr/>
          </p:nvSpPr>
          <p:spPr bwMode="auto">
            <a:xfrm rot="19800000" flipH="1">
              <a:off x="-75180" y="549752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月 228">
              <a:extLst>
                <a:ext uri="{FF2B5EF4-FFF2-40B4-BE49-F238E27FC236}">
                  <a16:creationId xmlns:a16="http://schemas.microsoft.com/office/drawing/2014/main" id="{6BC38016-B2B4-45F1-9BD2-13E695D37E16}"/>
                </a:ext>
              </a:extLst>
            </p:cNvPr>
            <p:cNvSpPr/>
            <p:nvPr/>
          </p:nvSpPr>
          <p:spPr bwMode="auto">
            <a:xfrm rot="20700000" flipH="1">
              <a:off x="-296872" y="55170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DEAC0B94-97B1-41C2-8A41-74B7816C99D6}"/>
                </a:ext>
              </a:extLst>
            </p:cNvPr>
            <p:cNvSpPr/>
            <p:nvPr/>
          </p:nvSpPr>
          <p:spPr bwMode="auto">
            <a:xfrm rot="19243603" flipH="1">
              <a:off x="-258170" y="413666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月 230">
              <a:extLst>
                <a:ext uri="{FF2B5EF4-FFF2-40B4-BE49-F238E27FC236}">
                  <a16:creationId xmlns:a16="http://schemas.microsoft.com/office/drawing/2014/main" id="{E63B7230-6F22-4EB6-94F8-2A690F1D75A8}"/>
                </a:ext>
              </a:extLst>
            </p:cNvPr>
            <p:cNvSpPr/>
            <p:nvPr/>
          </p:nvSpPr>
          <p:spPr bwMode="auto">
            <a:xfrm rot="21114781">
              <a:off x="-324721" y="4136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月 231">
              <a:extLst>
                <a:ext uri="{FF2B5EF4-FFF2-40B4-BE49-F238E27FC236}">
                  <a16:creationId xmlns:a16="http://schemas.microsoft.com/office/drawing/2014/main" id="{50509F83-8496-4A03-B5C3-82D4F7285C3E}"/>
                </a:ext>
              </a:extLst>
            </p:cNvPr>
            <p:cNvSpPr/>
            <p:nvPr/>
          </p:nvSpPr>
          <p:spPr bwMode="auto">
            <a:xfrm rot="1330995">
              <a:off x="-629306" y="6581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月 232">
              <a:extLst>
                <a:ext uri="{FF2B5EF4-FFF2-40B4-BE49-F238E27FC236}">
                  <a16:creationId xmlns:a16="http://schemas.microsoft.com/office/drawing/2014/main" id="{83F4157A-771C-4DF2-9365-2D11D08C3C8C}"/>
                </a:ext>
              </a:extLst>
            </p:cNvPr>
            <p:cNvSpPr/>
            <p:nvPr/>
          </p:nvSpPr>
          <p:spPr bwMode="auto">
            <a:xfrm rot="10201802">
              <a:off x="-207693" y="68864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FD8BFF0-05DB-44E6-A363-DCAC7F83AE87}"/>
                </a:ext>
              </a:extLst>
            </p:cNvPr>
            <p:cNvSpPr/>
            <p:nvPr/>
          </p:nvSpPr>
          <p:spPr bwMode="auto">
            <a:xfrm rot="5400000">
              <a:off x="-543032" y="1304309"/>
              <a:ext cx="1266444" cy="636352"/>
            </a:xfrm>
            <a:custGeom>
              <a:avLst/>
              <a:gdLst>
                <a:gd name="connsiteX0" fmla="*/ 0 w 1266444"/>
                <a:gd name="connsiteY0" fmla="*/ 394346 h 636352"/>
                <a:gd name="connsiteX1" fmla="*/ 0 w 1266444"/>
                <a:gd name="connsiteY1" fmla="*/ 241999 h 636352"/>
                <a:gd name="connsiteX2" fmla="*/ 408413 w 1266444"/>
                <a:gd name="connsiteY2" fmla="*/ 267166 h 636352"/>
                <a:gd name="connsiteX3" fmla="*/ 425392 w 1266444"/>
                <a:gd name="connsiteY3" fmla="*/ 249446 h 636352"/>
                <a:gd name="connsiteX4" fmla="*/ 523067 w 1266444"/>
                <a:gd name="connsiteY4" fmla="*/ 220978 h 636352"/>
                <a:gd name="connsiteX5" fmla="*/ 620742 w 1266444"/>
                <a:gd name="connsiteY5" fmla="*/ 249446 h 636352"/>
                <a:gd name="connsiteX6" fmla="*/ 649333 w 1266444"/>
                <a:gd name="connsiteY6" fmla="*/ 279285 h 636352"/>
                <a:gd name="connsiteX7" fmla="*/ 1086043 w 1266444"/>
                <a:gd name="connsiteY7" fmla="*/ 294777 h 636352"/>
                <a:gd name="connsiteX8" fmla="*/ 1086974 w 1266444"/>
                <a:gd name="connsiteY8" fmla="*/ 280341 h 636352"/>
                <a:gd name="connsiteX9" fmla="*/ 1093628 w 1266444"/>
                <a:gd name="connsiteY9" fmla="*/ 249446 h 636352"/>
                <a:gd name="connsiteX10" fmla="*/ 1115003 w 1266444"/>
                <a:gd name="connsiteY10" fmla="*/ 221731 h 636352"/>
                <a:gd name="connsiteX11" fmla="*/ 1119274 w 1266444"/>
                <a:gd name="connsiteY11" fmla="*/ 194328 h 636352"/>
                <a:gd name="connsiteX12" fmla="*/ 1266443 w 1266444"/>
                <a:gd name="connsiteY12" fmla="*/ 0 h 636352"/>
                <a:gd name="connsiteX13" fmla="*/ 1183607 w 1266444"/>
                <a:gd name="connsiteY13" fmla="*/ 122502 h 636352"/>
                <a:gd name="connsiteX14" fmla="*/ 1164339 w 1266444"/>
                <a:gd name="connsiteY14" fmla="*/ 198428 h 636352"/>
                <a:gd name="connsiteX15" fmla="*/ 1207027 w 1266444"/>
                <a:gd name="connsiteY15" fmla="*/ 167620 h 636352"/>
                <a:gd name="connsiteX16" fmla="*/ 1266444 w 1266444"/>
                <a:gd name="connsiteY16" fmla="*/ 154780 h 636352"/>
                <a:gd name="connsiteX17" fmla="*/ 1167142 w 1266444"/>
                <a:gd name="connsiteY17" fmla="*/ 318176 h 636352"/>
                <a:gd name="connsiteX18" fmla="*/ 1266444 w 1266444"/>
                <a:gd name="connsiteY18" fmla="*/ 481572 h 636352"/>
                <a:gd name="connsiteX19" fmla="*/ 1207027 w 1266444"/>
                <a:gd name="connsiteY19" fmla="*/ 468731 h 636352"/>
                <a:gd name="connsiteX20" fmla="*/ 1164339 w 1266444"/>
                <a:gd name="connsiteY20" fmla="*/ 437923 h 636352"/>
                <a:gd name="connsiteX21" fmla="*/ 1183607 w 1266444"/>
                <a:gd name="connsiteY21" fmla="*/ 513850 h 636352"/>
                <a:gd name="connsiteX22" fmla="*/ 1266443 w 1266444"/>
                <a:gd name="connsiteY22" fmla="*/ 636352 h 636352"/>
                <a:gd name="connsiteX23" fmla="*/ 1119274 w 1266444"/>
                <a:gd name="connsiteY23" fmla="*/ 442024 h 636352"/>
                <a:gd name="connsiteX24" fmla="*/ 1115002 w 1266444"/>
                <a:gd name="connsiteY24" fmla="*/ 414615 h 636352"/>
                <a:gd name="connsiteX25" fmla="*/ 1093628 w 1266444"/>
                <a:gd name="connsiteY25" fmla="*/ 386901 h 636352"/>
                <a:gd name="connsiteX26" fmla="*/ 1086974 w 1266444"/>
                <a:gd name="connsiteY26" fmla="*/ 356006 h 636352"/>
                <a:gd name="connsiteX27" fmla="*/ 1086043 w 1266444"/>
                <a:gd name="connsiteY27" fmla="*/ 341569 h 636352"/>
                <a:gd name="connsiteX28" fmla="*/ 649333 w 1266444"/>
                <a:gd name="connsiteY28" fmla="*/ 357061 h 636352"/>
                <a:gd name="connsiteX29" fmla="*/ 620742 w 1266444"/>
                <a:gd name="connsiteY29" fmla="*/ 386900 h 636352"/>
                <a:gd name="connsiteX30" fmla="*/ 523067 w 1266444"/>
                <a:gd name="connsiteY30" fmla="*/ 415368 h 636352"/>
                <a:gd name="connsiteX31" fmla="*/ 425392 w 1266444"/>
                <a:gd name="connsiteY31" fmla="*/ 386900 h 636352"/>
                <a:gd name="connsiteX32" fmla="*/ 408412 w 1266444"/>
                <a:gd name="connsiteY32" fmla="*/ 369179 h 63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66444" h="636352">
                  <a:moveTo>
                    <a:pt x="0" y="394346"/>
                  </a:moveTo>
                  <a:lnTo>
                    <a:pt x="0" y="241999"/>
                  </a:lnTo>
                  <a:lnTo>
                    <a:pt x="408413" y="267166"/>
                  </a:lnTo>
                  <a:lnTo>
                    <a:pt x="425392" y="249446"/>
                  </a:lnTo>
                  <a:cubicBezTo>
                    <a:pt x="450389" y="231857"/>
                    <a:pt x="484922" y="220978"/>
                    <a:pt x="523067" y="220978"/>
                  </a:cubicBezTo>
                  <a:cubicBezTo>
                    <a:pt x="561211" y="220978"/>
                    <a:pt x="595745" y="231857"/>
                    <a:pt x="620742" y="249446"/>
                  </a:cubicBezTo>
                  <a:lnTo>
                    <a:pt x="649333" y="279285"/>
                  </a:lnTo>
                  <a:lnTo>
                    <a:pt x="1086043" y="294777"/>
                  </a:lnTo>
                  <a:lnTo>
                    <a:pt x="1086974" y="280341"/>
                  </a:lnTo>
                  <a:cubicBezTo>
                    <a:pt x="1088546" y="268713"/>
                    <a:pt x="1090819" y="258241"/>
                    <a:pt x="1093628" y="249446"/>
                  </a:cubicBezTo>
                  <a:lnTo>
                    <a:pt x="1115003" y="221731"/>
                  </a:lnTo>
                  <a:lnTo>
                    <a:pt x="1119274" y="194328"/>
                  </a:lnTo>
                  <a:cubicBezTo>
                    <a:pt x="1143520" y="80129"/>
                    <a:pt x="1200284" y="0"/>
                    <a:pt x="1266443" y="0"/>
                  </a:cubicBezTo>
                  <a:cubicBezTo>
                    <a:pt x="1232248" y="23170"/>
                    <a:pt x="1203653" y="66739"/>
                    <a:pt x="1183607" y="122502"/>
                  </a:cubicBezTo>
                  <a:lnTo>
                    <a:pt x="1164339" y="198428"/>
                  </a:lnTo>
                  <a:lnTo>
                    <a:pt x="1207027" y="167620"/>
                  </a:lnTo>
                  <a:cubicBezTo>
                    <a:pt x="1225289" y="159352"/>
                    <a:pt x="1245368" y="154780"/>
                    <a:pt x="1266444" y="154780"/>
                  </a:cubicBezTo>
                  <a:cubicBezTo>
                    <a:pt x="1206069" y="183432"/>
                    <a:pt x="1167142" y="247483"/>
                    <a:pt x="1167142" y="318176"/>
                  </a:cubicBezTo>
                  <a:cubicBezTo>
                    <a:pt x="1167142" y="388868"/>
                    <a:pt x="1206068" y="452920"/>
                    <a:pt x="1266444" y="481572"/>
                  </a:cubicBezTo>
                  <a:cubicBezTo>
                    <a:pt x="1245368" y="481572"/>
                    <a:pt x="1225289" y="476999"/>
                    <a:pt x="1207027" y="468731"/>
                  </a:cubicBezTo>
                  <a:lnTo>
                    <a:pt x="1164339" y="437923"/>
                  </a:lnTo>
                  <a:lnTo>
                    <a:pt x="1183607" y="513850"/>
                  </a:lnTo>
                  <a:cubicBezTo>
                    <a:pt x="1203653" y="569614"/>
                    <a:pt x="1232248" y="613182"/>
                    <a:pt x="1266443" y="636352"/>
                  </a:cubicBezTo>
                  <a:cubicBezTo>
                    <a:pt x="1200284" y="636352"/>
                    <a:pt x="1143520" y="556223"/>
                    <a:pt x="1119274" y="442024"/>
                  </a:cubicBezTo>
                  <a:lnTo>
                    <a:pt x="1115002" y="414615"/>
                  </a:lnTo>
                  <a:lnTo>
                    <a:pt x="1093628" y="386901"/>
                  </a:lnTo>
                  <a:cubicBezTo>
                    <a:pt x="1090819" y="378106"/>
                    <a:pt x="1088546" y="367634"/>
                    <a:pt x="1086974" y="356006"/>
                  </a:cubicBezTo>
                  <a:lnTo>
                    <a:pt x="1086043" y="341569"/>
                  </a:lnTo>
                  <a:lnTo>
                    <a:pt x="649333" y="357061"/>
                  </a:lnTo>
                  <a:lnTo>
                    <a:pt x="620742" y="386900"/>
                  </a:lnTo>
                  <a:cubicBezTo>
                    <a:pt x="595745" y="404489"/>
                    <a:pt x="561211" y="415368"/>
                    <a:pt x="523067" y="415368"/>
                  </a:cubicBezTo>
                  <a:cubicBezTo>
                    <a:pt x="484922" y="415368"/>
                    <a:pt x="450389" y="404489"/>
                    <a:pt x="425392" y="386900"/>
                  </a:cubicBezTo>
                  <a:lnTo>
                    <a:pt x="408412" y="36917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31AF5A5E-3635-4959-B457-52F05C4D3E7D}"/>
                </a:ext>
              </a:extLst>
            </p:cNvPr>
            <p:cNvSpPr/>
            <p:nvPr/>
          </p:nvSpPr>
          <p:spPr bwMode="auto">
            <a:xfrm>
              <a:off x="-44822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46612762-C2E6-485D-B5C8-BF598B085814}"/>
                </a:ext>
              </a:extLst>
            </p:cNvPr>
            <p:cNvSpPr/>
            <p:nvPr/>
          </p:nvSpPr>
          <p:spPr bwMode="auto">
            <a:xfrm rot="10800000">
              <a:off x="-98236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7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7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B25DFD6-1E12-4092-81A5-D086451D24D4}"/>
                </a:ext>
              </a:extLst>
            </p:cNvPr>
            <p:cNvSpPr/>
            <p:nvPr/>
          </p:nvSpPr>
          <p:spPr bwMode="auto">
            <a:xfrm>
              <a:off x="-799202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A6304884-B1E1-49D1-A539-68BC6DDEBB42}"/>
                </a:ext>
              </a:extLst>
            </p:cNvPr>
            <p:cNvGrpSpPr/>
            <p:nvPr/>
          </p:nvGrpSpPr>
          <p:grpSpPr>
            <a:xfrm flipH="1">
              <a:off x="-1391838" y="-741939"/>
              <a:ext cx="870202" cy="336158"/>
              <a:chOff x="2802619" y="2501584"/>
              <a:chExt cx="870202" cy="336158"/>
            </a:xfrm>
          </p:grpSpPr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E4C533C5-E23B-4CD0-938D-95CB853423BF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CFDAE90D-C83B-43F8-98FE-5DDC76928BFF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678BDB93-92AF-46C4-96CC-D62FA03020D0}"/>
                </a:ext>
              </a:extLst>
            </p:cNvPr>
            <p:cNvGrpSpPr/>
            <p:nvPr/>
          </p:nvGrpSpPr>
          <p:grpSpPr>
            <a:xfrm>
              <a:off x="18207" y="-741939"/>
              <a:ext cx="870202" cy="336158"/>
              <a:chOff x="2802619" y="2501584"/>
              <a:chExt cx="870202" cy="336158"/>
            </a:xfrm>
          </p:grpSpPr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897FC36A-E368-439D-8A16-E7F9ABDF52BA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F861D78C-A98A-4B17-B5ED-57069D647164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0" name="楕円 80">
              <a:extLst>
                <a:ext uri="{FF2B5EF4-FFF2-40B4-BE49-F238E27FC236}">
                  <a16:creationId xmlns:a16="http://schemas.microsoft.com/office/drawing/2014/main" id="{2B00388A-06F9-490B-B02C-CE1F30999F93}"/>
                </a:ext>
              </a:extLst>
            </p:cNvPr>
            <p:cNvSpPr/>
            <p:nvPr/>
          </p:nvSpPr>
          <p:spPr bwMode="auto">
            <a:xfrm>
              <a:off x="-1190098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楕円 80">
              <a:extLst>
                <a:ext uri="{FF2B5EF4-FFF2-40B4-BE49-F238E27FC236}">
                  <a16:creationId xmlns:a16="http://schemas.microsoft.com/office/drawing/2014/main" id="{42BBB007-A66E-4DED-ABD2-F27F75CD2467}"/>
                </a:ext>
              </a:extLst>
            </p:cNvPr>
            <p:cNvSpPr/>
            <p:nvPr/>
          </p:nvSpPr>
          <p:spPr bwMode="auto">
            <a:xfrm>
              <a:off x="-1083418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C07085AE-11DA-48A9-83D0-52FBB76E6EC3}"/>
                </a:ext>
              </a:extLst>
            </p:cNvPr>
            <p:cNvSpPr/>
            <p:nvPr/>
          </p:nvSpPr>
          <p:spPr bwMode="auto">
            <a:xfrm rot="10800000">
              <a:off x="-1317167" y="-2601247"/>
              <a:ext cx="2073585" cy="238390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4EC2D3F4-2824-491A-AB1B-596B1F4A4592}"/>
                </a:ext>
              </a:extLst>
            </p:cNvPr>
            <p:cNvSpPr/>
            <p:nvPr/>
          </p:nvSpPr>
          <p:spPr bwMode="auto">
            <a:xfrm>
              <a:off x="-835510" y="-1334058"/>
              <a:ext cx="1120045" cy="123450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1F111F4B-7298-4C25-AC2C-DABE8C851A32}"/>
                </a:ext>
              </a:extLst>
            </p:cNvPr>
            <p:cNvSpPr/>
            <p:nvPr/>
          </p:nvSpPr>
          <p:spPr bwMode="auto">
            <a:xfrm>
              <a:off x="-847929" y="-1437080"/>
              <a:ext cx="1144882" cy="1303783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AAF9EAF5-752B-4B33-B48D-AC59AC23E42D}"/>
                </a:ext>
              </a:extLst>
            </p:cNvPr>
            <p:cNvSpPr/>
            <p:nvPr/>
          </p:nvSpPr>
          <p:spPr bwMode="auto">
            <a:xfrm>
              <a:off x="-446641" y="-387069"/>
              <a:ext cx="342308" cy="253772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FA1D354-3ED4-489E-A47B-899B7A224686}"/>
                </a:ext>
              </a:extLst>
            </p:cNvPr>
            <p:cNvSpPr/>
            <p:nvPr/>
          </p:nvSpPr>
          <p:spPr bwMode="auto">
            <a:xfrm>
              <a:off x="-473485" y="-1443864"/>
              <a:ext cx="387920" cy="60376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1024E651-6C69-4C8B-8B8F-72F656152084}"/>
                </a:ext>
              </a:extLst>
            </p:cNvPr>
            <p:cNvSpPr/>
            <p:nvPr/>
          </p:nvSpPr>
          <p:spPr bwMode="auto">
            <a:xfrm>
              <a:off x="-938909" y="-1797937"/>
              <a:ext cx="343116" cy="343116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4CE3286A-A082-4778-B1CD-9DE5C9293CE6}"/>
                </a:ext>
              </a:extLst>
            </p:cNvPr>
            <p:cNvSpPr/>
            <p:nvPr/>
          </p:nvSpPr>
          <p:spPr bwMode="auto">
            <a:xfrm>
              <a:off x="46338" y="-1797937"/>
              <a:ext cx="343116" cy="343116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4A73BECE-9156-458C-AE24-4BF2187D244E}"/>
                </a:ext>
              </a:extLst>
            </p:cNvPr>
            <p:cNvSpPr/>
            <p:nvPr/>
          </p:nvSpPr>
          <p:spPr bwMode="auto">
            <a:xfrm>
              <a:off x="-868632" y="-1728054"/>
              <a:ext cx="202562" cy="202562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73AB2166-20D7-4827-875B-139282D71653}"/>
                </a:ext>
              </a:extLst>
            </p:cNvPr>
            <p:cNvSpPr/>
            <p:nvPr/>
          </p:nvSpPr>
          <p:spPr bwMode="auto">
            <a:xfrm>
              <a:off x="116615" y="-1728054"/>
              <a:ext cx="202562" cy="202562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A45FD38A-88E4-4DA6-85D5-B33F5BB3CB9F}"/>
              </a:ext>
            </a:extLst>
          </p:cNvPr>
          <p:cNvGrpSpPr/>
          <p:nvPr/>
        </p:nvGrpSpPr>
        <p:grpSpPr>
          <a:xfrm>
            <a:off x="7301165" y="1206500"/>
            <a:ext cx="1302376" cy="2273048"/>
            <a:chOff x="3743831" y="-1721615"/>
            <a:chExt cx="2441310" cy="4260841"/>
          </a:xfrm>
        </p:grpSpPr>
        <p:sp>
          <p:nvSpPr>
            <p:cNvPr id="256" name="月 255">
              <a:extLst>
                <a:ext uri="{FF2B5EF4-FFF2-40B4-BE49-F238E27FC236}">
                  <a16:creationId xmlns:a16="http://schemas.microsoft.com/office/drawing/2014/main" id="{34F11C04-7371-4FEE-8694-5C2988E185B3}"/>
                </a:ext>
              </a:extLst>
            </p:cNvPr>
            <p:cNvSpPr/>
            <p:nvPr/>
          </p:nvSpPr>
          <p:spPr bwMode="auto">
            <a:xfrm>
              <a:off x="4732822" y="443828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3731BE1D-5800-46B4-8B39-9DC45EF9D474}"/>
                </a:ext>
              </a:extLst>
            </p:cNvPr>
            <p:cNvSpPr/>
            <p:nvPr/>
          </p:nvSpPr>
          <p:spPr bwMode="auto">
            <a:xfrm rot="900000">
              <a:off x="4632938" y="44791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月 257">
              <a:extLst>
                <a:ext uri="{FF2B5EF4-FFF2-40B4-BE49-F238E27FC236}">
                  <a16:creationId xmlns:a16="http://schemas.microsoft.com/office/drawing/2014/main" id="{FAEA66CF-9033-4257-97AB-AC45AE9DCEB2}"/>
                </a:ext>
              </a:extLst>
            </p:cNvPr>
            <p:cNvSpPr/>
            <p:nvPr/>
          </p:nvSpPr>
          <p:spPr bwMode="auto">
            <a:xfrm rot="2356397">
              <a:off x="4572235" y="41366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月 258">
              <a:extLst>
                <a:ext uri="{FF2B5EF4-FFF2-40B4-BE49-F238E27FC236}">
                  <a16:creationId xmlns:a16="http://schemas.microsoft.com/office/drawing/2014/main" id="{C880D965-C37E-4DF2-99D6-6D891A7BA2E3}"/>
                </a:ext>
              </a:extLst>
            </p:cNvPr>
            <p:cNvSpPr/>
            <p:nvPr/>
          </p:nvSpPr>
          <p:spPr bwMode="auto">
            <a:xfrm rot="19800000" flipH="1">
              <a:off x="5169680" y="549752"/>
              <a:ext cx="331149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月 259">
              <a:extLst>
                <a:ext uri="{FF2B5EF4-FFF2-40B4-BE49-F238E27FC236}">
                  <a16:creationId xmlns:a16="http://schemas.microsoft.com/office/drawing/2014/main" id="{B20B8BCE-C44B-4BD1-83EA-9D54BCFC5C97}"/>
                </a:ext>
              </a:extLst>
            </p:cNvPr>
            <p:cNvSpPr/>
            <p:nvPr/>
          </p:nvSpPr>
          <p:spPr bwMode="auto">
            <a:xfrm rot="20700000" flipH="1">
              <a:off x="4947988" y="551705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月 260">
              <a:extLst>
                <a:ext uri="{FF2B5EF4-FFF2-40B4-BE49-F238E27FC236}">
                  <a16:creationId xmlns:a16="http://schemas.microsoft.com/office/drawing/2014/main" id="{883B0B54-5F08-45BA-A838-B1781BE6515F}"/>
                </a:ext>
              </a:extLst>
            </p:cNvPr>
            <p:cNvSpPr/>
            <p:nvPr/>
          </p:nvSpPr>
          <p:spPr bwMode="auto">
            <a:xfrm rot="19243603" flipH="1">
              <a:off x="4986690" y="413666"/>
              <a:ext cx="303408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月 261">
              <a:extLst>
                <a:ext uri="{FF2B5EF4-FFF2-40B4-BE49-F238E27FC236}">
                  <a16:creationId xmlns:a16="http://schemas.microsoft.com/office/drawing/2014/main" id="{3822CB9D-73FF-4A2A-93B7-7DF0D5525E7A}"/>
                </a:ext>
              </a:extLst>
            </p:cNvPr>
            <p:cNvSpPr/>
            <p:nvPr/>
          </p:nvSpPr>
          <p:spPr bwMode="auto">
            <a:xfrm rot="21114781">
              <a:off x="4920139" y="4136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月 262">
              <a:extLst>
                <a:ext uri="{FF2B5EF4-FFF2-40B4-BE49-F238E27FC236}">
                  <a16:creationId xmlns:a16="http://schemas.microsoft.com/office/drawing/2014/main" id="{D143CFEB-94E2-4949-BCB1-238ED422941C}"/>
                </a:ext>
              </a:extLst>
            </p:cNvPr>
            <p:cNvSpPr/>
            <p:nvPr/>
          </p:nvSpPr>
          <p:spPr bwMode="auto">
            <a:xfrm rot="1330995">
              <a:off x="4615554" y="65816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月 263">
              <a:extLst>
                <a:ext uri="{FF2B5EF4-FFF2-40B4-BE49-F238E27FC236}">
                  <a16:creationId xmlns:a16="http://schemas.microsoft.com/office/drawing/2014/main" id="{F643C3EE-B9DD-4870-A2B6-0E69F0B1CBD7}"/>
                </a:ext>
              </a:extLst>
            </p:cNvPr>
            <p:cNvSpPr/>
            <p:nvPr/>
          </p:nvSpPr>
          <p:spPr bwMode="auto">
            <a:xfrm rot="10201802">
              <a:off x="5037167" y="688645"/>
              <a:ext cx="233054" cy="103120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F5E6CACA-9E8C-4FC2-89EF-D9E5F2B87667}"/>
                </a:ext>
              </a:extLst>
            </p:cNvPr>
            <p:cNvSpPr/>
            <p:nvPr/>
          </p:nvSpPr>
          <p:spPr bwMode="auto">
            <a:xfrm rot="10800000">
              <a:off x="501687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6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6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6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22FFC8E8-DF08-47BE-A6EB-F0DBF74BA21F}"/>
                </a:ext>
              </a:extLst>
            </p:cNvPr>
            <p:cNvSpPr/>
            <p:nvPr/>
          </p:nvSpPr>
          <p:spPr bwMode="auto">
            <a:xfrm>
              <a:off x="5200038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37FB26FD-E36D-4A65-9AE8-515812DA29C7}"/>
                </a:ext>
              </a:extLst>
            </p:cNvPr>
            <p:cNvSpPr/>
            <p:nvPr/>
          </p:nvSpPr>
          <p:spPr bwMode="auto">
            <a:xfrm rot="10800000">
              <a:off x="426249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5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5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85E1A1E7-F620-4751-A713-F21C1ABB48C7}"/>
                </a:ext>
              </a:extLst>
            </p:cNvPr>
            <p:cNvSpPr/>
            <p:nvPr/>
          </p:nvSpPr>
          <p:spPr bwMode="auto">
            <a:xfrm>
              <a:off x="4445658" y="7787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4BB35DA2-8AF9-4DC6-8193-EE0E7B5FB217}"/>
                </a:ext>
              </a:extLst>
            </p:cNvPr>
            <p:cNvGrpSpPr/>
            <p:nvPr/>
          </p:nvGrpSpPr>
          <p:grpSpPr>
            <a:xfrm flipH="1">
              <a:off x="3853022" y="-741939"/>
              <a:ext cx="870202" cy="336158"/>
              <a:chOff x="2802619" y="2501584"/>
              <a:chExt cx="870202" cy="336158"/>
            </a:xfrm>
          </p:grpSpPr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A8497C99-A6DB-4D31-9337-97D1E3248492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655BD856-DE03-48E7-BA54-58739938FE45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586D6889-E09E-4F6F-AB45-9524E8612303}"/>
                </a:ext>
              </a:extLst>
            </p:cNvPr>
            <p:cNvGrpSpPr/>
            <p:nvPr/>
          </p:nvGrpSpPr>
          <p:grpSpPr>
            <a:xfrm>
              <a:off x="5263067" y="-741939"/>
              <a:ext cx="870202" cy="336158"/>
              <a:chOff x="2802619" y="2501584"/>
              <a:chExt cx="870202" cy="336158"/>
            </a:xfrm>
          </p:grpSpPr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8ECF2A6F-FDA8-4872-91E8-5A5078CC8351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A960FC3B-223B-4AFC-A405-99020B513F31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1" name="楕円 80">
              <a:extLst>
                <a:ext uri="{FF2B5EF4-FFF2-40B4-BE49-F238E27FC236}">
                  <a16:creationId xmlns:a16="http://schemas.microsoft.com/office/drawing/2014/main" id="{E9F73316-2CFF-4F4A-9FB4-E7BBACC05CC7}"/>
                </a:ext>
              </a:extLst>
            </p:cNvPr>
            <p:cNvSpPr/>
            <p:nvPr/>
          </p:nvSpPr>
          <p:spPr bwMode="auto">
            <a:xfrm>
              <a:off x="4054762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楕円 80">
              <a:extLst>
                <a:ext uri="{FF2B5EF4-FFF2-40B4-BE49-F238E27FC236}">
                  <a16:creationId xmlns:a16="http://schemas.microsoft.com/office/drawing/2014/main" id="{1BB91473-48D8-425C-B88B-11EDC14CF630}"/>
                </a:ext>
              </a:extLst>
            </p:cNvPr>
            <p:cNvSpPr/>
            <p:nvPr/>
          </p:nvSpPr>
          <p:spPr bwMode="auto">
            <a:xfrm>
              <a:off x="4161442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ADED5379-9EA7-45A4-A578-43C657211068}"/>
                </a:ext>
              </a:extLst>
            </p:cNvPr>
            <p:cNvSpPr/>
            <p:nvPr/>
          </p:nvSpPr>
          <p:spPr bwMode="auto">
            <a:xfrm rot="10800000">
              <a:off x="3743831" y="-1721615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11EFE71-C732-40AD-AA3B-60DA922FBE5C}"/>
                </a:ext>
              </a:extLst>
            </p:cNvPr>
            <p:cNvSpPr/>
            <p:nvPr/>
          </p:nvSpPr>
          <p:spPr bwMode="auto">
            <a:xfrm>
              <a:off x="4310904" y="-229707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4F6A79DE-1F0F-415F-B94D-1420F6B38B60}"/>
                </a:ext>
              </a:extLst>
            </p:cNvPr>
            <p:cNvSpPr/>
            <p:nvPr/>
          </p:nvSpPr>
          <p:spPr bwMode="auto">
            <a:xfrm>
              <a:off x="4366259" y="-841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161F5D34-F097-4079-A060-BD61C9ED13C8}"/>
                </a:ext>
              </a:extLst>
            </p:cNvPr>
            <p:cNvSpPr/>
            <p:nvPr/>
          </p:nvSpPr>
          <p:spPr bwMode="auto">
            <a:xfrm>
              <a:off x="4229529" y="-740204"/>
              <a:ext cx="273460" cy="27346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EFE4B165-57B9-4535-B539-C037F9A42504}"/>
                </a:ext>
              </a:extLst>
            </p:cNvPr>
            <p:cNvSpPr/>
            <p:nvPr/>
          </p:nvSpPr>
          <p:spPr bwMode="auto">
            <a:xfrm>
              <a:off x="5463106" y="-740204"/>
              <a:ext cx="273460" cy="27346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69EB6EC-8B51-41C8-8083-C6F3D95FE06A}"/>
                </a:ext>
              </a:extLst>
            </p:cNvPr>
            <p:cNvGrpSpPr/>
            <p:nvPr/>
          </p:nvGrpSpPr>
          <p:grpSpPr>
            <a:xfrm>
              <a:off x="3797785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B56C52F8-3A2C-4FE1-8641-91155970B9A1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7D789E7D-B43C-4DAA-B6F6-4BBE0D06A0CE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42901E7F-5D50-4ABF-B34C-63654EB463BC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D151554B-C17A-4249-B841-F3D0B06BCDD6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DF3666D8-095D-4D85-9F05-B1FF7EB68DE0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AD473884-560C-4C84-AE55-A18F3982CA0D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E9E9CB7F-3390-4860-90FE-FA483E4E6BEC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0A57A7B9-4725-4141-ADC7-FF989EB23D27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508AE865-6924-459C-B409-0AFE91BAF401}"/>
                </a:ext>
              </a:extLst>
            </p:cNvPr>
            <p:cNvGrpSpPr/>
            <p:nvPr/>
          </p:nvGrpSpPr>
          <p:grpSpPr>
            <a:xfrm flipH="1">
              <a:off x="5276897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55D58139-0132-460B-AC23-3AC1A896329F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CC90983F-B238-4981-A968-3BA0BE08119B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A918396E-99CA-49B0-9D1E-8EDF95F45D4B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F68975AB-D33C-48DB-B460-1C782D6EFC7B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4E783868-AA61-488E-9D67-BADCB81B3118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198DAE40-6AB6-4B50-84BA-E3D457BAC88C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2A70BDE3-FEEC-4C07-B019-0DBA793ABB7A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F21B45EC-9931-43FA-A894-3C3656D378A0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1A5F7A3-1CAC-4E3F-AD73-EC4B1D41DE3E}"/>
                </a:ext>
              </a:extLst>
            </p:cNvPr>
            <p:cNvSpPr/>
            <p:nvPr/>
          </p:nvSpPr>
          <p:spPr bwMode="auto">
            <a:xfrm rot="16200000">
              <a:off x="4098016" y="1319303"/>
              <a:ext cx="1698260" cy="545300"/>
            </a:xfrm>
            <a:custGeom>
              <a:avLst/>
              <a:gdLst>
                <a:gd name="connsiteX0" fmla="*/ 289600 w 1691487"/>
                <a:gd name="connsiteY0" fmla="*/ 228001 h 686262"/>
                <a:gd name="connsiteX1" fmla="*/ 190486 w 1691487"/>
                <a:gd name="connsiteY1" fmla="*/ 211934 h 686262"/>
                <a:gd name="connsiteX2" fmla="*/ 114830 w 1691487"/>
                <a:gd name="connsiteY2" fmla="*/ 193292 h 686262"/>
                <a:gd name="connsiteX3" fmla="*/ 104031 w 1691487"/>
                <a:gd name="connsiteY3" fmla="*/ 188639 h 686262"/>
                <a:gd name="connsiteX4" fmla="*/ 95746 w 1691487"/>
                <a:gd name="connsiteY4" fmla="*/ 219288 h 686262"/>
                <a:gd name="connsiteX5" fmla="*/ 361272 w 1691487"/>
                <a:gd name="connsiteY5" fmla="*/ 493945 h 686262"/>
                <a:gd name="connsiteX6" fmla="*/ 107621 w 1691487"/>
                <a:gd name="connsiteY6" fmla="*/ 505346 h 686262"/>
                <a:gd name="connsiteX7" fmla="*/ 116783 w 1691487"/>
                <a:gd name="connsiteY7" fmla="*/ 536138 h 686262"/>
                <a:gd name="connsiteX8" fmla="*/ 190486 w 1691487"/>
                <a:gd name="connsiteY8" fmla="*/ 517977 h 686262"/>
                <a:gd name="connsiteX9" fmla="*/ 290685 w 1691487"/>
                <a:gd name="connsiteY9" fmla="*/ 501735 h 686262"/>
                <a:gd name="connsiteX10" fmla="*/ 1691484 w 1691487"/>
                <a:gd name="connsiteY10" fmla="*/ 217247 h 686262"/>
                <a:gd name="connsiteX11" fmla="*/ 1688709 w 1691487"/>
                <a:gd name="connsiteY11" fmla="*/ 223803 h 686262"/>
                <a:gd name="connsiteX12" fmla="*/ 1688709 w 1691487"/>
                <a:gd name="connsiteY12" fmla="*/ 501364 h 686262"/>
                <a:gd name="connsiteX13" fmla="*/ 1691484 w 1691487"/>
                <a:gd name="connsiteY13" fmla="*/ 507920 h 686262"/>
                <a:gd name="connsiteX14" fmla="*/ 1688709 w 1691487"/>
                <a:gd name="connsiteY14" fmla="*/ 507796 h 686262"/>
                <a:gd name="connsiteX15" fmla="*/ 1688709 w 1691487"/>
                <a:gd name="connsiteY15" fmla="*/ 575656 h 686262"/>
                <a:gd name="connsiteX16" fmla="*/ 1691484 w 1691487"/>
                <a:gd name="connsiteY16" fmla="*/ 579338 h 686262"/>
                <a:gd name="connsiteX17" fmla="*/ 1688709 w 1691487"/>
                <a:gd name="connsiteY17" fmla="*/ 579034 h 686262"/>
                <a:gd name="connsiteX18" fmla="*/ 1688709 w 1691487"/>
                <a:gd name="connsiteY18" fmla="*/ 579336 h 686262"/>
                <a:gd name="connsiteX19" fmla="*/ 1685357 w 1691487"/>
                <a:gd name="connsiteY19" fmla="*/ 578667 h 686262"/>
                <a:gd name="connsiteX20" fmla="*/ 1514701 w 1691487"/>
                <a:gd name="connsiteY20" fmla="*/ 559969 h 686262"/>
                <a:gd name="connsiteX21" fmla="*/ 870916 w 1691487"/>
                <a:gd name="connsiteY21" fmla="*/ 533912 h 686262"/>
                <a:gd name="connsiteX22" fmla="*/ 227131 w 1691487"/>
                <a:gd name="connsiteY22" fmla="*/ 559969 h 686262"/>
                <a:gd name="connsiteX23" fmla="*/ 133128 w 1691487"/>
                <a:gd name="connsiteY23" fmla="*/ 570268 h 686262"/>
                <a:gd name="connsiteX24" fmla="*/ 164976 w 1691487"/>
                <a:gd name="connsiteY24" fmla="*/ 627181 h 686262"/>
                <a:gd name="connsiteX25" fmla="*/ 224112 w 1691487"/>
                <a:gd name="connsiteY25" fmla="*/ 686262 h 686262"/>
                <a:gd name="connsiteX26" fmla="*/ 65641 w 1691487"/>
                <a:gd name="connsiteY26" fmla="*/ 585761 h 686262"/>
                <a:gd name="connsiteX27" fmla="*/ 61519 w 1691487"/>
                <a:gd name="connsiteY27" fmla="*/ 578114 h 686262"/>
                <a:gd name="connsiteX28" fmla="*/ 50346 w 1691487"/>
                <a:gd name="connsiteY28" fmla="*/ 579338 h 686262"/>
                <a:gd name="connsiteX29" fmla="*/ 57246 w 1691487"/>
                <a:gd name="connsiteY29" fmla="*/ 570184 h 686262"/>
                <a:gd name="connsiteX30" fmla="*/ 38274 w 1691487"/>
                <a:gd name="connsiteY30" fmla="*/ 534979 h 686262"/>
                <a:gd name="connsiteX31" fmla="*/ 0 w 1691487"/>
                <a:gd name="connsiteY31" fmla="*/ 343131 h 686262"/>
                <a:gd name="connsiteX32" fmla="*/ 224112 w 1691487"/>
                <a:gd name="connsiteY32" fmla="*/ 0 h 686262"/>
                <a:gd name="connsiteX33" fmla="*/ 158527 w 1691487"/>
                <a:gd name="connsiteY33" fmla="*/ 68087 h 686262"/>
                <a:gd name="connsiteX34" fmla="*/ 113599 w 1691487"/>
                <a:gd name="connsiteY34" fmla="*/ 157503 h 686262"/>
                <a:gd name="connsiteX35" fmla="*/ 227131 w 1691487"/>
                <a:gd name="connsiteY35" fmla="*/ 169942 h 686262"/>
                <a:gd name="connsiteX36" fmla="*/ 870916 w 1691487"/>
                <a:gd name="connsiteY36" fmla="*/ 195999 h 686262"/>
                <a:gd name="connsiteX37" fmla="*/ 1514701 w 1691487"/>
                <a:gd name="connsiteY37" fmla="*/ 169942 h 686262"/>
                <a:gd name="connsiteX38" fmla="*/ 1691484 w 1691487"/>
                <a:gd name="connsiteY38" fmla="*/ 150574 h 686262"/>
                <a:gd name="connsiteX39" fmla="*/ 1687376 w 1691487"/>
                <a:gd name="connsiteY39" fmla="*/ 156024 h 686262"/>
                <a:gd name="connsiteX40" fmla="*/ 1688709 w 1691487"/>
                <a:gd name="connsiteY40" fmla="*/ 155757 h 686262"/>
                <a:gd name="connsiteX41" fmla="*/ 1688709 w 1691487"/>
                <a:gd name="connsiteY41" fmla="*/ 217372 h 686262"/>
                <a:gd name="connsiteX42" fmla="*/ 1691487 w 1691487"/>
                <a:gd name="connsiteY42" fmla="*/ 579338 h 686262"/>
                <a:gd name="connsiteX43" fmla="*/ 1691484 w 1691487"/>
                <a:gd name="connsiteY43" fmla="*/ 579338 h 686262"/>
                <a:gd name="connsiteX44" fmla="*/ 1691484 w 1691487"/>
                <a:gd name="connsiteY44" fmla="*/ 579338 h 686262"/>
                <a:gd name="connsiteX45" fmla="*/ 1691487 w 1691487"/>
                <a:gd name="connsiteY45" fmla="*/ 150573 h 686262"/>
                <a:gd name="connsiteX46" fmla="*/ 1691484 w 1691487"/>
                <a:gd name="connsiteY46" fmla="*/ 150574 h 686262"/>
                <a:gd name="connsiteX47" fmla="*/ 1691484 w 1691487"/>
                <a:gd name="connsiteY47" fmla="*/ 150573 h 6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91487" h="686262">
                  <a:moveTo>
                    <a:pt x="289600" y="228001"/>
                  </a:moveTo>
                  <a:lnTo>
                    <a:pt x="190486" y="211934"/>
                  </a:lnTo>
                  <a:cubicBezTo>
                    <a:pt x="160994" y="206096"/>
                    <a:pt x="135592" y="199857"/>
                    <a:pt x="114830" y="193292"/>
                  </a:cubicBezTo>
                  <a:lnTo>
                    <a:pt x="104031" y="188639"/>
                  </a:lnTo>
                  <a:lnTo>
                    <a:pt x="95746" y="219288"/>
                  </a:lnTo>
                  <a:close/>
                  <a:moveTo>
                    <a:pt x="361272" y="493945"/>
                  </a:moveTo>
                  <a:lnTo>
                    <a:pt x="107621" y="505346"/>
                  </a:lnTo>
                  <a:lnTo>
                    <a:pt x="116783" y="536138"/>
                  </a:lnTo>
                  <a:lnTo>
                    <a:pt x="190486" y="517977"/>
                  </a:lnTo>
                  <a:cubicBezTo>
                    <a:pt x="219978" y="512139"/>
                    <a:pt x="253561" y="506700"/>
                    <a:pt x="290685" y="501735"/>
                  </a:cubicBezTo>
                  <a:close/>
                  <a:moveTo>
                    <a:pt x="1691484" y="217247"/>
                  </a:moveTo>
                  <a:lnTo>
                    <a:pt x="1688709" y="223803"/>
                  </a:lnTo>
                  <a:lnTo>
                    <a:pt x="1688709" y="501364"/>
                  </a:lnTo>
                  <a:lnTo>
                    <a:pt x="1691484" y="507920"/>
                  </a:lnTo>
                  <a:lnTo>
                    <a:pt x="1688709" y="507796"/>
                  </a:lnTo>
                  <a:lnTo>
                    <a:pt x="1688709" y="575656"/>
                  </a:lnTo>
                  <a:lnTo>
                    <a:pt x="1691484" y="579338"/>
                  </a:lnTo>
                  <a:lnTo>
                    <a:pt x="1688709" y="579034"/>
                  </a:lnTo>
                  <a:lnTo>
                    <a:pt x="1688709" y="579336"/>
                  </a:lnTo>
                  <a:lnTo>
                    <a:pt x="1685357" y="578667"/>
                  </a:lnTo>
                  <a:lnTo>
                    <a:pt x="1514701" y="559969"/>
                  </a:lnTo>
                  <a:cubicBezTo>
                    <a:pt x="1325424" y="543103"/>
                    <a:pt x="1101710" y="533912"/>
                    <a:pt x="870916" y="533912"/>
                  </a:cubicBezTo>
                  <a:cubicBezTo>
                    <a:pt x="640122" y="533912"/>
                    <a:pt x="416408" y="543103"/>
                    <a:pt x="227131" y="559969"/>
                  </a:cubicBezTo>
                  <a:lnTo>
                    <a:pt x="133128" y="570268"/>
                  </a:lnTo>
                  <a:lnTo>
                    <a:pt x="164976" y="627181"/>
                  </a:lnTo>
                  <a:cubicBezTo>
                    <a:pt x="182470" y="650755"/>
                    <a:pt x="202309" y="670753"/>
                    <a:pt x="224112" y="686262"/>
                  </a:cubicBezTo>
                  <a:cubicBezTo>
                    <a:pt x="162225" y="686262"/>
                    <a:pt x="106197" y="647856"/>
                    <a:pt x="65641" y="585761"/>
                  </a:cubicBezTo>
                  <a:lnTo>
                    <a:pt x="61519" y="578114"/>
                  </a:lnTo>
                  <a:lnTo>
                    <a:pt x="50346" y="579338"/>
                  </a:lnTo>
                  <a:lnTo>
                    <a:pt x="57246" y="570184"/>
                  </a:lnTo>
                  <a:lnTo>
                    <a:pt x="38274" y="534979"/>
                  </a:lnTo>
                  <a:cubicBezTo>
                    <a:pt x="14110" y="480215"/>
                    <a:pt x="0" y="414196"/>
                    <a:pt x="0" y="343131"/>
                  </a:cubicBezTo>
                  <a:cubicBezTo>
                    <a:pt x="0" y="153625"/>
                    <a:pt x="100338" y="0"/>
                    <a:pt x="224112" y="0"/>
                  </a:cubicBezTo>
                  <a:cubicBezTo>
                    <a:pt x="199584" y="17448"/>
                    <a:pt x="177541" y="40577"/>
                    <a:pt x="158527" y="68087"/>
                  </a:cubicBezTo>
                  <a:lnTo>
                    <a:pt x="113599" y="157503"/>
                  </a:lnTo>
                  <a:lnTo>
                    <a:pt x="227131" y="169942"/>
                  </a:lnTo>
                  <a:cubicBezTo>
                    <a:pt x="416408" y="186809"/>
                    <a:pt x="640122" y="195999"/>
                    <a:pt x="870916" y="195999"/>
                  </a:cubicBezTo>
                  <a:cubicBezTo>
                    <a:pt x="1101710" y="195999"/>
                    <a:pt x="1325424" y="186809"/>
                    <a:pt x="1514701" y="169942"/>
                  </a:cubicBezTo>
                  <a:lnTo>
                    <a:pt x="1691484" y="150574"/>
                  </a:lnTo>
                  <a:lnTo>
                    <a:pt x="1687376" y="156024"/>
                  </a:lnTo>
                  <a:lnTo>
                    <a:pt x="1688709" y="155757"/>
                  </a:lnTo>
                  <a:lnTo>
                    <a:pt x="1688709" y="217372"/>
                  </a:lnTo>
                  <a:close/>
                  <a:moveTo>
                    <a:pt x="1691487" y="579338"/>
                  </a:moveTo>
                  <a:lnTo>
                    <a:pt x="1691484" y="579338"/>
                  </a:lnTo>
                  <a:lnTo>
                    <a:pt x="1691484" y="579338"/>
                  </a:lnTo>
                  <a:close/>
                  <a:moveTo>
                    <a:pt x="1691487" y="150573"/>
                  </a:moveTo>
                  <a:lnTo>
                    <a:pt x="1691484" y="150574"/>
                  </a:lnTo>
                  <a:lnTo>
                    <a:pt x="1691484" y="150573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D3CD60E9-9490-4B3C-B07C-1A0EFACB2879}"/>
                </a:ext>
              </a:extLst>
            </p:cNvPr>
            <p:cNvSpPr/>
            <p:nvPr/>
          </p:nvSpPr>
          <p:spPr bwMode="auto">
            <a:xfrm>
              <a:off x="4296283" y="-483726"/>
              <a:ext cx="1347913" cy="1519577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14DCD205-7D03-4B23-910A-A54E19140222}"/>
                </a:ext>
              </a:extLst>
            </p:cNvPr>
            <p:cNvSpPr/>
            <p:nvPr/>
          </p:nvSpPr>
          <p:spPr bwMode="auto">
            <a:xfrm>
              <a:off x="4768734" y="740076"/>
              <a:ext cx="403012" cy="295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DFB5785C-FE1A-4469-B87C-0912B099AE35}"/>
                </a:ext>
              </a:extLst>
            </p:cNvPr>
            <p:cNvSpPr/>
            <p:nvPr/>
          </p:nvSpPr>
          <p:spPr bwMode="auto">
            <a:xfrm>
              <a:off x="4737130" y="-491633"/>
              <a:ext cx="456713" cy="703698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6E93D073-E8EC-4ABF-ADF7-6A97EFC4147B}"/>
              </a:ext>
            </a:extLst>
          </p:cNvPr>
          <p:cNvGrpSpPr/>
          <p:nvPr/>
        </p:nvGrpSpPr>
        <p:grpSpPr>
          <a:xfrm>
            <a:off x="1098809" y="3832071"/>
            <a:ext cx="2057676" cy="2524474"/>
            <a:chOff x="-4217270" y="2776743"/>
            <a:chExt cx="3857128" cy="4732143"/>
          </a:xfrm>
        </p:grpSpPr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B52DC09B-C4A1-4741-8DDC-1A81E7559FF8}"/>
                </a:ext>
              </a:extLst>
            </p:cNvPr>
            <p:cNvSpPr/>
            <p:nvPr/>
          </p:nvSpPr>
          <p:spPr bwMode="auto">
            <a:xfrm>
              <a:off x="-2917196" y="6181901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0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4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4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7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0" y="408413"/>
                  </a:lnTo>
                  <a:lnTo>
                    <a:pt x="546560" y="425392"/>
                  </a:lnTo>
                  <a:cubicBezTo>
                    <a:pt x="564149" y="450390"/>
                    <a:pt x="575028" y="484923"/>
                    <a:pt x="575028" y="523067"/>
                  </a:cubicBezTo>
                  <a:cubicBezTo>
                    <a:pt x="575028" y="561212"/>
                    <a:pt x="564149" y="595745"/>
                    <a:pt x="546560" y="620742"/>
                  </a:cubicBezTo>
                  <a:lnTo>
                    <a:pt x="516721" y="649334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4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4"/>
                  </a:lnTo>
                  <a:lnTo>
                    <a:pt x="409106" y="620742"/>
                  </a:lnTo>
                  <a:cubicBezTo>
                    <a:pt x="391517" y="595745"/>
                    <a:pt x="380638" y="561212"/>
                    <a:pt x="380638" y="523067"/>
                  </a:cubicBezTo>
                  <a:cubicBezTo>
                    <a:pt x="380638" y="484923"/>
                    <a:pt x="391517" y="450390"/>
                    <a:pt x="409106" y="425392"/>
                  </a:cubicBezTo>
                  <a:lnTo>
                    <a:pt x="426827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0797FCBB-479F-4F21-AE69-AF14E5DE199C}"/>
                </a:ext>
              </a:extLst>
            </p:cNvPr>
            <p:cNvSpPr/>
            <p:nvPr/>
          </p:nvSpPr>
          <p:spPr bwMode="auto">
            <a:xfrm>
              <a:off x="-2574378" y="5971400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9EEB7B11-17BE-49BD-BE68-4D6ED0A4874D}"/>
                </a:ext>
              </a:extLst>
            </p:cNvPr>
            <p:cNvSpPr/>
            <p:nvPr/>
          </p:nvSpPr>
          <p:spPr bwMode="auto">
            <a:xfrm rot="6085858">
              <a:off x="-1284350" y="5182211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月 308">
              <a:extLst>
                <a:ext uri="{FF2B5EF4-FFF2-40B4-BE49-F238E27FC236}">
                  <a16:creationId xmlns:a16="http://schemas.microsoft.com/office/drawing/2014/main" id="{2E5B6A3F-5978-40A7-BD95-F99F331D5BEC}"/>
                </a:ext>
              </a:extLst>
            </p:cNvPr>
            <p:cNvSpPr/>
            <p:nvPr/>
          </p:nvSpPr>
          <p:spPr bwMode="auto">
            <a:xfrm rot="7495354">
              <a:off x="-1191489" y="5360849"/>
              <a:ext cx="313516" cy="1349178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月 309">
              <a:extLst>
                <a:ext uri="{FF2B5EF4-FFF2-40B4-BE49-F238E27FC236}">
                  <a16:creationId xmlns:a16="http://schemas.microsoft.com/office/drawing/2014/main" id="{3393CA57-B6B2-4783-9EFD-1BAC31611780}"/>
                </a:ext>
              </a:extLst>
            </p:cNvPr>
            <p:cNvSpPr/>
            <p:nvPr/>
          </p:nvSpPr>
          <p:spPr bwMode="auto">
            <a:xfrm rot="4687303">
              <a:off x="-1324743" y="5091337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月 310">
              <a:extLst>
                <a:ext uri="{FF2B5EF4-FFF2-40B4-BE49-F238E27FC236}">
                  <a16:creationId xmlns:a16="http://schemas.microsoft.com/office/drawing/2014/main" id="{C1550379-4FD6-4FE6-9515-F0EF8D1FB91A}"/>
                </a:ext>
              </a:extLst>
            </p:cNvPr>
            <p:cNvSpPr/>
            <p:nvPr/>
          </p:nvSpPr>
          <p:spPr bwMode="auto">
            <a:xfrm rot="7315778">
              <a:off x="-1401821" y="5448774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月 311">
              <a:extLst>
                <a:ext uri="{FF2B5EF4-FFF2-40B4-BE49-F238E27FC236}">
                  <a16:creationId xmlns:a16="http://schemas.microsoft.com/office/drawing/2014/main" id="{3A26C2D4-10B8-49A7-8D1B-39E7501937A4}"/>
                </a:ext>
              </a:extLst>
            </p:cNvPr>
            <p:cNvSpPr/>
            <p:nvPr/>
          </p:nvSpPr>
          <p:spPr bwMode="auto">
            <a:xfrm rot="8710755">
              <a:off x="-1539572" y="5497593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月 312">
              <a:extLst>
                <a:ext uri="{FF2B5EF4-FFF2-40B4-BE49-F238E27FC236}">
                  <a16:creationId xmlns:a16="http://schemas.microsoft.com/office/drawing/2014/main" id="{95E80CB5-1F97-4117-A5CD-E51322DB051A}"/>
                </a:ext>
              </a:extLst>
            </p:cNvPr>
            <p:cNvSpPr/>
            <p:nvPr/>
          </p:nvSpPr>
          <p:spPr bwMode="auto">
            <a:xfrm rot="8141577">
              <a:off x="-1330269" y="5601273"/>
              <a:ext cx="193509" cy="1120624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E55B0000-662B-457E-A80C-62EDFAB1C89B}"/>
                </a:ext>
              </a:extLst>
            </p:cNvPr>
            <p:cNvSpPr/>
            <p:nvPr/>
          </p:nvSpPr>
          <p:spPr bwMode="auto">
            <a:xfrm>
              <a:off x="-2667030" y="6268164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0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3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3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7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0" y="408413"/>
                  </a:lnTo>
                  <a:lnTo>
                    <a:pt x="546560" y="425392"/>
                  </a:lnTo>
                  <a:cubicBezTo>
                    <a:pt x="564149" y="450389"/>
                    <a:pt x="575028" y="484922"/>
                    <a:pt x="575028" y="523067"/>
                  </a:cubicBezTo>
                  <a:cubicBezTo>
                    <a:pt x="575028" y="561211"/>
                    <a:pt x="564149" y="595745"/>
                    <a:pt x="546560" y="620742"/>
                  </a:cubicBezTo>
                  <a:lnTo>
                    <a:pt x="516721" y="649333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4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3"/>
                  </a:lnTo>
                  <a:lnTo>
                    <a:pt x="409106" y="620742"/>
                  </a:lnTo>
                  <a:cubicBezTo>
                    <a:pt x="391517" y="595745"/>
                    <a:pt x="380638" y="561211"/>
                    <a:pt x="380638" y="523067"/>
                  </a:cubicBezTo>
                  <a:cubicBezTo>
                    <a:pt x="380638" y="484922"/>
                    <a:pt x="391517" y="450389"/>
                    <a:pt x="409106" y="425392"/>
                  </a:cubicBezTo>
                  <a:lnTo>
                    <a:pt x="426827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0A468AAE-D80D-4C4D-BB19-65D0931605E1}"/>
                </a:ext>
              </a:extLst>
            </p:cNvPr>
            <p:cNvSpPr/>
            <p:nvPr/>
          </p:nvSpPr>
          <p:spPr bwMode="auto">
            <a:xfrm>
              <a:off x="-3748426" y="2776743"/>
              <a:ext cx="2275153" cy="3640961"/>
            </a:xfrm>
            <a:custGeom>
              <a:avLst/>
              <a:gdLst>
                <a:gd name="connsiteX0" fmla="*/ 1129034 w 2275153"/>
                <a:gd name="connsiteY0" fmla="*/ 910 h 3640961"/>
                <a:gd name="connsiteX1" fmla="*/ 1038149 w 2275153"/>
                <a:gd name="connsiteY1" fmla="*/ 185994 h 3640961"/>
                <a:gd name="connsiteX2" fmla="*/ 1008002 w 2275153"/>
                <a:gd name="connsiteY2" fmla="*/ 279193 h 3640961"/>
                <a:gd name="connsiteX3" fmla="*/ 1023730 w 2275153"/>
                <a:gd name="connsiteY3" fmla="*/ 261809 h 3640961"/>
                <a:gd name="connsiteX4" fmla="*/ 1100047 w 2275153"/>
                <a:gd name="connsiteY4" fmla="*/ 195372 h 3640961"/>
                <a:gd name="connsiteX5" fmla="*/ 1506788 w 2275153"/>
                <a:gd name="connsiteY5" fmla="*/ 41945 h 3640961"/>
                <a:gd name="connsiteX6" fmla="*/ 1673364 w 2275153"/>
                <a:gd name="connsiteY6" fmla="*/ 117428 h 3640961"/>
                <a:gd name="connsiteX7" fmla="*/ 1188454 w 2275153"/>
                <a:gd name="connsiteY7" fmla="*/ 309701 h 3640961"/>
                <a:gd name="connsiteX8" fmla="*/ 1140386 w 2275153"/>
                <a:gd name="connsiteY8" fmla="*/ 352347 h 3640961"/>
                <a:gd name="connsiteX9" fmla="*/ 1155728 w 2275153"/>
                <a:gd name="connsiteY9" fmla="*/ 362625 h 3640961"/>
                <a:gd name="connsiteX10" fmla="*/ 1167295 w 2275153"/>
                <a:gd name="connsiteY10" fmla="*/ 356377 h 3640961"/>
                <a:gd name="connsiteX11" fmla="*/ 1382830 w 2275153"/>
                <a:gd name="connsiteY11" fmla="*/ 279703 h 3640961"/>
                <a:gd name="connsiteX12" fmla="*/ 2016855 w 2275153"/>
                <a:gd name="connsiteY12" fmla="*/ 399556 h 3640961"/>
                <a:gd name="connsiteX13" fmla="*/ 1416236 w 2275153"/>
                <a:gd name="connsiteY13" fmla="*/ 411510 h 3640961"/>
                <a:gd name="connsiteX14" fmla="*/ 1264620 w 2275153"/>
                <a:gd name="connsiteY14" fmla="*/ 458845 h 3640961"/>
                <a:gd name="connsiteX15" fmla="*/ 1277409 w 2275153"/>
                <a:gd name="connsiteY15" fmla="*/ 471944 h 3640961"/>
                <a:gd name="connsiteX16" fmla="*/ 1362020 w 2275153"/>
                <a:gd name="connsiteY16" fmla="*/ 451532 h 3640961"/>
                <a:gd name="connsiteX17" fmla="*/ 1664755 w 2275153"/>
                <a:gd name="connsiteY17" fmla="*/ 495616 h 3640961"/>
                <a:gd name="connsiteX18" fmla="*/ 1515570 w 2275153"/>
                <a:gd name="connsiteY18" fmla="*/ 497468 h 3640961"/>
                <a:gd name="connsiteX19" fmla="*/ 1346476 w 2275153"/>
                <a:gd name="connsiteY19" fmla="*/ 525688 h 3640961"/>
                <a:gd name="connsiteX20" fmla="*/ 1365582 w 2275153"/>
                <a:gd name="connsiteY20" fmla="*/ 528839 h 3640961"/>
                <a:gd name="connsiteX21" fmla="*/ 1371885 w 2275153"/>
                <a:gd name="connsiteY21" fmla="*/ 530616 h 3640961"/>
                <a:gd name="connsiteX22" fmla="*/ 1381151 w 2275153"/>
                <a:gd name="connsiteY22" fmla="*/ 529732 h 3640961"/>
                <a:gd name="connsiteX23" fmla="*/ 1876397 w 2275153"/>
                <a:gd name="connsiteY23" fmla="*/ 668018 h 3640961"/>
                <a:gd name="connsiteX24" fmla="*/ 1658739 w 2275153"/>
                <a:gd name="connsiteY24" fmla="*/ 619258 h 3640961"/>
                <a:gd name="connsiteX25" fmla="*/ 1579387 w 2275153"/>
                <a:gd name="connsiteY25" fmla="*/ 614125 h 3640961"/>
                <a:gd name="connsiteX26" fmla="*/ 1584528 w 2275153"/>
                <a:gd name="connsiteY26" fmla="*/ 616956 h 3640961"/>
                <a:gd name="connsiteX27" fmla="*/ 1733799 w 2275153"/>
                <a:gd name="connsiteY27" fmla="*/ 852517 h 3640961"/>
                <a:gd name="connsiteX28" fmla="*/ 1525180 w 2275153"/>
                <a:gd name="connsiteY28" fmla="*/ 723492 h 3640961"/>
                <a:gd name="connsiteX29" fmla="*/ 1395783 w 2275153"/>
                <a:gd name="connsiteY29" fmla="*/ 681772 h 3640961"/>
                <a:gd name="connsiteX30" fmla="*/ 1415764 w 2275153"/>
                <a:gd name="connsiteY30" fmla="*/ 741634 h 3640961"/>
                <a:gd name="connsiteX31" fmla="*/ 1430934 w 2275153"/>
                <a:gd name="connsiteY31" fmla="*/ 1070087 h 3640961"/>
                <a:gd name="connsiteX32" fmla="*/ 1417521 w 2275153"/>
                <a:gd name="connsiteY32" fmla="*/ 1128034 h 3640961"/>
                <a:gd name="connsiteX33" fmla="*/ 1425267 w 2275153"/>
                <a:gd name="connsiteY33" fmla="*/ 1124653 h 3640961"/>
                <a:gd name="connsiteX34" fmla="*/ 1405444 w 2275153"/>
                <a:gd name="connsiteY34" fmla="*/ 1274270 h 3640961"/>
                <a:gd name="connsiteX35" fmla="*/ 1411048 w 2275153"/>
                <a:gd name="connsiteY35" fmla="*/ 1332631 h 3640961"/>
                <a:gd name="connsiteX36" fmla="*/ 1483371 w 2275153"/>
                <a:gd name="connsiteY36" fmla="*/ 1377419 h 3640961"/>
                <a:gd name="connsiteX37" fmla="*/ 1611073 w 2275153"/>
                <a:gd name="connsiteY37" fmla="*/ 1419005 h 3640961"/>
                <a:gd name="connsiteX38" fmla="*/ 1611074 w 2275153"/>
                <a:gd name="connsiteY38" fmla="*/ 1419006 h 3640961"/>
                <a:gd name="connsiteX39" fmla="*/ 1472881 w 2275153"/>
                <a:gd name="connsiteY39" fmla="*/ 1497916 h 3640961"/>
                <a:gd name="connsiteX40" fmla="*/ 1467828 w 2275153"/>
                <a:gd name="connsiteY40" fmla="*/ 1497861 h 3640961"/>
                <a:gd name="connsiteX41" fmla="*/ 1475671 w 2275153"/>
                <a:gd name="connsiteY41" fmla="*/ 1510426 h 3640961"/>
                <a:gd name="connsiteX42" fmla="*/ 1476226 w 2275153"/>
                <a:gd name="connsiteY42" fmla="*/ 1510770 h 3640961"/>
                <a:gd name="connsiteX43" fmla="*/ 1603929 w 2275153"/>
                <a:gd name="connsiteY43" fmla="*/ 1552356 h 3640961"/>
                <a:gd name="connsiteX44" fmla="*/ 1603930 w 2275153"/>
                <a:gd name="connsiteY44" fmla="*/ 1552357 h 3640961"/>
                <a:gd name="connsiteX45" fmla="*/ 1544633 w 2275153"/>
                <a:gd name="connsiteY45" fmla="*/ 1600113 h 3640961"/>
                <a:gd name="connsiteX46" fmla="*/ 1545749 w 2275153"/>
                <a:gd name="connsiteY46" fmla="*/ 1601411 h 3640961"/>
                <a:gd name="connsiteX47" fmla="*/ 1603930 w 2275153"/>
                <a:gd name="connsiteY47" fmla="*/ 1651637 h 3640961"/>
                <a:gd name="connsiteX48" fmla="*/ 1569661 w 2275153"/>
                <a:gd name="connsiteY48" fmla="*/ 1660107 h 3640961"/>
                <a:gd name="connsiteX49" fmla="*/ 1732508 w 2275153"/>
                <a:gd name="connsiteY49" fmla="*/ 1783023 h 3640961"/>
                <a:gd name="connsiteX50" fmla="*/ 2056764 w 2275153"/>
                <a:gd name="connsiteY50" fmla="*/ 2117271 h 3640961"/>
                <a:gd name="connsiteX51" fmla="*/ 1980431 w 2275153"/>
                <a:gd name="connsiteY51" fmla="*/ 3383347 h 3640961"/>
                <a:gd name="connsiteX52" fmla="*/ 1837005 w 2275153"/>
                <a:gd name="connsiteY52" fmla="*/ 3464001 h 3640961"/>
                <a:gd name="connsiteX53" fmla="*/ 1687378 w 2275153"/>
                <a:gd name="connsiteY53" fmla="*/ 3506288 h 3640961"/>
                <a:gd name="connsiteX54" fmla="*/ 1683634 w 2275153"/>
                <a:gd name="connsiteY54" fmla="*/ 3531013 h 3640961"/>
                <a:gd name="connsiteX55" fmla="*/ 1559229 w 2275153"/>
                <a:gd name="connsiteY55" fmla="*/ 3640961 h 3640961"/>
                <a:gd name="connsiteX56" fmla="*/ 1434824 w 2275153"/>
                <a:gd name="connsiteY56" fmla="*/ 3531013 h 3640961"/>
                <a:gd name="connsiteX57" fmla="*/ 1430770 w 2275153"/>
                <a:gd name="connsiteY57" fmla="*/ 3504237 h 3640961"/>
                <a:gd name="connsiteX58" fmla="*/ 1349303 w 2275153"/>
                <a:gd name="connsiteY58" fmla="*/ 3492013 h 3640961"/>
                <a:gd name="connsiteX59" fmla="*/ 749794 w 2275153"/>
                <a:gd name="connsiteY59" fmla="*/ 3076254 h 3640961"/>
                <a:gd name="connsiteX60" fmla="*/ 356579 w 2275153"/>
                <a:gd name="connsiteY60" fmla="*/ 1703555 h 3640961"/>
                <a:gd name="connsiteX61" fmla="*/ 358086 w 2275153"/>
                <a:gd name="connsiteY61" fmla="*/ 1696522 h 3640961"/>
                <a:gd name="connsiteX62" fmla="*/ 242348 w 2275153"/>
                <a:gd name="connsiteY62" fmla="*/ 1618982 h 3640961"/>
                <a:gd name="connsiteX63" fmla="*/ 96381 w 2275153"/>
                <a:gd name="connsiteY63" fmla="*/ 681218 h 3640961"/>
                <a:gd name="connsiteX64" fmla="*/ 826576 w 2275153"/>
                <a:gd name="connsiteY64" fmla="*/ 241432 h 3640961"/>
                <a:gd name="connsiteX65" fmla="*/ 941103 w 2275153"/>
                <a:gd name="connsiteY65" fmla="*/ 259949 h 3640961"/>
                <a:gd name="connsiteX66" fmla="*/ 945469 w 2275153"/>
                <a:gd name="connsiteY66" fmla="*/ 245647 h 3640961"/>
                <a:gd name="connsiteX67" fmla="*/ 1129034 w 2275153"/>
                <a:gd name="connsiteY67" fmla="*/ 910 h 364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75153" h="3640961">
                  <a:moveTo>
                    <a:pt x="1129034" y="910"/>
                  </a:moveTo>
                  <a:cubicBezTo>
                    <a:pt x="1096458" y="48791"/>
                    <a:pt x="1065424" y="112479"/>
                    <a:pt x="1038149" y="185994"/>
                  </a:cubicBezTo>
                  <a:lnTo>
                    <a:pt x="1008002" y="279193"/>
                  </a:lnTo>
                  <a:lnTo>
                    <a:pt x="1023730" y="261809"/>
                  </a:lnTo>
                  <a:cubicBezTo>
                    <a:pt x="1047186" y="238804"/>
                    <a:pt x="1072674" y="216538"/>
                    <a:pt x="1100047" y="195372"/>
                  </a:cubicBezTo>
                  <a:cubicBezTo>
                    <a:pt x="1236910" y="89539"/>
                    <a:pt x="1388501" y="36221"/>
                    <a:pt x="1506788" y="41945"/>
                  </a:cubicBezTo>
                  <a:cubicBezTo>
                    <a:pt x="1577761" y="45380"/>
                    <a:pt x="1636744" y="70071"/>
                    <a:pt x="1673364" y="117428"/>
                  </a:cubicBezTo>
                  <a:cubicBezTo>
                    <a:pt x="1524110" y="117835"/>
                    <a:pt x="1344457" y="189069"/>
                    <a:pt x="1188454" y="309701"/>
                  </a:cubicBezTo>
                  <a:lnTo>
                    <a:pt x="1140386" y="352347"/>
                  </a:lnTo>
                  <a:lnTo>
                    <a:pt x="1155728" y="362625"/>
                  </a:lnTo>
                  <a:lnTo>
                    <a:pt x="1167295" y="356377"/>
                  </a:lnTo>
                  <a:cubicBezTo>
                    <a:pt x="1231774" y="325838"/>
                    <a:pt x="1304513" y="299552"/>
                    <a:pt x="1382830" y="279703"/>
                  </a:cubicBezTo>
                  <a:cubicBezTo>
                    <a:pt x="1696092" y="200307"/>
                    <a:pt x="1979956" y="253967"/>
                    <a:pt x="2016855" y="399556"/>
                  </a:cubicBezTo>
                  <a:cubicBezTo>
                    <a:pt x="1861924" y="350520"/>
                    <a:pt x="1639404" y="354948"/>
                    <a:pt x="1416236" y="411510"/>
                  </a:cubicBezTo>
                  <a:lnTo>
                    <a:pt x="1264620" y="458845"/>
                  </a:lnTo>
                  <a:lnTo>
                    <a:pt x="1277409" y="471944"/>
                  </a:lnTo>
                  <a:lnTo>
                    <a:pt x="1362020" y="451532"/>
                  </a:lnTo>
                  <a:cubicBezTo>
                    <a:pt x="1523439" y="424235"/>
                    <a:pt x="1647232" y="439062"/>
                    <a:pt x="1664755" y="495616"/>
                  </a:cubicBezTo>
                  <a:cubicBezTo>
                    <a:pt x="1621532" y="491346"/>
                    <a:pt x="1570915" y="492091"/>
                    <a:pt x="1515570" y="497468"/>
                  </a:cubicBezTo>
                  <a:lnTo>
                    <a:pt x="1346476" y="525688"/>
                  </a:lnTo>
                  <a:lnTo>
                    <a:pt x="1365582" y="528839"/>
                  </a:lnTo>
                  <a:lnTo>
                    <a:pt x="1371885" y="530616"/>
                  </a:lnTo>
                  <a:lnTo>
                    <a:pt x="1381151" y="529732"/>
                  </a:lnTo>
                  <a:cubicBezTo>
                    <a:pt x="1649087" y="513572"/>
                    <a:pt x="1870816" y="575484"/>
                    <a:pt x="1876397" y="668018"/>
                  </a:cubicBezTo>
                  <a:cubicBezTo>
                    <a:pt x="1817544" y="645103"/>
                    <a:pt x="1742715" y="628597"/>
                    <a:pt x="1658739" y="619258"/>
                  </a:cubicBezTo>
                  <a:lnTo>
                    <a:pt x="1579387" y="614125"/>
                  </a:lnTo>
                  <a:lnTo>
                    <a:pt x="1584528" y="616956"/>
                  </a:lnTo>
                  <a:cubicBezTo>
                    <a:pt x="1684464" y="680816"/>
                    <a:pt x="1742977" y="765700"/>
                    <a:pt x="1733799" y="852517"/>
                  </a:cubicBezTo>
                  <a:cubicBezTo>
                    <a:pt x="1679750" y="801060"/>
                    <a:pt x="1607965" y="757139"/>
                    <a:pt x="1525180" y="723492"/>
                  </a:cubicBezTo>
                  <a:lnTo>
                    <a:pt x="1395783" y="681772"/>
                  </a:lnTo>
                  <a:lnTo>
                    <a:pt x="1415764" y="741634"/>
                  </a:lnTo>
                  <a:cubicBezTo>
                    <a:pt x="1443192" y="845536"/>
                    <a:pt x="1448930" y="957647"/>
                    <a:pt x="1430934" y="1070087"/>
                  </a:cubicBezTo>
                  <a:lnTo>
                    <a:pt x="1417521" y="1128034"/>
                  </a:lnTo>
                  <a:lnTo>
                    <a:pt x="1425267" y="1124653"/>
                  </a:lnTo>
                  <a:cubicBezTo>
                    <a:pt x="1410954" y="1174920"/>
                    <a:pt x="1404482" y="1225190"/>
                    <a:pt x="1405444" y="1274270"/>
                  </a:cubicBezTo>
                  <a:lnTo>
                    <a:pt x="1411048" y="1332631"/>
                  </a:lnTo>
                  <a:lnTo>
                    <a:pt x="1483371" y="1377419"/>
                  </a:lnTo>
                  <a:cubicBezTo>
                    <a:pt x="1523919" y="1396334"/>
                    <a:pt x="1566792" y="1410440"/>
                    <a:pt x="1611073" y="1419005"/>
                  </a:cubicBezTo>
                  <a:lnTo>
                    <a:pt x="1611074" y="1419006"/>
                  </a:lnTo>
                  <a:cubicBezTo>
                    <a:pt x="1576148" y="1462945"/>
                    <a:pt x="1526759" y="1489448"/>
                    <a:pt x="1472881" y="1497916"/>
                  </a:cubicBezTo>
                  <a:lnTo>
                    <a:pt x="1467828" y="1497861"/>
                  </a:lnTo>
                  <a:lnTo>
                    <a:pt x="1475671" y="1510426"/>
                  </a:lnTo>
                  <a:lnTo>
                    <a:pt x="1476226" y="1510770"/>
                  </a:lnTo>
                  <a:cubicBezTo>
                    <a:pt x="1516774" y="1529685"/>
                    <a:pt x="1559647" y="1543790"/>
                    <a:pt x="1603929" y="1552356"/>
                  </a:cubicBezTo>
                  <a:lnTo>
                    <a:pt x="1603930" y="1552357"/>
                  </a:lnTo>
                  <a:lnTo>
                    <a:pt x="1544633" y="1600113"/>
                  </a:lnTo>
                  <a:lnTo>
                    <a:pt x="1545749" y="1601411"/>
                  </a:lnTo>
                  <a:cubicBezTo>
                    <a:pt x="1563553" y="1619246"/>
                    <a:pt x="1582964" y="1636038"/>
                    <a:pt x="1603930" y="1651637"/>
                  </a:cubicBezTo>
                  <a:lnTo>
                    <a:pt x="1569661" y="1660107"/>
                  </a:lnTo>
                  <a:lnTo>
                    <a:pt x="1732508" y="1783023"/>
                  </a:lnTo>
                  <a:cubicBezTo>
                    <a:pt x="1863574" y="1892319"/>
                    <a:pt x="1977075" y="2008666"/>
                    <a:pt x="2056764" y="2117271"/>
                  </a:cubicBezTo>
                  <a:cubicBezTo>
                    <a:pt x="2375516" y="2551689"/>
                    <a:pt x="2341341" y="3118531"/>
                    <a:pt x="1980431" y="3383347"/>
                  </a:cubicBezTo>
                  <a:cubicBezTo>
                    <a:pt x="1935317" y="3416449"/>
                    <a:pt x="1887234" y="3443265"/>
                    <a:pt x="1837005" y="3464001"/>
                  </a:cubicBezTo>
                  <a:lnTo>
                    <a:pt x="1687378" y="3506288"/>
                  </a:lnTo>
                  <a:lnTo>
                    <a:pt x="1683634" y="3531013"/>
                  </a:lnTo>
                  <a:cubicBezTo>
                    <a:pt x="1663138" y="3595625"/>
                    <a:pt x="1615154" y="3640961"/>
                    <a:pt x="1559229" y="3640961"/>
                  </a:cubicBezTo>
                  <a:cubicBezTo>
                    <a:pt x="1503304" y="3640961"/>
                    <a:pt x="1455321" y="3595625"/>
                    <a:pt x="1434824" y="3531013"/>
                  </a:cubicBezTo>
                  <a:lnTo>
                    <a:pt x="1430770" y="3504237"/>
                  </a:lnTo>
                  <a:lnTo>
                    <a:pt x="1349303" y="3492013"/>
                  </a:lnTo>
                  <a:cubicBezTo>
                    <a:pt x="1126602" y="3436441"/>
                    <a:pt x="909170" y="3293464"/>
                    <a:pt x="749794" y="3076254"/>
                  </a:cubicBezTo>
                  <a:cubicBezTo>
                    <a:pt x="510730" y="2750442"/>
                    <a:pt x="296496" y="2113420"/>
                    <a:pt x="356579" y="1703555"/>
                  </a:cubicBezTo>
                  <a:lnTo>
                    <a:pt x="358086" y="1696522"/>
                  </a:lnTo>
                  <a:lnTo>
                    <a:pt x="242348" y="1618982"/>
                  </a:lnTo>
                  <a:cubicBezTo>
                    <a:pt x="-8567" y="1406686"/>
                    <a:pt x="-77488" y="1016157"/>
                    <a:pt x="96381" y="681218"/>
                  </a:cubicBezTo>
                  <a:cubicBezTo>
                    <a:pt x="248517" y="388147"/>
                    <a:pt x="542431" y="222608"/>
                    <a:pt x="826576" y="241432"/>
                  </a:cubicBezTo>
                  <a:lnTo>
                    <a:pt x="941103" y="259949"/>
                  </a:lnTo>
                  <a:lnTo>
                    <a:pt x="945469" y="245647"/>
                  </a:lnTo>
                  <a:cubicBezTo>
                    <a:pt x="998737" y="90843"/>
                    <a:pt x="1070989" y="-10764"/>
                    <a:pt x="1129034" y="910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楕円 80">
              <a:extLst>
                <a:ext uri="{FF2B5EF4-FFF2-40B4-BE49-F238E27FC236}">
                  <a16:creationId xmlns:a16="http://schemas.microsoft.com/office/drawing/2014/main" id="{900C3A0B-2101-485A-8E22-FCA4A7C39723}"/>
                </a:ext>
              </a:extLst>
            </p:cNvPr>
            <p:cNvSpPr/>
            <p:nvPr/>
          </p:nvSpPr>
          <p:spPr bwMode="auto">
            <a:xfrm rot="7200000">
              <a:off x="-2469990" y="4114002"/>
              <a:ext cx="1006751" cy="2110535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3DDC5DE-B352-4A2B-BEB2-D08710157DD0}"/>
                </a:ext>
              </a:extLst>
            </p:cNvPr>
            <p:cNvGrpSpPr/>
            <p:nvPr/>
          </p:nvGrpSpPr>
          <p:grpSpPr>
            <a:xfrm>
              <a:off x="-3581657" y="3634849"/>
              <a:ext cx="391266" cy="268408"/>
              <a:chOff x="9240876" y="-1290379"/>
              <a:chExt cx="529860" cy="363483"/>
            </a:xfrm>
          </p:grpSpPr>
          <p:sp>
            <p:nvSpPr>
              <p:cNvPr id="323" name="弦 322">
                <a:extLst>
                  <a:ext uri="{FF2B5EF4-FFF2-40B4-BE49-F238E27FC236}">
                    <a16:creationId xmlns:a16="http://schemas.microsoft.com/office/drawing/2014/main" id="{CFE5133B-8848-4087-96C8-AE460500F560}"/>
                  </a:ext>
                </a:extLst>
              </p:cNvPr>
              <p:cNvSpPr/>
              <p:nvPr/>
            </p:nvSpPr>
            <p:spPr bwMode="auto">
              <a:xfrm flipH="1">
                <a:off x="9398731" y="-1290379"/>
                <a:ext cx="363483" cy="36348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弦 323">
                <a:extLst>
                  <a:ext uri="{FF2B5EF4-FFF2-40B4-BE49-F238E27FC236}">
                    <a16:creationId xmlns:a16="http://schemas.microsoft.com/office/drawing/2014/main" id="{94BDA013-631B-4E68-A2A8-C9B6857B3DB6}"/>
                  </a:ext>
                </a:extLst>
              </p:cNvPr>
              <p:cNvSpPr/>
              <p:nvPr/>
            </p:nvSpPr>
            <p:spPr bwMode="auto">
              <a:xfrm flipH="1">
                <a:off x="9396009" y="-1202772"/>
                <a:ext cx="208667" cy="20866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521F0B44-783A-4CDA-9548-6EE5795787CC}"/>
                  </a:ext>
                </a:extLst>
              </p:cNvPr>
              <p:cNvSpPr/>
              <p:nvPr/>
            </p:nvSpPr>
            <p:spPr bwMode="auto">
              <a:xfrm rot="2700000" flipH="1">
                <a:off x="9474849" y="-1469963"/>
                <a:ext cx="61914" cy="529860"/>
              </a:xfrm>
              <a:prstGeom prst="moon">
                <a:avLst>
                  <a:gd name="adj" fmla="val 3709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91925DD3-1E0D-4F48-95E4-E01442D54DCC}"/>
                </a:ext>
              </a:extLst>
            </p:cNvPr>
            <p:cNvSpPr/>
            <p:nvPr/>
          </p:nvSpPr>
          <p:spPr bwMode="auto">
            <a:xfrm>
              <a:off x="-3504219" y="3591976"/>
              <a:ext cx="374427" cy="349208"/>
            </a:xfrm>
            <a:custGeom>
              <a:avLst/>
              <a:gdLst>
                <a:gd name="connsiteX0" fmla="*/ 14199 w 374427"/>
                <a:gd name="connsiteY0" fmla="*/ 205453 h 349208"/>
                <a:gd name="connsiteX1" fmla="*/ 4399 w 374427"/>
                <a:gd name="connsiteY1" fmla="*/ 212393 h 349208"/>
                <a:gd name="connsiteX2" fmla="*/ 278 w 374427"/>
                <a:gd name="connsiteY2" fmla="*/ 214380 h 349208"/>
                <a:gd name="connsiteX3" fmla="*/ 0 w 374427"/>
                <a:gd name="connsiteY3" fmla="*/ 213794 h 349208"/>
                <a:gd name="connsiteX4" fmla="*/ 2242 w 374427"/>
                <a:gd name="connsiteY4" fmla="*/ 211716 h 349208"/>
                <a:gd name="connsiteX5" fmla="*/ 238062 w 374427"/>
                <a:gd name="connsiteY5" fmla="*/ 0 h 349208"/>
                <a:gd name="connsiteX6" fmla="*/ 294897 w 374427"/>
                <a:gd name="connsiteY6" fmla="*/ 25120 h 349208"/>
                <a:gd name="connsiteX7" fmla="*/ 373204 w 374427"/>
                <a:gd name="connsiteY7" fmla="*/ 190663 h 349208"/>
                <a:gd name="connsiteX8" fmla="*/ 195476 w 374427"/>
                <a:gd name="connsiteY8" fmla="*/ 348900 h 349208"/>
                <a:gd name="connsiteX9" fmla="*/ 27052 w 374427"/>
                <a:gd name="connsiteY9" fmla="*/ 270783 h 349208"/>
                <a:gd name="connsiteX10" fmla="*/ 5294 w 374427"/>
                <a:gd name="connsiteY10" fmla="*/ 224947 h 349208"/>
                <a:gd name="connsiteX11" fmla="*/ 35261 w 374427"/>
                <a:gd name="connsiteY11" fmla="*/ 210407 h 349208"/>
                <a:gd name="connsiteX12" fmla="*/ 142546 w 374427"/>
                <a:gd name="connsiteY12" fmla="*/ 122059 h 349208"/>
                <a:gd name="connsiteX13" fmla="*/ 230894 w 374427"/>
                <a:gd name="connsiteY13" fmla="*/ 14774 h 349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4427" h="349208">
                  <a:moveTo>
                    <a:pt x="14199" y="205453"/>
                  </a:moveTo>
                  <a:lnTo>
                    <a:pt x="4399" y="212393"/>
                  </a:lnTo>
                  <a:lnTo>
                    <a:pt x="278" y="214380"/>
                  </a:lnTo>
                  <a:lnTo>
                    <a:pt x="0" y="213794"/>
                  </a:lnTo>
                  <a:lnTo>
                    <a:pt x="2242" y="211716"/>
                  </a:lnTo>
                  <a:close/>
                  <a:moveTo>
                    <a:pt x="238062" y="0"/>
                  </a:moveTo>
                  <a:lnTo>
                    <a:pt x="294897" y="25120"/>
                  </a:lnTo>
                  <a:cubicBezTo>
                    <a:pt x="349617" y="61916"/>
                    <a:pt x="381176" y="124606"/>
                    <a:pt x="373204" y="190663"/>
                  </a:cubicBezTo>
                  <a:cubicBezTo>
                    <a:pt x="362781" y="277036"/>
                    <a:pt x="287766" y="343824"/>
                    <a:pt x="195476" y="348900"/>
                  </a:cubicBezTo>
                  <a:cubicBezTo>
                    <a:pt x="127053" y="352664"/>
                    <a:pt x="63760" y="321681"/>
                    <a:pt x="27052" y="270783"/>
                  </a:cubicBezTo>
                  <a:lnTo>
                    <a:pt x="5294" y="224947"/>
                  </a:lnTo>
                  <a:lnTo>
                    <a:pt x="35261" y="210407"/>
                  </a:lnTo>
                  <a:cubicBezTo>
                    <a:pt x="66144" y="191224"/>
                    <a:pt x="104346" y="160259"/>
                    <a:pt x="142546" y="122059"/>
                  </a:cubicBezTo>
                  <a:cubicBezTo>
                    <a:pt x="180745" y="83860"/>
                    <a:pt x="211710" y="45658"/>
                    <a:pt x="230894" y="1477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D1B1846C-475B-4594-8B47-A136E52CF98D}"/>
                </a:ext>
              </a:extLst>
            </p:cNvPr>
            <p:cNvSpPr/>
            <p:nvPr/>
          </p:nvSpPr>
          <p:spPr bwMode="auto">
            <a:xfrm>
              <a:off x="-4037717" y="4247513"/>
              <a:ext cx="774379" cy="722016"/>
            </a:xfrm>
            <a:custGeom>
              <a:avLst/>
              <a:gdLst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56985 w 825040"/>
                <a:gd name="connsiteY2" fmla="*/ 666718 h 669596"/>
                <a:gd name="connsiteX3" fmla="*/ 0 w 825040"/>
                <a:gd name="connsiteY3" fmla="*/ 669596 h 669596"/>
                <a:gd name="connsiteX4" fmla="*/ 3486 w 825040"/>
                <a:gd name="connsiteY4" fmla="*/ 651390 h 669596"/>
                <a:gd name="connsiteX5" fmla="*/ 783490 w 825040"/>
                <a:gd name="connsiteY5" fmla="*/ 1967 h 669596"/>
                <a:gd name="connsiteX6" fmla="*/ 825040 w 825040"/>
                <a:gd name="connsiteY6" fmla="*/ 0 h 669596"/>
                <a:gd name="connsiteX0" fmla="*/ 825040 w 825040"/>
                <a:gd name="connsiteY0" fmla="*/ 0 h 669596"/>
                <a:gd name="connsiteX1" fmla="*/ 812486 w 825040"/>
                <a:gd name="connsiteY1" fmla="*/ 48825 h 669596"/>
                <a:gd name="connsiteX2" fmla="*/ 0 w 825040"/>
                <a:gd name="connsiteY2" fmla="*/ 669596 h 669596"/>
                <a:gd name="connsiteX3" fmla="*/ 3486 w 825040"/>
                <a:gd name="connsiteY3" fmla="*/ 651390 h 669596"/>
                <a:gd name="connsiteX4" fmla="*/ 783490 w 825040"/>
                <a:gd name="connsiteY4" fmla="*/ 1967 h 669596"/>
                <a:gd name="connsiteX5" fmla="*/ 825040 w 825040"/>
                <a:gd name="connsiteY5" fmla="*/ 0 h 669596"/>
                <a:gd name="connsiteX0" fmla="*/ 827421 w 827421"/>
                <a:gd name="connsiteY0" fmla="*/ 0 h 750559"/>
                <a:gd name="connsiteX1" fmla="*/ 814867 w 827421"/>
                <a:gd name="connsiteY1" fmla="*/ 48825 h 750559"/>
                <a:gd name="connsiteX2" fmla="*/ 0 w 827421"/>
                <a:gd name="connsiteY2" fmla="*/ 750559 h 750559"/>
                <a:gd name="connsiteX3" fmla="*/ 5867 w 827421"/>
                <a:gd name="connsiteY3" fmla="*/ 651390 h 750559"/>
                <a:gd name="connsiteX4" fmla="*/ 785871 w 827421"/>
                <a:gd name="connsiteY4" fmla="*/ 1967 h 750559"/>
                <a:gd name="connsiteX5" fmla="*/ 827421 w 827421"/>
                <a:gd name="connsiteY5" fmla="*/ 0 h 750559"/>
                <a:gd name="connsiteX0" fmla="*/ 827421 w 827421"/>
                <a:gd name="connsiteY0" fmla="*/ 0 h 750559"/>
                <a:gd name="connsiteX1" fmla="*/ 814867 w 827421"/>
                <a:gd name="connsiteY1" fmla="*/ 48825 h 750559"/>
                <a:gd name="connsiteX2" fmla="*/ 0 w 827421"/>
                <a:gd name="connsiteY2" fmla="*/ 750559 h 750559"/>
                <a:gd name="connsiteX3" fmla="*/ 5867 w 827421"/>
                <a:gd name="connsiteY3" fmla="*/ 651390 h 750559"/>
                <a:gd name="connsiteX4" fmla="*/ 785871 w 827421"/>
                <a:gd name="connsiteY4" fmla="*/ 1967 h 750559"/>
                <a:gd name="connsiteX5" fmla="*/ 827421 w 827421"/>
                <a:gd name="connsiteY5" fmla="*/ 0 h 750559"/>
                <a:gd name="connsiteX0" fmla="*/ 827421 w 827421"/>
                <a:gd name="connsiteY0" fmla="*/ 0 h 750559"/>
                <a:gd name="connsiteX1" fmla="*/ 814867 w 827421"/>
                <a:gd name="connsiteY1" fmla="*/ 48825 h 750559"/>
                <a:gd name="connsiteX2" fmla="*/ 0 w 827421"/>
                <a:gd name="connsiteY2" fmla="*/ 750559 h 750559"/>
                <a:gd name="connsiteX3" fmla="*/ 5867 w 827421"/>
                <a:gd name="connsiteY3" fmla="*/ 651390 h 750559"/>
                <a:gd name="connsiteX4" fmla="*/ 785871 w 827421"/>
                <a:gd name="connsiteY4" fmla="*/ 1967 h 750559"/>
                <a:gd name="connsiteX5" fmla="*/ 827421 w 827421"/>
                <a:gd name="connsiteY5" fmla="*/ 0 h 750559"/>
                <a:gd name="connsiteX0" fmla="*/ 827421 w 827421"/>
                <a:gd name="connsiteY0" fmla="*/ 18368 h 768927"/>
                <a:gd name="connsiteX1" fmla="*/ 814867 w 827421"/>
                <a:gd name="connsiteY1" fmla="*/ 67193 h 768927"/>
                <a:gd name="connsiteX2" fmla="*/ 0 w 827421"/>
                <a:gd name="connsiteY2" fmla="*/ 768927 h 768927"/>
                <a:gd name="connsiteX3" fmla="*/ 5867 w 827421"/>
                <a:gd name="connsiteY3" fmla="*/ 669758 h 768927"/>
                <a:gd name="connsiteX4" fmla="*/ 751867 w 827421"/>
                <a:gd name="connsiteY4" fmla="*/ 0 h 768927"/>
                <a:gd name="connsiteX5" fmla="*/ 827421 w 827421"/>
                <a:gd name="connsiteY5" fmla="*/ 18368 h 768927"/>
                <a:gd name="connsiteX0" fmla="*/ 827421 w 827421"/>
                <a:gd name="connsiteY0" fmla="*/ 18368 h 768927"/>
                <a:gd name="connsiteX1" fmla="*/ 814867 w 827421"/>
                <a:gd name="connsiteY1" fmla="*/ 67193 h 768927"/>
                <a:gd name="connsiteX2" fmla="*/ 0 w 827421"/>
                <a:gd name="connsiteY2" fmla="*/ 768927 h 768927"/>
                <a:gd name="connsiteX3" fmla="*/ 5867 w 827421"/>
                <a:gd name="connsiteY3" fmla="*/ 669758 h 768927"/>
                <a:gd name="connsiteX4" fmla="*/ 751867 w 827421"/>
                <a:gd name="connsiteY4" fmla="*/ 0 h 768927"/>
                <a:gd name="connsiteX5" fmla="*/ 827421 w 827421"/>
                <a:gd name="connsiteY5" fmla="*/ 18368 h 768927"/>
                <a:gd name="connsiteX0" fmla="*/ 827421 w 827421"/>
                <a:gd name="connsiteY0" fmla="*/ 18368 h 768927"/>
                <a:gd name="connsiteX1" fmla="*/ 814867 w 827421"/>
                <a:gd name="connsiteY1" fmla="*/ 67193 h 768927"/>
                <a:gd name="connsiteX2" fmla="*/ 0 w 827421"/>
                <a:gd name="connsiteY2" fmla="*/ 768927 h 768927"/>
                <a:gd name="connsiteX3" fmla="*/ 5867 w 827421"/>
                <a:gd name="connsiteY3" fmla="*/ 669758 h 768927"/>
                <a:gd name="connsiteX4" fmla="*/ 751867 w 827421"/>
                <a:gd name="connsiteY4" fmla="*/ 0 h 768927"/>
                <a:gd name="connsiteX5" fmla="*/ 827421 w 827421"/>
                <a:gd name="connsiteY5" fmla="*/ 18368 h 76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7421" h="768927">
                  <a:moveTo>
                    <a:pt x="827421" y="18368"/>
                  </a:moveTo>
                  <a:lnTo>
                    <a:pt x="814867" y="67193"/>
                  </a:lnTo>
                  <a:cubicBezTo>
                    <a:pt x="636879" y="407392"/>
                    <a:pt x="172933" y="394657"/>
                    <a:pt x="0" y="768927"/>
                  </a:cubicBezTo>
                  <a:lnTo>
                    <a:pt x="5867" y="669758"/>
                  </a:lnTo>
                  <a:cubicBezTo>
                    <a:pt x="105722" y="319202"/>
                    <a:pt x="308309" y="40050"/>
                    <a:pt x="751867" y="0"/>
                  </a:cubicBezTo>
                  <a:cubicBezTo>
                    <a:pt x="799720" y="1604"/>
                    <a:pt x="802236" y="12245"/>
                    <a:pt x="827421" y="1836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9D474409-7D8F-415B-8FF1-D78A5E07191C}"/>
                </a:ext>
              </a:extLst>
            </p:cNvPr>
            <p:cNvSpPr/>
            <p:nvPr/>
          </p:nvSpPr>
          <p:spPr bwMode="auto">
            <a:xfrm>
              <a:off x="-4217270" y="3766220"/>
              <a:ext cx="954963" cy="1248109"/>
            </a:xfrm>
            <a:custGeom>
              <a:avLst/>
              <a:gdLst>
                <a:gd name="connsiteX0" fmla="*/ 548516 w 1071843"/>
                <a:gd name="connsiteY0" fmla="*/ 0 h 1400867"/>
                <a:gd name="connsiteX1" fmla="*/ 569923 w 1071843"/>
                <a:gd name="connsiteY1" fmla="*/ 7835 h 1400867"/>
                <a:gd name="connsiteX2" fmla="*/ 1049292 w 1071843"/>
                <a:gd name="connsiteY2" fmla="*/ 487205 h 1400867"/>
                <a:gd name="connsiteX3" fmla="*/ 1071843 w 1071843"/>
                <a:gd name="connsiteY3" fmla="*/ 559853 h 1400867"/>
                <a:gd name="connsiteX4" fmla="*/ 1021400 w 1071843"/>
                <a:gd name="connsiteY4" fmla="*/ 562241 h 1400867"/>
                <a:gd name="connsiteX5" fmla="*/ 211685 w 1071843"/>
                <a:gd name="connsiteY5" fmla="*/ 1366832 h 1400867"/>
                <a:gd name="connsiteX6" fmla="*/ 209966 w 1071843"/>
                <a:gd name="connsiteY6" fmla="*/ 1400867 h 1400867"/>
                <a:gd name="connsiteX7" fmla="*/ 153840 w 1071843"/>
                <a:gd name="connsiteY7" fmla="*/ 1332841 h 1400867"/>
                <a:gd name="connsiteX8" fmla="*/ 0 w 1071843"/>
                <a:gd name="connsiteY8" fmla="*/ 829204 h 1400867"/>
                <a:gd name="connsiteX9" fmla="*/ 471416 w 1071843"/>
                <a:gd name="connsiteY9" fmla="*/ 37141 h 140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1843" h="1400867">
                  <a:moveTo>
                    <a:pt x="548516" y="0"/>
                  </a:moveTo>
                  <a:lnTo>
                    <a:pt x="569923" y="7835"/>
                  </a:lnTo>
                  <a:cubicBezTo>
                    <a:pt x="785459" y="98999"/>
                    <a:pt x="958128" y="271668"/>
                    <a:pt x="1049292" y="487205"/>
                  </a:cubicBezTo>
                  <a:lnTo>
                    <a:pt x="1071843" y="559853"/>
                  </a:lnTo>
                  <a:lnTo>
                    <a:pt x="1021400" y="562241"/>
                  </a:lnTo>
                  <a:cubicBezTo>
                    <a:pt x="594789" y="602846"/>
                    <a:pt x="254931" y="940996"/>
                    <a:pt x="211685" y="1366832"/>
                  </a:cubicBezTo>
                  <a:lnTo>
                    <a:pt x="209966" y="1400867"/>
                  </a:lnTo>
                  <a:lnTo>
                    <a:pt x="153840" y="1332841"/>
                  </a:lnTo>
                  <a:cubicBezTo>
                    <a:pt x="56713" y="1189075"/>
                    <a:pt x="0" y="1015763"/>
                    <a:pt x="0" y="829204"/>
                  </a:cubicBezTo>
                  <a:cubicBezTo>
                    <a:pt x="0" y="487181"/>
                    <a:pt x="190620" y="189679"/>
                    <a:pt x="471416" y="371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CCB6213-136F-4045-BABD-96E608EA99BD}"/>
                </a:ext>
              </a:extLst>
            </p:cNvPr>
            <p:cNvSpPr/>
            <p:nvPr/>
          </p:nvSpPr>
          <p:spPr bwMode="auto">
            <a:xfrm>
              <a:off x="-4195978" y="4674521"/>
              <a:ext cx="260237" cy="339808"/>
            </a:xfrm>
            <a:custGeom>
              <a:avLst/>
              <a:gdLst>
                <a:gd name="connsiteX0" fmla="*/ 51051 w 260237"/>
                <a:gd name="connsiteY0" fmla="*/ 558 h 339808"/>
                <a:gd name="connsiteX1" fmla="*/ 240706 w 260237"/>
                <a:gd name="connsiteY1" fmla="*/ 9034 h 339808"/>
                <a:gd name="connsiteX2" fmla="*/ 260237 w 260237"/>
                <a:gd name="connsiteY2" fmla="*/ 12786 h 339808"/>
                <a:gd name="connsiteX3" fmla="*/ 242601 w 260237"/>
                <a:gd name="connsiteY3" fmla="*/ 42504 h 339808"/>
                <a:gd name="connsiteX4" fmla="*/ 167075 w 260237"/>
                <a:gd name="connsiteY4" fmla="*/ 309485 h 339808"/>
                <a:gd name="connsiteX5" fmla="*/ 165543 w 260237"/>
                <a:gd name="connsiteY5" fmla="*/ 339808 h 339808"/>
                <a:gd name="connsiteX6" fmla="*/ 115537 w 260237"/>
                <a:gd name="connsiteY6" fmla="*/ 279200 h 339808"/>
                <a:gd name="connsiteX7" fmla="*/ 14554 w 260237"/>
                <a:gd name="connsiteY7" fmla="*/ 69139 h 339808"/>
                <a:gd name="connsiteX8" fmla="*/ 0 w 260237"/>
                <a:gd name="connsiteY8" fmla="*/ 5985 h 339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237" h="339808">
                  <a:moveTo>
                    <a:pt x="51051" y="558"/>
                  </a:moveTo>
                  <a:cubicBezTo>
                    <a:pt x="112705" y="-1291"/>
                    <a:pt x="176177" y="1441"/>
                    <a:pt x="240706" y="9034"/>
                  </a:cubicBezTo>
                  <a:lnTo>
                    <a:pt x="260237" y="12786"/>
                  </a:lnTo>
                  <a:lnTo>
                    <a:pt x="242601" y="42504"/>
                  </a:lnTo>
                  <a:cubicBezTo>
                    <a:pt x="202857" y="124667"/>
                    <a:pt x="176707" y="214635"/>
                    <a:pt x="167075" y="309485"/>
                  </a:cubicBezTo>
                  <a:lnTo>
                    <a:pt x="165543" y="339808"/>
                  </a:lnTo>
                  <a:lnTo>
                    <a:pt x="115537" y="279200"/>
                  </a:lnTo>
                  <a:cubicBezTo>
                    <a:pt x="72270" y="215156"/>
                    <a:pt x="38003" y="144530"/>
                    <a:pt x="14554" y="69139"/>
                  </a:cubicBezTo>
                  <a:lnTo>
                    <a:pt x="0" y="5985"/>
                  </a:ln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BBC86513-4D39-4C96-A0DB-8E0784D987D8}"/>
                </a:ext>
              </a:extLst>
            </p:cNvPr>
            <p:cNvSpPr/>
            <p:nvPr/>
          </p:nvSpPr>
          <p:spPr bwMode="auto">
            <a:xfrm rot="20367192">
              <a:off x="-4158892" y="3833025"/>
              <a:ext cx="564694" cy="198352"/>
            </a:xfrm>
            <a:custGeom>
              <a:avLst/>
              <a:gdLst>
                <a:gd name="connsiteX0" fmla="*/ 490663 w 564694"/>
                <a:gd name="connsiteY0" fmla="*/ 0 h 198352"/>
                <a:gd name="connsiteX1" fmla="*/ 506072 w 564694"/>
                <a:gd name="connsiteY1" fmla="*/ 13230 h 198352"/>
                <a:gd name="connsiteX2" fmla="*/ 564694 w 564694"/>
                <a:gd name="connsiteY2" fmla="*/ 80760 h 198352"/>
                <a:gd name="connsiteX3" fmla="*/ 401758 w 564694"/>
                <a:gd name="connsiteY3" fmla="*/ 143385 h 198352"/>
                <a:gd name="connsiteX4" fmla="*/ 17265 w 564694"/>
                <a:gd name="connsiteY4" fmla="*/ 198352 h 198352"/>
                <a:gd name="connsiteX5" fmla="*/ 0 w 564694"/>
                <a:gd name="connsiteY5" fmla="*/ 197120 h 198352"/>
                <a:gd name="connsiteX6" fmla="*/ 28613 w 564694"/>
                <a:gd name="connsiteY6" fmla="*/ 171362 h 198352"/>
                <a:gd name="connsiteX7" fmla="*/ 414726 w 564694"/>
                <a:gd name="connsiteY7" fmla="*/ 6876 h 198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694" h="198352">
                  <a:moveTo>
                    <a:pt x="490663" y="0"/>
                  </a:moveTo>
                  <a:lnTo>
                    <a:pt x="506072" y="13230"/>
                  </a:lnTo>
                  <a:lnTo>
                    <a:pt x="564694" y="80760"/>
                  </a:lnTo>
                  <a:lnTo>
                    <a:pt x="401758" y="143385"/>
                  </a:lnTo>
                  <a:cubicBezTo>
                    <a:pt x="283580" y="178779"/>
                    <a:pt x="153651" y="198352"/>
                    <a:pt x="17265" y="198352"/>
                  </a:cubicBezTo>
                  <a:lnTo>
                    <a:pt x="0" y="197120"/>
                  </a:lnTo>
                  <a:lnTo>
                    <a:pt x="28613" y="171362"/>
                  </a:lnTo>
                  <a:cubicBezTo>
                    <a:pt x="140241" y="83615"/>
                    <a:pt x="273746" y="26603"/>
                    <a:pt x="414726" y="6876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289197-2A30-40B0-92D7-729A71874A92}"/>
              </a:ext>
            </a:extLst>
          </p:cNvPr>
          <p:cNvGrpSpPr/>
          <p:nvPr/>
        </p:nvGrpSpPr>
        <p:grpSpPr>
          <a:xfrm>
            <a:off x="3862907" y="3871059"/>
            <a:ext cx="2241644" cy="2567126"/>
            <a:chOff x="-546035" y="2776743"/>
            <a:chExt cx="4201973" cy="4812092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B3634637-D97A-4F45-940A-25B78A3FEED8}"/>
                </a:ext>
              </a:extLst>
            </p:cNvPr>
            <p:cNvSpPr/>
            <p:nvPr/>
          </p:nvSpPr>
          <p:spPr bwMode="auto">
            <a:xfrm rot="9900000">
              <a:off x="1998941" y="6168735"/>
              <a:ext cx="799798" cy="1420100"/>
            </a:xfrm>
            <a:custGeom>
              <a:avLst/>
              <a:gdLst>
                <a:gd name="connsiteX0" fmla="*/ 626429 w 799798"/>
                <a:gd name="connsiteY0" fmla="*/ 1420100 h 1420100"/>
                <a:gd name="connsiteX1" fmla="*/ 651596 w 799798"/>
                <a:gd name="connsiteY1" fmla="*/ 1011686 h 1420100"/>
                <a:gd name="connsiteX2" fmla="*/ 633876 w 799798"/>
                <a:gd name="connsiteY2" fmla="*/ 994707 h 1420100"/>
                <a:gd name="connsiteX3" fmla="*/ 605408 w 799798"/>
                <a:gd name="connsiteY3" fmla="*/ 897033 h 1420100"/>
                <a:gd name="connsiteX4" fmla="*/ 613047 w 799798"/>
                <a:gd name="connsiteY4" fmla="*/ 843265 h 1420100"/>
                <a:gd name="connsiteX5" fmla="*/ 619944 w 799798"/>
                <a:gd name="connsiteY5" fmla="*/ 828725 h 1420100"/>
                <a:gd name="connsiteX6" fmla="*/ 170495 w 799798"/>
                <a:gd name="connsiteY6" fmla="*/ 547532 h 1420100"/>
                <a:gd name="connsiteX7" fmla="*/ 170056 w 799798"/>
                <a:gd name="connsiteY7" fmla="*/ 547969 h 1420100"/>
                <a:gd name="connsiteX8" fmla="*/ 155280 w 799798"/>
                <a:gd name="connsiteY8" fmla="*/ 551683 h 1420100"/>
                <a:gd name="connsiteX9" fmla="*/ 143189 w 799798"/>
                <a:gd name="connsiteY9" fmla="*/ 540014 h 1420100"/>
                <a:gd name="connsiteX10" fmla="*/ 134263 w 799798"/>
                <a:gd name="connsiteY10" fmla="*/ 586283 h 1420100"/>
                <a:gd name="connsiteX11" fmla="*/ 0 w 799798"/>
                <a:gd name="connsiteY11" fmla="*/ 765682 h 1420100"/>
                <a:gd name="connsiteX12" fmla="*/ 96567 w 799798"/>
                <a:gd name="connsiteY12" fmla="*/ 458050 h 1420100"/>
                <a:gd name="connsiteX13" fmla="*/ 70928 w 799798"/>
                <a:gd name="connsiteY13" fmla="*/ 136637 h 1420100"/>
                <a:gd name="connsiteX14" fmla="*/ 115710 w 799798"/>
                <a:gd name="connsiteY14" fmla="*/ 166717 h 1420100"/>
                <a:gd name="connsiteX15" fmla="*/ 146320 w 799798"/>
                <a:gd name="connsiteY15" fmla="*/ 237048 h 1420100"/>
                <a:gd name="connsiteX16" fmla="*/ 150003 w 799798"/>
                <a:gd name="connsiteY16" fmla="*/ 168076 h 1420100"/>
                <a:gd name="connsiteX17" fmla="*/ 134260 w 799798"/>
                <a:gd name="connsiteY17" fmla="*/ 0 h 1420100"/>
                <a:gd name="connsiteX18" fmla="*/ 194386 w 799798"/>
                <a:gd name="connsiteY18" fmla="*/ 237105 h 1420100"/>
                <a:gd name="connsiteX19" fmla="*/ 189262 w 799798"/>
                <a:gd name="connsiteY19" fmla="*/ 319838 h 1420100"/>
                <a:gd name="connsiteX20" fmla="*/ 204741 w 799798"/>
                <a:gd name="connsiteY20" fmla="*/ 284439 h 1420100"/>
                <a:gd name="connsiteX21" fmla="*/ 232285 w 799798"/>
                <a:gd name="connsiteY21" fmla="*/ 173319 h 1420100"/>
                <a:gd name="connsiteX22" fmla="*/ 250966 w 799798"/>
                <a:gd name="connsiteY22" fmla="*/ 269735 h 1420100"/>
                <a:gd name="connsiteX23" fmla="*/ 227039 w 799798"/>
                <a:gd name="connsiteY23" fmla="*/ 347339 h 1420100"/>
                <a:gd name="connsiteX24" fmla="*/ 184689 w 799798"/>
                <a:gd name="connsiteY24" fmla="*/ 430170 h 1420100"/>
                <a:gd name="connsiteX25" fmla="*/ 194044 w 799798"/>
                <a:gd name="connsiteY25" fmla="*/ 439199 h 1420100"/>
                <a:gd name="connsiteX26" fmla="*/ 199322 w 799798"/>
                <a:gd name="connsiteY26" fmla="*/ 488197 h 1420100"/>
                <a:gd name="connsiteX27" fmla="*/ 192820 w 799798"/>
                <a:gd name="connsiteY27" fmla="*/ 507064 h 1420100"/>
                <a:gd name="connsiteX28" fmla="*/ 679548 w 799798"/>
                <a:gd name="connsiteY28" fmla="*/ 765515 h 1420100"/>
                <a:gd name="connsiteX29" fmla="*/ 702603 w 799798"/>
                <a:gd name="connsiteY29" fmla="*/ 758900 h 1420100"/>
                <a:gd name="connsiteX30" fmla="*/ 799798 w 799798"/>
                <a:gd name="connsiteY30" fmla="*/ 897032 h 1420100"/>
                <a:gd name="connsiteX31" fmla="*/ 771331 w 799798"/>
                <a:gd name="connsiteY31" fmla="*/ 994707 h 1420100"/>
                <a:gd name="connsiteX32" fmla="*/ 753609 w 799798"/>
                <a:gd name="connsiteY32" fmla="*/ 1011688 h 1420100"/>
                <a:gd name="connsiteX33" fmla="*/ 778776 w 799798"/>
                <a:gd name="connsiteY33" fmla="*/ 1420100 h 142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99798" h="1420100">
                  <a:moveTo>
                    <a:pt x="626429" y="1420100"/>
                  </a:moveTo>
                  <a:lnTo>
                    <a:pt x="651596" y="1011686"/>
                  </a:lnTo>
                  <a:lnTo>
                    <a:pt x="633876" y="994707"/>
                  </a:lnTo>
                  <a:cubicBezTo>
                    <a:pt x="616287" y="969710"/>
                    <a:pt x="605408" y="935177"/>
                    <a:pt x="605408" y="897033"/>
                  </a:cubicBezTo>
                  <a:cubicBezTo>
                    <a:pt x="605408" y="877960"/>
                    <a:pt x="608128" y="859791"/>
                    <a:pt x="613047" y="843265"/>
                  </a:cubicBezTo>
                  <a:lnTo>
                    <a:pt x="619944" y="828725"/>
                  </a:lnTo>
                  <a:lnTo>
                    <a:pt x="170495" y="547532"/>
                  </a:lnTo>
                  <a:lnTo>
                    <a:pt x="170056" y="547969"/>
                  </a:lnTo>
                  <a:cubicBezTo>
                    <a:pt x="165313" y="550899"/>
                    <a:pt x="160309" y="552250"/>
                    <a:pt x="155280" y="551683"/>
                  </a:cubicBezTo>
                  <a:lnTo>
                    <a:pt x="143189" y="540014"/>
                  </a:lnTo>
                  <a:lnTo>
                    <a:pt x="134263" y="586283"/>
                  </a:lnTo>
                  <a:cubicBezTo>
                    <a:pt x="102982" y="697078"/>
                    <a:pt x="50619" y="771389"/>
                    <a:pt x="0" y="765682"/>
                  </a:cubicBezTo>
                  <a:cubicBezTo>
                    <a:pt x="46838" y="695771"/>
                    <a:pt x="82614" y="581798"/>
                    <a:pt x="96567" y="458050"/>
                  </a:cubicBezTo>
                  <a:cubicBezTo>
                    <a:pt x="110521" y="334302"/>
                    <a:pt x="101021" y="215224"/>
                    <a:pt x="70928" y="136637"/>
                  </a:cubicBezTo>
                  <a:cubicBezTo>
                    <a:pt x="87801" y="138539"/>
                    <a:pt x="102884" y="149153"/>
                    <a:pt x="115710" y="166717"/>
                  </a:cubicBezTo>
                  <a:lnTo>
                    <a:pt x="146320" y="237048"/>
                  </a:lnTo>
                  <a:lnTo>
                    <a:pt x="150003" y="168076"/>
                  </a:lnTo>
                  <a:cubicBezTo>
                    <a:pt x="149223" y="103384"/>
                    <a:pt x="143954" y="45605"/>
                    <a:pt x="134260" y="0"/>
                  </a:cubicBezTo>
                  <a:cubicBezTo>
                    <a:pt x="172817" y="4347"/>
                    <a:pt x="195325" y="101858"/>
                    <a:pt x="194386" y="237105"/>
                  </a:cubicBezTo>
                  <a:lnTo>
                    <a:pt x="189262" y="319838"/>
                  </a:lnTo>
                  <a:lnTo>
                    <a:pt x="204741" y="284439"/>
                  </a:lnTo>
                  <a:cubicBezTo>
                    <a:pt x="220022" y="244074"/>
                    <a:pt x="229617" y="205940"/>
                    <a:pt x="232285" y="173319"/>
                  </a:cubicBezTo>
                  <a:cubicBezTo>
                    <a:pt x="254354" y="186815"/>
                    <a:pt x="259876" y="222672"/>
                    <a:pt x="250966" y="269735"/>
                  </a:cubicBezTo>
                  <a:cubicBezTo>
                    <a:pt x="246510" y="293267"/>
                    <a:pt x="238447" y="319599"/>
                    <a:pt x="227039" y="347339"/>
                  </a:cubicBezTo>
                  <a:lnTo>
                    <a:pt x="184689" y="430170"/>
                  </a:lnTo>
                  <a:lnTo>
                    <a:pt x="194044" y="439199"/>
                  </a:lnTo>
                  <a:cubicBezTo>
                    <a:pt x="199255" y="452174"/>
                    <a:pt x="201426" y="469532"/>
                    <a:pt x="199322" y="488197"/>
                  </a:cubicBezTo>
                  <a:lnTo>
                    <a:pt x="192820" y="507064"/>
                  </a:lnTo>
                  <a:lnTo>
                    <a:pt x="679548" y="765515"/>
                  </a:lnTo>
                  <a:lnTo>
                    <a:pt x="702603" y="758900"/>
                  </a:lnTo>
                  <a:cubicBezTo>
                    <a:pt x="756283" y="758899"/>
                    <a:pt x="799799" y="820744"/>
                    <a:pt x="799798" y="897032"/>
                  </a:cubicBezTo>
                  <a:cubicBezTo>
                    <a:pt x="799798" y="935177"/>
                    <a:pt x="788920" y="969710"/>
                    <a:pt x="771331" y="994707"/>
                  </a:cubicBezTo>
                  <a:lnTo>
                    <a:pt x="753609" y="1011688"/>
                  </a:lnTo>
                  <a:lnTo>
                    <a:pt x="778776" y="142010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0F9D9228-CE64-445C-A7A8-97921D2A4C1D}"/>
                </a:ext>
              </a:extLst>
            </p:cNvPr>
            <p:cNvGrpSpPr/>
            <p:nvPr/>
          </p:nvGrpSpPr>
          <p:grpSpPr>
            <a:xfrm>
              <a:off x="-546035" y="2776743"/>
              <a:ext cx="4201973" cy="4134250"/>
              <a:chOff x="-546035" y="2776743"/>
              <a:chExt cx="4201973" cy="4134250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6B3C1D4-A2C9-40E2-ABBF-4258A52E1C76}"/>
                  </a:ext>
                </a:extLst>
              </p:cNvPr>
              <p:cNvSpPr/>
              <p:nvPr/>
            </p:nvSpPr>
            <p:spPr bwMode="auto">
              <a:xfrm rot="1800000">
                <a:off x="-10442" y="5833871"/>
                <a:ext cx="1128988" cy="1077122"/>
              </a:xfrm>
              <a:custGeom>
                <a:avLst/>
                <a:gdLst>
                  <a:gd name="connsiteX0" fmla="*/ 955620 w 1128988"/>
                  <a:gd name="connsiteY0" fmla="*/ 0 h 1077122"/>
                  <a:gd name="connsiteX1" fmla="*/ 1107967 w 1128988"/>
                  <a:gd name="connsiteY1" fmla="*/ 0 h 1077122"/>
                  <a:gd name="connsiteX2" fmla="*/ 1082800 w 1128988"/>
                  <a:gd name="connsiteY2" fmla="*/ 408414 h 1077122"/>
                  <a:gd name="connsiteX3" fmla="*/ 1100520 w 1128988"/>
                  <a:gd name="connsiteY3" fmla="*/ 425394 h 1077122"/>
                  <a:gd name="connsiteX4" fmla="*/ 1128988 w 1128988"/>
                  <a:gd name="connsiteY4" fmla="*/ 523069 h 1077122"/>
                  <a:gd name="connsiteX5" fmla="*/ 1031793 w 1128988"/>
                  <a:gd name="connsiteY5" fmla="*/ 661203 h 1077122"/>
                  <a:gd name="connsiteX6" fmla="*/ 1028378 w 1128988"/>
                  <a:gd name="connsiteY6" fmla="*/ 660223 h 1077122"/>
                  <a:gd name="connsiteX7" fmla="*/ 529284 w 1128988"/>
                  <a:gd name="connsiteY7" fmla="*/ 925242 h 1077122"/>
                  <a:gd name="connsiteX8" fmla="*/ 545854 w 1128988"/>
                  <a:gd name="connsiteY8" fmla="*/ 946797 h 1077122"/>
                  <a:gd name="connsiteX9" fmla="*/ 535613 w 1128988"/>
                  <a:gd name="connsiteY9" fmla="*/ 960119 h 1077122"/>
                  <a:gd name="connsiteX10" fmla="*/ 582591 w 1128988"/>
                  <a:gd name="connsiteY10" fmla="*/ 963805 h 1077122"/>
                  <a:gd name="connsiteX11" fmla="*/ 775904 w 1128988"/>
                  <a:gd name="connsiteY11" fmla="*/ 1077122 h 1077122"/>
                  <a:gd name="connsiteX12" fmla="*/ 459389 w 1128988"/>
                  <a:gd name="connsiteY12" fmla="*/ 1015631 h 1077122"/>
                  <a:gd name="connsiteX13" fmla="*/ 142873 w 1128988"/>
                  <a:gd name="connsiteY13" fmla="*/ 1077122 h 1077122"/>
                  <a:gd name="connsiteX14" fmla="*/ 167746 w 1128988"/>
                  <a:gd name="connsiteY14" fmla="*/ 1029252 h 1077122"/>
                  <a:gd name="connsiteX15" fmla="*/ 234204 w 1128988"/>
                  <a:gd name="connsiteY15" fmla="*/ 990954 h 1077122"/>
                  <a:gd name="connsiteX16" fmla="*/ 165254 w 1128988"/>
                  <a:gd name="connsiteY16" fmla="*/ 995022 h 1077122"/>
                  <a:gd name="connsiteX17" fmla="*/ 0 w 1128988"/>
                  <a:gd name="connsiteY17" fmla="*/ 1029498 h 1077122"/>
                  <a:gd name="connsiteX18" fmla="*/ 228875 w 1128988"/>
                  <a:gd name="connsiteY18" fmla="*/ 943184 h 1077122"/>
                  <a:gd name="connsiteX19" fmla="*/ 311661 w 1128988"/>
                  <a:gd name="connsiteY19" fmla="*/ 939006 h 1077122"/>
                  <a:gd name="connsiteX20" fmla="*/ 274751 w 1128988"/>
                  <a:gd name="connsiteY20" fmla="*/ 927591 h 1077122"/>
                  <a:gd name="connsiteX21" fmla="*/ 161245 w 1128988"/>
                  <a:gd name="connsiteY21" fmla="*/ 912671 h 1077122"/>
                  <a:gd name="connsiteX22" fmla="*/ 173786 w 1128988"/>
                  <a:gd name="connsiteY22" fmla="*/ 897690 h 1077122"/>
                  <a:gd name="connsiteX23" fmla="*/ 254961 w 1128988"/>
                  <a:gd name="connsiteY23" fmla="*/ 883305 h 1077122"/>
                  <a:gd name="connsiteX24" fmla="*/ 334756 w 1128988"/>
                  <a:gd name="connsiteY24" fmla="*/ 898386 h 1077122"/>
                  <a:gd name="connsiteX25" fmla="*/ 421811 w 1128988"/>
                  <a:gd name="connsiteY25" fmla="*/ 931188 h 1077122"/>
                  <a:gd name="connsiteX26" fmla="*/ 429735 w 1128988"/>
                  <a:gd name="connsiteY26" fmla="*/ 920881 h 1077122"/>
                  <a:gd name="connsiteX27" fmla="*/ 473956 w 1128988"/>
                  <a:gd name="connsiteY27" fmla="*/ 911011 h 1077122"/>
                  <a:gd name="connsiteX28" fmla="*/ 471299 w 1128988"/>
                  <a:gd name="connsiteY28" fmla="*/ 906409 h 1077122"/>
                  <a:gd name="connsiteX29" fmla="*/ 955016 w 1128988"/>
                  <a:gd name="connsiteY29" fmla="*/ 603777 h 1077122"/>
                  <a:gd name="connsiteX30" fmla="*/ 942236 w 1128988"/>
                  <a:gd name="connsiteY30" fmla="*/ 576837 h 1077122"/>
                  <a:gd name="connsiteX31" fmla="*/ 934598 w 1128988"/>
                  <a:gd name="connsiteY31" fmla="*/ 523069 h 1077122"/>
                  <a:gd name="connsiteX32" fmla="*/ 963066 w 1128988"/>
                  <a:gd name="connsiteY32" fmla="*/ 425394 h 1077122"/>
                  <a:gd name="connsiteX33" fmla="*/ 980787 w 1128988"/>
                  <a:gd name="connsiteY33" fmla="*/ 408414 h 107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8988" h="1077122">
                    <a:moveTo>
                      <a:pt x="955620" y="0"/>
                    </a:moveTo>
                    <a:lnTo>
                      <a:pt x="1107967" y="0"/>
                    </a:lnTo>
                    <a:lnTo>
                      <a:pt x="1082800" y="408414"/>
                    </a:lnTo>
                    <a:lnTo>
                      <a:pt x="1100520" y="425394"/>
                    </a:lnTo>
                    <a:cubicBezTo>
                      <a:pt x="1118109" y="450391"/>
                      <a:pt x="1128988" y="484924"/>
                      <a:pt x="1128988" y="523069"/>
                    </a:cubicBezTo>
                    <a:cubicBezTo>
                      <a:pt x="1128988" y="599358"/>
                      <a:pt x="1085472" y="661203"/>
                      <a:pt x="1031793" y="661203"/>
                    </a:cubicBezTo>
                    <a:lnTo>
                      <a:pt x="1028378" y="660223"/>
                    </a:lnTo>
                    <a:lnTo>
                      <a:pt x="529284" y="925242"/>
                    </a:lnTo>
                    <a:lnTo>
                      <a:pt x="545854" y="946797"/>
                    </a:lnTo>
                    <a:lnTo>
                      <a:pt x="535613" y="960119"/>
                    </a:lnTo>
                    <a:lnTo>
                      <a:pt x="582591" y="963805"/>
                    </a:lnTo>
                    <a:cubicBezTo>
                      <a:pt x="696193" y="982475"/>
                      <a:pt x="775904" y="1026182"/>
                      <a:pt x="775904" y="1077122"/>
                    </a:cubicBezTo>
                    <a:cubicBezTo>
                      <a:pt x="701185" y="1038412"/>
                      <a:pt x="583921" y="1015631"/>
                      <a:pt x="459389" y="1015631"/>
                    </a:cubicBezTo>
                    <a:cubicBezTo>
                      <a:pt x="334857" y="1015631"/>
                      <a:pt x="217593" y="1038413"/>
                      <a:pt x="142873" y="1077122"/>
                    </a:cubicBezTo>
                    <a:cubicBezTo>
                      <a:pt x="142873" y="1060142"/>
                      <a:pt x="151730" y="1043965"/>
                      <a:pt x="167746" y="1029252"/>
                    </a:cubicBezTo>
                    <a:lnTo>
                      <a:pt x="234204" y="990954"/>
                    </a:lnTo>
                    <a:lnTo>
                      <a:pt x="165254" y="995022"/>
                    </a:lnTo>
                    <a:cubicBezTo>
                      <a:pt x="101057" y="1003046"/>
                      <a:pt x="44232" y="1014756"/>
                      <a:pt x="0" y="1029498"/>
                    </a:cubicBezTo>
                    <a:cubicBezTo>
                      <a:pt x="0" y="990697"/>
                      <a:pt x="94375" y="957405"/>
                      <a:pt x="228875" y="943184"/>
                    </a:cubicBezTo>
                    <a:lnTo>
                      <a:pt x="311661" y="939006"/>
                    </a:lnTo>
                    <a:lnTo>
                      <a:pt x="274751" y="927591"/>
                    </a:lnTo>
                    <a:cubicBezTo>
                      <a:pt x="232928" y="916929"/>
                      <a:pt x="193959" y="911667"/>
                      <a:pt x="161245" y="912671"/>
                    </a:cubicBezTo>
                    <a:cubicBezTo>
                      <a:pt x="163980" y="906811"/>
                      <a:pt x="168219" y="901821"/>
                      <a:pt x="173786" y="897690"/>
                    </a:cubicBezTo>
                    <a:cubicBezTo>
                      <a:pt x="190487" y="885295"/>
                      <a:pt x="219138" y="880619"/>
                      <a:pt x="254961" y="883305"/>
                    </a:cubicBezTo>
                    <a:cubicBezTo>
                      <a:pt x="278843" y="885096"/>
                      <a:pt x="305913" y="890158"/>
                      <a:pt x="334756" y="898386"/>
                    </a:cubicBezTo>
                    <a:lnTo>
                      <a:pt x="421811" y="931188"/>
                    </a:lnTo>
                    <a:lnTo>
                      <a:pt x="429735" y="920881"/>
                    </a:lnTo>
                    <a:lnTo>
                      <a:pt x="473956" y="911011"/>
                    </a:lnTo>
                    <a:lnTo>
                      <a:pt x="471299" y="906409"/>
                    </a:lnTo>
                    <a:lnTo>
                      <a:pt x="955016" y="603777"/>
                    </a:lnTo>
                    <a:lnTo>
                      <a:pt x="942236" y="576837"/>
                    </a:lnTo>
                    <a:cubicBezTo>
                      <a:pt x="937318" y="560311"/>
                      <a:pt x="934598" y="542141"/>
                      <a:pt x="934598" y="523069"/>
                    </a:cubicBezTo>
                    <a:cubicBezTo>
                      <a:pt x="934598" y="484925"/>
                      <a:pt x="945477" y="450391"/>
                      <a:pt x="963066" y="425394"/>
                    </a:cubicBezTo>
                    <a:lnTo>
                      <a:pt x="980787" y="40841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月 327">
                <a:extLst>
                  <a:ext uri="{FF2B5EF4-FFF2-40B4-BE49-F238E27FC236}">
                    <a16:creationId xmlns:a16="http://schemas.microsoft.com/office/drawing/2014/main" id="{5F7296FB-7BB7-435E-9E40-0B3315867A19}"/>
                  </a:ext>
                </a:extLst>
              </p:cNvPr>
              <p:cNvSpPr/>
              <p:nvPr/>
            </p:nvSpPr>
            <p:spPr bwMode="auto">
              <a:xfrm rot="14400000">
                <a:off x="1766163" y="3858163"/>
                <a:ext cx="353483" cy="1110583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月 328">
                <a:extLst>
                  <a:ext uri="{FF2B5EF4-FFF2-40B4-BE49-F238E27FC236}">
                    <a16:creationId xmlns:a16="http://schemas.microsoft.com/office/drawing/2014/main" id="{57E75C39-1C23-453B-B070-BC9AA88C66A3}"/>
                  </a:ext>
                </a:extLst>
              </p:cNvPr>
              <p:cNvSpPr/>
              <p:nvPr/>
            </p:nvSpPr>
            <p:spPr bwMode="auto">
              <a:xfrm rot="15703213">
                <a:off x="1842363" y="3972463"/>
                <a:ext cx="353483" cy="1110583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9EEC27E4-7579-48E5-8C50-141D264ABF0B}"/>
                  </a:ext>
                </a:extLst>
              </p:cNvPr>
              <p:cNvSpPr/>
              <p:nvPr/>
            </p:nvSpPr>
            <p:spPr bwMode="auto">
              <a:xfrm rot="1800000">
                <a:off x="1108254" y="5933253"/>
                <a:ext cx="270030" cy="360040"/>
              </a:xfrm>
              <a:prstGeom prst="ellipse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月 330">
                <a:extLst>
                  <a:ext uri="{FF2B5EF4-FFF2-40B4-BE49-F238E27FC236}">
                    <a16:creationId xmlns:a16="http://schemas.microsoft.com/office/drawing/2014/main" id="{A1B1266F-F16B-45F6-BB07-2E556A67E35A}"/>
                  </a:ext>
                </a:extLst>
              </p:cNvPr>
              <p:cNvSpPr/>
              <p:nvPr/>
            </p:nvSpPr>
            <p:spPr bwMode="auto">
              <a:xfrm rot="4263944">
                <a:off x="2603900" y="4926376"/>
                <a:ext cx="333230" cy="115566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E257946D-1BC3-4DC7-AB80-A43EE8694DEC}"/>
                  </a:ext>
                </a:extLst>
              </p:cNvPr>
              <p:cNvSpPr/>
              <p:nvPr/>
            </p:nvSpPr>
            <p:spPr bwMode="auto">
              <a:xfrm rot="5673440">
                <a:off x="2824591" y="5025276"/>
                <a:ext cx="313516" cy="1349178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C341B5E9-7BDE-4778-AB06-F9B716C14EA7}"/>
                  </a:ext>
                </a:extLst>
              </p:cNvPr>
              <p:cNvSpPr/>
              <p:nvPr/>
            </p:nvSpPr>
            <p:spPr bwMode="auto">
              <a:xfrm rot="2865389">
                <a:off x="2506043" y="4918729"/>
                <a:ext cx="164788" cy="104242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5EF3CF69-CDB1-4D4F-A5B7-82BDCB4372E6}"/>
                  </a:ext>
                </a:extLst>
              </p:cNvPr>
              <p:cNvSpPr/>
              <p:nvPr/>
            </p:nvSpPr>
            <p:spPr bwMode="auto">
              <a:xfrm rot="5493864">
                <a:off x="2620226" y="5266097"/>
                <a:ext cx="164788" cy="1042422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91536936-C814-4117-872A-0C274AD9EFC7}"/>
                  </a:ext>
                </a:extLst>
              </p:cNvPr>
              <p:cNvSpPr/>
              <p:nvPr/>
            </p:nvSpPr>
            <p:spPr bwMode="auto">
              <a:xfrm rot="6888841">
                <a:off x="2543118" y="5327512"/>
                <a:ext cx="333230" cy="115566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37898FD4-4EE1-4859-A476-D066D0D67507}"/>
                  </a:ext>
                </a:extLst>
              </p:cNvPr>
              <p:cNvSpPr/>
              <p:nvPr/>
            </p:nvSpPr>
            <p:spPr bwMode="auto">
              <a:xfrm rot="6319663">
                <a:off x="2776849" y="5348882"/>
                <a:ext cx="193509" cy="1120624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389B03B5-5E8D-48B7-A762-ED8C1E9CDD08}"/>
                  </a:ext>
                </a:extLst>
              </p:cNvPr>
              <p:cNvSpPr/>
              <p:nvPr/>
            </p:nvSpPr>
            <p:spPr bwMode="auto">
              <a:xfrm>
                <a:off x="199459" y="2776743"/>
                <a:ext cx="2275153" cy="3638337"/>
              </a:xfrm>
              <a:custGeom>
                <a:avLst/>
                <a:gdLst>
                  <a:gd name="connsiteX0" fmla="*/ 1129034 w 2275153"/>
                  <a:gd name="connsiteY0" fmla="*/ 910 h 3638337"/>
                  <a:gd name="connsiteX1" fmla="*/ 1038149 w 2275153"/>
                  <a:gd name="connsiteY1" fmla="*/ 185994 h 3638337"/>
                  <a:gd name="connsiteX2" fmla="*/ 1008002 w 2275153"/>
                  <a:gd name="connsiteY2" fmla="*/ 279193 h 3638337"/>
                  <a:gd name="connsiteX3" fmla="*/ 1023730 w 2275153"/>
                  <a:gd name="connsiteY3" fmla="*/ 261809 h 3638337"/>
                  <a:gd name="connsiteX4" fmla="*/ 1100047 w 2275153"/>
                  <a:gd name="connsiteY4" fmla="*/ 195372 h 3638337"/>
                  <a:gd name="connsiteX5" fmla="*/ 1506788 w 2275153"/>
                  <a:gd name="connsiteY5" fmla="*/ 41945 h 3638337"/>
                  <a:gd name="connsiteX6" fmla="*/ 1673364 w 2275153"/>
                  <a:gd name="connsiteY6" fmla="*/ 117428 h 3638337"/>
                  <a:gd name="connsiteX7" fmla="*/ 1188454 w 2275153"/>
                  <a:gd name="connsiteY7" fmla="*/ 309701 h 3638337"/>
                  <a:gd name="connsiteX8" fmla="*/ 1140386 w 2275153"/>
                  <a:gd name="connsiteY8" fmla="*/ 352347 h 3638337"/>
                  <a:gd name="connsiteX9" fmla="*/ 1155728 w 2275153"/>
                  <a:gd name="connsiteY9" fmla="*/ 362625 h 3638337"/>
                  <a:gd name="connsiteX10" fmla="*/ 1167295 w 2275153"/>
                  <a:gd name="connsiteY10" fmla="*/ 356377 h 3638337"/>
                  <a:gd name="connsiteX11" fmla="*/ 1382830 w 2275153"/>
                  <a:gd name="connsiteY11" fmla="*/ 279703 h 3638337"/>
                  <a:gd name="connsiteX12" fmla="*/ 2016855 w 2275153"/>
                  <a:gd name="connsiteY12" fmla="*/ 399556 h 3638337"/>
                  <a:gd name="connsiteX13" fmla="*/ 1416236 w 2275153"/>
                  <a:gd name="connsiteY13" fmla="*/ 411510 h 3638337"/>
                  <a:gd name="connsiteX14" fmla="*/ 1264620 w 2275153"/>
                  <a:gd name="connsiteY14" fmla="*/ 458845 h 3638337"/>
                  <a:gd name="connsiteX15" fmla="*/ 1277409 w 2275153"/>
                  <a:gd name="connsiteY15" fmla="*/ 471944 h 3638337"/>
                  <a:gd name="connsiteX16" fmla="*/ 1362020 w 2275153"/>
                  <a:gd name="connsiteY16" fmla="*/ 451532 h 3638337"/>
                  <a:gd name="connsiteX17" fmla="*/ 1664755 w 2275153"/>
                  <a:gd name="connsiteY17" fmla="*/ 495616 h 3638337"/>
                  <a:gd name="connsiteX18" fmla="*/ 1515570 w 2275153"/>
                  <a:gd name="connsiteY18" fmla="*/ 497468 h 3638337"/>
                  <a:gd name="connsiteX19" fmla="*/ 1346476 w 2275153"/>
                  <a:gd name="connsiteY19" fmla="*/ 525688 h 3638337"/>
                  <a:gd name="connsiteX20" fmla="*/ 1365582 w 2275153"/>
                  <a:gd name="connsiteY20" fmla="*/ 528839 h 3638337"/>
                  <a:gd name="connsiteX21" fmla="*/ 1371885 w 2275153"/>
                  <a:gd name="connsiteY21" fmla="*/ 530616 h 3638337"/>
                  <a:gd name="connsiteX22" fmla="*/ 1381151 w 2275153"/>
                  <a:gd name="connsiteY22" fmla="*/ 529732 h 3638337"/>
                  <a:gd name="connsiteX23" fmla="*/ 1876397 w 2275153"/>
                  <a:gd name="connsiteY23" fmla="*/ 668018 h 3638337"/>
                  <a:gd name="connsiteX24" fmla="*/ 1658739 w 2275153"/>
                  <a:gd name="connsiteY24" fmla="*/ 619258 h 3638337"/>
                  <a:gd name="connsiteX25" fmla="*/ 1579387 w 2275153"/>
                  <a:gd name="connsiteY25" fmla="*/ 614125 h 3638337"/>
                  <a:gd name="connsiteX26" fmla="*/ 1584528 w 2275153"/>
                  <a:gd name="connsiteY26" fmla="*/ 616956 h 3638337"/>
                  <a:gd name="connsiteX27" fmla="*/ 1733799 w 2275153"/>
                  <a:gd name="connsiteY27" fmla="*/ 852517 h 3638337"/>
                  <a:gd name="connsiteX28" fmla="*/ 1525180 w 2275153"/>
                  <a:gd name="connsiteY28" fmla="*/ 723492 h 3638337"/>
                  <a:gd name="connsiteX29" fmla="*/ 1395783 w 2275153"/>
                  <a:gd name="connsiteY29" fmla="*/ 681772 h 3638337"/>
                  <a:gd name="connsiteX30" fmla="*/ 1415764 w 2275153"/>
                  <a:gd name="connsiteY30" fmla="*/ 741634 h 3638337"/>
                  <a:gd name="connsiteX31" fmla="*/ 1430934 w 2275153"/>
                  <a:gd name="connsiteY31" fmla="*/ 1070087 h 3638337"/>
                  <a:gd name="connsiteX32" fmla="*/ 1417521 w 2275153"/>
                  <a:gd name="connsiteY32" fmla="*/ 1128034 h 3638337"/>
                  <a:gd name="connsiteX33" fmla="*/ 1425267 w 2275153"/>
                  <a:gd name="connsiteY33" fmla="*/ 1124653 h 3638337"/>
                  <a:gd name="connsiteX34" fmla="*/ 1405444 w 2275153"/>
                  <a:gd name="connsiteY34" fmla="*/ 1274270 h 3638337"/>
                  <a:gd name="connsiteX35" fmla="*/ 1411048 w 2275153"/>
                  <a:gd name="connsiteY35" fmla="*/ 1332631 h 3638337"/>
                  <a:gd name="connsiteX36" fmla="*/ 1483371 w 2275153"/>
                  <a:gd name="connsiteY36" fmla="*/ 1377419 h 3638337"/>
                  <a:gd name="connsiteX37" fmla="*/ 1611073 w 2275153"/>
                  <a:gd name="connsiteY37" fmla="*/ 1419005 h 3638337"/>
                  <a:gd name="connsiteX38" fmla="*/ 1611074 w 2275153"/>
                  <a:gd name="connsiteY38" fmla="*/ 1419006 h 3638337"/>
                  <a:gd name="connsiteX39" fmla="*/ 1472881 w 2275153"/>
                  <a:gd name="connsiteY39" fmla="*/ 1497916 h 3638337"/>
                  <a:gd name="connsiteX40" fmla="*/ 1467828 w 2275153"/>
                  <a:gd name="connsiteY40" fmla="*/ 1497861 h 3638337"/>
                  <a:gd name="connsiteX41" fmla="*/ 1475671 w 2275153"/>
                  <a:gd name="connsiteY41" fmla="*/ 1510426 h 3638337"/>
                  <a:gd name="connsiteX42" fmla="*/ 1476226 w 2275153"/>
                  <a:gd name="connsiteY42" fmla="*/ 1510770 h 3638337"/>
                  <a:gd name="connsiteX43" fmla="*/ 1603929 w 2275153"/>
                  <a:gd name="connsiteY43" fmla="*/ 1552356 h 3638337"/>
                  <a:gd name="connsiteX44" fmla="*/ 1603930 w 2275153"/>
                  <a:gd name="connsiteY44" fmla="*/ 1552357 h 3638337"/>
                  <a:gd name="connsiteX45" fmla="*/ 1544633 w 2275153"/>
                  <a:gd name="connsiteY45" fmla="*/ 1600113 h 3638337"/>
                  <a:gd name="connsiteX46" fmla="*/ 1545749 w 2275153"/>
                  <a:gd name="connsiteY46" fmla="*/ 1601411 h 3638337"/>
                  <a:gd name="connsiteX47" fmla="*/ 1603930 w 2275153"/>
                  <a:gd name="connsiteY47" fmla="*/ 1651637 h 3638337"/>
                  <a:gd name="connsiteX48" fmla="*/ 1569661 w 2275153"/>
                  <a:gd name="connsiteY48" fmla="*/ 1660107 h 3638337"/>
                  <a:gd name="connsiteX49" fmla="*/ 1732508 w 2275153"/>
                  <a:gd name="connsiteY49" fmla="*/ 1783023 h 3638337"/>
                  <a:gd name="connsiteX50" fmla="*/ 2056764 w 2275153"/>
                  <a:gd name="connsiteY50" fmla="*/ 2117271 h 3638337"/>
                  <a:gd name="connsiteX51" fmla="*/ 1980431 w 2275153"/>
                  <a:gd name="connsiteY51" fmla="*/ 3383347 h 3638337"/>
                  <a:gd name="connsiteX52" fmla="*/ 1850571 w 2275153"/>
                  <a:gd name="connsiteY52" fmla="*/ 3456372 h 3638337"/>
                  <a:gd name="connsiteX53" fmla="*/ 1855057 w 2275153"/>
                  <a:gd name="connsiteY53" fmla="*/ 3496426 h 3638337"/>
                  <a:gd name="connsiteX54" fmla="*/ 1763348 w 2275153"/>
                  <a:gd name="connsiteY54" fmla="*/ 3634826 h 3638337"/>
                  <a:gd name="connsiteX55" fmla="*/ 1614725 w 2275153"/>
                  <a:gd name="connsiteY55" fmla="*/ 3560823 h 3638337"/>
                  <a:gd name="connsiteX56" fmla="*/ 1593777 w 2275153"/>
                  <a:gd name="connsiteY56" fmla="*/ 3512898 h 3638337"/>
                  <a:gd name="connsiteX57" fmla="*/ 1516493 w 2275153"/>
                  <a:gd name="connsiteY57" fmla="*/ 3517099 h 3638337"/>
                  <a:gd name="connsiteX58" fmla="*/ 749794 w 2275153"/>
                  <a:gd name="connsiteY58" fmla="*/ 3076254 h 3638337"/>
                  <a:gd name="connsiteX59" fmla="*/ 356579 w 2275153"/>
                  <a:gd name="connsiteY59" fmla="*/ 1703555 h 3638337"/>
                  <a:gd name="connsiteX60" fmla="*/ 358086 w 2275153"/>
                  <a:gd name="connsiteY60" fmla="*/ 1696522 h 3638337"/>
                  <a:gd name="connsiteX61" fmla="*/ 309941 w 2275153"/>
                  <a:gd name="connsiteY61" fmla="*/ 1664267 h 3638337"/>
                  <a:gd name="connsiteX62" fmla="*/ 428979 w 2275153"/>
                  <a:gd name="connsiteY62" fmla="*/ 1457227 h 3638337"/>
                  <a:gd name="connsiteX63" fmla="*/ 55356 w 2275153"/>
                  <a:gd name="connsiteY63" fmla="*/ 1352355 h 3638337"/>
                  <a:gd name="connsiteX64" fmla="*/ 40053 w 2275153"/>
                  <a:gd name="connsiteY64" fmla="*/ 1317288 h 3638337"/>
                  <a:gd name="connsiteX65" fmla="*/ 96381 w 2275153"/>
                  <a:gd name="connsiteY65" fmla="*/ 681218 h 3638337"/>
                  <a:gd name="connsiteX66" fmla="*/ 826576 w 2275153"/>
                  <a:gd name="connsiteY66" fmla="*/ 241432 h 3638337"/>
                  <a:gd name="connsiteX67" fmla="*/ 941103 w 2275153"/>
                  <a:gd name="connsiteY67" fmla="*/ 259949 h 3638337"/>
                  <a:gd name="connsiteX68" fmla="*/ 945469 w 2275153"/>
                  <a:gd name="connsiteY68" fmla="*/ 245647 h 3638337"/>
                  <a:gd name="connsiteX69" fmla="*/ 1129034 w 2275153"/>
                  <a:gd name="connsiteY69" fmla="*/ 910 h 3638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2275153" h="3638337">
                    <a:moveTo>
                      <a:pt x="1129034" y="910"/>
                    </a:moveTo>
                    <a:cubicBezTo>
                      <a:pt x="1096458" y="48791"/>
                      <a:pt x="1065424" y="112479"/>
                      <a:pt x="1038149" y="185994"/>
                    </a:cubicBezTo>
                    <a:lnTo>
                      <a:pt x="1008002" y="279193"/>
                    </a:lnTo>
                    <a:lnTo>
                      <a:pt x="1023730" y="261809"/>
                    </a:lnTo>
                    <a:cubicBezTo>
                      <a:pt x="1047186" y="238804"/>
                      <a:pt x="1072674" y="216538"/>
                      <a:pt x="1100047" y="195372"/>
                    </a:cubicBezTo>
                    <a:cubicBezTo>
                      <a:pt x="1236910" y="89539"/>
                      <a:pt x="1388501" y="36221"/>
                      <a:pt x="1506788" y="41945"/>
                    </a:cubicBezTo>
                    <a:cubicBezTo>
                      <a:pt x="1577761" y="45380"/>
                      <a:pt x="1636744" y="70071"/>
                      <a:pt x="1673364" y="117428"/>
                    </a:cubicBezTo>
                    <a:cubicBezTo>
                      <a:pt x="1524110" y="117835"/>
                      <a:pt x="1344457" y="189069"/>
                      <a:pt x="1188454" y="309701"/>
                    </a:cubicBezTo>
                    <a:lnTo>
                      <a:pt x="1140386" y="352347"/>
                    </a:lnTo>
                    <a:lnTo>
                      <a:pt x="1155728" y="362625"/>
                    </a:lnTo>
                    <a:lnTo>
                      <a:pt x="1167295" y="356377"/>
                    </a:lnTo>
                    <a:cubicBezTo>
                      <a:pt x="1231774" y="325838"/>
                      <a:pt x="1304513" y="299552"/>
                      <a:pt x="1382830" y="279703"/>
                    </a:cubicBezTo>
                    <a:cubicBezTo>
                      <a:pt x="1696092" y="200307"/>
                      <a:pt x="1979956" y="253967"/>
                      <a:pt x="2016855" y="399556"/>
                    </a:cubicBezTo>
                    <a:cubicBezTo>
                      <a:pt x="1861924" y="350520"/>
                      <a:pt x="1639404" y="354948"/>
                      <a:pt x="1416236" y="411510"/>
                    </a:cubicBezTo>
                    <a:lnTo>
                      <a:pt x="1264620" y="458845"/>
                    </a:lnTo>
                    <a:lnTo>
                      <a:pt x="1277409" y="471944"/>
                    </a:lnTo>
                    <a:lnTo>
                      <a:pt x="1362020" y="451532"/>
                    </a:lnTo>
                    <a:cubicBezTo>
                      <a:pt x="1523439" y="424235"/>
                      <a:pt x="1647232" y="439062"/>
                      <a:pt x="1664755" y="495616"/>
                    </a:cubicBezTo>
                    <a:cubicBezTo>
                      <a:pt x="1621532" y="491346"/>
                      <a:pt x="1570915" y="492091"/>
                      <a:pt x="1515570" y="497468"/>
                    </a:cubicBezTo>
                    <a:lnTo>
                      <a:pt x="1346476" y="525688"/>
                    </a:lnTo>
                    <a:lnTo>
                      <a:pt x="1365582" y="528839"/>
                    </a:lnTo>
                    <a:lnTo>
                      <a:pt x="1371885" y="530616"/>
                    </a:lnTo>
                    <a:lnTo>
                      <a:pt x="1381151" y="529732"/>
                    </a:lnTo>
                    <a:cubicBezTo>
                      <a:pt x="1649087" y="513572"/>
                      <a:pt x="1870816" y="575484"/>
                      <a:pt x="1876397" y="668018"/>
                    </a:cubicBezTo>
                    <a:cubicBezTo>
                      <a:pt x="1817544" y="645103"/>
                      <a:pt x="1742715" y="628597"/>
                      <a:pt x="1658739" y="619258"/>
                    </a:cubicBezTo>
                    <a:lnTo>
                      <a:pt x="1579387" y="614125"/>
                    </a:lnTo>
                    <a:lnTo>
                      <a:pt x="1584528" y="616956"/>
                    </a:lnTo>
                    <a:cubicBezTo>
                      <a:pt x="1684464" y="680816"/>
                      <a:pt x="1742977" y="765700"/>
                      <a:pt x="1733799" y="852517"/>
                    </a:cubicBezTo>
                    <a:cubicBezTo>
                      <a:pt x="1679750" y="801060"/>
                      <a:pt x="1607965" y="757139"/>
                      <a:pt x="1525180" y="723492"/>
                    </a:cubicBezTo>
                    <a:lnTo>
                      <a:pt x="1395783" y="681772"/>
                    </a:lnTo>
                    <a:lnTo>
                      <a:pt x="1415764" y="741634"/>
                    </a:lnTo>
                    <a:cubicBezTo>
                      <a:pt x="1443192" y="845536"/>
                      <a:pt x="1448930" y="957647"/>
                      <a:pt x="1430934" y="1070087"/>
                    </a:cubicBezTo>
                    <a:lnTo>
                      <a:pt x="1417521" y="1128034"/>
                    </a:lnTo>
                    <a:lnTo>
                      <a:pt x="1425267" y="1124653"/>
                    </a:lnTo>
                    <a:cubicBezTo>
                      <a:pt x="1410954" y="1174920"/>
                      <a:pt x="1404482" y="1225190"/>
                      <a:pt x="1405444" y="1274270"/>
                    </a:cubicBezTo>
                    <a:lnTo>
                      <a:pt x="1411048" y="1332631"/>
                    </a:lnTo>
                    <a:lnTo>
                      <a:pt x="1483371" y="1377419"/>
                    </a:lnTo>
                    <a:cubicBezTo>
                      <a:pt x="1523919" y="1396334"/>
                      <a:pt x="1566792" y="1410440"/>
                      <a:pt x="1611073" y="1419005"/>
                    </a:cubicBezTo>
                    <a:lnTo>
                      <a:pt x="1611074" y="1419006"/>
                    </a:lnTo>
                    <a:cubicBezTo>
                      <a:pt x="1576148" y="1462945"/>
                      <a:pt x="1526759" y="1489448"/>
                      <a:pt x="1472881" y="1497916"/>
                    </a:cubicBezTo>
                    <a:lnTo>
                      <a:pt x="1467828" y="1497861"/>
                    </a:lnTo>
                    <a:lnTo>
                      <a:pt x="1475671" y="1510426"/>
                    </a:lnTo>
                    <a:lnTo>
                      <a:pt x="1476226" y="1510770"/>
                    </a:lnTo>
                    <a:cubicBezTo>
                      <a:pt x="1516774" y="1529685"/>
                      <a:pt x="1559647" y="1543790"/>
                      <a:pt x="1603929" y="1552356"/>
                    </a:cubicBezTo>
                    <a:lnTo>
                      <a:pt x="1603930" y="1552357"/>
                    </a:lnTo>
                    <a:lnTo>
                      <a:pt x="1544633" y="1600113"/>
                    </a:lnTo>
                    <a:lnTo>
                      <a:pt x="1545749" y="1601411"/>
                    </a:lnTo>
                    <a:cubicBezTo>
                      <a:pt x="1563553" y="1619246"/>
                      <a:pt x="1582964" y="1636038"/>
                      <a:pt x="1603930" y="1651637"/>
                    </a:cubicBezTo>
                    <a:lnTo>
                      <a:pt x="1569661" y="1660107"/>
                    </a:lnTo>
                    <a:lnTo>
                      <a:pt x="1732508" y="1783023"/>
                    </a:lnTo>
                    <a:cubicBezTo>
                      <a:pt x="1863574" y="1892319"/>
                      <a:pt x="1977075" y="2008666"/>
                      <a:pt x="2056764" y="2117271"/>
                    </a:cubicBezTo>
                    <a:cubicBezTo>
                      <a:pt x="2375516" y="2551689"/>
                      <a:pt x="2341341" y="3118531"/>
                      <a:pt x="1980431" y="3383347"/>
                    </a:cubicBezTo>
                    <a:lnTo>
                      <a:pt x="1850571" y="3456372"/>
                    </a:lnTo>
                    <a:lnTo>
                      <a:pt x="1855057" y="3496426"/>
                    </a:lnTo>
                    <a:cubicBezTo>
                      <a:pt x="1851982" y="3564141"/>
                      <a:pt x="1817367" y="3620352"/>
                      <a:pt x="1763348" y="3634826"/>
                    </a:cubicBezTo>
                    <a:cubicBezTo>
                      <a:pt x="1709328" y="3649301"/>
                      <a:pt x="1651246" y="3617928"/>
                      <a:pt x="1614725" y="3560823"/>
                    </a:cubicBezTo>
                    <a:lnTo>
                      <a:pt x="1593777" y="3512898"/>
                    </a:lnTo>
                    <a:lnTo>
                      <a:pt x="1516493" y="3517099"/>
                    </a:lnTo>
                    <a:cubicBezTo>
                      <a:pt x="1238946" y="3503290"/>
                      <a:pt x="949014" y="3347766"/>
                      <a:pt x="749794" y="3076254"/>
                    </a:cubicBezTo>
                    <a:cubicBezTo>
                      <a:pt x="510730" y="2750442"/>
                      <a:pt x="296496" y="2113420"/>
                      <a:pt x="356579" y="1703555"/>
                    </a:cubicBezTo>
                    <a:lnTo>
                      <a:pt x="358086" y="1696522"/>
                    </a:lnTo>
                    <a:lnTo>
                      <a:pt x="309941" y="1664267"/>
                    </a:lnTo>
                    <a:lnTo>
                      <a:pt x="428979" y="1457227"/>
                    </a:lnTo>
                    <a:lnTo>
                      <a:pt x="55356" y="1352355"/>
                    </a:lnTo>
                    <a:lnTo>
                      <a:pt x="40053" y="1317288"/>
                    </a:lnTo>
                    <a:cubicBezTo>
                      <a:pt x="-26115" y="1121607"/>
                      <a:pt x="-12287" y="890555"/>
                      <a:pt x="96381" y="681218"/>
                    </a:cubicBezTo>
                    <a:cubicBezTo>
                      <a:pt x="248517" y="388147"/>
                      <a:pt x="542431" y="222608"/>
                      <a:pt x="826576" y="241432"/>
                    </a:cubicBezTo>
                    <a:lnTo>
                      <a:pt x="941103" y="259949"/>
                    </a:lnTo>
                    <a:lnTo>
                      <a:pt x="945469" y="245647"/>
                    </a:lnTo>
                    <a:cubicBezTo>
                      <a:pt x="998737" y="90843"/>
                      <a:pt x="1070989" y="-10764"/>
                      <a:pt x="1129034" y="910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楕円 80">
                <a:extLst>
                  <a:ext uri="{FF2B5EF4-FFF2-40B4-BE49-F238E27FC236}">
                    <a16:creationId xmlns:a16="http://schemas.microsoft.com/office/drawing/2014/main" id="{8EAEF6BE-7D57-487C-B0D6-95726265099F}"/>
                  </a:ext>
                </a:extLst>
              </p:cNvPr>
              <p:cNvSpPr/>
              <p:nvPr/>
            </p:nvSpPr>
            <p:spPr bwMode="auto">
              <a:xfrm rot="6538830">
                <a:off x="1655126" y="4039356"/>
                <a:ext cx="1006751" cy="2110535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9C22CBBF-4174-4689-92A3-33B71B91047F}"/>
                  </a:ext>
                </a:extLst>
              </p:cNvPr>
              <p:cNvSpPr/>
              <p:nvPr/>
            </p:nvSpPr>
            <p:spPr bwMode="auto">
              <a:xfrm>
                <a:off x="638562" y="3362324"/>
                <a:ext cx="247264" cy="31840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283E7F6D-58FF-44AE-861E-699C2F8B351E}"/>
                  </a:ext>
                </a:extLst>
              </p:cNvPr>
              <p:cNvSpPr/>
              <p:nvPr/>
            </p:nvSpPr>
            <p:spPr bwMode="auto">
              <a:xfrm>
                <a:off x="679682" y="3427174"/>
                <a:ext cx="145975" cy="18797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57842B90-5CBD-4738-B66E-16A142E8A643}"/>
                  </a:ext>
                </a:extLst>
              </p:cNvPr>
              <p:cNvSpPr/>
              <p:nvPr/>
            </p:nvSpPr>
            <p:spPr bwMode="auto">
              <a:xfrm rot="933117">
                <a:off x="-65315" y="4193087"/>
                <a:ext cx="589927" cy="631447"/>
              </a:xfrm>
              <a:custGeom>
                <a:avLst/>
                <a:gdLst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0 w 825040"/>
                  <a:gd name="connsiteY2" fmla="*/ 669596 h 669596"/>
                  <a:gd name="connsiteX3" fmla="*/ 3486 w 825040"/>
                  <a:gd name="connsiteY3" fmla="*/ 651390 h 669596"/>
                  <a:gd name="connsiteX4" fmla="*/ 783490 w 825040"/>
                  <a:gd name="connsiteY4" fmla="*/ 1967 h 669596"/>
                  <a:gd name="connsiteX5" fmla="*/ 825040 w 825040"/>
                  <a:gd name="connsiteY5" fmla="*/ 0 h 669596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1553 w 821553"/>
                  <a:gd name="connsiteY0" fmla="*/ 18368 h 669942"/>
                  <a:gd name="connsiteX1" fmla="*/ 808999 w 821553"/>
                  <a:gd name="connsiteY1" fmla="*/ 67193 h 669942"/>
                  <a:gd name="connsiteX2" fmla="*/ -1 w 821553"/>
                  <a:gd name="connsiteY2" fmla="*/ 669758 h 669942"/>
                  <a:gd name="connsiteX3" fmla="*/ 745999 w 821553"/>
                  <a:gd name="connsiteY3" fmla="*/ 0 h 669942"/>
                  <a:gd name="connsiteX4" fmla="*/ 821553 w 821553"/>
                  <a:gd name="connsiteY4" fmla="*/ 18368 h 669942"/>
                  <a:gd name="connsiteX0" fmla="*/ 832141 w 832141"/>
                  <a:gd name="connsiteY0" fmla="*/ 18368 h 685178"/>
                  <a:gd name="connsiteX1" fmla="*/ 819587 w 832141"/>
                  <a:gd name="connsiteY1" fmla="*/ 67193 h 685178"/>
                  <a:gd name="connsiteX2" fmla="*/ 10587 w 832141"/>
                  <a:gd name="connsiteY2" fmla="*/ 669758 h 685178"/>
                  <a:gd name="connsiteX3" fmla="*/ 756587 w 832141"/>
                  <a:gd name="connsiteY3" fmla="*/ 0 h 685178"/>
                  <a:gd name="connsiteX4" fmla="*/ 832141 w 832141"/>
                  <a:gd name="connsiteY4" fmla="*/ 18368 h 685178"/>
                  <a:gd name="connsiteX0" fmla="*/ 821657 w 821657"/>
                  <a:gd name="connsiteY0" fmla="*/ 18368 h 689469"/>
                  <a:gd name="connsiteX1" fmla="*/ 809103 w 821657"/>
                  <a:gd name="connsiteY1" fmla="*/ 67193 h 689469"/>
                  <a:gd name="connsiteX2" fmla="*/ 103 w 821657"/>
                  <a:gd name="connsiteY2" fmla="*/ 669758 h 689469"/>
                  <a:gd name="connsiteX3" fmla="*/ 746103 w 821657"/>
                  <a:gd name="connsiteY3" fmla="*/ 0 h 689469"/>
                  <a:gd name="connsiteX4" fmla="*/ 821657 w 821657"/>
                  <a:gd name="connsiteY4" fmla="*/ 18368 h 689469"/>
                  <a:gd name="connsiteX0" fmla="*/ 783482 w 783482"/>
                  <a:gd name="connsiteY0" fmla="*/ 18368 h 770163"/>
                  <a:gd name="connsiteX1" fmla="*/ 770928 w 783482"/>
                  <a:gd name="connsiteY1" fmla="*/ 67193 h 770163"/>
                  <a:gd name="connsiteX2" fmla="*/ 117 w 783482"/>
                  <a:gd name="connsiteY2" fmla="*/ 752448 h 770163"/>
                  <a:gd name="connsiteX3" fmla="*/ 707928 w 783482"/>
                  <a:gd name="connsiteY3" fmla="*/ 0 h 770163"/>
                  <a:gd name="connsiteX4" fmla="*/ 783482 w 783482"/>
                  <a:gd name="connsiteY4" fmla="*/ 18368 h 770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482" h="770163">
                    <a:moveTo>
                      <a:pt x="783482" y="18368"/>
                    </a:moveTo>
                    <a:lnTo>
                      <a:pt x="770928" y="67193"/>
                    </a:lnTo>
                    <a:cubicBezTo>
                      <a:pt x="634002" y="175758"/>
                      <a:pt x="6689" y="890898"/>
                      <a:pt x="117" y="752448"/>
                    </a:cubicBezTo>
                    <a:cubicBezTo>
                      <a:pt x="-6455" y="613998"/>
                      <a:pt x="264370" y="40050"/>
                      <a:pt x="707928" y="0"/>
                    </a:cubicBezTo>
                    <a:cubicBezTo>
                      <a:pt x="755781" y="1604"/>
                      <a:pt x="758297" y="12245"/>
                      <a:pt x="783482" y="18368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D4BB0FB5-FF26-4D8B-981D-40C8EC559594}"/>
                  </a:ext>
                </a:extLst>
              </p:cNvPr>
              <p:cNvSpPr/>
              <p:nvPr/>
            </p:nvSpPr>
            <p:spPr bwMode="auto">
              <a:xfrm rot="20628705">
                <a:off x="-18647" y="4400080"/>
                <a:ext cx="709277" cy="647868"/>
              </a:xfrm>
              <a:custGeom>
                <a:avLst/>
                <a:gdLst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56985 w 825040"/>
                  <a:gd name="connsiteY2" fmla="*/ 666718 h 669596"/>
                  <a:gd name="connsiteX3" fmla="*/ 0 w 825040"/>
                  <a:gd name="connsiteY3" fmla="*/ 669596 h 669596"/>
                  <a:gd name="connsiteX4" fmla="*/ 3486 w 825040"/>
                  <a:gd name="connsiteY4" fmla="*/ 651390 h 669596"/>
                  <a:gd name="connsiteX5" fmla="*/ 783490 w 825040"/>
                  <a:gd name="connsiteY5" fmla="*/ 1967 h 669596"/>
                  <a:gd name="connsiteX6" fmla="*/ 825040 w 825040"/>
                  <a:gd name="connsiteY6" fmla="*/ 0 h 669596"/>
                  <a:gd name="connsiteX0" fmla="*/ 825040 w 825040"/>
                  <a:gd name="connsiteY0" fmla="*/ 0 h 669596"/>
                  <a:gd name="connsiteX1" fmla="*/ 812486 w 825040"/>
                  <a:gd name="connsiteY1" fmla="*/ 48825 h 669596"/>
                  <a:gd name="connsiteX2" fmla="*/ 0 w 825040"/>
                  <a:gd name="connsiteY2" fmla="*/ 669596 h 669596"/>
                  <a:gd name="connsiteX3" fmla="*/ 3486 w 825040"/>
                  <a:gd name="connsiteY3" fmla="*/ 651390 h 669596"/>
                  <a:gd name="connsiteX4" fmla="*/ 783490 w 825040"/>
                  <a:gd name="connsiteY4" fmla="*/ 1967 h 669596"/>
                  <a:gd name="connsiteX5" fmla="*/ 825040 w 825040"/>
                  <a:gd name="connsiteY5" fmla="*/ 0 h 669596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0 h 750559"/>
                  <a:gd name="connsiteX1" fmla="*/ 814867 w 827421"/>
                  <a:gd name="connsiteY1" fmla="*/ 48825 h 750559"/>
                  <a:gd name="connsiteX2" fmla="*/ 0 w 827421"/>
                  <a:gd name="connsiteY2" fmla="*/ 750559 h 750559"/>
                  <a:gd name="connsiteX3" fmla="*/ 5867 w 827421"/>
                  <a:gd name="connsiteY3" fmla="*/ 651390 h 750559"/>
                  <a:gd name="connsiteX4" fmla="*/ 785871 w 827421"/>
                  <a:gd name="connsiteY4" fmla="*/ 1967 h 750559"/>
                  <a:gd name="connsiteX5" fmla="*/ 827421 w 827421"/>
                  <a:gd name="connsiteY5" fmla="*/ 0 h 750559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  <a:gd name="connsiteX0" fmla="*/ 827421 w 827421"/>
                  <a:gd name="connsiteY0" fmla="*/ 18368 h 768927"/>
                  <a:gd name="connsiteX1" fmla="*/ 814867 w 827421"/>
                  <a:gd name="connsiteY1" fmla="*/ 67193 h 768927"/>
                  <a:gd name="connsiteX2" fmla="*/ 0 w 827421"/>
                  <a:gd name="connsiteY2" fmla="*/ 768927 h 768927"/>
                  <a:gd name="connsiteX3" fmla="*/ 5867 w 827421"/>
                  <a:gd name="connsiteY3" fmla="*/ 669758 h 768927"/>
                  <a:gd name="connsiteX4" fmla="*/ 751867 w 827421"/>
                  <a:gd name="connsiteY4" fmla="*/ 0 h 768927"/>
                  <a:gd name="connsiteX5" fmla="*/ 827421 w 827421"/>
                  <a:gd name="connsiteY5" fmla="*/ 18368 h 76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7421" h="768927">
                    <a:moveTo>
                      <a:pt x="827421" y="18368"/>
                    </a:moveTo>
                    <a:lnTo>
                      <a:pt x="814867" y="67193"/>
                    </a:lnTo>
                    <a:cubicBezTo>
                      <a:pt x="636879" y="407392"/>
                      <a:pt x="172933" y="394657"/>
                      <a:pt x="0" y="768927"/>
                    </a:cubicBezTo>
                    <a:lnTo>
                      <a:pt x="5867" y="669758"/>
                    </a:lnTo>
                    <a:cubicBezTo>
                      <a:pt x="105722" y="319202"/>
                      <a:pt x="308309" y="40050"/>
                      <a:pt x="751867" y="0"/>
                    </a:cubicBezTo>
                    <a:cubicBezTo>
                      <a:pt x="799720" y="1604"/>
                      <a:pt x="802236" y="12245"/>
                      <a:pt x="827421" y="183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BD632C6B-E8DF-4C7D-B89F-B26E97D06975}"/>
                  </a:ext>
                </a:extLst>
              </p:cNvPr>
              <p:cNvSpPr/>
              <p:nvPr/>
            </p:nvSpPr>
            <p:spPr bwMode="auto">
              <a:xfrm rot="2938421">
                <a:off x="-296963" y="3487793"/>
                <a:ext cx="954963" cy="1248109"/>
              </a:xfrm>
              <a:custGeom>
                <a:avLst/>
                <a:gdLst>
                  <a:gd name="connsiteX0" fmla="*/ 548516 w 1071843"/>
                  <a:gd name="connsiteY0" fmla="*/ 0 h 1400867"/>
                  <a:gd name="connsiteX1" fmla="*/ 569923 w 1071843"/>
                  <a:gd name="connsiteY1" fmla="*/ 7835 h 1400867"/>
                  <a:gd name="connsiteX2" fmla="*/ 1049292 w 1071843"/>
                  <a:gd name="connsiteY2" fmla="*/ 487205 h 1400867"/>
                  <a:gd name="connsiteX3" fmla="*/ 1071843 w 1071843"/>
                  <a:gd name="connsiteY3" fmla="*/ 559853 h 1400867"/>
                  <a:gd name="connsiteX4" fmla="*/ 1021400 w 1071843"/>
                  <a:gd name="connsiteY4" fmla="*/ 562241 h 1400867"/>
                  <a:gd name="connsiteX5" fmla="*/ 211685 w 1071843"/>
                  <a:gd name="connsiteY5" fmla="*/ 1366832 h 1400867"/>
                  <a:gd name="connsiteX6" fmla="*/ 209966 w 1071843"/>
                  <a:gd name="connsiteY6" fmla="*/ 1400867 h 1400867"/>
                  <a:gd name="connsiteX7" fmla="*/ 153840 w 1071843"/>
                  <a:gd name="connsiteY7" fmla="*/ 1332841 h 1400867"/>
                  <a:gd name="connsiteX8" fmla="*/ 0 w 1071843"/>
                  <a:gd name="connsiteY8" fmla="*/ 829204 h 1400867"/>
                  <a:gd name="connsiteX9" fmla="*/ 471416 w 1071843"/>
                  <a:gd name="connsiteY9" fmla="*/ 37141 h 140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1843" h="1400867">
                    <a:moveTo>
                      <a:pt x="548516" y="0"/>
                    </a:moveTo>
                    <a:lnTo>
                      <a:pt x="569923" y="7835"/>
                    </a:lnTo>
                    <a:cubicBezTo>
                      <a:pt x="785459" y="98999"/>
                      <a:pt x="958128" y="271668"/>
                      <a:pt x="1049292" y="487205"/>
                    </a:cubicBezTo>
                    <a:lnTo>
                      <a:pt x="1071843" y="559853"/>
                    </a:lnTo>
                    <a:lnTo>
                      <a:pt x="1021400" y="562241"/>
                    </a:lnTo>
                    <a:cubicBezTo>
                      <a:pt x="594789" y="602846"/>
                      <a:pt x="254931" y="940996"/>
                      <a:pt x="211685" y="1366832"/>
                    </a:cubicBezTo>
                    <a:lnTo>
                      <a:pt x="209966" y="1400867"/>
                    </a:lnTo>
                    <a:lnTo>
                      <a:pt x="153840" y="1332841"/>
                    </a:lnTo>
                    <a:cubicBezTo>
                      <a:pt x="56713" y="1189075"/>
                      <a:pt x="0" y="1015763"/>
                      <a:pt x="0" y="829204"/>
                    </a:cubicBezTo>
                    <a:cubicBezTo>
                      <a:pt x="0" y="487181"/>
                      <a:pt x="190620" y="189679"/>
                      <a:pt x="471416" y="371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C9C7968-A73F-4898-B0BC-48538FF4868A}"/>
                  </a:ext>
                </a:extLst>
              </p:cNvPr>
              <p:cNvSpPr/>
              <p:nvPr/>
            </p:nvSpPr>
            <p:spPr bwMode="auto">
              <a:xfrm rot="2938421">
                <a:off x="-506250" y="3994060"/>
                <a:ext cx="260237" cy="339808"/>
              </a:xfrm>
              <a:custGeom>
                <a:avLst/>
                <a:gdLst>
                  <a:gd name="connsiteX0" fmla="*/ 51051 w 260237"/>
                  <a:gd name="connsiteY0" fmla="*/ 558 h 339808"/>
                  <a:gd name="connsiteX1" fmla="*/ 240706 w 260237"/>
                  <a:gd name="connsiteY1" fmla="*/ 9034 h 339808"/>
                  <a:gd name="connsiteX2" fmla="*/ 260237 w 260237"/>
                  <a:gd name="connsiteY2" fmla="*/ 12786 h 339808"/>
                  <a:gd name="connsiteX3" fmla="*/ 242601 w 260237"/>
                  <a:gd name="connsiteY3" fmla="*/ 42504 h 339808"/>
                  <a:gd name="connsiteX4" fmla="*/ 167075 w 260237"/>
                  <a:gd name="connsiteY4" fmla="*/ 309485 h 339808"/>
                  <a:gd name="connsiteX5" fmla="*/ 165543 w 260237"/>
                  <a:gd name="connsiteY5" fmla="*/ 339808 h 339808"/>
                  <a:gd name="connsiteX6" fmla="*/ 115537 w 260237"/>
                  <a:gd name="connsiteY6" fmla="*/ 279200 h 339808"/>
                  <a:gd name="connsiteX7" fmla="*/ 14554 w 260237"/>
                  <a:gd name="connsiteY7" fmla="*/ 69139 h 339808"/>
                  <a:gd name="connsiteX8" fmla="*/ 0 w 260237"/>
                  <a:gd name="connsiteY8" fmla="*/ 5985 h 33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237" h="339808">
                    <a:moveTo>
                      <a:pt x="51051" y="558"/>
                    </a:moveTo>
                    <a:cubicBezTo>
                      <a:pt x="112705" y="-1291"/>
                      <a:pt x="176177" y="1441"/>
                      <a:pt x="240706" y="9034"/>
                    </a:cubicBezTo>
                    <a:lnTo>
                      <a:pt x="260237" y="12786"/>
                    </a:lnTo>
                    <a:lnTo>
                      <a:pt x="242601" y="42504"/>
                    </a:lnTo>
                    <a:cubicBezTo>
                      <a:pt x="202857" y="124667"/>
                      <a:pt x="176707" y="214635"/>
                      <a:pt x="167075" y="309485"/>
                    </a:cubicBezTo>
                    <a:lnTo>
                      <a:pt x="165543" y="339808"/>
                    </a:lnTo>
                    <a:lnTo>
                      <a:pt x="115537" y="279200"/>
                    </a:lnTo>
                    <a:cubicBezTo>
                      <a:pt x="72270" y="215156"/>
                      <a:pt x="38003" y="144530"/>
                      <a:pt x="14554" y="69139"/>
                    </a:cubicBezTo>
                    <a:lnTo>
                      <a:pt x="0" y="59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1F47DEB-1058-41EF-830E-217393E62C47}"/>
                  </a:ext>
                </a:extLst>
              </p:cNvPr>
              <p:cNvSpPr/>
              <p:nvPr/>
            </p:nvSpPr>
            <p:spPr bwMode="auto">
              <a:xfrm rot="1705613">
                <a:off x="153978" y="3608819"/>
                <a:ext cx="564694" cy="198352"/>
              </a:xfrm>
              <a:custGeom>
                <a:avLst/>
                <a:gdLst>
                  <a:gd name="connsiteX0" fmla="*/ 490663 w 564694"/>
                  <a:gd name="connsiteY0" fmla="*/ 0 h 198352"/>
                  <a:gd name="connsiteX1" fmla="*/ 506072 w 564694"/>
                  <a:gd name="connsiteY1" fmla="*/ 13230 h 198352"/>
                  <a:gd name="connsiteX2" fmla="*/ 564694 w 564694"/>
                  <a:gd name="connsiteY2" fmla="*/ 80760 h 198352"/>
                  <a:gd name="connsiteX3" fmla="*/ 401758 w 564694"/>
                  <a:gd name="connsiteY3" fmla="*/ 143385 h 198352"/>
                  <a:gd name="connsiteX4" fmla="*/ 17265 w 564694"/>
                  <a:gd name="connsiteY4" fmla="*/ 198352 h 198352"/>
                  <a:gd name="connsiteX5" fmla="*/ 0 w 564694"/>
                  <a:gd name="connsiteY5" fmla="*/ 197120 h 198352"/>
                  <a:gd name="connsiteX6" fmla="*/ 28613 w 564694"/>
                  <a:gd name="connsiteY6" fmla="*/ 171362 h 198352"/>
                  <a:gd name="connsiteX7" fmla="*/ 414726 w 564694"/>
                  <a:gd name="connsiteY7" fmla="*/ 6876 h 19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4694" h="198352">
                    <a:moveTo>
                      <a:pt x="490663" y="0"/>
                    </a:moveTo>
                    <a:lnTo>
                      <a:pt x="506072" y="13230"/>
                    </a:lnTo>
                    <a:lnTo>
                      <a:pt x="564694" y="80760"/>
                    </a:lnTo>
                    <a:lnTo>
                      <a:pt x="401758" y="143385"/>
                    </a:lnTo>
                    <a:cubicBezTo>
                      <a:pt x="283580" y="178779"/>
                      <a:pt x="153651" y="198352"/>
                      <a:pt x="17265" y="198352"/>
                    </a:cubicBezTo>
                    <a:lnTo>
                      <a:pt x="0" y="197120"/>
                    </a:lnTo>
                    <a:lnTo>
                      <a:pt x="28613" y="171362"/>
                    </a:lnTo>
                    <a:cubicBezTo>
                      <a:pt x="140241" y="83615"/>
                      <a:pt x="273746" y="26603"/>
                      <a:pt x="414726" y="68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7DCC7FE6-C5C4-43F7-BB0A-6853CE415996}"/>
              </a:ext>
            </a:extLst>
          </p:cNvPr>
          <p:cNvGrpSpPr/>
          <p:nvPr/>
        </p:nvGrpSpPr>
        <p:grpSpPr>
          <a:xfrm>
            <a:off x="7116719" y="3880830"/>
            <a:ext cx="1962358" cy="2462752"/>
            <a:chOff x="4749811" y="2892443"/>
            <a:chExt cx="3678447" cy="4616443"/>
          </a:xfrm>
        </p:grpSpPr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7AA4C8C-D86C-4597-9354-0214ACA48E00}"/>
                </a:ext>
              </a:extLst>
            </p:cNvPr>
            <p:cNvSpPr/>
            <p:nvPr/>
          </p:nvSpPr>
          <p:spPr bwMode="auto">
            <a:xfrm>
              <a:off x="5871204" y="6181900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1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3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3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7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1" y="408413"/>
                  </a:lnTo>
                  <a:lnTo>
                    <a:pt x="546560" y="425392"/>
                  </a:lnTo>
                  <a:cubicBezTo>
                    <a:pt x="564149" y="450389"/>
                    <a:pt x="575028" y="484922"/>
                    <a:pt x="575028" y="523067"/>
                  </a:cubicBezTo>
                  <a:cubicBezTo>
                    <a:pt x="575028" y="561211"/>
                    <a:pt x="564149" y="595745"/>
                    <a:pt x="546560" y="620742"/>
                  </a:cubicBezTo>
                  <a:lnTo>
                    <a:pt x="516721" y="649333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3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3"/>
                  </a:lnTo>
                  <a:lnTo>
                    <a:pt x="409106" y="620742"/>
                  </a:lnTo>
                  <a:cubicBezTo>
                    <a:pt x="391517" y="595745"/>
                    <a:pt x="380638" y="561211"/>
                    <a:pt x="380638" y="523067"/>
                  </a:cubicBezTo>
                  <a:cubicBezTo>
                    <a:pt x="380638" y="484922"/>
                    <a:pt x="391517" y="450389"/>
                    <a:pt x="409106" y="425392"/>
                  </a:cubicBezTo>
                  <a:lnTo>
                    <a:pt x="426827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F6600BA7-26C0-4A52-AB43-D57E4CA5F11D}"/>
                </a:ext>
              </a:extLst>
            </p:cNvPr>
            <p:cNvSpPr/>
            <p:nvPr/>
          </p:nvSpPr>
          <p:spPr bwMode="auto">
            <a:xfrm>
              <a:off x="6121370" y="6268164"/>
              <a:ext cx="775904" cy="1240722"/>
            </a:xfrm>
            <a:custGeom>
              <a:avLst/>
              <a:gdLst>
                <a:gd name="connsiteX0" fmla="*/ 401660 w 775904"/>
                <a:gd name="connsiteY0" fmla="*/ 0 h 1240722"/>
                <a:gd name="connsiteX1" fmla="*/ 554007 w 775904"/>
                <a:gd name="connsiteY1" fmla="*/ 0 h 1240722"/>
                <a:gd name="connsiteX2" fmla="*/ 528840 w 775904"/>
                <a:gd name="connsiteY2" fmla="*/ 408413 h 1240722"/>
                <a:gd name="connsiteX3" fmla="*/ 546560 w 775904"/>
                <a:gd name="connsiteY3" fmla="*/ 425392 h 1240722"/>
                <a:gd name="connsiteX4" fmla="*/ 575028 w 775904"/>
                <a:gd name="connsiteY4" fmla="*/ 523067 h 1240722"/>
                <a:gd name="connsiteX5" fmla="*/ 546560 w 775904"/>
                <a:gd name="connsiteY5" fmla="*/ 620742 h 1240722"/>
                <a:gd name="connsiteX6" fmla="*/ 516721 w 775904"/>
                <a:gd name="connsiteY6" fmla="*/ 649334 h 1240722"/>
                <a:gd name="connsiteX7" fmla="*/ 501478 w 775904"/>
                <a:gd name="connsiteY7" fmla="*/ 1079023 h 1240722"/>
                <a:gd name="connsiteX8" fmla="*/ 525931 w 775904"/>
                <a:gd name="connsiteY8" fmla="*/ 1084481 h 1240722"/>
                <a:gd name="connsiteX9" fmla="*/ 545854 w 775904"/>
                <a:gd name="connsiteY9" fmla="*/ 1110397 h 1240722"/>
                <a:gd name="connsiteX10" fmla="*/ 535613 w 775904"/>
                <a:gd name="connsiteY10" fmla="*/ 1123719 h 1240722"/>
                <a:gd name="connsiteX11" fmla="*/ 582591 w 775904"/>
                <a:gd name="connsiteY11" fmla="*/ 1127405 h 1240722"/>
                <a:gd name="connsiteX12" fmla="*/ 775904 w 775904"/>
                <a:gd name="connsiteY12" fmla="*/ 1240722 h 1240722"/>
                <a:gd name="connsiteX13" fmla="*/ 459389 w 775904"/>
                <a:gd name="connsiteY13" fmla="*/ 1179231 h 1240722"/>
                <a:gd name="connsiteX14" fmla="*/ 142873 w 775904"/>
                <a:gd name="connsiteY14" fmla="*/ 1240722 h 1240722"/>
                <a:gd name="connsiteX15" fmla="*/ 167746 w 775904"/>
                <a:gd name="connsiteY15" fmla="*/ 1192852 h 1240722"/>
                <a:gd name="connsiteX16" fmla="*/ 234204 w 775904"/>
                <a:gd name="connsiteY16" fmla="*/ 1154554 h 1240722"/>
                <a:gd name="connsiteX17" fmla="*/ 165254 w 775904"/>
                <a:gd name="connsiteY17" fmla="*/ 1158622 h 1240722"/>
                <a:gd name="connsiteX18" fmla="*/ 0 w 775904"/>
                <a:gd name="connsiteY18" fmla="*/ 1193098 h 1240722"/>
                <a:gd name="connsiteX19" fmla="*/ 228875 w 775904"/>
                <a:gd name="connsiteY19" fmla="*/ 1106784 h 1240722"/>
                <a:gd name="connsiteX20" fmla="*/ 311661 w 775904"/>
                <a:gd name="connsiteY20" fmla="*/ 1102606 h 1240722"/>
                <a:gd name="connsiteX21" fmla="*/ 274751 w 775904"/>
                <a:gd name="connsiteY21" fmla="*/ 1091191 h 1240722"/>
                <a:gd name="connsiteX22" fmla="*/ 161245 w 775904"/>
                <a:gd name="connsiteY22" fmla="*/ 1076271 h 1240722"/>
                <a:gd name="connsiteX23" fmla="*/ 254961 w 775904"/>
                <a:gd name="connsiteY23" fmla="*/ 1046905 h 1240722"/>
                <a:gd name="connsiteX24" fmla="*/ 334756 w 775904"/>
                <a:gd name="connsiteY24" fmla="*/ 1061986 h 1240722"/>
                <a:gd name="connsiteX25" fmla="*/ 421811 w 775904"/>
                <a:gd name="connsiteY25" fmla="*/ 1094788 h 1240722"/>
                <a:gd name="connsiteX26" fmla="*/ 429735 w 775904"/>
                <a:gd name="connsiteY26" fmla="*/ 1084481 h 1240722"/>
                <a:gd name="connsiteX27" fmla="*/ 454189 w 775904"/>
                <a:gd name="connsiteY27" fmla="*/ 1079023 h 1240722"/>
                <a:gd name="connsiteX28" fmla="*/ 438945 w 775904"/>
                <a:gd name="connsiteY28" fmla="*/ 649334 h 1240722"/>
                <a:gd name="connsiteX29" fmla="*/ 409106 w 775904"/>
                <a:gd name="connsiteY29" fmla="*/ 620742 h 1240722"/>
                <a:gd name="connsiteX30" fmla="*/ 380638 w 775904"/>
                <a:gd name="connsiteY30" fmla="*/ 523067 h 1240722"/>
                <a:gd name="connsiteX31" fmla="*/ 409106 w 775904"/>
                <a:gd name="connsiteY31" fmla="*/ 425392 h 1240722"/>
                <a:gd name="connsiteX32" fmla="*/ 426826 w 775904"/>
                <a:gd name="connsiteY32" fmla="*/ 408412 h 124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5904" h="1240722">
                  <a:moveTo>
                    <a:pt x="401660" y="0"/>
                  </a:moveTo>
                  <a:lnTo>
                    <a:pt x="554007" y="0"/>
                  </a:lnTo>
                  <a:lnTo>
                    <a:pt x="528840" y="408413"/>
                  </a:lnTo>
                  <a:lnTo>
                    <a:pt x="546560" y="425392"/>
                  </a:lnTo>
                  <a:cubicBezTo>
                    <a:pt x="564149" y="450389"/>
                    <a:pt x="575028" y="484922"/>
                    <a:pt x="575028" y="523067"/>
                  </a:cubicBezTo>
                  <a:cubicBezTo>
                    <a:pt x="575028" y="561211"/>
                    <a:pt x="564149" y="595745"/>
                    <a:pt x="546560" y="620742"/>
                  </a:cubicBezTo>
                  <a:lnTo>
                    <a:pt x="516721" y="649334"/>
                  </a:lnTo>
                  <a:lnTo>
                    <a:pt x="501478" y="1079023"/>
                  </a:lnTo>
                  <a:lnTo>
                    <a:pt x="525931" y="1084481"/>
                  </a:lnTo>
                  <a:cubicBezTo>
                    <a:pt x="538241" y="1091114"/>
                    <a:pt x="545854" y="1100276"/>
                    <a:pt x="545854" y="1110397"/>
                  </a:cubicBezTo>
                  <a:lnTo>
                    <a:pt x="535613" y="1123719"/>
                  </a:lnTo>
                  <a:lnTo>
                    <a:pt x="582591" y="1127405"/>
                  </a:lnTo>
                  <a:cubicBezTo>
                    <a:pt x="696193" y="1146075"/>
                    <a:pt x="775904" y="1189782"/>
                    <a:pt x="775904" y="1240722"/>
                  </a:cubicBezTo>
                  <a:cubicBezTo>
                    <a:pt x="701185" y="1202012"/>
                    <a:pt x="583921" y="1179231"/>
                    <a:pt x="459389" y="1179231"/>
                  </a:cubicBezTo>
                  <a:cubicBezTo>
                    <a:pt x="334857" y="1179231"/>
                    <a:pt x="217593" y="1202013"/>
                    <a:pt x="142873" y="1240722"/>
                  </a:cubicBezTo>
                  <a:cubicBezTo>
                    <a:pt x="142873" y="1223742"/>
                    <a:pt x="151730" y="1207565"/>
                    <a:pt x="167746" y="1192852"/>
                  </a:cubicBezTo>
                  <a:lnTo>
                    <a:pt x="234204" y="1154554"/>
                  </a:lnTo>
                  <a:lnTo>
                    <a:pt x="165254" y="1158622"/>
                  </a:lnTo>
                  <a:cubicBezTo>
                    <a:pt x="101057" y="1166646"/>
                    <a:pt x="44232" y="1178356"/>
                    <a:pt x="0" y="1193098"/>
                  </a:cubicBezTo>
                  <a:cubicBezTo>
                    <a:pt x="0" y="1154297"/>
                    <a:pt x="94375" y="1121005"/>
                    <a:pt x="228875" y="1106784"/>
                  </a:cubicBezTo>
                  <a:lnTo>
                    <a:pt x="311661" y="1102606"/>
                  </a:lnTo>
                  <a:lnTo>
                    <a:pt x="274751" y="1091191"/>
                  </a:lnTo>
                  <a:cubicBezTo>
                    <a:pt x="232928" y="1080529"/>
                    <a:pt x="193959" y="1075267"/>
                    <a:pt x="161245" y="1076271"/>
                  </a:cubicBezTo>
                  <a:cubicBezTo>
                    <a:pt x="172183" y="1052829"/>
                    <a:pt x="207196" y="1043324"/>
                    <a:pt x="254961" y="1046905"/>
                  </a:cubicBezTo>
                  <a:cubicBezTo>
                    <a:pt x="278843" y="1048696"/>
                    <a:pt x="305913" y="1053758"/>
                    <a:pt x="334756" y="1061986"/>
                  </a:cubicBezTo>
                  <a:lnTo>
                    <a:pt x="421811" y="1094788"/>
                  </a:lnTo>
                  <a:lnTo>
                    <a:pt x="429735" y="1084481"/>
                  </a:lnTo>
                  <a:lnTo>
                    <a:pt x="454189" y="1079023"/>
                  </a:lnTo>
                  <a:lnTo>
                    <a:pt x="438945" y="649334"/>
                  </a:lnTo>
                  <a:lnTo>
                    <a:pt x="409106" y="620742"/>
                  </a:lnTo>
                  <a:cubicBezTo>
                    <a:pt x="391517" y="595745"/>
                    <a:pt x="380638" y="561211"/>
                    <a:pt x="380638" y="523067"/>
                  </a:cubicBezTo>
                  <a:cubicBezTo>
                    <a:pt x="380638" y="484922"/>
                    <a:pt x="391517" y="450389"/>
                    <a:pt x="409106" y="425392"/>
                  </a:cubicBezTo>
                  <a:lnTo>
                    <a:pt x="426826" y="40841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C55BA57F-02F1-4B62-81B3-0E36B1D9497B}"/>
                </a:ext>
              </a:extLst>
            </p:cNvPr>
            <p:cNvSpPr/>
            <p:nvPr/>
          </p:nvSpPr>
          <p:spPr bwMode="auto">
            <a:xfrm rot="14970624">
              <a:off x="6672308" y="4063080"/>
              <a:ext cx="222065" cy="74735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1A833498-4BDB-4CD2-A579-DFA24175B168}"/>
                </a:ext>
              </a:extLst>
            </p:cNvPr>
            <p:cNvSpPr/>
            <p:nvPr/>
          </p:nvSpPr>
          <p:spPr bwMode="auto">
            <a:xfrm rot="16721904">
              <a:off x="6638519" y="4227298"/>
              <a:ext cx="222065" cy="747352"/>
            </a:xfrm>
            <a:prstGeom prst="moon">
              <a:avLst>
                <a:gd name="adj" fmla="val 76791"/>
              </a:avLst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F0ACEFF4-F418-4C39-BE4B-EA3EA6891F01}"/>
                </a:ext>
              </a:extLst>
            </p:cNvPr>
            <p:cNvSpPr/>
            <p:nvPr/>
          </p:nvSpPr>
          <p:spPr bwMode="auto">
            <a:xfrm>
              <a:off x="6214022" y="5971400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2" name="月 351">
              <a:extLst>
                <a:ext uri="{FF2B5EF4-FFF2-40B4-BE49-F238E27FC236}">
                  <a16:creationId xmlns:a16="http://schemas.microsoft.com/office/drawing/2014/main" id="{8ED6BFDA-834E-44C0-90DD-BCDAC8F9A6A3}"/>
                </a:ext>
              </a:extLst>
            </p:cNvPr>
            <p:cNvSpPr/>
            <p:nvPr/>
          </p:nvSpPr>
          <p:spPr bwMode="auto">
            <a:xfrm rot="6085858">
              <a:off x="7504050" y="5182211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3" name="月 352">
              <a:extLst>
                <a:ext uri="{FF2B5EF4-FFF2-40B4-BE49-F238E27FC236}">
                  <a16:creationId xmlns:a16="http://schemas.microsoft.com/office/drawing/2014/main" id="{C094E561-4A81-402E-9EE9-0F0AA7AB0E98}"/>
                </a:ext>
              </a:extLst>
            </p:cNvPr>
            <p:cNvSpPr/>
            <p:nvPr/>
          </p:nvSpPr>
          <p:spPr bwMode="auto">
            <a:xfrm rot="7495354">
              <a:off x="7596911" y="5360849"/>
              <a:ext cx="313516" cy="1349178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9E8D0EA0-667C-49C5-834C-01D1FBB6B69C}"/>
                </a:ext>
              </a:extLst>
            </p:cNvPr>
            <p:cNvSpPr/>
            <p:nvPr/>
          </p:nvSpPr>
          <p:spPr bwMode="auto">
            <a:xfrm rot="4687303">
              <a:off x="7463657" y="5091337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5" name="月 354">
              <a:extLst>
                <a:ext uri="{FF2B5EF4-FFF2-40B4-BE49-F238E27FC236}">
                  <a16:creationId xmlns:a16="http://schemas.microsoft.com/office/drawing/2014/main" id="{689ED60D-D526-409F-AE3A-24464CD90790}"/>
                </a:ext>
              </a:extLst>
            </p:cNvPr>
            <p:cNvSpPr/>
            <p:nvPr/>
          </p:nvSpPr>
          <p:spPr bwMode="auto">
            <a:xfrm rot="7315778">
              <a:off x="7386579" y="5448774"/>
              <a:ext cx="164788" cy="1042422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6" name="月 355">
              <a:extLst>
                <a:ext uri="{FF2B5EF4-FFF2-40B4-BE49-F238E27FC236}">
                  <a16:creationId xmlns:a16="http://schemas.microsoft.com/office/drawing/2014/main" id="{B57E7FEC-3051-44D0-BE1A-13CF78724B9E}"/>
                </a:ext>
              </a:extLst>
            </p:cNvPr>
            <p:cNvSpPr/>
            <p:nvPr/>
          </p:nvSpPr>
          <p:spPr bwMode="auto">
            <a:xfrm rot="8710755">
              <a:off x="7248828" y="5497593"/>
              <a:ext cx="333230" cy="1155660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月 356">
              <a:extLst>
                <a:ext uri="{FF2B5EF4-FFF2-40B4-BE49-F238E27FC236}">
                  <a16:creationId xmlns:a16="http://schemas.microsoft.com/office/drawing/2014/main" id="{17B8117A-58D0-4645-BB8B-088C73280DC3}"/>
                </a:ext>
              </a:extLst>
            </p:cNvPr>
            <p:cNvSpPr/>
            <p:nvPr/>
          </p:nvSpPr>
          <p:spPr bwMode="auto">
            <a:xfrm rot="8141577">
              <a:off x="7458131" y="5601273"/>
              <a:ext cx="193509" cy="1120624"/>
            </a:xfrm>
            <a:prstGeom prst="moon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6D76658E-B908-4C81-A9F9-78F5733865D8}"/>
                </a:ext>
              </a:extLst>
            </p:cNvPr>
            <p:cNvSpPr/>
            <p:nvPr/>
          </p:nvSpPr>
          <p:spPr bwMode="auto">
            <a:xfrm>
              <a:off x="5386393" y="4081909"/>
              <a:ext cx="1928734" cy="2335795"/>
            </a:xfrm>
            <a:custGeom>
              <a:avLst/>
              <a:gdLst>
                <a:gd name="connsiteX0" fmla="*/ 1061992 w 1928734"/>
                <a:gd name="connsiteY0" fmla="*/ 0 h 2335795"/>
                <a:gd name="connsiteX1" fmla="*/ 1064629 w 1928734"/>
                <a:gd name="connsiteY1" fmla="*/ 27465 h 2335795"/>
                <a:gd name="connsiteX2" fmla="*/ 1136952 w 1928734"/>
                <a:gd name="connsiteY2" fmla="*/ 72253 h 2335795"/>
                <a:gd name="connsiteX3" fmla="*/ 1264654 w 1928734"/>
                <a:gd name="connsiteY3" fmla="*/ 113839 h 2335795"/>
                <a:gd name="connsiteX4" fmla="*/ 1264655 w 1928734"/>
                <a:gd name="connsiteY4" fmla="*/ 113840 h 2335795"/>
                <a:gd name="connsiteX5" fmla="*/ 1126462 w 1928734"/>
                <a:gd name="connsiteY5" fmla="*/ 192750 h 2335795"/>
                <a:gd name="connsiteX6" fmla="*/ 1121409 w 1928734"/>
                <a:gd name="connsiteY6" fmla="*/ 192695 h 2335795"/>
                <a:gd name="connsiteX7" fmla="*/ 1129252 w 1928734"/>
                <a:gd name="connsiteY7" fmla="*/ 205260 h 2335795"/>
                <a:gd name="connsiteX8" fmla="*/ 1129807 w 1928734"/>
                <a:gd name="connsiteY8" fmla="*/ 205604 h 2335795"/>
                <a:gd name="connsiteX9" fmla="*/ 1257510 w 1928734"/>
                <a:gd name="connsiteY9" fmla="*/ 247190 h 2335795"/>
                <a:gd name="connsiteX10" fmla="*/ 1257511 w 1928734"/>
                <a:gd name="connsiteY10" fmla="*/ 247191 h 2335795"/>
                <a:gd name="connsiteX11" fmla="*/ 1198214 w 1928734"/>
                <a:gd name="connsiteY11" fmla="*/ 294947 h 2335795"/>
                <a:gd name="connsiteX12" fmla="*/ 1199330 w 1928734"/>
                <a:gd name="connsiteY12" fmla="*/ 296245 h 2335795"/>
                <a:gd name="connsiteX13" fmla="*/ 1257511 w 1928734"/>
                <a:gd name="connsiteY13" fmla="*/ 346471 h 2335795"/>
                <a:gd name="connsiteX14" fmla="*/ 1223242 w 1928734"/>
                <a:gd name="connsiteY14" fmla="*/ 354941 h 2335795"/>
                <a:gd name="connsiteX15" fmla="*/ 1386089 w 1928734"/>
                <a:gd name="connsiteY15" fmla="*/ 477857 h 2335795"/>
                <a:gd name="connsiteX16" fmla="*/ 1710345 w 1928734"/>
                <a:gd name="connsiteY16" fmla="*/ 812105 h 2335795"/>
                <a:gd name="connsiteX17" fmla="*/ 1634012 w 1928734"/>
                <a:gd name="connsiteY17" fmla="*/ 2078181 h 2335795"/>
                <a:gd name="connsiteX18" fmla="*/ 1413738 w 1928734"/>
                <a:gd name="connsiteY18" fmla="*/ 2185404 h 2335795"/>
                <a:gd name="connsiteX19" fmla="*/ 1340895 w 1928734"/>
                <a:gd name="connsiteY19" fmla="*/ 2201544 h 2335795"/>
                <a:gd name="connsiteX20" fmla="*/ 1337215 w 1928734"/>
                <a:gd name="connsiteY20" fmla="*/ 2225847 h 2335795"/>
                <a:gd name="connsiteX21" fmla="*/ 1212810 w 1928734"/>
                <a:gd name="connsiteY21" fmla="*/ 2335795 h 2335795"/>
                <a:gd name="connsiteX22" fmla="*/ 1088405 w 1928734"/>
                <a:gd name="connsiteY22" fmla="*/ 2225847 h 2335795"/>
                <a:gd name="connsiteX23" fmla="*/ 1084351 w 1928734"/>
                <a:gd name="connsiteY23" fmla="*/ 2199071 h 2335795"/>
                <a:gd name="connsiteX24" fmla="*/ 1002884 w 1928734"/>
                <a:gd name="connsiteY24" fmla="*/ 2186847 h 2335795"/>
                <a:gd name="connsiteX25" fmla="*/ 403375 w 1928734"/>
                <a:gd name="connsiteY25" fmla="*/ 1771088 h 2335795"/>
                <a:gd name="connsiteX26" fmla="*/ 0 w 1928734"/>
                <a:gd name="connsiteY26" fmla="*/ 561685 h 2335795"/>
                <a:gd name="connsiteX27" fmla="*/ 7436 w 1928734"/>
                <a:gd name="connsiteY27" fmla="*/ 442182 h 2335795"/>
                <a:gd name="connsiteX28" fmla="*/ 48031 w 1928734"/>
                <a:gd name="connsiteY28" fmla="*/ 407010 h 2335795"/>
                <a:gd name="connsiteX29" fmla="*/ 984880 w 1928734"/>
                <a:gd name="connsiteY29" fmla="*/ 9267 h 233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28734" h="2335795">
                  <a:moveTo>
                    <a:pt x="1061992" y="0"/>
                  </a:moveTo>
                  <a:lnTo>
                    <a:pt x="1064629" y="27465"/>
                  </a:lnTo>
                  <a:lnTo>
                    <a:pt x="1136952" y="72253"/>
                  </a:lnTo>
                  <a:cubicBezTo>
                    <a:pt x="1177500" y="91168"/>
                    <a:pt x="1220373" y="105274"/>
                    <a:pt x="1264654" y="113839"/>
                  </a:cubicBezTo>
                  <a:lnTo>
                    <a:pt x="1264655" y="113840"/>
                  </a:lnTo>
                  <a:cubicBezTo>
                    <a:pt x="1229729" y="157779"/>
                    <a:pt x="1180340" y="184282"/>
                    <a:pt x="1126462" y="192750"/>
                  </a:cubicBezTo>
                  <a:lnTo>
                    <a:pt x="1121409" y="192695"/>
                  </a:lnTo>
                  <a:lnTo>
                    <a:pt x="1129252" y="205260"/>
                  </a:lnTo>
                  <a:lnTo>
                    <a:pt x="1129807" y="205604"/>
                  </a:lnTo>
                  <a:cubicBezTo>
                    <a:pt x="1170355" y="224519"/>
                    <a:pt x="1213228" y="238624"/>
                    <a:pt x="1257510" y="247190"/>
                  </a:cubicBezTo>
                  <a:lnTo>
                    <a:pt x="1257511" y="247191"/>
                  </a:lnTo>
                  <a:lnTo>
                    <a:pt x="1198214" y="294947"/>
                  </a:lnTo>
                  <a:lnTo>
                    <a:pt x="1199330" y="296245"/>
                  </a:lnTo>
                  <a:cubicBezTo>
                    <a:pt x="1217134" y="314080"/>
                    <a:pt x="1236545" y="330872"/>
                    <a:pt x="1257511" y="346471"/>
                  </a:cubicBezTo>
                  <a:lnTo>
                    <a:pt x="1223242" y="354941"/>
                  </a:lnTo>
                  <a:lnTo>
                    <a:pt x="1386089" y="477857"/>
                  </a:lnTo>
                  <a:cubicBezTo>
                    <a:pt x="1517155" y="587153"/>
                    <a:pt x="1630656" y="703500"/>
                    <a:pt x="1710345" y="812105"/>
                  </a:cubicBezTo>
                  <a:cubicBezTo>
                    <a:pt x="2029097" y="1246523"/>
                    <a:pt x="1994922" y="1813365"/>
                    <a:pt x="1634012" y="2078181"/>
                  </a:cubicBezTo>
                  <a:cubicBezTo>
                    <a:pt x="1566342" y="2127834"/>
                    <a:pt x="1491989" y="2163343"/>
                    <a:pt x="1413738" y="2185404"/>
                  </a:cubicBezTo>
                  <a:lnTo>
                    <a:pt x="1340895" y="2201544"/>
                  </a:lnTo>
                  <a:lnTo>
                    <a:pt x="1337215" y="2225847"/>
                  </a:lnTo>
                  <a:cubicBezTo>
                    <a:pt x="1316719" y="2290459"/>
                    <a:pt x="1268736" y="2335795"/>
                    <a:pt x="1212810" y="2335795"/>
                  </a:cubicBezTo>
                  <a:cubicBezTo>
                    <a:pt x="1156885" y="2335795"/>
                    <a:pt x="1108902" y="2290459"/>
                    <a:pt x="1088405" y="2225847"/>
                  </a:cubicBezTo>
                  <a:lnTo>
                    <a:pt x="1084351" y="2199071"/>
                  </a:lnTo>
                  <a:lnTo>
                    <a:pt x="1002884" y="2186847"/>
                  </a:lnTo>
                  <a:cubicBezTo>
                    <a:pt x="780183" y="2131275"/>
                    <a:pt x="562751" y="1988298"/>
                    <a:pt x="403375" y="1771088"/>
                  </a:cubicBezTo>
                  <a:cubicBezTo>
                    <a:pt x="194194" y="1486003"/>
                    <a:pt x="4024" y="962647"/>
                    <a:pt x="0" y="561685"/>
                  </a:cubicBezTo>
                  <a:lnTo>
                    <a:pt x="7436" y="442182"/>
                  </a:lnTo>
                  <a:lnTo>
                    <a:pt x="48031" y="407010"/>
                  </a:lnTo>
                  <a:cubicBezTo>
                    <a:pt x="299533" y="208963"/>
                    <a:pt x="622993" y="67580"/>
                    <a:pt x="984880" y="9267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9" name="楕円 80">
              <a:extLst>
                <a:ext uri="{FF2B5EF4-FFF2-40B4-BE49-F238E27FC236}">
                  <a16:creationId xmlns:a16="http://schemas.microsoft.com/office/drawing/2014/main" id="{B4E19096-DDB3-441A-BAB4-974E93C7354A}"/>
                </a:ext>
              </a:extLst>
            </p:cNvPr>
            <p:cNvSpPr/>
            <p:nvPr/>
          </p:nvSpPr>
          <p:spPr bwMode="auto">
            <a:xfrm rot="7200000">
              <a:off x="6318410" y="4114002"/>
              <a:ext cx="1006751" cy="2110535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7554F0F7-192B-49EC-932A-707F419EE129}"/>
                </a:ext>
              </a:extLst>
            </p:cNvPr>
            <p:cNvSpPr/>
            <p:nvPr/>
          </p:nvSpPr>
          <p:spPr bwMode="auto">
            <a:xfrm rot="10800000">
              <a:off x="4749811" y="2892443"/>
              <a:ext cx="2097660" cy="2411580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AF7C0B6C-E27C-4D74-9835-95DCB1385B82}"/>
                </a:ext>
              </a:extLst>
            </p:cNvPr>
            <p:cNvSpPr/>
            <p:nvPr/>
          </p:nvSpPr>
          <p:spPr bwMode="auto">
            <a:xfrm>
              <a:off x="5237060" y="4174344"/>
              <a:ext cx="1133049" cy="1248840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3A7D62BB-CEE1-458B-AA0D-8E4C0FCCAB18}"/>
                </a:ext>
              </a:extLst>
            </p:cNvPr>
            <p:cNvSpPr/>
            <p:nvPr/>
          </p:nvSpPr>
          <p:spPr bwMode="auto">
            <a:xfrm>
              <a:off x="5284623" y="4278414"/>
              <a:ext cx="1037922" cy="102804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E6F1547E-4D4C-41B7-B9E3-16FDA052C1D2}"/>
                </a:ext>
              </a:extLst>
            </p:cNvPr>
            <p:cNvSpPr/>
            <p:nvPr/>
          </p:nvSpPr>
          <p:spPr bwMode="auto">
            <a:xfrm>
              <a:off x="5224497" y="3956150"/>
              <a:ext cx="1158174" cy="1318920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弦 363">
              <a:extLst>
                <a:ext uri="{FF2B5EF4-FFF2-40B4-BE49-F238E27FC236}">
                  <a16:creationId xmlns:a16="http://schemas.microsoft.com/office/drawing/2014/main" id="{C3D2FBD0-9DC4-4D9F-9E78-46E2BF03631E}"/>
                </a:ext>
              </a:extLst>
            </p:cNvPr>
            <p:cNvSpPr/>
            <p:nvPr/>
          </p:nvSpPr>
          <p:spPr bwMode="auto">
            <a:xfrm>
              <a:off x="5128464" y="3670353"/>
              <a:ext cx="312317" cy="312317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弦 364">
              <a:extLst>
                <a:ext uri="{FF2B5EF4-FFF2-40B4-BE49-F238E27FC236}">
                  <a16:creationId xmlns:a16="http://schemas.microsoft.com/office/drawing/2014/main" id="{A2D4700B-A19C-410A-BFF0-8971E0EA045F}"/>
                </a:ext>
              </a:extLst>
            </p:cNvPr>
            <p:cNvSpPr/>
            <p:nvPr/>
          </p:nvSpPr>
          <p:spPr bwMode="auto">
            <a:xfrm flipH="1">
              <a:off x="6213950" y="3670353"/>
              <a:ext cx="312317" cy="312317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6" name="弦 365">
              <a:extLst>
                <a:ext uri="{FF2B5EF4-FFF2-40B4-BE49-F238E27FC236}">
                  <a16:creationId xmlns:a16="http://schemas.microsoft.com/office/drawing/2014/main" id="{6C9882A2-8FA7-483D-B6B1-6B2682451543}"/>
                </a:ext>
              </a:extLst>
            </p:cNvPr>
            <p:cNvSpPr/>
            <p:nvPr/>
          </p:nvSpPr>
          <p:spPr bwMode="auto">
            <a:xfrm>
              <a:off x="5259520" y="3743104"/>
              <a:ext cx="179296" cy="179294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弦 366">
              <a:extLst>
                <a:ext uri="{FF2B5EF4-FFF2-40B4-BE49-F238E27FC236}">
                  <a16:creationId xmlns:a16="http://schemas.microsoft.com/office/drawing/2014/main" id="{B15104E4-3A50-4183-926D-8669CE994C0E}"/>
                </a:ext>
              </a:extLst>
            </p:cNvPr>
            <p:cNvSpPr/>
            <p:nvPr/>
          </p:nvSpPr>
          <p:spPr bwMode="auto">
            <a:xfrm flipH="1">
              <a:off x="6211611" y="3745628"/>
              <a:ext cx="179294" cy="179294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月 367">
              <a:extLst>
                <a:ext uri="{FF2B5EF4-FFF2-40B4-BE49-F238E27FC236}">
                  <a16:creationId xmlns:a16="http://schemas.microsoft.com/office/drawing/2014/main" id="{4D55C573-0B02-4578-A939-90D696F3FC08}"/>
                </a:ext>
              </a:extLst>
            </p:cNvPr>
            <p:cNvSpPr/>
            <p:nvPr/>
          </p:nvSpPr>
          <p:spPr bwMode="auto">
            <a:xfrm rot="18900000">
              <a:off x="5324519" y="3511235"/>
              <a:ext cx="91055" cy="455275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月 368">
              <a:extLst>
                <a:ext uri="{FF2B5EF4-FFF2-40B4-BE49-F238E27FC236}">
                  <a16:creationId xmlns:a16="http://schemas.microsoft.com/office/drawing/2014/main" id="{51AC953D-2483-4FF6-8C01-73A23B82B115}"/>
                </a:ext>
              </a:extLst>
            </p:cNvPr>
            <p:cNvSpPr/>
            <p:nvPr/>
          </p:nvSpPr>
          <p:spPr bwMode="auto">
            <a:xfrm rot="2700000" flipH="1">
              <a:off x="6249065" y="3511237"/>
              <a:ext cx="91055" cy="455275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5064A37C-83C7-4C8A-A3BE-FD9B57FC764D}"/>
                </a:ext>
              </a:extLst>
            </p:cNvPr>
            <p:cNvSpPr/>
            <p:nvPr/>
          </p:nvSpPr>
          <p:spPr bwMode="auto">
            <a:xfrm>
              <a:off x="5630444" y="5018351"/>
              <a:ext cx="346282" cy="256718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56D037BB-8ABF-461C-9E57-ECA082D8D005}"/>
                </a:ext>
              </a:extLst>
            </p:cNvPr>
            <p:cNvSpPr/>
            <p:nvPr/>
          </p:nvSpPr>
          <p:spPr bwMode="auto">
            <a:xfrm>
              <a:off x="5603288" y="3949287"/>
              <a:ext cx="392424" cy="61077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9643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pptxi08_ハシビロコウのイラスト</dc:title>
  <dc:subject>pptxi08_ハシビロコウのイラスト</dc:subject>
  <dc:creator>でじけろお</dc:creator>
  <cp:revision>1</cp:revision>
  <dcterms:created xsi:type="dcterms:W3CDTF">2018-05-20T00:31:01Z</dcterms:created>
  <dcterms:modified xsi:type="dcterms:W3CDTF">2021-08-13T03:12:27Z</dcterms:modified>
  <cp:version>1</cp:version>
</cp:coreProperties>
</file>