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角ありのシカのシルエット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921FDD97-4DB7-4234-B942-B2F474B6B288}"/>
              </a:ext>
            </a:extLst>
          </p:cNvPr>
          <p:cNvSpPr>
            <a:spLocks/>
          </p:cNvSpPr>
          <p:nvPr/>
        </p:nvSpPr>
        <p:spPr bwMode="auto">
          <a:xfrm>
            <a:off x="968292" y="929827"/>
            <a:ext cx="2079193" cy="2562250"/>
          </a:xfrm>
          <a:custGeom>
            <a:avLst/>
            <a:gdLst>
              <a:gd name="T0" fmla="*/ 202 w 1726"/>
              <a:gd name="T1" fmla="*/ 597 h 2127"/>
              <a:gd name="T2" fmla="*/ 9 w 1726"/>
              <a:gd name="T3" fmla="*/ 686 h 2127"/>
              <a:gd name="T4" fmla="*/ 28 w 1726"/>
              <a:gd name="T5" fmla="*/ 766 h 2127"/>
              <a:gd name="T6" fmla="*/ 180 w 1726"/>
              <a:gd name="T7" fmla="*/ 827 h 2127"/>
              <a:gd name="T8" fmla="*/ 224 w 1726"/>
              <a:gd name="T9" fmla="*/ 868 h 2127"/>
              <a:gd name="T10" fmla="*/ 285 w 1726"/>
              <a:gd name="T11" fmla="*/ 1012 h 2127"/>
              <a:gd name="T12" fmla="*/ 439 w 1726"/>
              <a:gd name="T13" fmla="*/ 1203 h 2127"/>
              <a:gd name="T14" fmla="*/ 658 w 1726"/>
              <a:gd name="T15" fmla="*/ 1406 h 2127"/>
              <a:gd name="T16" fmla="*/ 676 w 1726"/>
              <a:gd name="T17" fmla="*/ 1886 h 2127"/>
              <a:gd name="T18" fmla="*/ 643 w 1726"/>
              <a:gd name="T19" fmla="*/ 1924 h 2127"/>
              <a:gd name="T20" fmla="*/ 621 w 1726"/>
              <a:gd name="T21" fmla="*/ 1962 h 2127"/>
              <a:gd name="T22" fmla="*/ 676 w 1726"/>
              <a:gd name="T23" fmla="*/ 2034 h 2127"/>
              <a:gd name="T24" fmla="*/ 620 w 1726"/>
              <a:gd name="T25" fmla="*/ 2105 h 2127"/>
              <a:gd name="T26" fmla="*/ 642 w 1726"/>
              <a:gd name="T27" fmla="*/ 2127 h 2127"/>
              <a:gd name="T28" fmla="*/ 737 w 1726"/>
              <a:gd name="T29" fmla="*/ 2091 h 2127"/>
              <a:gd name="T30" fmla="*/ 743 w 1726"/>
              <a:gd name="T31" fmla="*/ 2013 h 2127"/>
              <a:gd name="T32" fmla="*/ 752 w 1726"/>
              <a:gd name="T33" fmla="*/ 1924 h 2127"/>
              <a:gd name="T34" fmla="*/ 776 w 1726"/>
              <a:gd name="T35" fmla="*/ 1687 h 2127"/>
              <a:gd name="T36" fmla="*/ 818 w 1726"/>
              <a:gd name="T37" fmla="*/ 1492 h 2127"/>
              <a:gd name="T38" fmla="*/ 1045 w 1726"/>
              <a:gd name="T39" fmla="*/ 1391 h 2127"/>
              <a:gd name="T40" fmla="*/ 1294 w 1726"/>
              <a:gd name="T41" fmla="*/ 1355 h 2127"/>
              <a:gd name="T42" fmla="*/ 1443 w 1726"/>
              <a:gd name="T43" fmla="*/ 1405 h 2127"/>
              <a:gd name="T44" fmla="*/ 1510 w 1726"/>
              <a:gd name="T45" fmla="*/ 1538 h 2127"/>
              <a:gd name="T46" fmla="*/ 1454 w 1726"/>
              <a:gd name="T47" fmla="*/ 1796 h 2127"/>
              <a:gd name="T48" fmla="*/ 1363 w 1726"/>
              <a:gd name="T49" fmla="*/ 1867 h 2127"/>
              <a:gd name="T50" fmla="*/ 1463 w 1726"/>
              <a:gd name="T51" fmla="*/ 1867 h 2127"/>
              <a:gd name="T52" fmla="*/ 1493 w 1726"/>
              <a:gd name="T53" fmla="*/ 1857 h 2127"/>
              <a:gd name="T54" fmla="*/ 1548 w 1726"/>
              <a:gd name="T55" fmla="*/ 1637 h 2127"/>
              <a:gd name="T56" fmla="*/ 1591 w 1726"/>
              <a:gd name="T57" fmla="*/ 1545 h 2127"/>
              <a:gd name="T58" fmla="*/ 1615 w 1726"/>
              <a:gd name="T59" fmla="*/ 1919 h 2127"/>
              <a:gd name="T60" fmla="*/ 1581 w 1726"/>
              <a:gd name="T61" fmla="*/ 2029 h 2127"/>
              <a:gd name="T62" fmla="*/ 1648 w 1726"/>
              <a:gd name="T63" fmla="*/ 1986 h 2127"/>
              <a:gd name="T64" fmla="*/ 1672 w 1726"/>
              <a:gd name="T65" fmla="*/ 1917 h 2127"/>
              <a:gd name="T66" fmla="*/ 1664 w 1726"/>
              <a:gd name="T67" fmla="*/ 1676 h 2127"/>
              <a:gd name="T68" fmla="*/ 1639 w 1726"/>
              <a:gd name="T69" fmla="*/ 1435 h 2127"/>
              <a:gd name="T70" fmla="*/ 1620 w 1726"/>
              <a:gd name="T71" fmla="*/ 1258 h 2127"/>
              <a:gd name="T72" fmla="*/ 1706 w 1726"/>
              <a:gd name="T73" fmla="*/ 1032 h 2127"/>
              <a:gd name="T74" fmla="*/ 1726 w 1726"/>
              <a:gd name="T75" fmla="*/ 982 h 2127"/>
              <a:gd name="T76" fmla="*/ 1675 w 1726"/>
              <a:gd name="T77" fmla="*/ 879 h 2127"/>
              <a:gd name="T78" fmla="*/ 1399 w 1726"/>
              <a:gd name="T79" fmla="*/ 741 h 2127"/>
              <a:gd name="T80" fmla="*/ 1030 w 1726"/>
              <a:gd name="T81" fmla="*/ 841 h 2127"/>
              <a:gd name="T82" fmla="*/ 635 w 1726"/>
              <a:gd name="T83" fmla="*/ 855 h 2127"/>
              <a:gd name="T84" fmla="*/ 501 w 1726"/>
              <a:gd name="T85" fmla="*/ 777 h 2127"/>
              <a:gd name="T86" fmla="*/ 577 w 1726"/>
              <a:gd name="T87" fmla="*/ 614 h 2127"/>
              <a:gd name="T88" fmla="*/ 616 w 1726"/>
              <a:gd name="T89" fmla="*/ 548 h 2127"/>
              <a:gd name="T90" fmla="*/ 471 w 1726"/>
              <a:gd name="T91" fmla="*/ 575 h 2127"/>
              <a:gd name="T92" fmla="*/ 389 w 1726"/>
              <a:gd name="T93" fmla="*/ 564 h 2127"/>
              <a:gd name="T94" fmla="*/ 603 w 1726"/>
              <a:gd name="T95" fmla="*/ 397 h 2127"/>
              <a:gd name="T96" fmla="*/ 722 w 1726"/>
              <a:gd name="T97" fmla="*/ 36 h 2127"/>
              <a:gd name="T98" fmla="*/ 697 w 1726"/>
              <a:gd name="T99" fmla="*/ 58 h 2127"/>
              <a:gd name="T100" fmla="*/ 583 w 1726"/>
              <a:gd name="T101" fmla="*/ 360 h 2127"/>
              <a:gd name="T102" fmla="*/ 445 w 1726"/>
              <a:gd name="T103" fmla="*/ 409 h 2127"/>
              <a:gd name="T104" fmla="*/ 588 w 1726"/>
              <a:gd name="T105" fmla="*/ 0 h 2127"/>
              <a:gd name="T106" fmla="*/ 478 w 1726"/>
              <a:gd name="T107" fmla="*/ 250 h 2127"/>
              <a:gd name="T108" fmla="*/ 400 w 1726"/>
              <a:gd name="T109" fmla="*/ 436 h 2127"/>
              <a:gd name="T110" fmla="*/ 413 w 1726"/>
              <a:gd name="T111" fmla="*/ 335 h 2127"/>
              <a:gd name="T112" fmla="*/ 340 w 1726"/>
              <a:gd name="T113" fmla="*/ 498 h 2127"/>
              <a:gd name="T114" fmla="*/ 290 w 1726"/>
              <a:gd name="T115" fmla="*/ 509 h 2127"/>
              <a:gd name="T116" fmla="*/ 286 w 1726"/>
              <a:gd name="T117" fmla="*/ 376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26" h="2127">
                <a:moveTo>
                  <a:pt x="251" y="537"/>
                </a:moveTo>
                <a:lnTo>
                  <a:pt x="251" y="537"/>
                </a:lnTo>
                <a:lnTo>
                  <a:pt x="251" y="542"/>
                </a:lnTo>
                <a:lnTo>
                  <a:pt x="249" y="548"/>
                </a:lnTo>
                <a:lnTo>
                  <a:pt x="246" y="555"/>
                </a:lnTo>
                <a:lnTo>
                  <a:pt x="240" y="564"/>
                </a:lnTo>
                <a:lnTo>
                  <a:pt x="231" y="575"/>
                </a:lnTo>
                <a:lnTo>
                  <a:pt x="218" y="586"/>
                </a:lnTo>
                <a:lnTo>
                  <a:pt x="202" y="597"/>
                </a:lnTo>
                <a:lnTo>
                  <a:pt x="202" y="597"/>
                </a:lnTo>
                <a:lnTo>
                  <a:pt x="180" y="610"/>
                </a:lnTo>
                <a:lnTo>
                  <a:pt x="152" y="621"/>
                </a:lnTo>
                <a:lnTo>
                  <a:pt x="90" y="644"/>
                </a:lnTo>
                <a:lnTo>
                  <a:pt x="61" y="655"/>
                </a:lnTo>
                <a:lnTo>
                  <a:pt x="36" y="667"/>
                </a:lnTo>
                <a:lnTo>
                  <a:pt x="27" y="672"/>
                </a:lnTo>
                <a:lnTo>
                  <a:pt x="18" y="676"/>
                </a:lnTo>
                <a:lnTo>
                  <a:pt x="11" y="682"/>
                </a:lnTo>
                <a:lnTo>
                  <a:pt x="9" y="686"/>
                </a:lnTo>
                <a:lnTo>
                  <a:pt x="9" y="686"/>
                </a:lnTo>
                <a:lnTo>
                  <a:pt x="2" y="702"/>
                </a:lnTo>
                <a:lnTo>
                  <a:pt x="0" y="716"/>
                </a:lnTo>
                <a:lnTo>
                  <a:pt x="0" y="727"/>
                </a:lnTo>
                <a:lnTo>
                  <a:pt x="3" y="736"/>
                </a:lnTo>
                <a:lnTo>
                  <a:pt x="3" y="736"/>
                </a:lnTo>
                <a:lnTo>
                  <a:pt x="7" y="741"/>
                </a:lnTo>
                <a:lnTo>
                  <a:pt x="9" y="743"/>
                </a:lnTo>
                <a:lnTo>
                  <a:pt x="14" y="747"/>
                </a:lnTo>
                <a:lnTo>
                  <a:pt x="14" y="747"/>
                </a:lnTo>
                <a:lnTo>
                  <a:pt x="28" y="766"/>
                </a:lnTo>
                <a:lnTo>
                  <a:pt x="40" y="781"/>
                </a:lnTo>
                <a:lnTo>
                  <a:pt x="49" y="790"/>
                </a:lnTo>
                <a:lnTo>
                  <a:pt x="58" y="797"/>
                </a:lnTo>
                <a:lnTo>
                  <a:pt x="58" y="797"/>
                </a:lnTo>
                <a:lnTo>
                  <a:pt x="64" y="799"/>
                </a:lnTo>
                <a:lnTo>
                  <a:pt x="72" y="803"/>
                </a:lnTo>
                <a:lnTo>
                  <a:pt x="90" y="809"/>
                </a:lnTo>
                <a:lnTo>
                  <a:pt x="112" y="814"/>
                </a:lnTo>
                <a:lnTo>
                  <a:pt x="137" y="820"/>
                </a:lnTo>
                <a:lnTo>
                  <a:pt x="180" y="827"/>
                </a:lnTo>
                <a:lnTo>
                  <a:pt x="202" y="830"/>
                </a:lnTo>
                <a:lnTo>
                  <a:pt x="202" y="830"/>
                </a:lnTo>
                <a:lnTo>
                  <a:pt x="205" y="831"/>
                </a:lnTo>
                <a:lnTo>
                  <a:pt x="206" y="832"/>
                </a:lnTo>
                <a:lnTo>
                  <a:pt x="209" y="841"/>
                </a:lnTo>
                <a:lnTo>
                  <a:pt x="207" y="848"/>
                </a:lnTo>
                <a:lnTo>
                  <a:pt x="207" y="852"/>
                </a:lnTo>
                <a:lnTo>
                  <a:pt x="224" y="846"/>
                </a:lnTo>
                <a:lnTo>
                  <a:pt x="224" y="868"/>
                </a:lnTo>
                <a:lnTo>
                  <a:pt x="224" y="868"/>
                </a:lnTo>
                <a:lnTo>
                  <a:pt x="238" y="862"/>
                </a:lnTo>
                <a:lnTo>
                  <a:pt x="247" y="857"/>
                </a:lnTo>
                <a:lnTo>
                  <a:pt x="251" y="855"/>
                </a:lnTo>
                <a:lnTo>
                  <a:pt x="251" y="852"/>
                </a:lnTo>
                <a:lnTo>
                  <a:pt x="251" y="852"/>
                </a:lnTo>
                <a:lnTo>
                  <a:pt x="254" y="875"/>
                </a:lnTo>
                <a:lnTo>
                  <a:pt x="258" y="904"/>
                </a:lnTo>
                <a:lnTo>
                  <a:pt x="265" y="938"/>
                </a:lnTo>
                <a:lnTo>
                  <a:pt x="274" y="976"/>
                </a:lnTo>
                <a:lnTo>
                  <a:pt x="285" y="1012"/>
                </a:lnTo>
                <a:lnTo>
                  <a:pt x="290" y="1030"/>
                </a:lnTo>
                <a:lnTo>
                  <a:pt x="297" y="1047"/>
                </a:lnTo>
                <a:lnTo>
                  <a:pt x="304" y="1061"/>
                </a:lnTo>
                <a:lnTo>
                  <a:pt x="312" y="1073"/>
                </a:lnTo>
                <a:lnTo>
                  <a:pt x="312" y="1073"/>
                </a:lnTo>
                <a:lnTo>
                  <a:pt x="322" y="1086"/>
                </a:lnTo>
                <a:lnTo>
                  <a:pt x="333" y="1099"/>
                </a:lnTo>
                <a:lnTo>
                  <a:pt x="363" y="1131"/>
                </a:lnTo>
                <a:lnTo>
                  <a:pt x="400" y="1167"/>
                </a:lnTo>
                <a:lnTo>
                  <a:pt x="439" y="1203"/>
                </a:lnTo>
                <a:lnTo>
                  <a:pt x="515" y="1274"/>
                </a:lnTo>
                <a:lnTo>
                  <a:pt x="566" y="1322"/>
                </a:lnTo>
                <a:lnTo>
                  <a:pt x="566" y="1322"/>
                </a:lnTo>
                <a:lnTo>
                  <a:pt x="589" y="1346"/>
                </a:lnTo>
                <a:lnTo>
                  <a:pt x="602" y="1361"/>
                </a:lnTo>
                <a:lnTo>
                  <a:pt x="613" y="1372"/>
                </a:lnTo>
                <a:lnTo>
                  <a:pt x="632" y="1388"/>
                </a:lnTo>
                <a:lnTo>
                  <a:pt x="632" y="1388"/>
                </a:lnTo>
                <a:lnTo>
                  <a:pt x="646" y="1398"/>
                </a:lnTo>
                <a:lnTo>
                  <a:pt x="658" y="1406"/>
                </a:lnTo>
                <a:lnTo>
                  <a:pt x="669" y="1412"/>
                </a:lnTo>
                <a:lnTo>
                  <a:pt x="679" y="1416"/>
                </a:lnTo>
                <a:lnTo>
                  <a:pt x="693" y="1420"/>
                </a:lnTo>
                <a:lnTo>
                  <a:pt x="698" y="1422"/>
                </a:lnTo>
                <a:lnTo>
                  <a:pt x="698" y="1422"/>
                </a:lnTo>
                <a:lnTo>
                  <a:pt x="682" y="1798"/>
                </a:lnTo>
                <a:lnTo>
                  <a:pt x="682" y="1798"/>
                </a:lnTo>
                <a:lnTo>
                  <a:pt x="681" y="1838"/>
                </a:lnTo>
                <a:lnTo>
                  <a:pt x="679" y="1865"/>
                </a:lnTo>
                <a:lnTo>
                  <a:pt x="676" y="1886"/>
                </a:lnTo>
                <a:lnTo>
                  <a:pt x="676" y="1886"/>
                </a:lnTo>
                <a:lnTo>
                  <a:pt x="676" y="1892"/>
                </a:lnTo>
                <a:lnTo>
                  <a:pt x="676" y="1897"/>
                </a:lnTo>
                <a:lnTo>
                  <a:pt x="678" y="1903"/>
                </a:lnTo>
                <a:lnTo>
                  <a:pt x="678" y="1906"/>
                </a:lnTo>
                <a:lnTo>
                  <a:pt x="676" y="1908"/>
                </a:lnTo>
                <a:lnTo>
                  <a:pt x="672" y="1911"/>
                </a:lnTo>
                <a:lnTo>
                  <a:pt x="665" y="1914"/>
                </a:lnTo>
                <a:lnTo>
                  <a:pt x="665" y="1914"/>
                </a:lnTo>
                <a:lnTo>
                  <a:pt x="643" y="1924"/>
                </a:lnTo>
                <a:lnTo>
                  <a:pt x="618" y="1936"/>
                </a:lnTo>
                <a:lnTo>
                  <a:pt x="609" y="1943"/>
                </a:lnTo>
                <a:lnTo>
                  <a:pt x="602" y="1948"/>
                </a:lnTo>
                <a:lnTo>
                  <a:pt x="601" y="1951"/>
                </a:lnTo>
                <a:lnTo>
                  <a:pt x="601" y="1954"/>
                </a:lnTo>
                <a:lnTo>
                  <a:pt x="602" y="1957"/>
                </a:lnTo>
                <a:lnTo>
                  <a:pt x="605" y="1958"/>
                </a:lnTo>
                <a:lnTo>
                  <a:pt x="605" y="1958"/>
                </a:lnTo>
                <a:lnTo>
                  <a:pt x="613" y="1961"/>
                </a:lnTo>
                <a:lnTo>
                  <a:pt x="621" y="1962"/>
                </a:lnTo>
                <a:lnTo>
                  <a:pt x="641" y="1965"/>
                </a:lnTo>
                <a:lnTo>
                  <a:pt x="654" y="1964"/>
                </a:lnTo>
                <a:lnTo>
                  <a:pt x="660" y="1964"/>
                </a:lnTo>
                <a:lnTo>
                  <a:pt x="671" y="1958"/>
                </a:lnTo>
                <a:lnTo>
                  <a:pt x="671" y="1958"/>
                </a:lnTo>
                <a:lnTo>
                  <a:pt x="674" y="1990"/>
                </a:lnTo>
                <a:lnTo>
                  <a:pt x="676" y="2013"/>
                </a:lnTo>
                <a:lnTo>
                  <a:pt x="676" y="2030"/>
                </a:lnTo>
                <a:lnTo>
                  <a:pt x="676" y="2030"/>
                </a:lnTo>
                <a:lnTo>
                  <a:pt x="676" y="2034"/>
                </a:lnTo>
                <a:lnTo>
                  <a:pt x="678" y="2038"/>
                </a:lnTo>
                <a:lnTo>
                  <a:pt x="679" y="2045"/>
                </a:lnTo>
                <a:lnTo>
                  <a:pt x="679" y="2049"/>
                </a:lnTo>
                <a:lnTo>
                  <a:pt x="679" y="2052"/>
                </a:lnTo>
                <a:lnTo>
                  <a:pt x="676" y="2058"/>
                </a:lnTo>
                <a:lnTo>
                  <a:pt x="671" y="2063"/>
                </a:lnTo>
                <a:lnTo>
                  <a:pt x="671" y="2063"/>
                </a:lnTo>
                <a:lnTo>
                  <a:pt x="653" y="2078"/>
                </a:lnTo>
                <a:lnTo>
                  <a:pt x="629" y="2096"/>
                </a:lnTo>
                <a:lnTo>
                  <a:pt x="620" y="2105"/>
                </a:lnTo>
                <a:lnTo>
                  <a:pt x="612" y="2113"/>
                </a:lnTo>
                <a:lnTo>
                  <a:pt x="610" y="2116"/>
                </a:lnTo>
                <a:lnTo>
                  <a:pt x="609" y="2120"/>
                </a:lnTo>
                <a:lnTo>
                  <a:pt x="609" y="2123"/>
                </a:lnTo>
                <a:lnTo>
                  <a:pt x="610" y="2124"/>
                </a:lnTo>
                <a:lnTo>
                  <a:pt x="610" y="2124"/>
                </a:lnTo>
                <a:lnTo>
                  <a:pt x="613" y="2125"/>
                </a:lnTo>
                <a:lnTo>
                  <a:pt x="617" y="2127"/>
                </a:lnTo>
                <a:lnTo>
                  <a:pt x="628" y="2127"/>
                </a:lnTo>
                <a:lnTo>
                  <a:pt x="642" y="2127"/>
                </a:lnTo>
                <a:lnTo>
                  <a:pt x="657" y="2125"/>
                </a:lnTo>
                <a:lnTo>
                  <a:pt x="698" y="2119"/>
                </a:lnTo>
                <a:lnTo>
                  <a:pt x="698" y="2119"/>
                </a:lnTo>
                <a:lnTo>
                  <a:pt x="708" y="2116"/>
                </a:lnTo>
                <a:lnTo>
                  <a:pt x="721" y="2109"/>
                </a:lnTo>
                <a:lnTo>
                  <a:pt x="727" y="2105"/>
                </a:lnTo>
                <a:lnTo>
                  <a:pt x="732" y="2101"/>
                </a:lnTo>
                <a:lnTo>
                  <a:pt x="736" y="2096"/>
                </a:lnTo>
                <a:lnTo>
                  <a:pt x="737" y="2091"/>
                </a:lnTo>
                <a:lnTo>
                  <a:pt x="737" y="2091"/>
                </a:lnTo>
                <a:lnTo>
                  <a:pt x="736" y="2084"/>
                </a:lnTo>
                <a:lnTo>
                  <a:pt x="734" y="2081"/>
                </a:lnTo>
                <a:lnTo>
                  <a:pt x="734" y="2076"/>
                </a:lnTo>
                <a:lnTo>
                  <a:pt x="737" y="2063"/>
                </a:lnTo>
                <a:lnTo>
                  <a:pt x="737" y="2063"/>
                </a:lnTo>
                <a:lnTo>
                  <a:pt x="741" y="2051"/>
                </a:lnTo>
                <a:lnTo>
                  <a:pt x="744" y="2044"/>
                </a:lnTo>
                <a:lnTo>
                  <a:pt x="745" y="2034"/>
                </a:lnTo>
                <a:lnTo>
                  <a:pt x="743" y="2013"/>
                </a:lnTo>
                <a:lnTo>
                  <a:pt x="743" y="2013"/>
                </a:lnTo>
                <a:lnTo>
                  <a:pt x="738" y="1984"/>
                </a:lnTo>
                <a:lnTo>
                  <a:pt x="736" y="1955"/>
                </a:lnTo>
                <a:lnTo>
                  <a:pt x="736" y="1933"/>
                </a:lnTo>
                <a:lnTo>
                  <a:pt x="736" y="1928"/>
                </a:lnTo>
                <a:lnTo>
                  <a:pt x="737" y="1925"/>
                </a:lnTo>
                <a:lnTo>
                  <a:pt x="737" y="1925"/>
                </a:lnTo>
                <a:lnTo>
                  <a:pt x="747" y="1926"/>
                </a:lnTo>
                <a:lnTo>
                  <a:pt x="748" y="1926"/>
                </a:lnTo>
                <a:lnTo>
                  <a:pt x="751" y="1926"/>
                </a:lnTo>
                <a:lnTo>
                  <a:pt x="752" y="1924"/>
                </a:lnTo>
                <a:lnTo>
                  <a:pt x="754" y="1919"/>
                </a:lnTo>
                <a:lnTo>
                  <a:pt x="754" y="1919"/>
                </a:lnTo>
                <a:lnTo>
                  <a:pt x="755" y="1915"/>
                </a:lnTo>
                <a:lnTo>
                  <a:pt x="755" y="1917"/>
                </a:lnTo>
                <a:lnTo>
                  <a:pt x="755" y="1915"/>
                </a:lnTo>
                <a:lnTo>
                  <a:pt x="759" y="1870"/>
                </a:lnTo>
                <a:lnTo>
                  <a:pt x="759" y="1870"/>
                </a:lnTo>
                <a:lnTo>
                  <a:pt x="770" y="1763"/>
                </a:lnTo>
                <a:lnTo>
                  <a:pt x="774" y="1718"/>
                </a:lnTo>
                <a:lnTo>
                  <a:pt x="776" y="1687"/>
                </a:lnTo>
                <a:lnTo>
                  <a:pt x="776" y="1687"/>
                </a:lnTo>
                <a:lnTo>
                  <a:pt x="777" y="1661"/>
                </a:lnTo>
                <a:lnTo>
                  <a:pt x="780" y="1625"/>
                </a:lnTo>
                <a:lnTo>
                  <a:pt x="785" y="1593"/>
                </a:lnTo>
                <a:lnTo>
                  <a:pt x="790" y="1579"/>
                </a:lnTo>
                <a:lnTo>
                  <a:pt x="792" y="1571"/>
                </a:lnTo>
                <a:lnTo>
                  <a:pt x="792" y="1571"/>
                </a:lnTo>
                <a:lnTo>
                  <a:pt x="796" y="1560"/>
                </a:lnTo>
                <a:lnTo>
                  <a:pt x="803" y="1542"/>
                </a:lnTo>
                <a:lnTo>
                  <a:pt x="818" y="1492"/>
                </a:lnTo>
                <a:lnTo>
                  <a:pt x="836" y="1427"/>
                </a:lnTo>
                <a:lnTo>
                  <a:pt x="836" y="1427"/>
                </a:lnTo>
                <a:lnTo>
                  <a:pt x="890" y="1408"/>
                </a:lnTo>
                <a:lnTo>
                  <a:pt x="929" y="1394"/>
                </a:lnTo>
                <a:lnTo>
                  <a:pt x="944" y="1390"/>
                </a:lnTo>
                <a:lnTo>
                  <a:pt x="952" y="1388"/>
                </a:lnTo>
                <a:lnTo>
                  <a:pt x="952" y="1388"/>
                </a:lnTo>
                <a:lnTo>
                  <a:pt x="973" y="1390"/>
                </a:lnTo>
                <a:lnTo>
                  <a:pt x="1016" y="1391"/>
                </a:lnTo>
                <a:lnTo>
                  <a:pt x="1045" y="1391"/>
                </a:lnTo>
                <a:lnTo>
                  <a:pt x="1082" y="1390"/>
                </a:lnTo>
                <a:lnTo>
                  <a:pt x="1123" y="1387"/>
                </a:lnTo>
                <a:lnTo>
                  <a:pt x="1173" y="1383"/>
                </a:lnTo>
                <a:lnTo>
                  <a:pt x="1173" y="1383"/>
                </a:lnTo>
                <a:lnTo>
                  <a:pt x="1198" y="1380"/>
                </a:lnTo>
                <a:lnTo>
                  <a:pt x="1221" y="1376"/>
                </a:lnTo>
                <a:lnTo>
                  <a:pt x="1242" y="1372"/>
                </a:lnTo>
                <a:lnTo>
                  <a:pt x="1261" y="1366"/>
                </a:lnTo>
                <a:lnTo>
                  <a:pt x="1278" y="1361"/>
                </a:lnTo>
                <a:lnTo>
                  <a:pt x="1294" y="1355"/>
                </a:lnTo>
                <a:lnTo>
                  <a:pt x="1319" y="1344"/>
                </a:lnTo>
                <a:lnTo>
                  <a:pt x="1339" y="1333"/>
                </a:lnTo>
                <a:lnTo>
                  <a:pt x="1351" y="1325"/>
                </a:lnTo>
                <a:lnTo>
                  <a:pt x="1361" y="1316"/>
                </a:lnTo>
                <a:lnTo>
                  <a:pt x="1361" y="1316"/>
                </a:lnTo>
                <a:lnTo>
                  <a:pt x="1368" y="1325"/>
                </a:lnTo>
                <a:lnTo>
                  <a:pt x="1386" y="1346"/>
                </a:lnTo>
                <a:lnTo>
                  <a:pt x="1412" y="1375"/>
                </a:lnTo>
                <a:lnTo>
                  <a:pt x="1427" y="1390"/>
                </a:lnTo>
                <a:lnTo>
                  <a:pt x="1443" y="1405"/>
                </a:lnTo>
                <a:lnTo>
                  <a:pt x="1443" y="1405"/>
                </a:lnTo>
                <a:lnTo>
                  <a:pt x="1460" y="1422"/>
                </a:lnTo>
                <a:lnTo>
                  <a:pt x="1474" y="1438"/>
                </a:lnTo>
                <a:lnTo>
                  <a:pt x="1485" y="1456"/>
                </a:lnTo>
                <a:lnTo>
                  <a:pt x="1495" y="1473"/>
                </a:lnTo>
                <a:lnTo>
                  <a:pt x="1501" y="1491"/>
                </a:lnTo>
                <a:lnTo>
                  <a:pt x="1507" y="1507"/>
                </a:lnTo>
                <a:lnTo>
                  <a:pt x="1510" y="1524"/>
                </a:lnTo>
                <a:lnTo>
                  <a:pt x="1510" y="1538"/>
                </a:lnTo>
                <a:lnTo>
                  <a:pt x="1510" y="1538"/>
                </a:lnTo>
                <a:lnTo>
                  <a:pt x="1506" y="1588"/>
                </a:lnTo>
                <a:lnTo>
                  <a:pt x="1495" y="1664"/>
                </a:lnTo>
                <a:lnTo>
                  <a:pt x="1488" y="1704"/>
                </a:lnTo>
                <a:lnTo>
                  <a:pt x="1481" y="1738"/>
                </a:lnTo>
                <a:lnTo>
                  <a:pt x="1474" y="1766"/>
                </a:lnTo>
                <a:lnTo>
                  <a:pt x="1470" y="1776"/>
                </a:lnTo>
                <a:lnTo>
                  <a:pt x="1466" y="1781"/>
                </a:lnTo>
                <a:lnTo>
                  <a:pt x="1466" y="1781"/>
                </a:lnTo>
                <a:lnTo>
                  <a:pt x="1459" y="1789"/>
                </a:lnTo>
                <a:lnTo>
                  <a:pt x="1454" y="1796"/>
                </a:lnTo>
                <a:lnTo>
                  <a:pt x="1448" y="1812"/>
                </a:lnTo>
                <a:lnTo>
                  <a:pt x="1442" y="1818"/>
                </a:lnTo>
                <a:lnTo>
                  <a:pt x="1437" y="1824"/>
                </a:lnTo>
                <a:lnTo>
                  <a:pt x="1428" y="1831"/>
                </a:lnTo>
                <a:lnTo>
                  <a:pt x="1416" y="1836"/>
                </a:lnTo>
                <a:lnTo>
                  <a:pt x="1416" y="1836"/>
                </a:lnTo>
                <a:lnTo>
                  <a:pt x="1403" y="1842"/>
                </a:lnTo>
                <a:lnTo>
                  <a:pt x="1391" y="1847"/>
                </a:lnTo>
                <a:lnTo>
                  <a:pt x="1374" y="1859"/>
                </a:lnTo>
                <a:lnTo>
                  <a:pt x="1363" y="1867"/>
                </a:lnTo>
                <a:lnTo>
                  <a:pt x="1361" y="1870"/>
                </a:lnTo>
                <a:lnTo>
                  <a:pt x="1361" y="1870"/>
                </a:lnTo>
                <a:lnTo>
                  <a:pt x="1399" y="1875"/>
                </a:lnTo>
                <a:lnTo>
                  <a:pt x="1428" y="1879"/>
                </a:lnTo>
                <a:lnTo>
                  <a:pt x="1449" y="1881"/>
                </a:lnTo>
                <a:lnTo>
                  <a:pt x="1449" y="1881"/>
                </a:lnTo>
                <a:lnTo>
                  <a:pt x="1452" y="1881"/>
                </a:lnTo>
                <a:lnTo>
                  <a:pt x="1454" y="1879"/>
                </a:lnTo>
                <a:lnTo>
                  <a:pt x="1459" y="1874"/>
                </a:lnTo>
                <a:lnTo>
                  <a:pt x="1463" y="1867"/>
                </a:lnTo>
                <a:lnTo>
                  <a:pt x="1467" y="1859"/>
                </a:lnTo>
                <a:lnTo>
                  <a:pt x="1472" y="1842"/>
                </a:lnTo>
                <a:lnTo>
                  <a:pt x="1474" y="1838"/>
                </a:lnTo>
                <a:lnTo>
                  <a:pt x="1475" y="1836"/>
                </a:lnTo>
                <a:lnTo>
                  <a:pt x="1477" y="1836"/>
                </a:lnTo>
                <a:lnTo>
                  <a:pt x="1477" y="1836"/>
                </a:lnTo>
                <a:lnTo>
                  <a:pt x="1479" y="1839"/>
                </a:lnTo>
                <a:lnTo>
                  <a:pt x="1482" y="1843"/>
                </a:lnTo>
                <a:lnTo>
                  <a:pt x="1489" y="1853"/>
                </a:lnTo>
                <a:lnTo>
                  <a:pt x="1493" y="1857"/>
                </a:lnTo>
                <a:lnTo>
                  <a:pt x="1497" y="1857"/>
                </a:lnTo>
                <a:lnTo>
                  <a:pt x="1499" y="1857"/>
                </a:lnTo>
                <a:lnTo>
                  <a:pt x="1500" y="1854"/>
                </a:lnTo>
                <a:lnTo>
                  <a:pt x="1504" y="1847"/>
                </a:lnTo>
                <a:lnTo>
                  <a:pt x="1504" y="1847"/>
                </a:lnTo>
                <a:lnTo>
                  <a:pt x="1508" y="1831"/>
                </a:lnTo>
                <a:lnTo>
                  <a:pt x="1514" y="1806"/>
                </a:lnTo>
                <a:lnTo>
                  <a:pt x="1529" y="1740"/>
                </a:lnTo>
                <a:lnTo>
                  <a:pt x="1548" y="1637"/>
                </a:lnTo>
                <a:lnTo>
                  <a:pt x="1548" y="1637"/>
                </a:lnTo>
                <a:lnTo>
                  <a:pt x="1552" y="1619"/>
                </a:lnTo>
                <a:lnTo>
                  <a:pt x="1558" y="1603"/>
                </a:lnTo>
                <a:lnTo>
                  <a:pt x="1563" y="1588"/>
                </a:lnTo>
                <a:lnTo>
                  <a:pt x="1570" y="1576"/>
                </a:lnTo>
                <a:lnTo>
                  <a:pt x="1570" y="1576"/>
                </a:lnTo>
                <a:lnTo>
                  <a:pt x="1577" y="1565"/>
                </a:lnTo>
                <a:lnTo>
                  <a:pt x="1583" y="1553"/>
                </a:lnTo>
                <a:lnTo>
                  <a:pt x="1587" y="1538"/>
                </a:lnTo>
                <a:lnTo>
                  <a:pt x="1587" y="1538"/>
                </a:lnTo>
                <a:lnTo>
                  <a:pt x="1591" y="1545"/>
                </a:lnTo>
                <a:lnTo>
                  <a:pt x="1598" y="1561"/>
                </a:lnTo>
                <a:lnTo>
                  <a:pt x="1602" y="1572"/>
                </a:lnTo>
                <a:lnTo>
                  <a:pt x="1606" y="1585"/>
                </a:lnTo>
                <a:lnTo>
                  <a:pt x="1608" y="1597"/>
                </a:lnTo>
                <a:lnTo>
                  <a:pt x="1609" y="1610"/>
                </a:lnTo>
                <a:lnTo>
                  <a:pt x="1609" y="1610"/>
                </a:lnTo>
                <a:lnTo>
                  <a:pt x="1613" y="1759"/>
                </a:lnTo>
                <a:lnTo>
                  <a:pt x="1616" y="1856"/>
                </a:lnTo>
                <a:lnTo>
                  <a:pt x="1616" y="1893"/>
                </a:lnTo>
                <a:lnTo>
                  <a:pt x="1615" y="1919"/>
                </a:lnTo>
                <a:lnTo>
                  <a:pt x="1615" y="1919"/>
                </a:lnTo>
                <a:lnTo>
                  <a:pt x="1613" y="1929"/>
                </a:lnTo>
                <a:lnTo>
                  <a:pt x="1612" y="1939"/>
                </a:lnTo>
                <a:lnTo>
                  <a:pt x="1605" y="1958"/>
                </a:lnTo>
                <a:lnTo>
                  <a:pt x="1598" y="1977"/>
                </a:lnTo>
                <a:lnTo>
                  <a:pt x="1591" y="1995"/>
                </a:lnTo>
                <a:lnTo>
                  <a:pt x="1584" y="2011"/>
                </a:lnTo>
                <a:lnTo>
                  <a:pt x="1580" y="2022"/>
                </a:lnTo>
                <a:lnTo>
                  <a:pt x="1580" y="2026"/>
                </a:lnTo>
                <a:lnTo>
                  <a:pt x="1581" y="2029"/>
                </a:lnTo>
                <a:lnTo>
                  <a:pt x="1583" y="2030"/>
                </a:lnTo>
                <a:lnTo>
                  <a:pt x="1587" y="2030"/>
                </a:lnTo>
                <a:lnTo>
                  <a:pt x="1587" y="2030"/>
                </a:lnTo>
                <a:lnTo>
                  <a:pt x="1595" y="2027"/>
                </a:lnTo>
                <a:lnTo>
                  <a:pt x="1603" y="2023"/>
                </a:lnTo>
                <a:lnTo>
                  <a:pt x="1612" y="2018"/>
                </a:lnTo>
                <a:lnTo>
                  <a:pt x="1620" y="2012"/>
                </a:lnTo>
                <a:lnTo>
                  <a:pt x="1634" y="1998"/>
                </a:lnTo>
                <a:lnTo>
                  <a:pt x="1648" y="1986"/>
                </a:lnTo>
                <a:lnTo>
                  <a:pt x="1648" y="1986"/>
                </a:lnTo>
                <a:lnTo>
                  <a:pt x="1657" y="1976"/>
                </a:lnTo>
                <a:lnTo>
                  <a:pt x="1661" y="1971"/>
                </a:lnTo>
                <a:lnTo>
                  <a:pt x="1666" y="1965"/>
                </a:lnTo>
                <a:lnTo>
                  <a:pt x="1670" y="1958"/>
                </a:lnTo>
                <a:lnTo>
                  <a:pt x="1670" y="1958"/>
                </a:lnTo>
                <a:lnTo>
                  <a:pt x="1672" y="1953"/>
                </a:lnTo>
                <a:lnTo>
                  <a:pt x="1674" y="1947"/>
                </a:lnTo>
                <a:lnTo>
                  <a:pt x="1675" y="1940"/>
                </a:lnTo>
                <a:lnTo>
                  <a:pt x="1675" y="1933"/>
                </a:lnTo>
                <a:lnTo>
                  <a:pt x="1672" y="1917"/>
                </a:lnTo>
                <a:lnTo>
                  <a:pt x="1670" y="1897"/>
                </a:lnTo>
                <a:lnTo>
                  <a:pt x="1670" y="1897"/>
                </a:lnTo>
                <a:lnTo>
                  <a:pt x="1660" y="1802"/>
                </a:lnTo>
                <a:lnTo>
                  <a:pt x="1655" y="1747"/>
                </a:lnTo>
                <a:lnTo>
                  <a:pt x="1653" y="1726"/>
                </a:lnTo>
                <a:lnTo>
                  <a:pt x="1653" y="1715"/>
                </a:lnTo>
                <a:lnTo>
                  <a:pt x="1653" y="1715"/>
                </a:lnTo>
                <a:lnTo>
                  <a:pt x="1655" y="1704"/>
                </a:lnTo>
                <a:lnTo>
                  <a:pt x="1657" y="1693"/>
                </a:lnTo>
                <a:lnTo>
                  <a:pt x="1664" y="1676"/>
                </a:lnTo>
                <a:lnTo>
                  <a:pt x="1664" y="1676"/>
                </a:lnTo>
                <a:lnTo>
                  <a:pt x="1666" y="1665"/>
                </a:lnTo>
                <a:lnTo>
                  <a:pt x="1666" y="1644"/>
                </a:lnTo>
                <a:lnTo>
                  <a:pt x="1666" y="1581"/>
                </a:lnTo>
                <a:lnTo>
                  <a:pt x="1664" y="1493"/>
                </a:lnTo>
                <a:lnTo>
                  <a:pt x="1664" y="1460"/>
                </a:lnTo>
                <a:lnTo>
                  <a:pt x="1664" y="1460"/>
                </a:lnTo>
                <a:lnTo>
                  <a:pt x="1656" y="1455"/>
                </a:lnTo>
                <a:lnTo>
                  <a:pt x="1649" y="1446"/>
                </a:lnTo>
                <a:lnTo>
                  <a:pt x="1639" y="1435"/>
                </a:lnTo>
                <a:lnTo>
                  <a:pt x="1630" y="1420"/>
                </a:lnTo>
                <a:lnTo>
                  <a:pt x="1623" y="1402"/>
                </a:lnTo>
                <a:lnTo>
                  <a:pt x="1619" y="1393"/>
                </a:lnTo>
                <a:lnTo>
                  <a:pt x="1617" y="1381"/>
                </a:lnTo>
                <a:lnTo>
                  <a:pt x="1615" y="1369"/>
                </a:lnTo>
                <a:lnTo>
                  <a:pt x="1615" y="1355"/>
                </a:lnTo>
                <a:lnTo>
                  <a:pt x="1615" y="1355"/>
                </a:lnTo>
                <a:lnTo>
                  <a:pt x="1616" y="1304"/>
                </a:lnTo>
                <a:lnTo>
                  <a:pt x="1617" y="1281"/>
                </a:lnTo>
                <a:lnTo>
                  <a:pt x="1620" y="1258"/>
                </a:lnTo>
                <a:lnTo>
                  <a:pt x="1624" y="1239"/>
                </a:lnTo>
                <a:lnTo>
                  <a:pt x="1630" y="1220"/>
                </a:lnTo>
                <a:lnTo>
                  <a:pt x="1635" y="1202"/>
                </a:lnTo>
                <a:lnTo>
                  <a:pt x="1642" y="1184"/>
                </a:lnTo>
                <a:lnTo>
                  <a:pt x="1642" y="1184"/>
                </a:lnTo>
                <a:lnTo>
                  <a:pt x="1672" y="1119"/>
                </a:lnTo>
                <a:lnTo>
                  <a:pt x="1684" y="1092"/>
                </a:lnTo>
                <a:lnTo>
                  <a:pt x="1692" y="1073"/>
                </a:lnTo>
                <a:lnTo>
                  <a:pt x="1692" y="1073"/>
                </a:lnTo>
                <a:lnTo>
                  <a:pt x="1706" y="1032"/>
                </a:lnTo>
                <a:lnTo>
                  <a:pt x="1714" y="1007"/>
                </a:lnTo>
                <a:lnTo>
                  <a:pt x="1714" y="1007"/>
                </a:lnTo>
                <a:lnTo>
                  <a:pt x="1719" y="1015"/>
                </a:lnTo>
                <a:lnTo>
                  <a:pt x="1721" y="1016"/>
                </a:lnTo>
                <a:lnTo>
                  <a:pt x="1724" y="1018"/>
                </a:lnTo>
                <a:lnTo>
                  <a:pt x="1725" y="1016"/>
                </a:lnTo>
                <a:lnTo>
                  <a:pt x="1725" y="1012"/>
                </a:lnTo>
                <a:lnTo>
                  <a:pt x="1725" y="1012"/>
                </a:lnTo>
                <a:lnTo>
                  <a:pt x="1726" y="994"/>
                </a:lnTo>
                <a:lnTo>
                  <a:pt x="1726" y="982"/>
                </a:lnTo>
                <a:lnTo>
                  <a:pt x="1726" y="967"/>
                </a:lnTo>
                <a:lnTo>
                  <a:pt x="1722" y="950"/>
                </a:lnTo>
                <a:lnTo>
                  <a:pt x="1719" y="940"/>
                </a:lnTo>
                <a:lnTo>
                  <a:pt x="1715" y="931"/>
                </a:lnTo>
                <a:lnTo>
                  <a:pt x="1710" y="921"/>
                </a:lnTo>
                <a:lnTo>
                  <a:pt x="1703" y="911"/>
                </a:lnTo>
                <a:lnTo>
                  <a:pt x="1696" y="900"/>
                </a:lnTo>
                <a:lnTo>
                  <a:pt x="1686" y="891"/>
                </a:lnTo>
                <a:lnTo>
                  <a:pt x="1686" y="891"/>
                </a:lnTo>
                <a:lnTo>
                  <a:pt x="1675" y="879"/>
                </a:lnTo>
                <a:lnTo>
                  <a:pt x="1660" y="868"/>
                </a:lnTo>
                <a:lnTo>
                  <a:pt x="1626" y="844"/>
                </a:lnTo>
                <a:lnTo>
                  <a:pt x="1586" y="819"/>
                </a:lnTo>
                <a:lnTo>
                  <a:pt x="1541" y="794"/>
                </a:lnTo>
                <a:lnTo>
                  <a:pt x="1499" y="772"/>
                </a:lnTo>
                <a:lnTo>
                  <a:pt x="1459" y="755"/>
                </a:lnTo>
                <a:lnTo>
                  <a:pt x="1441" y="750"/>
                </a:lnTo>
                <a:lnTo>
                  <a:pt x="1424" y="744"/>
                </a:lnTo>
                <a:lnTo>
                  <a:pt x="1410" y="741"/>
                </a:lnTo>
                <a:lnTo>
                  <a:pt x="1399" y="741"/>
                </a:lnTo>
                <a:lnTo>
                  <a:pt x="1399" y="741"/>
                </a:lnTo>
                <a:lnTo>
                  <a:pt x="1390" y="743"/>
                </a:lnTo>
                <a:lnTo>
                  <a:pt x="1377" y="745"/>
                </a:lnTo>
                <a:lnTo>
                  <a:pt x="1350" y="754"/>
                </a:lnTo>
                <a:lnTo>
                  <a:pt x="1275" y="780"/>
                </a:lnTo>
                <a:lnTo>
                  <a:pt x="1225" y="795"/>
                </a:lnTo>
                <a:lnTo>
                  <a:pt x="1169" y="810"/>
                </a:lnTo>
                <a:lnTo>
                  <a:pt x="1104" y="827"/>
                </a:lnTo>
                <a:lnTo>
                  <a:pt x="1068" y="834"/>
                </a:lnTo>
                <a:lnTo>
                  <a:pt x="1030" y="841"/>
                </a:lnTo>
                <a:lnTo>
                  <a:pt x="1030" y="841"/>
                </a:lnTo>
                <a:lnTo>
                  <a:pt x="955" y="852"/>
                </a:lnTo>
                <a:lnTo>
                  <a:pt x="889" y="859"/>
                </a:lnTo>
                <a:lnTo>
                  <a:pt x="831" y="863"/>
                </a:lnTo>
                <a:lnTo>
                  <a:pt x="781" y="864"/>
                </a:lnTo>
                <a:lnTo>
                  <a:pt x="738" y="864"/>
                </a:lnTo>
                <a:lnTo>
                  <a:pt x="704" y="862"/>
                </a:lnTo>
                <a:lnTo>
                  <a:pt x="654" y="857"/>
                </a:lnTo>
                <a:lnTo>
                  <a:pt x="654" y="857"/>
                </a:lnTo>
                <a:lnTo>
                  <a:pt x="635" y="855"/>
                </a:lnTo>
                <a:lnTo>
                  <a:pt x="616" y="849"/>
                </a:lnTo>
                <a:lnTo>
                  <a:pt x="595" y="842"/>
                </a:lnTo>
                <a:lnTo>
                  <a:pt x="574" y="834"/>
                </a:lnTo>
                <a:lnTo>
                  <a:pt x="556" y="824"/>
                </a:lnTo>
                <a:lnTo>
                  <a:pt x="538" y="814"/>
                </a:lnTo>
                <a:lnTo>
                  <a:pt x="523" y="802"/>
                </a:lnTo>
                <a:lnTo>
                  <a:pt x="511" y="791"/>
                </a:lnTo>
                <a:lnTo>
                  <a:pt x="511" y="791"/>
                </a:lnTo>
                <a:lnTo>
                  <a:pt x="505" y="784"/>
                </a:lnTo>
                <a:lnTo>
                  <a:pt x="501" y="777"/>
                </a:lnTo>
                <a:lnTo>
                  <a:pt x="496" y="762"/>
                </a:lnTo>
                <a:lnTo>
                  <a:pt x="492" y="745"/>
                </a:lnTo>
                <a:lnTo>
                  <a:pt x="489" y="729"/>
                </a:lnTo>
                <a:lnTo>
                  <a:pt x="487" y="715"/>
                </a:lnTo>
                <a:lnTo>
                  <a:pt x="489" y="702"/>
                </a:lnTo>
                <a:lnTo>
                  <a:pt x="489" y="691"/>
                </a:lnTo>
                <a:lnTo>
                  <a:pt x="489" y="691"/>
                </a:lnTo>
                <a:lnTo>
                  <a:pt x="519" y="665"/>
                </a:lnTo>
                <a:lnTo>
                  <a:pt x="547" y="639"/>
                </a:lnTo>
                <a:lnTo>
                  <a:pt x="577" y="614"/>
                </a:lnTo>
                <a:lnTo>
                  <a:pt x="577" y="614"/>
                </a:lnTo>
                <a:lnTo>
                  <a:pt x="591" y="603"/>
                </a:lnTo>
                <a:lnTo>
                  <a:pt x="601" y="592"/>
                </a:lnTo>
                <a:lnTo>
                  <a:pt x="609" y="581"/>
                </a:lnTo>
                <a:lnTo>
                  <a:pt x="616" y="571"/>
                </a:lnTo>
                <a:lnTo>
                  <a:pt x="618" y="564"/>
                </a:lnTo>
                <a:lnTo>
                  <a:pt x="620" y="557"/>
                </a:lnTo>
                <a:lnTo>
                  <a:pt x="618" y="552"/>
                </a:lnTo>
                <a:lnTo>
                  <a:pt x="616" y="548"/>
                </a:lnTo>
                <a:lnTo>
                  <a:pt x="616" y="548"/>
                </a:lnTo>
                <a:lnTo>
                  <a:pt x="610" y="545"/>
                </a:lnTo>
                <a:lnTo>
                  <a:pt x="605" y="545"/>
                </a:lnTo>
                <a:lnTo>
                  <a:pt x="596" y="545"/>
                </a:lnTo>
                <a:lnTo>
                  <a:pt x="587" y="546"/>
                </a:lnTo>
                <a:lnTo>
                  <a:pt x="565" y="552"/>
                </a:lnTo>
                <a:lnTo>
                  <a:pt x="538" y="559"/>
                </a:lnTo>
                <a:lnTo>
                  <a:pt x="538" y="559"/>
                </a:lnTo>
                <a:lnTo>
                  <a:pt x="514" y="566"/>
                </a:lnTo>
                <a:lnTo>
                  <a:pt x="490" y="571"/>
                </a:lnTo>
                <a:lnTo>
                  <a:pt x="471" y="575"/>
                </a:lnTo>
                <a:lnTo>
                  <a:pt x="450" y="575"/>
                </a:lnTo>
                <a:lnTo>
                  <a:pt x="450" y="575"/>
                </a:lnTo>
                <a:lnTo>
                  <a:pt x="429" y="574"/>
                </a:lnTo>
                <a:lnTo>
                  <a:pt x="409" y="573"/>
                </a:lnTo>
                <a:lnTo>
                  <a:pt x="400" y="571"/>
                </a:lnTo>
                <a:lnTo>
                  <a:pt x="395" y="570"/>
                </a:lnTo>
                <a:lnTo>
                  <a:pt x="391" y="567"/>
                </a:lnTo>
                <a:lnTo>
                  <a:pt x="389" y="566"/>
                </a:lnTo>
                <a:lnTo>
                  <a:pt x="389" y="564"/>
                </a:lnTo>
                <a:lnTo>
                  <a:pt x="389" y="564"/>
                </a:lnTo>
                <a:lnTo>
                  <a:pt x="392" y="561"/>
                </a:lnTo>
                <a:lnTo>
                  <a:pt x="398" y="556"/>
                </a:lnTo>
                <a:lnTo>
                  <a:pt x="420" y="539"/>
                </a:lnTo>
                <a:lnTo>
                  <a:pt x="485" y="490"/>
                </a:lnTo>
                <a:lnTo>
                  <a:pt x="554" y="440"/>
                </a:lnTo>
                <a:lnTo>
                  <a:pt x="578" y="420"/>
                </a:lnTo>
                <a:lnTo>
                  <a:pt x="594" y="409"/>
                </a:lnTo>
                <a:lnTo>
                  <a:pt x="594" y="409"/>
                </a:lnTo>
                <a:lnTo>
                  <a:pt x="598" y="404"/>
                </a:lnTo>
                <a:lnTo>
                  <a:pt x="603" y="397"/>
                </a:lnTo>
                <a:lnTo>
                  <a:pt x="616" y="375"/>
                </a:lnTo>
                <a:lnTo>
                  <a:pt x="631" y="347"/>
                </a:lnTo>
                <a:lnTo>
                  <a:pt x="646" y="317"/>
                </a:lnTo>
                <a:lnTo>
                  <a:pt x="672" y="257"/>
                </a:lnTo>
                <a:lnTo>
                  <a:pt x="687" y="221"/>
                </a:lnTo>
                <a:lnTo>
                  <a:pt x="687" y="221"/>
                </a:lnTo>
                <a:lnTo>
                  <a:pt x="697" y="178"/>
                </a:lnTo>
                <a:lnTo>
                  <a:pt x="711" y="106"/>
                </a:lnTo>
                <a:lnTo>
                  <a:pt x="718" y="69"/>
                </a:lnTo>
                <a:lnTo>
                  <a:pt x="722" y="36"/>
                </a:lnTo>
                <a:lnTo>
                  <a:pt x="723" y="12"/>
                </a:lnTo>
                <a:lnTo>
                  <a:pt x="722" y="4"/>
                </a:lnTo>
                <a:lnTo>
                  <a:pt x="721" y="0"/>
                </a:lnTo>
                <a:lnTo>
                  <a:pt x="721" y="0"/>
                </a:lnTo>
                <a:lnTo>
                  <a:pt x="719" y="0"/>
                </a:lnTo>
                <a:lnTo>
                  <a:pt x="718" y="0"/>
                </a:lnTo>
                <a:lnTo>
                  <a:pt x="715" y="6"/>
                </a:lnTo>
                <a:lnTo>
                  <a:pt x="711" y="14"/>
                </a:lnTo>
                <a:lnTo>
                  <a:pt x="707" y="26"/>
                </a:lnTo>
                <a:lnTo>
                  <a:pt x="697" y="58"/>
                </a:lnTo>
                <a:lnTo>
                  <a:pt x="687" y="95"/>
                </a:lnTo>
                <a:lnTo>
                  <a:pt x="668" y="173"/>
                </a:lnTo>
                <a:lnTo>
                  <a:pt x="660" y="203"/>
                </a:lnTo>
                <a:lnTo>
                  <a:pt x="654" y="221"/>
                </a:lnTo>
                <a:lnTo>
                  <a:pt x="654" y="221"/>
                </a:lnTo>
                <a:lnTo>
                  <a:pt x="620" y="292"/>
                </a:lnTo>
                <a:lnTo>
                  <a:pt x="599" y="332"/>
                </a:lnTo>
                <a:lnTo>
                  <a:pt x="589" y="348"/>
                </a:lnTo>
                <a:lnTo>
                  <a:pt x="583" y="360"/>
                </a:lnTo>
                <a:lnTo>
                  <a:pt x="583" y="360"/>
                </a:lnTo>
                <a:lnTo>
                  <a:pt x="577" y="365"/>
                </a:lnTo>
                <a:lnTo>
                  <a:pt x="570" y="372"/>
                </a:lnTo>
                <a:lnTo>
                  <a:pt x="547" y="390"/>
                </a:lnTo>
                <a:lnTo>
                  <a:pt x="483" y="437"/>
                </a:lnTo>
                <a:lnTo>
                  <a:pt x="395" y="498"/>
                </a:lnTo>
                <a:lnTo>
                  <a:pt x="395" y="498"/>
                </a:lnTo>
                <a:lnTo>
                  <a:pt x="418" y="458"/>
                </a:lnTo>
                <a:lnTo>
                  <a:pt x="435" y="429"/>
                </a:lnTo>
                <a:lnTo>
                  <a:pt x="445" y="409"/>
                </a:lnTo>
                <a:lnTo>
                  <a:pt x="445" y="409"/>
                </a:lnTo>
                <a:lnTo>
                  <a:pt x="519" y="212"/>
                </a:lnTo>
                <a:lnTo>
                  <a:pt x="588" y="22"/>
                </a:lnTo>
                <a:lnTo>
                  <a:pt x="588" y="22"/>
                </a:lnTo>
                <a:lnTo>
                  <a:pt x="589" y="18"/>
                </a:lnTo>
                <a:lnTo>
                  <a:pt x="592" y="11"/>
                </a:lnTo>
                <a:lnTo>
                  <a:pt x="594" y="6"/>
                </a:lnTo>
                <a:lnTo>
                  <a:pt x="594" y="3"/>
                </a:lnTo>
                <a:lnTo>
                  <a:pt x="592" y="0"/>
                </a:lnTo>
                <a:lnTo>
                  <a:pt x="588" y="0"/>
                </a:lnTo>
                <a:lnTo>
                  <a:pt x="588" y="0"/>
                </a:lnTo>
                <a:lnTo>
                  <a:pt x="585" y="1"/>
                </a:lnTo>
                <a:lnTo>
                  <a:pt x="583" y="4"/>
                </a:lnTo>
                <a:lnTo>
                  <a:pt x="576" y="14"/>
                </a:lnTo>
                <a:lnTo>
                  <a:pt x="567" y="28"/>
                </a:lnTo>
                <a:lnTo>
                  <a:pt x="561" y="44"/>
                </a:lnTo>
                <a:lnTo>
                  <a:pt x="544" y="82"/>
                </a:lnTo>
                <a:lnTo>
                  <a:pt x="533" y="111"/>
                </a:lnTo>
                <a:lnTo>
                  <a:pt x="533" y="111"/>
                </a:lnTo>
                <a:lnTo>
                  <a:pt x="498" y="199"/>
                </a:lnTo>
                <a:lnTo>
                  <a:pt x="478" y="250"/>
                </a:lnTo>
                <a:lnTo>
                  <a:pt x="467" y="282"/>
                </a:lnTo>
                <a:lnTo>
                  <a:pt x="467" y="282"/>
                </a:lnTo>
                <a:lnTo>
                  <a:pt x="454" y="315"/>
                </a:lnTo>
                <a:lnTo>
                  <a:pt x="434" y="368"/>
                </a:lnTo>
                <a:lnTo>
                  <a:pt x="413" y="416"/>
                </a:lnTo>
                <a:lnTo>
                  <a:pt x="405" y="431"/>
                </a:lnTo>
                <a:lnTo>
                  <a:pt x="402" y="436"/>
                </a:lnTo>
                <a:lnTo>
                  <a:pt x="400" y="437"/>
                </a:lnTo>
                <a:lnTo>
                  <a:pt x="400" y="437"/>
                </a:lnTo>
                <a:lnTo>
                  <a:pt x="400" y="436"/>
                </a:lnTo>
                <a:lnTo>
                  <a:pt x="400" y="431"/>
                </a:lnTo>
                <a:lnTo>
                  <a:pt x="402" y="420"/>
                </a:lnTo>
                <a:lnTo>
                  <a:pt x="409" y="384"/>
                </a:lnTo>
                <a:lnTo>
                  <a:pt x="417" y="348"/>
                </a:lnTo>
                <a:lnTo>
                  <a:pt x="418" y="337"/>
                </a:lnTo>
                <a:lnTo>
                  <a:pt x="418" y="333"/>
                </a:lnTo>
                <a:lnTo>
                  <a:pt x="417" y="332"/>
                </a:lnTo>
                <a:lnTo>
                  <a:pt x="417" y="332"/>
                </a:lnTo>
                <a:lnTo>
                  <a:pt x="416" y="332"/>
                </a:lnTo>
                <a:lnTo>
                  <a:pt x="413" y="335"/>
                </a:lnTo>
                <a:lnTo>
                  <a:pt x="409" y="343"/>
                </a:lnTo>
                <a:lnTo>
                  <a:pt x="396" y="371"/>
                </a:lnTo>
                <a:lnTo>
                  <a:pt x="383" y="405"/>
                </a:lnTo>
                <a:lnTo>
                  <a:pt x="373" y="431"/>
                </a:lnTo>
                <a:lnTo>
                  <a:pt x="373" y="431"/>
                </a:lnTo>
                <a:lnTo>
                  <a:pt x="366" y="451"/>
                </a:lnTo>
                <a:lnTo>
                  <a:pt x="359" y="469"/>
                </a:lnTo>
                <a:lnTo>
                  <a:pt x="351" y="484"/>
                </a:lnTo>
                <a:lnTo>
                  <a:pt x="345" y="491"/>
                </a:lnTo>
                <a:lnTo>
                  <a:pt x="340" y="498"/>
                </a:lnTo>
                <a:lnTo>
                  <a:pt x="340" y="498"/>
                </a:lnTo>
                <a:lnTo>
                  <a:pt x="333" y="503"/>
                </a:lnTo>
                <a:lnTo>
                  <a:pt x="326" y="509"/>
                </a:lnTo>
                <a:lnTo>
                  <a:pt x="319" y="513"/>
                </a:lnTo>
                <a:lnTo>
                  <a:pt x="311" y="516"/>
                </a:lnTo>
                <a:lnTo>
                  <a:pt x="305" y="517"/>
                </a:lnTo>
                <a:lnTo>
                  <a:pt x="298" y="516"/>
                </a:lnTo>
                <a:lnTo>
                  <a:pt x="294" y="514"/>
                </a:lnTo>
                <a:lnTo>
                  <a:pt x="290" y="509"/>
                </a:lnTo>
                <a:lnTo>
                  <a:pt x="290" y="509"/>
                </a:lnTo>
                <a:lnTo>
                  <a:pt x="289" y="505"/>
                </a:lnTo>
                <a:lnTo>
                  <a:pt x="289" y="498"/>
                </a:lnTo>
                <a:lnTo>
                  <a:pt x="289" y="477"/>
                </a:lnTo>
                <a:lnTo>
                  <a:pt x="294" y="423"/>
                </a:lnTo>
                <a:lnTo>
                  <a:pt x="297" y="375"/>
                </a:lnTo>
                <a:lnTo>
                  <a:pt x="298" y="361"/>
                </a:lnTo>
                <a:lnTo>
                  <a:pt x="297" y="360"/>
                </a:lnTo>
                <a:lnTo>
                  <a:pt x="296" y="360"/>
                </a:lnTo>
                <a:lnTo>
                  <a:pt x="296" y="360"/>
                </a:lnTo>
                <a:lnTo>
                  <a:pt x="286" y="376"/>
                </a:lnTo>
                <a:lnTo>
                  <a:pt x="274" y="401"/>
                </a:lnTo>
                <a:lnTo>
                  <a:pt x="263" y="427"/>
                </a:lnTo>
                <a:lnTo>
                  <a:pt x="258" y="438"/>
                </a:lnTo>
                <a:lnTo>
                  <a:pt x="257" y="448"/>
                </a:lnTo>
                <a:lnTo>
                  <a:pt x="257" y="448"/>
                </a:lnTo>
                <a:lnTo>
                  <a:pt x="254" y="501"/>
                </a:lnTo>
                <a:lnTo>
                  <a:pt x="251" y="537"/>
                </a:lnTo>
                <a:lnTo>
                  <a:pt x="251" y="5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AE6F8BC7-CF99-408C-BE18-F419159E8B46}"/>
              </a:ext>
            </a:extLst>
          </p:cNvPr>
          <p:cNvSpPr>
            <a:spLocks/>
          </p:cNvSpPr>
          <p:nvPr/>
        </p:nvSpPr>
        <p:spPr bwMode="auto">
          <a:xfrm>
            <a:off x="3738438" y="929827"/>
            <a:ext cx="2291673" cy="2472595"/>
          </a:xfrm>
          <a:custGeom>
            <a:avLst/>
            <a:gdLst>
              <a:gd name="T0" fmla="*/ 1221 w 1710"/>
              <a:gd name="T1" fmla="*/ 730 h 1845"/>
              <a:gd name="T2" fmla="*/ 1095 w 1710"/>
              <a:gd name="T3" fmla="*/ 705 h 1845"/>
              <a:gd name="T4" fmla="*/ 1117 w 1710"/>
              <a:gd name="T5" fmla="*/ 809 h 1845"/>
              <a:gd name="T6" fmla="*/ 1171 w 1710"/>
              <a:gd name="T7" fmla="*/ 893 h 1845"/>
              <a:gd name="T8" fmla="*/ 1095 w 1710"/>
              <a:gd name="T9" fmla="*/ 997 h 1845"/>
              <a:gd name="T10" fmla="*/ 754 w 1710"/>
              <a:gd name="T11" fmla="*/ 1030 h 1845"/>
              <a:gd name="T12" fmla="*/ 405 w 1710"/>
              <a:gd name="T13" fmla="*/ 1091 h 1845"/>
              <a:gd name="T14" fmla="*/ 118 w 1710"/>
              <a:gd name="T15" fmla="*/ 1351 h 1845"/>
              <a:gd name="T16" fmla="*/ 16 w 1710"/>
              <a:gd name="T17" fmla="*/ 1542 h 1845"/>
              <a:gd name="T18" fmla="*/ 29 w 1710"/>
              <a:gd name="T19" fmla="*/ 1781 h 1845"/>
              <a:gd name="T20" fmla="*/ 64 w 1710"/>
              <a:gd name="T21" fmla="*/ 1803 h 1845"/>
              <a:gd name="T22" fmla="*/ 128 w 1710"/>
              <a:gd name="T23" fmla="*/ 1832 h 1845"/>
              <a:gd name="T24" fmla="*/ 269 w 1710"/>
              <a:gd name="T25" fmla="*/ 1798 h 1845"/>
              <a:gd name="T26" fmla="*/ 347 w 1710"/>
              <a:gd name="T27" fmla="*/ 1788 h 1845"/>
              <a:gd name="T28" fmla="*/ 467 w 1710"/>
              <a:gd name="T29" fmla="*/ 1724 h 1845"/>
              <a:gd name="T30" fmla="*/ 582 w 1710"/>
              <a:gd name="T31" fmla="*/ 1695 h 1845"/>
              <a:gd name="T32" fmla="*/ 662 w 1710"/>
              <a:gd name="T33" fmla="*/ 1843 h 1845"/>
              <a:gd name="T34" fmla="*/ 938 w 1710"/>
              <a:gd name="T35" fmla="*/ 1814 h 1845"/>
              <a:gd name="T36" fmla="*/ 1183 w 1710"/>
              <a:gd name="T37" fmla="*/ 1753 h 1845"/>
              <a:gd name="T38" fmla="*/ 1334 w 1710"/>
              <a:gd name="T39" fmla="*/ 1702 h 1845"/>
              <a:gd name="T40" fmla="*/ 1176 w 1710"/>
              <a:gd name="T41" fmla="*/ 1659 h 1845"/>
              <a:gd name="T42" fmla="*/ 1109 w 1710"/>
              <a:gd name="T43" fmla="*/ 1683 h 1845"/>
              <a:gd name="T44" fmla="*/ 979 w 1710"/>
              <a:gd name="T45" fmla="*/ 1720 h 1845"/>
              <a:gd name="T46" fmla="*/ 761 w 1710"/>
              <a:gd name="T47" fmla="*/ 1738 h 1845"/>
              <a:gd name="T48" fmla="*/ 932 w 1710"/>
              <a:gd name="T49" fmla="*/ 1607 h 1845"/>
              <a:gd name="T50" fmla="*/ 1233 w 1710"/>
              <a:gd name="T51" fmla="*/ 1586 h 1845"/>
              <a:gd name="T52" fmla="*/ 1345 w 1710"/>
              <a:gd name="T53" fmla="*/ 1543 h 1845"/>
              <a:gd name="T54" fmla="*/ 1240 w 1710"/>
              <a:gd name="T55" fmla="*/ 1448 h 1845"/>
              <a:gd name="T56" fmla="*/ 1342 w 1710"/>
              <a:gd name="T57" fmla="*/ 1251 h 1845"/>
              <a:gd name="T58" fmla="*/ 1415 w 1710"/>
              <a:gd name="T59" fmla="*/ 1098 h 1845"/>
              <a:gd name="T60" fmla="*/ 1513 w 1710"/>
              <a:gd name="T61" fmla="*/ 1034 h 1845"/>
              <a:gd name="T62" fmla="*/ 1683 w 1710"/>
              <a:gd name="T63" fmla="*/ 1004 h 1845"/>
              <a:gd name="T64" fmla="*/ 1708 w 1710"/>
              <a:gd name="T65" fmla="*/ 919 h 1845"/>
              <a:gd name="T66" fmla="*/ 1571 w 1710"/>
              <a:gd name="T67" fmla="*/ 818 h 1845"/>
              <a:gd name="T68" fmla="*/ 1473 w 1710"/>
              <a:gd name="T69" fmla="*/ 735 h 1845"/>
              <a:gd name="T70" fmla="*/ 1441 w 1710"/>
              <a:gd name="T71" fmla="*/ 704 h 1845"/>
              <a:gd name="T72" fmla="*/ 1428 w 1710"/>
              <a:gd name="T73" fmla="*/ 640 h 1845"/>
              <a:gd name="T74" fmla="*/ 1450 w 1710"/>
              <a:gd name="T75" fmla="*/ 520 h 1845"/>
              <a:gd name="T76" fmla="*/ 1421 w 1710"/>
              <a:gd name="T77" fmla="*/ 417 h 1845"/>
              <a:gd name="T78" fmla="*/ 1393 w 1710"/>
              <a:gd name="T79" fmla="*/ 568 h 1845"/>
              <a:gd name="T80" fmla="*/ 1334 w 1710"/>
              <a:gd name="T81" fmla="*/ 575 h 1845"/>
              <a:gd name="T82" fmla="*/ 1313 w 1710"/>
              <a:gd name="T83" fmla="*/ 520 h 1845"/>
              <a:gd name="T84" fmla="*/ 1270 w 1710"/>
              <a:gd name="T85" fmla="*/ 423 h 1845"/>
              <a:gd name="T86" fmla="*/ 1296 w 1710"/>
              <a:gd name="T87" fmla="*/ 220 h 1845"/>
              <a:gd name="T88" fmla="*/ 1269 w 1710"/>
              <a:gd name="T89" fmla="*/ 173 h 1845"/>
              <a:gd name="T90" fmla="*/ 1241 w 1710"/>
              <a:gd name="T91" fmla="*/ 346 h 1845"/>
              <a:gd name="T92" fmla="*/ 1084 w 1710"/>
              <a:gd name="T93" fmla="*/ 27 h 1845"/>
              <a:gd name="T94" fmla="*/ 1062 w 1710"/>
              <a:gd name="T95" fmla="*/ 51 h 1845"/>
              <a:gd name="T96" fmla="*/ 1187 w 1710"/>
              <a:gd name="T97" fmla="*/ 328 h 1845"/>
              <a:gd name="T98" fmla="*/ 1229 w 1710"/>
              <a:gd name="T99" fmla="*/ 434 h 1845"/>
              <a:gd name="T100" fmla="*/ 1265 w 1710"/>
              <a:gd name="T101" fmla="*/ 633 h 1845"/>
              <a:gd name="T102" fmla="*/ 1073 w 1710"/>
              <a:gd name="T103" fmla="*/ 495 h 1845"/>
              <a:gd name="T104" fmla="*/ 1048 w 1710"/>
              <a:gd name="T105" fmla="*/ 308 h 1845"/>
              <a:gd name="T106" fmla="*/ 1044 w 1710"/>
              <a:gd name="T107" fmla="*/ 491 h 1845"/>
              <a:gd name="T108" fmla="*/ 947 w 1710"/>
              <a:gd name="T109" fmla="*/ 431 h 1845"/>
              <a:gd name="T110" fmla="*/ 844 w 1710"/>
              <a:gd name="T111" fmla="*/ 133 h 1845"/>
              <a:gd name="T112" fmla="*/ 847 w 1710"/>
              <a:gd name="T113" fmla="*/ 254 h 1845"/>
              <a:gd name="T114" fmla="*/ 918 w 1710"/>
              <a:gd name="T115" fmla="*/ 452 h 1845"/>
              <a:gd name="T116" fmla="*/ 1149 w 1710"/>
              <a:gd name="T117" fmla="*/ 644 h 1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10" h="1845">
                <a:moveTo>
                  <a:pt x="1262" y="697"/>
                </a:moveTo>
                <a:lnTo>
                  <a:pt x="1262" y="697"/>
                </a:lnTo>
                <a:lnTo>
                  <a:pt x="1258" y="698"/>
                </a:lnTo>
                <a:lnTo>
                  <a:pt x="1247" y="700"/>
                </a:lnTo>
                <a:lnTo>
                  <a:pt x="1234" y="705"/>
                </a:lnTo>
                <a:lnTo>
                  <a:pt x="1230" y="708"/>
                </a:lnTo>
                <a:lnTo>
                  <a:pt x="1226" y="711"/>
                </a:lnTo>
                <a:lnTo>
                  <a:pt x="1226" y="711"/>
                </a:lnTo>
                <a:lnTo>
                  <a:pt x="1223" y="720"/>
                </a:lnTo>
                <a:lnTo>
                  <a:pt x="1221" y="730"/>
                </a:lnTo>
                <a:lnTo>
                  <a:pt x="1219" y="740"/>
                </a:lnTo>
                <a:lnTo>
                  <a:pt x="1219" y="740"/>
                </a:lnTo>
                <a:lnTo>
                  <a:pt x="1189" y="727"/>
                </a:lnTo>
                <a:lnTo>
                  <a:pt x="1161" y="715"/>
                </a:lnTo>
                <a:lnTo>
                  <a:pt x="1134" y="704"/>
                </a:lnTo>
                <a:lnTo>
                  <a:pt x="1134" y="704"/>
                </a:lnTo>
                <a:lnTo>
                  <a:pt x="1121" y="701"/>
                </a:lnTo>
                <a:lnTo>
                  <a:pt x="1110" y="700"/>
                </a:lnTo>
                <a:lnTo>
                  <a:pt x="1102" y="701"/>
                </a:lnTo>
                <a:lnTo>
                  <a:pt x="1095" y="705"/>
                </a:lnTo>
                <a:lnTo>
                  <a:pt x="1091" y="711"/>
                </a:lnTo>
                <a:lnTo>
                  <a:pt x="1088" y="718"/>
                </a:lnTo>
                <a:lnTo>
                  <a:pt x="1088" y="729"/>
                </a:lnTo>
                <a:lnTo>
                  <a:pt x="1091" y="740"/>
                </a:lnTo>
                <a:lnTo>
                  <a:pt x="1091" y="740"/>
                </a:lnTo>
                <a:lnTo>
                  <a:pt x="1092" y="749"/>
                </a:lnTo>
                <a:lnTo>
                  <a:pt x="1098" y="770"/>
                </a:lnTo>
                <a:lnTo>
                  <a:pt x="1102" y="784"/>
                </a:lnTo>
                <a:lnTo>
                  <a:pt x="1109" y="796"/>
                </a:lnTo>
                <a:lnTo>
                  <a:pt x="1117" y="809"/>
                </a:lnTo>
                <a:lnTo>
                  <a:pt x="1127" y="818"/>
                </a:lnTo>
                <a:lnTo>
                  <a:pt x="1127" y="818"/>
                </a:lnTo>
                <a:lnTo>
                  <a:pt x="1146" y="834"/>
                </a:lnTo>
                <a:lnTo>
                  <a:pt x="1163" y="842"/>
                </a:lnTo>
                <a:lnTo>
                  <a:pt x="1172" y="846"/>
                </a:lnTo>
                <a:lnTo>
                  <a:pt x="1176" y="848"/>
                </a:lnTo>
                <a:lnTo>
                  <a:pt x="1176" y="848"/>
                </a:lnTo>
                <a:lnTo>
                  <a:pt x="1175" y="861"/>
                </a:lnTo>
                <a:lnTo>
                  <a:pt x="1174" y="875"/>
                </a:lnTo>
                <a:lnTo>
                  <a:pt x="1171" y="893"/>
                </a:lnTo>
                <a:lnTo>
                  <a:pt x="1167" y="913"/>
                </a:lnTo>
                <a:lnTo>
                  <a:pt x="1160" y="933"/>
                </a:lnTo>
                <a:lnTo>
                  <a:pt x="1152" y="953"/>
                </a:lnTo>
                <a:lnTo>
                  <a:pt x="1146" y="961"/>
                </a:lnTo>
                <a:lnTo>
                  <a:pt x="1141" y="969"/>
                </a:lnTo>
                <a:lnTo>
                  <a:pt x="1141" y="969"/>
                </a:lnTo>
                <a:lnTo>
                  <a:pt x="1134" y="977"/>
                </a:lnTo>
                <a:lnTo>
                  <a:pt x="1123" y="984"/>
                </a:lnTo>
                <a:lnTo>
                  <a:pt x="1110" y="991"/>
                </a:lnTo>
                <a:lnTo>
                  <a:pt x="1095" y="997"/>
                </a:lnTo>
                <a:lnTo>
                  <a:pt x="1078" y="1002"/>
                </a:lnTo>
                <a:lnTo>
                  <a:pt x="1061" y="1007"/>
                </a:lnTo>
                <a:lnTo>
                  <a:pt x="1019" y="1015"/>
                </a:lnTo>
                <a:lnTo>
                  <a:pt x="976" y="1020"/>
                </a:lnTo>
                <a:lnTo>
                  <a:pt x="931" y="1025"/>
                </a:lnTo>
                <a:lnTo>
                  <a:pt x="887" y="1026"/>
                </a:lnTo>
                <a:lnTo>
                  <a:pt x="847" y="1027"/>
                </a:lnTo>
                <a:lnTo>
                  <a:pt x="847" y="1027"/>
                </a:lnTo>
                <a:lnTo>
                  <a:pt x="804" y="1029"/>
                </a:lnTo>
                <a:lnTo>
                  <a:pt x="754" y="1030"/>
                </a:lnTo>
                <a:lnTo>
                  <a:pt x="702" y="1034"/>
                </a:lnTo>
                <a:lnTo>
                  <a:pt x="647" y="1038"/>
                </a:lnTo>
                <a:lnTo>
                  <a:pt x="594" y="1044"/>
                </a:lnTo>
                <a:lnTo>
                  <a:pt x="546" y="1049"/>
                </a:lnTo>
                <a:lnTo>
                  <a:pt x="505" y="1056"/>
                </a:lnTo>
                <a:lnTo>
                  <a:pt x="474" y="1063"/>
                </a:lnTo>
                <a:lnTo>
                  <a:pt x="474" y="1063"/>
                </a:lnTo>
                <a:lnTo>
                  <a:pt x="449" y="1070"/>
                </a:lnTo>
                <a:lnTo>
                  <a:pt x="426" y="1080"/>
                </a:lnTo>
                <a:lnTo>
                  <a:pt x="405" y="1091"/>
                </a:lnTo>
                <a:lnTo>
                  <a:pt x="383" y="1102"/>
                </a:lnTo>
                <a:lnTo>
                  <a:pt x="345" y="1125"/>
                </a:lnTo>
                <a:lnTo>
                  <a:pt x="309" y="1149"/>
                </a:lnTo>
                <a:lnTo>
                  <a:pt x="309" y="1149"/>
                </a:lnTo>
                <a:lnTo>
                  <a:pt x="299" y="1157"/>
                </a:lnTo>
                <a:lnTo>
                  <a:pt x="287" y="1168"/>
                </a:lnTo>
                <a:lnTo>
                  <a:pt x="255" y="1199"/>
                </a:lnTo>
                <a:lnTo>
                  <a:pt x="220" y="1236"/>
                </a:lnTo>
                <a:lnTo>
                  <a:pt x="183" y="1276"/>
                </a:lnTo>
                <a:lnTo>
                  <a:pt x="118" y="1351"/>
                </a:lnTo>
                <a:lnTo>
                  <a:pt x="87" y="1387"/>
                </a:lnTo>
                <a:lnTo>
                  <a:pt x="87" y="1387"/>
                </a:lnTo>
                <a:lnTo>
                  <a:pt x="82" y="1392"/>
                </a:lnTo>
                <a:lnTo>
                  <a:pt x="75" y="1403"/>
                </a:lnTo>
                <a:lnTo>
                  <a:pt x="56" y="1439"/>
                </a:lnTo>
                <a:lnTo>
                  <a:pt x="37" y="1482"/>
                </a:lnTo>
                <a:lnTo>
                  <a:pt x="29" y="1503"/>
                </a:lnTo>
                <a:lnTo>
                  <a:pt x="22" y="1522"/>
                </a:lnTo>
                <a:lnTo>
                  <a:pt x="22" y="1522"/>
                </a:lnTo>
                <a:lnTo>
                  <a:pt x="16" y="1542"/>
                </a:lnTo>
                <a:lnTo>
                  <a:pt x="12" y="1564"/>
                </a:lnTo>
                <a:lnTo>
                  <a:pt x="4" y="1609"/>
                </a:lnTo>
                <a:lnTo>
                  <a:pt x="0" y="1651"/>
                </a:lnTo>
                <a:lnTo>
                  <a:pt x="0" y="1668"/>
                </a:lnTo>
                <a:lnTo>
                  <a:pt x="1" y="1681"/>
                </a:lnTo>
                <a:lnTo>
                  <a:pt x="1" y="1681"/>
                </a:lnTo>
                <a:lnTo>
                  <a:pt x="4" y="1703"/>
                </a:lnTo>
                <a:lnTo>
                  <a:pt x="11" y="1730"/>
                </a:lnTo>
                <a:lnTo>
                  <a:pt x="19" y="1756"/>
                </a:lnTo>
                <a:lnTo>
                  <a:pt x="29" y="1781"/>
                </a:lnTo>
                <a:lnTo>
                  <a:pt x="29" y="1781"/>
                </a:lnTo>
                <a:lnTo>
                  <a:pt x="34" y="1792"/>
                </a:lnTo>
                <a:lnTo>
                  <a:pt x="41" y="1799"/>
                </a:lnTo>
                <a:lnTo>
                  <a:pt x="47" y="1803"/>
                </a:lnTo>
                <a:lnTo>
                  <a:pt x="52" y="1806"/>
                </a:lnTo>
                <a:lnTo>
                  <a:pt x="58" y="1806"/>
                </a:lnTo>
                <a:lnTo>
                  <a:pt x="62" y="1806"/>
                </a:lnTo>
                <a:lnTo>
                  <a:pt x="64" y="1804"/>
                </a:lnTo>
                <a:lnTo>
                  <a:pt x="64" y="1803"/>
                </a:lnTo>
                <a:lnTo>
                  <a:pt x="64" y="1803"/>
                </a:lnTo>
                <a:lnTo>
                  <a:pt x="66" y="1803"/>
                </a:lnTo>
                <a:lnTo>
                  <a:pt x="69" y="1804"/>
                </a:lnTo>
                <a:lnTo>
                  <a:pt x="78" y="1813"/>
                </a:lnTo>
                <a:lnTo>
                  <a:pt x="85" y="1818"/>
                </a:lnTo>
                <a:lnTo>
                  <a:pt x="93" y="1822"/>
                </a:lnTo>
                <a:lnTo>
                  <a:pt x="103" y="1828"/>
                </a:lnTo>
                <a:lnTo>
                  <a:pt x="115" y="1832"/>
                </a:lnTo>
                <a:lnTo>
                  <a:pt x="115" y="1832"/>
                </a:lnTo>
                <a:lnTo>
                  <a:pt x="121" y="1832"/>
                </a:lnTo>
                <a:lnTo>
                  <a:pt x="128" y="1832"/>
                </a:lnTo>
                <a:lnTo>
                  <a:pt x="143" y="1829"/>
                </a:lnTo>
                <a:lnTo>
                  <a:pt x="160" y="1824"/>
                </a:lnTo>
                <a:lnTo>
                  <a:pt x="178" y="1817"/>
                </a:lnTo>
                <a:lnTo>
                  <a:pt x="194" y="1809"/>
                </a:lnTo>
                <a:lnTo>
                  <a:pt x="212" y="1802"/>
                </a:lnTo>
                <a:lnTo>
                  <a:pt x="229" y="1798"/>
                </a:lnTo>
                <a:lnTo>
                  <a:pt x="237" y="1796"/>
                </a:lnTo>
                <a:lnTo>
                  <a:pt x="244" y="1796"/>
                </a:lnTo>
                <a:lnTo>
                  <a:pt x="244" y="1796"/>
                </a:lnTo>
                <a:lnTo>
                  <a:pt x="269" y="1798"/>
                </a:lnTo>
                <a:lnTo>
                  <a:pt x="284" y="1800"/>
                </a:lnTo>
                <a:lnTo>
                  <a:pt x="292" y="1802"/>
                </a:lnTo>
                <a:lnTo>
                  <a:pt x="295" y="1803"/>
                </a:lnTo>
                <a:lnTo>
                  <a:pt x="280" y="1774"/>
                </a:lnTo>
                <a:lnTo>
                  <a:pt x="280" y="1774"/>
                </a:lnTo>
                <a:lnTo>
                  <a:pt x="287" y="1777"/>
                </a:lnTo>
                <a:lnTo>
                  <a:pt x="303" y="1782"/>
                </a:lnTo>
                <a:lnTo>
                  <a:pt x="316" y="1785"/>
                </a:lnTo>
                <a:lnTo>
                  <a:pt x="329" y="1786"/>
                </a:lnTo>
                <a:lnTo>
                  <a:pt x="347" y="1788"/>
                </a:lnTo>
                <a:lnTo>
                  <a:pt x="367" y="1789"/>
                </a:lnTo>
                <a:lnTo>
                  <a:pt x="367" y="1789"/>
                </a:lnTo>
                <a:lnTo>
                  <a:pt x="376" y="1788"/>
                </a:lnTo>
                <a:lnTo>
                  <a:pt x="386" y="1785"/>
                </a:lnTo>
                <a:lnTo>
                  <a:pt x="396" y="1781"/>
                </a:lnTo>
                <a:lnTo>
                  <a:pt x="405" y="1777"/>
                </a:lnTo>
                <a:lnTo>
                  <a:pt x="425" y="1764"/>
                </a:lnTo>
                <a:lnTo>
                  <a:pt x="441" y="1751"/>
                </a:lnTo>
                <a:lnTo>
                  <a:pt x="455" y="1737"/>
                </a:lnTo>
                <a:lnTo>
                  <a:pt x="467" y="1724"/>
                </a:lnTo>
                <a:lnTo>
                  <a:pt x="481" y="1709"/>
                </a:lnTo>
                <a:lnTo>
                  <a:pt x="481" y="1709"/>
                </a:lnTo>
                <a:lnTo>
                  <a:pt x="487" y="1706"/>
                </a:lnTo>
                <a:lnTo>
                  <a:pt x="499" y="1703"/>
                </a:lnTo>
                <a:lnTo>
                  <a:pt x="534" y="1697"/>
                </a:lnTo>
                <a:lnTo>
                  <a:pt x="565" y="1694"/>
                </a:lnTo>
                <a:lnTo>
                  <a:pt x="576" y="1694"/>
                </a:lnTo>
                <a:lnTo>
                  <a:pt x="580" y="1694"/>
                </a:lnTo>
                <a:lnTo>
                  <a:pt x="582" y="1695"/>
                </a:lnTo>
                <a:lnTo>
                  <a:pt x="582" y="1695"/>
                </a:lnTo>
                <a:lnTo>
                  <a:pt x="589" y="1719"/>
                </a:lnTo>
                <a:lnTo>
                  <a:pt x="607" y="1763"/>
                </a:lnTo>
                <a:lnTo>
                  <a:pt x="618" y="1788"/>
                </a:lnTo>
                <a:lnTo>
                  <a:pt x="627" y="1810"/>
                </a:lnTo>
                <a:lnTo>
                  <a:pt x="637" y="1828"/>
                </a:lnTo>
                <a:lnTo>
                  <a:pt x="641" y="1835"/>
                </a:lnTo>
                <a:lnTo>
                  <a:pt x="645" y="1839"/>
                </a:lnTo>
                <a:lnTo>
                  <a:pt x="645" y="1839"/>
                </a:lnTo>
                <a:lnTo>
                  <a:pt x="652" y="1842"/>
                </a:lnTo>
                <a:lnTo>
                  <a:pt x="662" y="1843"/>
                </a:lnTo>
                <a:lnTo>
                  <a:pt x="676" y="1845"/>
                </a:lnTo>
                <a:lnTo>
                  <a:pt x="692" y="1845"/>
                </a:lnTo>
                <a:lnTo>
                  <a:pt x="734" y="1842"/>
                </a:lnTo>
                <a:lnTo>
                  <a:pt x="779" y="1838"/>
                </a:lnTo>
                <a:lnTo>
                  <a:pt x="826" y="1832"/>
                </a:lnTo>
                <a:lnTo>
                  <a:pt x="869" y="1827"/>
                </a:lnTo>
                <a:lnTo>
                  <a:pt x="903" y="1821"/>
                </a:lnTo>
                <a:lnTo>
                  <a:pt x="925" y="1817"/>
                </a:lnTo>
                <a:lnTo>
                  <a:pt x="925" y="1817"/>
                </a:lnTo>
                <a:lnTo>
                  <a:pt x="938" y="1814"/>
                </a:lnTo>
                <a:lnTo>
                  <a:pt x="947" y="1810"/>
                </a:lnTo>
                <a:lnTo>
                  <a:pt x="965" y="1800"/>
                </a:lnTo>
                <a:lnTo>
                  <a:pt x="974" y="1796"/>
                </a:lnTo>
                <a:lnTo>
                  <a:pt x="986" y="1791"/>
                </a:lnTo>
                <a:lnTo>
                  <a:pt x="1000" y="1786"/>
                </a:lnTo>
                <a:lnTo>
                  <a:pt x="1019" y="1781"/>
                </a:lnTo>
                <a:lnTo>
                  <a:pt x="1019" y="1781"/>
                </a:lnTo>
                <a:lnTo>
                  <a:pt x="1067" y="1771"/>
                </a:lnTo>
                <a:lnTo>
                  <a:pt x="1123" y="1763"/>
                </a:lnTo>
                <a:lnTo>
                  <a:pt x="1183" y="1753"/>
                </a:lnTo>
                <a:lnTo>
                  <a:pt x="1183" y="1753"/>
                </a:lnTo>
                <a:lnTo>
                  <a:pt x="1210" y="1746"/>
                </a:lnTo>
                <a:lnTo>
                  <a:pt x="1266" y="1733"/>
                </a:lnTo>
                <a:lnTo>
                  <a:pt x="1295" y="1724"/>
                </a:lnTo>
                <a:lnTo>
                  <a:pt x="1319" y="1716"/>
                </a:lnTo>
                <a:lnTo>
                  <a:pt x="1327" y="1712"/>
                </a:lnTo>
                <a:lnTo>
                  <a:pt x="1332" y="1709"/>
                </a:lnTo>
                <a:lnTo>
                  <a:pt x="1335" y="1705"/>
                </a:lnTo>
                <a:lnTo>
                  <a:pt x="1335" y="1703"/>
                </a:lnTo>
                <a:lnTo>
                  <a:pt x="1334" y="1702"/>
                </a:lnTo>
                <a:lnTo>
                  <a:pt x="1334" y="1702"/>
                </a:lnTo>
                <a:lnTo>
                  <a:pt x="1323" y="1697"/>
                </a:lnTo>
                <a:lnTo>
                  <a:pt x="1306" y="1690"/>
                </a:lnTo>
                <a:lnTo>
                  <a:pt x="1283" y="1681"/>
                </a:lnTo>
                <a:lnTo>
                  <a:pt x="1258" y="1674"/>
                </a:lnTo>
                <a:lnTo>
                  <a:pt x="1233" y="1669"/>
                </a:lnTo>
                <a:lnTo>
                  <a:pt x="1210" y="1663"/>
                </a:lnTo>
                <a:lnTo>
                  <a:pt x="1190" y="1661"/>
                </a:lnTo>
                <a:lnTo>
                  <a:pt x="1176" y="1659"/>
                </a:lnTo>
                <a:lnTo>
                  <a:pt x="1176" y="1659"/>
                </a:lnTo>
                <a:lnTo>
                  <a:pt x="1158" y="1659"/>
                </a:lnTo>
                <a:lnTo>
                  <a:pt x="1142" y="1661"/>
                </a:lnTo>
                <a:lnTo>
                  <a:pt x="1131" y="1662"/>
                </a:lnTo>
                <a:lnTo>
                  <a:pt x="1128" y="1663"/>
                </a:lnTo>
                <a:lnTo>
                  <a:pt x="1127" y="1666"/>
                </a:lnTo>
                <a:lnTo>
                  <a:pt x="1127" y="1666"/>
                </a:lnTo>
                <a:lnTo>
                  <a:pt x="1124" y="1670"/>
                </a:lnTo>
                <a:lnTo>
                  <a:pt x="1121" y="1674"/>
                </a:lnTo>
                <a:lnTo>
                  <a:pt x="1116" y="1679"/>
                </a:lnTo>
                <a:lnTo>
                  <a:pt x="1109" y="1683"/>
                </a:lnTo>
                <a:lnTo>
                  <a:pt x="1101" y="1686"/>
                </a:lnTo>
                <a:lnTo>
                  <a:pt x="1091" y="1690"/>
                </a:lnTo>
                <a:lnTo>
                  <a:pt x="1080" y="1692"/>
                </a:lnTo>
                <a:lnTo>
                  <a:pt x="1069" y="1695"/>
                </a:lnTo>
                <a:lnTo>
                  <a:pt x="1069" y="1695"/>
                </a:lnTo>
                <a:lnTo>
                  <a:pt x="1058" y="1698"/>
                </a:lnTo>
                <a:lnTo>
                  <a:pt x="1045" y="1701"/>
                </a:lnTo>
                <a:lnTo>
                  <a:pt x="1022" y="1708"/>
                </a:lnTo>
                <a:lnTo>
                  <a:pt x="996" y="1716"/>
                </a:lnTo>
                <a:lnTo>
                  <a:pt x="979" y="1720"/>
                </a:lnTo>
                <a:lnTo>
                  <a:pt x="961" y="1724"/>
                </a:lnTo>
                <a:lnTo>
                  <a:pt x="961" y="1724"/>
                </a:lnTo>
                <a:lnTo>
                  <a:pt x="909" y="1731"/>
                </a:lnTo>
                <a:lnTo>
                  <a:pt x="843" y="1739"/>
                </a:lnTo>
                <a:lnTo>
                  <a:pt x="812" y="1742"/>
                </a:lnTo>
                <a:lnTo>
                  <a:pt x="786" y="1742"/>
                </a:lnTo>
                <a:lnTo>
                  <a:pt x="768" y="1742"/>
                </a:lnTo>
                <a:lnTo>
                  <a:pt x="763" y="1741"/>
                </a:lnTo>
                <a:lnTo>
                  <a:pt x="761" y="1738"/>
                </a:lnTo>
                <a:lnTo>
                  <a:pt x="761" y="1738"/>
                </a:lnTo>
                <a:lnTo>
                  <a:pt x="758" y="1726"/>
                </a:lnTo>
                <a:lnTo>
                  <a:pt x="760" y="1712"/>
                </a:lnTo>
                <a:lnTo>
                  <a:pt x="761" y="1695"/>
                </a:lnTo>
                <a:lnTo>
                  <a:pt x="876" y="1630"/>
                </a:lnTo>
                <a:lnTo>
                  <a:pt x="876" y="1630"/>
                </a:lnTo>
                <a:lnTo>
                  <a:pt x="883" y="1626"/>
                </a:lnTo>
                <a:lnTo>
                  <a:pt x="902" y="1616"/>
                </a:lnTo>
                <a:lnTo>
                  <a:pt x="913" y="1612"/>
                </a:lnTo>
                <a:lnTo>
                  <a:pt x="923" y="1608"/>
                </a:lnTo>
                <a:lnTo>
                  <a:pt x="932" y="1607"/>
                </a:lnTo>
                <a:lnTo>
                  <a:pt x="936" y="1608"/>
                </a:lnTo>
                <a:lnTo>
                  <a:pt x="939" y="1609"/>
                </a:lnTo>
                <a:lnTo>
                  <a:pt x="939" y="1609"/>
                </a:lnTo>
                <a:lnTo>
                  <a:pt x="946" y="1611"/>
                </a:lnTo>
                <a:lnTo>
                  <a:pt x="956" y="1611"/>
                </a:lnTo>
                <a:lnTo>
                  <a:pt x="989" y="1609"/>
                </a:lnTo>
                <a:lnTo>
                  <a:pt x="1033" y="1607"/>
                </a:lnTo>
                <a:lnTo>
                  <a:pt x="1085" y="1603"/>
                </a:lnTo>
                <a:lnTo>
                  <a:pt x="1189" y="1591"/>
                </a:lnTo>
                <a:lnTo>
                  <a:pt x="1233" y="1586"/>
                </a:lnTo>
                <a:lnTo>
                  <a:pt x="1262" y="1580"/>
                </a:lnTo>
                <a:lnTo>
                  <a:pt x="1262" y="1580"/>
                </a:lnTo>
                <a:lnTo>
                  <a:pt x="1303" y="1571"/>
                </a:lnTo>
                <a:lnTo>
                  <a:pt x="1320" y="1565"/>
                </a:lnTo>
                <a:lnTo>
                  <a:pt x="1332" y="1560"/>
                </a:lnTo>
                <a:lnTo>
                  <a:pt x="1338" y="1557"/>
                </a:lnTo>
                <a:lnTo>
                  <a:pt x="1342" y="1554"/>
                </a:lnTo>
                <a:lnTo>
                  <a:pt x="1343" y="1550"/>
                </a:lnTo>
                <a:lnTo>
                  <a:pt x="1345" y="1547"/>
                </a:lnTo>
                <a:lnTo>
                  <a:pt x="1345" y="1543"/>
                </a:lnTo>
                <a:lnTo>
                  <a:pt x="1343" y="1539"/>
                </a:lnTo>
                <a:lnTo>
                  <a:pt x="1339" y="1535"/>
                </a:lnTo>
                <a:lnTo>
                  <a:pt x="1334" y="1531"/>
                </a:lnTo>
                <a:lnTo>
                  <a:pt x="1334" y="1531"/>
                </a:lnTo>
                <a:lnTo>
                  <a:pt x="1316" y="1515"/>
                </a:lnTo>
                <a:lnTo>
                  <a:pt x="1303" y="1507"/>
                </a:lnTo>
                <a:lnTo>
                  <a:pt x="1277" y="1495"/>
                </a:lnTo>
                <a:lnTo>
                  <a:pt x="1234" y="1473"/>
                </a:lnTo>
                <a:lnTo>
                  <a:pt x="1234" y="1473"/>
                </a:lnTo>
                <a:lnTo>
                  <a:pt x="1240" y="1448"/>
                </a:lnTo>
                <a:lnTo>
                  <a:pt x="1244" y="1428"/>
                </a:lnTo>
                <a:lnTo>
                  <a:pt x="1248" y="1414"/>
                </a:lnTo>
                <a:lnTo>
                  <a:pt x="1248" y="1414"/>
                </a:lnTo>
                <a:lnTo>
                  <a:pt x="1251" y="1406"/>
                </a:lnTo>
                <a:lnTo>
                  <a:pt x="1254" y="1394"/>
                </a:lnTo>
                <a:lnTo>
                  <a:pt x="1255" y="1379"/>
                </a:lnTo>
                <a:lnTo>
                  <a:pt x="1255" y="1379"/>
                </a:lnTo>
                <a:lnTo>
                  <a:pt x="1292" y="1326"/>
                </a:lnTo>
                <a:lnTo>
                  <a:pt x="1325" y="1278"/>
                </a:lnTo>
                <a:lnTo>
                  <a:pt x="1342" y="1251"/>
                </a:lnTo>
                <a:lnTo>
                  <a:pt x="1356" y="1228"/>
                </a:lnTo>
                <a:lnTo>
                  <a:pt x="1356" y="1228"/>
                </a:lnTo>
                <a:lnTo>
                  <a:pt x="1379" y="1185"/>
                </a:lnTo>
                <a:lnTo>
                  <a:pt x="1399" y="1146"/>
                </a:lnTo>
                <a:lnTo>
                  <a:pt x="1411" y="1117"/>
                </a:lnTo>
                <a:lnTo>
                  <a:pt x="1414" y="1110"/>
                </a:lnTo>
                <a:lnTo>
                  <a:pt x="1414" y="1106"/>
                </a:lnTo>
                <a:lnTo>
                  <a:pt x="1414" y="1106"/>
                </a:lnTo>
                <a:lnTo>
                  <a:pt x="1412" y="1103"/>
                </a:lnTo>
                <a:lnTo>
                  <a:pt x="1415" y="1098"/>
                </a:lnTo>
                <a:lnTo>
                  <a:pt x="1423" y="1080"/>
                </a:lnTo>
                <a:lnTo>
                  <a:pt x="1434" y="1060"/>
                </a:lnTo>
                <a:lnTo>
                  <a:pt x="1441" y="1049"/>
                </a:lnTo>
                <a:lnTo>
                  <a:pt x="1441" y="1049"/>
                </a:lnTo>
                <a:lnTo>
                  <a:pt x="1445" y="1047"/>
                </a:lnTo>
                <a:lnTo>
                  <a:pt x="1451" y="1044"/>
                </a:lnTo>
                <a:lnTo>
                  <a:pt x="1466" y="1040"/>
                </a:lnTo>
                <a:lnTo>
                  <a:pt x="1487" y="1037"/>
                </a:lnTo>
                <a:lnTo>
                  <a:pt x="1513" y="1034"/>
                </a:lnTo>
                <a:lnTo>
                  <a:pt x="1513" y="1034"/>
                </a:lnTo>
                <a:lnTo>
                  <a:pt x="1554" y="1031"/>
                </a:lnTo>
                <a:lnTo>
                  <a:pt x="1607" y="1027"/>
                </a:lnTo>
                <a:lnTo>
                  <a:pt x="1633" y="1025"/>
                </a:lnTo>
                <a:lnTo>
                  <a:pt x="1654" y="1020"/>
                </a:lnTo>
                <a:lnTo>
                  <a:pt x="1670" y="1016"/>
                </a:lnTo>
                <a:lnTo>
                  <a:pt x="1676" y="1015"/>
                </a:lnTo>
                <a:lnTo>
                  <a:pt x="1679" y="1013"/>
                </a:lnTo>
                <a:lnTo>
                  <a:pt x="1679" y="1013"/>
                </a:lnTo>
                <a:lnTo>
                  <a:pt x="1681" y="1008"/>
                </a:lnTo>
                <a:lnTo>
                  <a:pt x="1683" y="1004"/>
                </a:lnTo>
                <a:lnTo>
                  <a:pt x="1685" y="994"/>
                </a:lnTo>
                <a:lnTo>
                  <a:pt x="1685" y="984"/>
                </a:lnTo>
                <a:lnTo>
                  <a:pt x="1699" y="969"/>
                </a:lnTo>
                <a:lnTo>
                  <a:pt x="1699" y="969"/>
                </a:lnTo>
                <a:lnTo>
                  <a:pt x="1702" y="964"/>
                </a:lnTo>
                <a:lnTo>
                  <a:pt x="1708" y="948"/>
                </a:lnTo>
                <a:lnTo>
                  <a:pt x="1709" y="940"/>
                </a:lnTo>
                <a:lnTo>
                  <a:pt x="1710" y="932"/>
                </a:lnTo>
                <a:lnTo>
                  <a:pt x="1709" y="925"/>
                </a:lnTo>
                <a:lnTo>
                  <a:pt x="1708" y="919"/>
                </a:lnTo>
                <a:lnTo>
                  <a:pt x="1708" y="919"/>
                </a:lnTo>
                <a:lnTo>
                  <a:pt x="1703" y="915"/>
                </a:lnTo>
                <a:lnTo>
                  <a:pt x="1698" y="911"/>
                </a:lnTo>
                <a:lnTo>
                  <a:pt x="1685" y="904"/>
                </a:lnTo>
                <a:lnTo>
                  <a:pt x="1672" y="899"/>
                </a:lnTo>
                <a:lnTo>
                  <a:pt x="1672" y="899"/>
                </a:lnTo>
                <a:lnTo>
                  <a:pt x="1629" y="867"/>
                </a:lnTo>
                <a:lnTo>
                  <a:pt x="1594" y="841"/>
                </a:lnTo>
                <a:lnTo>
                  <a:pt x="1581" y="830"/>
                </a:lnTo>
                <a:lnTo>
                  <a:pt x="1571" y="818"/>
                </a:lnTo>
                <a:lnTo>
                  <a:pt x="1571" y="818"/>
                </a:lnTo>
                <a:lnTo>
                  <a:pt x="1545" y="788"/>
                </a:lnTo>
                <a:lnTo>
                  <a:pt x="1534" y="774"/>
                </a:lnTo>
                <a:lnTo>
                  <a:pt x="1521" y="762"/>
                </a:lnTo>
                <a:lnTo>
                  <a:pt x="1521" y="762"/>
                </a:lnTo>
                <a:lnTo>
                  <a:pt x="1513" y="755"/>
                </a:lnTo>
                <a:lnTo>
                  <a:pt x="1506" y="751"/>
                </a:lnTo>
                <a:lnTo>
                  <a:pt x="1490" y="744"/>
                </a:lnTo>
                <a:lnTo>
                  <a:pt x="1477" y="738"/>
                </a:lnTo>
                <a:lnTo>
                  <a:pt x="1473" y="735"/>
                </a:lnTo>
                <a:lnTo>
                  <a:pt x="1470" y="733"/>
                </a:lnTo>
                <a:lnTo>
                  <a:pt x="1470" y="733"/>
                </a:lnTo>
                <a:lnTo>
                  <a:pt x="1469" y="730"/>
                </a:lnTo>
                <a:lnTo>
                  <a:pt x="1465" y="729"/>
                </a:lnTo>
                <a:lnTo>
                  <a:pt x="1456" y="724"/>
                </a:lnTo>
                <a:lnTo>
                  <a:pt x="1451" y="722"/>
                </a:lnTo>
                <a:lnTo>
                  <a:pt x="1447" y="718"/>
                </a:lnTo>
                <a:lnTo>
                  <a:pt x="1444" y="712"/>
                </a:lnTo>
                <a:lnTo>
                  <a:pt x="1441" y="704"/>
                </a:lnTo>
                <a:lnTo>
                  <a:pt x="1441" y="704"/>
                </a:lnTo>
                <a:lnTo>
                  <a:pt x="1440" y="690"/>
                </a:lnTo>
                <a:lnTo>
                  <a:pt x="1440" y="679"/>
                </a:lnTo>
                <a:lnTo>
                  <a:pt x="1440" y="673"/>
                </a:lnTo>
                <a:lnTo>
                  <a:pt x="1441" y="668"/>
                </a:lnTo>
                <a:lnTo>
                  <a:pt x="1441" y="668"/>
                </a:lnTo>
                <a:lnTo>
                  <a:pt x="1441" y="666"/>
                </a:lnTo>
                <a:lnTo>
                  <a:pt x="1441" y="664"/>
                </a:lnTo>
                <a:lnTo>
                  <a:pt x="1439" y="658"/>
                </a:lnTo>
                <a:lnTo>
                  <a:pt x="1433" y="651"/>
                </a:lnTo>
                <a:lnTo>
                  <a:pt x="1428" y="640"/>
                </a:lnTo>
                <a:lnTo>
                  <a:pt x="1428" y="640"/>
                </a:lnTo>
                <a:lnTo>
                  <a:pt x="1426" y="632"/>
                </a:lnTo>
                <a:lnTo>
                  <a:pt x="1426" y="623"/>
                </a:lnTo>
                <a:lnTo>
                  <a:pt x="1429" y="614"/>
                </a:lnTo>
                <a:lnTo>
                  <a:pt x="1432" y="601"/>
                </a:lnTo>
                <a:lnTo>
                  <a:pt x="1441" y="572"/>
                </a:lnTo>
                <a:lnTo>
                  <a:pt x="1445" y="553"/>
                </a:lnTo>
                <a:lnTo>
                  <a:pt x="1450" y="532"/>
                </a:lnTo>
                <a:lnTo>
                  <a:pt x="1450" y="532"/>
                </a:lnTo>
                <a:lnTo>
                  <a:pt x="1450" y="520"/>
                </a:lnTo>
                <a:lnTo>
                  <a:pt x="1451" y="509"/>
                </a:lnTo>
                <a:lnTo>
                  <a:pt x="1450" y="487"/>
                </a:lnTo>
                <a:lnTo>
                  <a:pt x="1445" y="466"/>
                </a:lnTo>
                <a:lnTo>
                  <a:pt x="1440" y="446"/>
                </a:lnTo>
                <a:lnTo>
                  <a:pt x="1434" y="431"/>
                </a:lnTo>
                <a:lnTo>
                  <a:pt x="1429" y="420"/>
                </a:lnTo>
                <a:lnTo>
                  <a:pt x="1423" y="416"/>
                </a:lnTo>
                <a:lnTo>
                  <a:pt x="1422" y="415"/>
                </a:lnTo>
                <a:lnTo>
                  <a:pt x="1421" y="417"/>
                </a:lnTo>
                <a:lnTo>
                  <a:pt x="1421" y="417"/>
                </a:lnTo>
                <a:lnTo>
                  <a:pt x="1419" y="424"/>
                </a:lnTo>
                <a:lnTo>
                  <a:pt x="1418" y="438"/>
                </a:lnTo>
                <a:lnTo>
                  <a:pt x="1419" y="474"/>
                </a:lnTo>
                <a:lnTo>
                  <a:pt x="1418" y="513"/>
                </a:lnTo>
                <a:lnTo>
                  <a:pt x="1416" y="528"/>
                </a:lnTo>
                <a:lnTo>
                  <a:pt x="1414" y="539"/>
                </a:lnTo>
                <a:lnTo>
                  <a:pt x="1414" y="539"/>
                </a:lnTo>
                <a:lnTo>
                  <a:pt x="1405" y="553"/>
                </a:lnTo>
                <a:lnTo>
                  <a:pt x="1399" y="564"/>
                </a:lnTo>
                <a:lnTo>
                  <a:pt x="1393" y="568"/>
                </a:lnTo>
                <a:lnTo>
                  <a:pt x="1389" y="571"/>
                </a:lnTo>
                <a:lnTo>
                  <a:pt x="1383" y="574"/>
                </a:lnTo>
                <a:lnTo>
                  <a:pt x="1378" y="575"/>
                </a:lnTo>
                <a:lnTo>
                  <a:pt x="1378" y="575"/>
                </a:lnTo>
                <a:lnTo>
                  <a:pt x="1363" y="576"/>
                </a:lnTo>
                <a:lnTo>
                  <a:pt x="1349" y="578"/>
                </a:lnTo>
                <a:lnTo>
                  <a:pt x="1338" y="578"/>
                </a:lnTo>
                <a:lnTo>
                  <a:pt x="1335" y="576"/>
                </a:lnTo>
                <a:lnTo>
                  <a:pt x="1334" y="575"/>
                </a:lnTo>
                <a:lnTo>
                  <a:pt x="1334" y="575"/>
                </a:lnTo>
                <a:lnTo>
                  <a:pt x="1334" y="563"/>
                </a:lnTo>
                <a:lnTo>
                  <a:pt x="1332" y="543"/>
                </a:lnTo>
                <a:lnTo>
                  <a:pt x="1330" y="534"/>
                </a:lnTo>
                <a:lnTo>
                  <a:pt x="1327" y="525"/>
                </a:lnTo>
                <a:lnTo>
                  <a:pt x="1324" y="518"/>
                </a:lnTo>
                <a:lnTo>
                  <a:pt x="1321" y="517"/>
                </a:lnTo>
                <a:lnTo>
                  <a:pt x="1320" y="517"/>
                </a:lnTo>
                <a:lnTo>
                  <a:pt x="1320" y="517"/>
                </a:lnTo>
                <a:lnTo>
                  <a:pt x="1316" y="518"/>
                </a:lnTo>
                <a:lnTo>
                  <a:pt x="1313" y="520"/>
                </a:lnTo>
                <a:lnTo>
                  <a:pt x="1309" y="525"/>
                </a:lnTo>
                <a:lnTo>
                  <a:pt x="1306" y="529"/>
                </a:lnTo>
                <a:lnTo>
                  <a:pt x="1306" y="532"/>
                </a:lnTo>
                <a:lnTo>
                  <a:pt x="1306" y="532"/>
                </a:lnTo>
                <a:lnTo>
                  <a:pt x="1288" y="488"/>
                </a:lnTo>
                <a:lnTo>
                  <a:pt x="1276" y="453"/>
                </a:lnTo>
                <a:lnTo>
                  <a:pt x="1272" y="440"/>
                </a:lnTo>
                <a:lnTo>
                  <a:pt x="1270" y="431"/>
                </a:lnTo>
                <a:lnTo>
                  <a:pt x="1270" y="431"/>
                </a:lnTo>
                <a:lnTo>
                  <a:pt x="1270" y="423"/>
                </a:lnTo>
                <a:lnTo>
                  <a:pt x="1272" y="411"/>
                </a:lnTo>
                <a:lnTo>
                  <a:pt x="1276" y="381"/>
                </a:lnTo>
                <a:lnTo>
                  <a:pt x="1284" y="346"/>
                </a:lnTo>
                <a:lnTo>
                  <a:pt x="1284" y="346"/>
                </a:lnTo>
                <a:lnTo>
                  <a:pt x="1292" y="304"/>
                </a:lnTo>
                <a:lnTo>
                  <a:pt x="1296" y="271"/>
                </a:lnTo>
                <a:lnTo>
                  <a:pt x="1298" y="256"/>
                </a:lnTo>
                <a:lnTo>
                  <a:pt x="1298" y="245"/>
                </a:lnTo>
                <a:lnTo>
                  <a:pt x="1298" y="245"/>
                </a:lnTo>
                <a:lnTo>
                  <a:pt x="1296" y="220"/>
                </a:lnTo>
                <a:lnTo>
                  <a:pt x="1292" y="191"/>
                </a:lnTo>
                <a:lnTo>
                  <a:pt x="1291" y="178"/>
                </a:lnTo>
                <a:lnTo>
                  <a:pt x="1287" y="167"/>
                </a:lnTo>
                <a:lnTo>
                  <a:pt x="1283" y="160"/>
                </a:lnTo>
                <a:lnTo>
                  <a:pt x="1280" y="159"/>
                </a:lnTo>
                <a:lnTo>
                  <a:pt x="1277" y="159"/>
                </a:lnTo>
                <a:lnTo>
                  <a:pt x="1277" y="159"/>
                </a:lnTo>
                <a:lnTo>
                  <a:pt x="1274" y="159"/>
                </a:lnTo>
                <a:lnTo>
                  <a:pt x="1272" y="163"/>
                </a:lnTo>
                <a:lnTo>
                  <a:pt x="1269" y="173"/>
                </a:lnTo>
                <a:lnTo>
                  <a:pt x="1269" y="187"/>
                </a:lnTo>
                <a:lnTo>
                  <a:pt x="1269" y="203"/>
                </a:lnTo>
                <a:lnTo>
                  <a:pt x="1270" y="236"/>
                </a:lnTo>
                <a:lnTo>
                  <a:pt x="1270" y="249"/>
                </a:lnTo>
                <a:lnTo>
                  <a:pt x="1270" y="258"/>
                </a:lnTo>
                <a:lnTo>
                  <a:pt x="1270" y="258"/>
                </a:lnTo>
                <a:lnTo>
                  <a:pt x="1263" y="279"/>
                </a:lnTo>
                <a:lnTo>
                  <a:pt x="1254" y="308"/>
                </a:lnTo>
                <a:lnTo>
                  <a:pt x="1241" y="346"/>
                </a:lnTo>
                <a:lnTo>
                  <a:pt x="1241" y="346"/>
                </a:lnTo>
                <a:lnTo>
                  <a:pt x="1190" y="276"/>
                </a:lnTo>
                <a:lnTo>
                  <a:pt x="1154" y="227"/>
                </a:lnTo>
                <a:lnTo>
                  <a:pt x="1141" y="206"/>
                </a:lnTo>
                <a:lnTo>
                  <a:pt x="1134" y="195"/>
                </a:lnTo>
                <a:lnTo>
                  <a:pt x="1134" y="195"/>
                </a:lnTo>
                <a:lnTo>
                  <a:pt x="1128" y="180"/>
                </a:lnTo>
                <a:lnTo>
                  <a:pt x="1121" y="155"/>
                </a:lnTo>
                <a:lnTo>
                  <a:pt x="1103" y="90"/>
                </a:lnTo>
                <a:lnTo>
                  <a:pt x="1094" y="55"/>
                </a:lnTo>
                <a:lnTo>
                  <a:pt x="1084" y="27"/>
                </a:lnTo>
                <a:lnTo>
                  <a:pt x="1076" y="7"/>
                </a:lnTo>
                <a:lnTo>
                  <a:pt x="1072" y="1"/>
                </a:lnTo>
                <a:lnTo>
                  <a:pt x="1069" y="0"/>
                </a:lnTo>
                <a:lnTo>
                  <a:pt x="1069" y="0"/>
                </a:lnTo>
                <a:lnTo>
                  <a:pt x="1065" y="3"/>
                </a:lnTo>
                <a:lnTo>
                  <a:pt x="1062" y="7"/>
                </a:lnTo>
                <a:lnTo>
                  <a:pt x="1059" y="12"/>
                </a:lnTo>
                <a:lnTo>
                  <a:pt x="1059" y="19"/>
                </a:lnTo>
                <a:lnTo>
                  <a:pt x="1061" y="36"/>
                </a:lnTo>
                <a:lnTo>
                  <a:pt x="1062" y="51"/>
                </a:lnTo>
                <a:lnTo>
                  <a:pt x="1062" y="51"/>
                </a:lnTo>
                <a:lnTo>
                  <a:pt x="1066" y="77"/>
                </a:lnTo>
                <a:lnTo>
                  <a:pt x="1076" y="122"/>
                </a:lnTo>
                <a:lnTo>
                  <a:pt x="1088" y="166"/>
                </a:lnTo>
                <a:lnTo>
                  <a:pt x="1094" y="182"/>
                </a:lnTo>
                <a:lnTo>
                  <a:pt x="1098" y="195"/>
                </a:lnTo>
                <a:lnTo>
                  <a:pt x="1098" y="195"/>
                </a:lnTo>
                <a:lnTo>
                  <a:pt x="1118" y="225"/>
                </a:lnTo>
                <a:lnTo>
                  <a:pt x="1153" y="276"/>
                </a:lnTo>
                <a:lnTo>
                  <a:pt x="1187" y="328"/>
                </a:lnTo>
                <a:lnTo>
                  <a:pt x="1200" y="347"/>
                </a:lnTo>
                <a:lnTo>
                  <a:pt x="1205" y="359"/>
                </a:lnTo>
                <a:lnTo>
                  <a:pt x="1205" y="359"/>
                </a:lnTo>
                <a:lnTo>
                  <a:pt x="1208" y="366"/>
                </a:lnTo>
                <a:lnTo>
                  <a:pt x="1211" y="373"/>
                </a:lnTo>
                <a:lnTo>
                  <a:pt x="1218" y="384"/>
                </a:lnTo>
                <a:lnTo>
                  <a:pt x="1226" y="395"/>
                </a:lnTo>
                <a:lnTo>
                  <a:pt x="1226" y="395"/>
                </a:lnTo>
                <a:lnTo>
                  <a:pt x="1227" y="406"/>
                </a:lnTo>
                <a:lnTo>
                  <a:pt x="1229" y="434"/>
                </a:lnTo>
                <a:lnTo>
                  <a:pt x="1230" y="451"/>
                </a:lnTo>
                <a:lnTo>
                  <a:pt x="1233" y="467"/>
                </a:lnTo>
                <a:lnTo>
                  <a:pt x="1236" y="482"/>
                </a:lnTo>
                <a:lnTo>
                  <a:pt x="1241" y="496"/>
                </a:lnTo>
                <a:lnTo>
                  <a:pt x="1241" y="496"/>
                </a:lnTo>
                <a:lnTo>
                  <a:pt x="1267" y="550"/>
                </a:lnTo>
                <a:lnTo>
                  <a:pt x="1284" y="582"/>
                </a:lnTo>
                <a:lnTo>
                  <a:pt x="1284" y="640"/>
                </a:lnTo>
                <a:lnTo>
                  <a:pt x="1284" y="640"/>
                </a:lnTo>
                <a:lnTo>
                  <a:pt x="1265" y="633"/>
                </a:lnTo>
                <a:lnTo>
                  <a:pt x="1219" y="615"/>
                </a:lnTo>
                <a:lnTo>
                  <a:pt x="1165" y="594"/>
                </a:lnTo>
                <a:lnTo>
                  <a:pt x="1143" y="585"/>
                </a:lnTo>
                <a:lnTo>
                  <a:pt x="1127" y="575"/>
                </a:lnTo>
                <a:lnTo>
                  <a:pt x="1127" y="575"/>
                </a:lnTo>
                <a:lnTo>
                  <a:pt x="1102" y="558"/>
                </a:lnTo>
                <a:lnTo>
                  <a:pt x="1084" y="545"/>
                </a:lnTo>
                <a:lnTo>
                  <a:pt x="1069" y="532"/>
                </a:lnTo>
                <a:lnTo>
                  <a:pt x="1069" y="532"/>
                </a:lnTo>
                <a:lnTo>
                  <a:pt x="1073" y="495"/>
                </a:lnTo>
                <a:lnTo>
                  <a:pt x="1074" y="462"/>
                </a:lnTo>
                <a:lnTo>
                  <a:pt x="1076" y="431"/>
                </a:lnTo>
                <a:lnTo>
                  <a:pt x="1076" y="431"/>
                </a:lnTo>
                <a:lnTo>
                  <a:pt x="1076" y="416"/>
                </a:lnTo>
                <a:lnTo>
                  <a:pt x="1073" y="395"/>
                </a:lnTo>
                <a:lnTo>
                  <a:pt x="1063" y="352"/>
                </a:lnTo>
                <a:lnTo>
                  <a:pt x="1059" y="332"/>
                </a:lnTo>
                <a:lnTo>
                  <a:pt x="1054" y="318"/>
                </a:lnTo>
                <a:lnTo>
                  <a:pt x="1049" y="308"/>
                </a:lnTo>
                <a:lnTo>
                  <a:pt x="1048" y="308"/>
                </a:lnTo>
                <a:lnTo>
                  <a:pt x="1047" y="310"/>
                </a:lnTo>
                <a:lnTo>
                  <a:pt x="1047" y="310"/>
                </a:lnTo>
                <a:lnTo>
                  <a:pt x="1045" y="318"/>
                </a:lnTo>
                <a:lnTo>
                  <a:pt x="1045" y="332"/>
                </a:lnTo>
                <a:lnTo>
                  <a:pt x="1045" y="370"/>
                </a:lnTo>
                <a:lnTo>
                  <a:pt x="1047" y="438"/>
                </a:lnTo>
                <a:lnTo>
                  <a:pt x="1047" y="438"/>
                </a:lnTo>
                <a:lnTo>
                  <a:pt x="1047" y="458"/>
                </a:lnTo>
                <a:lnTo>
                  <a:pt x="1045" y="476"/>
                </a:lnTo>
                <a:lnTo>
                  <a:pt x="1044" y="491"/>
                </a:lnTo>
                <a:lnTo>
                  <a:pt x="1043" y="495"/>
                </a:lnTo>
                <a:lnTo>
                  <a:pt x="1040" y="496"/>
                </a:lnTo>
                <a:lnTo>
                  <a:pt x="1040" y="496"/>
                </a:lnTo>
                <a:lnTo>
                  <a:pt x="1026" y="491"/>
                </a:lnTo>
                <a:lnTo>
                  <a:pt x="1000" y="476"/>
                </a:lnTo>
                <a:lnTo>
                  <a:pt x="985" y="466"/>
                </a:lnTo>
                <a:lnTo>
                  <a:pt x="971" y="455"/>
                </a:lnTo>
                <a:lnTo>
                  <a:pt x="957" y="444"/>
                </a:lnTo>
                <a:lnTo>
                  <a:pt x="947" y="431"/>
                </a:lnTo>
                <a:lnTo>
                  <a:pt x="947" y="431"/>
                </a:lnTo>
                <a:lnTo>
                  <a:pt x="938" y="417"/>
                </a:lnTo>
                <a:lnTo>
                  <a:pt x="928" y="401"/>
                </a:lnTo>
                <a:lnTo>
                  <a:pt x="909" y="362"/>
                </a:lnTo>
                <a:lnTo>
                  <a:pt x="894" y="323"/>
                </a:lnTo>
                <a:lnTo>
                  <a:pt x="883" y="294"/>
                </a:lnTo>
                <a:lnTo>
                  <a:pt x="883" y="294"/>
                </a:lnTo>
                <a:lnTo>
                  <a:pt x="873" y="253"/>
                </a:lnTo>
                <a:lnTo>
                  <a:pt x="859" y="189"/>
                </a:lnTo>
                <a:lnTo>
                  <a:pt x="851" y="159"/>
                </a:lnTo>
                <a:lnTo>
                  <a:pt x="844" y="133"/>
                </a:lnTo>
                <a:lnTo>
                  <a:pt x="837" y="115"/>
                </a:lnTo>
                <a:lnTo>
                  <a:pt x="834" y="109"/>
                </a:lnTo>
                <a:lnTo>
                  <a:pt x="832" y="108"/>
                </a:lnTo>
                <a:lnTo>
                  <a:pt x="832" y="108"/>
                </a:lnTo>
                <a:lnTo>
                  <a:pt x="830" y="110"/>
                </a:lnTo>
                <a:lnTo>
                  <a:pt x="829" y="116"/>
                </a:lnTo>
                <a:lnTo>
                  <a:pt x="830" y="134"/>
                </a:lnTo>
                <a:lnTo>
                  <a:pt x="832" y="160"/>
                </a:lnTo>
                <a:lnTo>
                  <a:pt x="836" y="191"/>
                </a:lnTo>
                <a:lnTo>
                  <a:pt x="847" y="254"/>
                </a:lnTo>
                <a:lnTo>
                  <a:pt x="854" y="294"/>
                </a:lnTo>
                <a:lnTo>
                  <a:pt x="854" y="294"/>
                </a:lnTo>
                <a:lnTo>
                  <a:pt x="856" y="308"/>
                </a:lnTo>
                <a:lnTo>
                  <a:pt x="862" y="325"/>
                </a:lnTo>
                <a:lnTo>
                  <a:pt x="877" y="368"/>
                </a:lnTo>
                <a:lnTo>
                  <a:pt x="887" y="391"/>
                </a:lnTo>
                <a:lnTo>
                  <a:pt x="896" y="413"/>
                </a:lnTo>
                <a:lnTo>
                  <a:pt x="907" y="434"/>
                </a:lnTo>
                <a:lnTo>
                  <a:pt x="918" y="452"/>
                </a:lnTo>
                <a:lnTo>
                  <a:pt x="918" y="452"/>
                </a:lnTo>
                <a:lnTo>
                  <a:pt x="931" y="470"/>
                </a:lnTo>
                <a:lnTo>
                  <a:pt x="947" y="488"/>
                </a:lnTo>
                <a:lnTo>
                  <a:pt x="967" y="509"/>
                </a:lnTo>
                <a:lnTo>
                  <a:pt x="989" y="528"/>
                </a:lnTo>
                <a:lnTo>
                  <a:pt x="1032" y="565"/>
                </a:lnTo>
                <a:lnTo>
                  <a:pt x="1069" y="596"/>
                </a:lnTo>
                <a:lnTo>
                  <a:pt x="1069" y="596"/>
                </a:lnTo>
                <a:lnTo>
                  <a:pt x="1089" y="611"/>
                </a:lnTo>
                <a:lnTo>
                  <a:pt x="1117" y="626"/>
                </a:lnTo>
                <a:lnTo>
                  <a:pt x="1149" y="644"/>
                </a:lnTo>
                <a:lnTo>
                  <a:pt x="1182" y="659"/>
                </a:lnTo>
                <a:lnTo>
                  <a:pt x="1238" y="687"/>
                </a:lnTo>
                <a:lnTo>
                  <a:pt x="1262" y="697"/>
                </a:lnTo>
                <a:lnTo>
                  <a:pt x="1262" y="6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157550A1-4CE9-4CC9-A03D-389BBF92DC9B}"/>
              </a:ext>
            </a:extLst>
          </p:cNvPr>
          <p:cNvSpPr>
            <a:spLocks noEditPoints="1"/>
          </p:cNvSpPr>
          <p:nvPr/>
        </p:nvSpPr>
        <p:spPr bwMode="auto">
          <a:xfrm>
            <a:off x="7234272" y="929828"/>
            <a:ext cx="1091272" cy="2529364"/>
          </a:xfrm>
          <a:custGeom>
            <a:avLst/>
            <a:gdLst>
              <a:gd name="T0" fmla="*/ 174 w 988"/>
              <a:gd name="T1" fmla="*/ 430 h 2290"/>
              <a:gd name="T2" fmla="*/ 14 w 988"/>
              <a:gd name="T3" fmla="*/ 343 h 2290"/>
              <a:gd name="T4" fmla="*/ 17 w 988"/>
              <a:gd name="T5" fmla="*/ 409 h 2290"/>
              <a:gd name="T6" fmla="*/ 108 w 988"/>
              <a:gd name="T7" fmla="*/ 506 h 2290"/>
              <a:gd name="T8" fmla="*/ 198 w 988"/>
              <a:gd name="T9" fmla="*/ 708 h 2290"/>
              <a:gd name="T10" fmla="*/ 119 w 988"/>
              <a:gd name="T11" fmla="*/ 1007 h 2290"/>
              <a:gd name="T12" fmla="*/ 170 w 988"/>
              <a:gd name="T13" fmla="*/ 1214 h 2290"/>
              <a:gd name="T14" fmla="*/ 180 w 988"/>
              <a:gd name="T15" fmla="*/ 1347 h 2290"/>
              <a:gd name="T16" fmla="*/ 152 w 988"/>
              <a:gd name="T17" fmla="*/ 1583 h 2290"/>
              <a:gd name="T18" fmla="*/ 50 w 988"/>
              <a:gd name="T19" fmla="*/ 1928 h 2290"/>
              <a:gd name="T20" fmla="*/ 60 w 988"/>
              <a:gd name="T21" fmla="*/ 1976 h 2290"/>
              <a:gd name="T22" fmla="*/ 115 w 988"/>
              <a:gd name="T23" fmla="*/ 1936 h 2290"/>
              <a:gd name="T24" fmla="*/ 173 w 988"/>
              <a:gd name="T25" fmla="*/ 1713 h 2290"/>
              <a:gd name="T26" fmla="*/ 285 w 988"/>
              <a:gd name="T27" fmla="*/ 1361 h 2290"/>
              <a:gd name="T28" fmla="*/ 352 w 988"/>
              <a:gd name="T29" fmla="*/ 1376 h 2290"/>
              <a:gd name="T30" fmla="*/ 400 w 988"/>
              <a:gd name="T31" fmla="*/ 1390 h 2290"/>
              <a:gd name="T32" fmla="*/ 436 w 988"/>
              <a:gd name="T33" fmla="*/ 1621 h 2290"/>
              <a:gd name="T34" fmla="*/ 449 w 988"/>
              <a:gd name="T35" fmla="*/ 1723 h 2290"/>
              <a:gd name="T36" fmla="*/ 428 w 988"/>
              <a:gd name="T37" fmla="*/ 2034 h 2290"/>
              <a:gd name="T38" fmla="*/ 515 w 988"/>
              <a:gd name="T39" fmla="*/ 1998 h 2290"/>
              <a:gd name="T40" fmla="*/ 500 w 988"/>
              <a:gd name="T41" fmla="*/ 1849 h 2290"/>
              <a:gd name="T42" fmla="*/ 507 w 988"/>
              <a:gd name="T43" fmla="*/ 1430 h 2290"/>
              <a:gd name="T44" fmla="*/ 726 w 988"/>
              <a:gd name="T45" fmla="*/ 1676 h 2290"/>
              <a:gd name="T46" fmla="*/ 756 w 988"/>
              <a:gd name="T47" fmla="*/ 2101 h 2290"/>
              <a:gd name="T48" fmla="*/ 723 w 988"/>
              <a:gd name="T49" fmla="*/ 2207 h 2290"/>
              <a:gd name="T50" fmla="*/ 616 w 988"/>
              <a:gd name="T51" fmla="*/ 2284 h 2290"/>
              <a:gd name="T52" fmla="*/ 748 w 988"/>
              <a:gd name="T53" fmla="*/ 2273 h 2290"/>
              <a:gd name="T54" fmla="*/ 806 w 988"/>
              <a:gd name="T55" fmla="*/ 2257 h 2290"/>
              <a:gd name="T56" fmla="*/ 847 w 988"/>
              <a:gd name="T57" fmla="*/ 2211 h 2290"/>
              <a:gd name="T58" fmla="*/ 849 w 988"/>
              <a:gd name="T59" fmla="*/ 2103 h 2290"/>
              <a:gd name="T60" fmla="*/ 879 w 988"/>
              <a:gd name="T61" fmla="*/ 1655 h 2290"/>
              <a:gd name="T62" fmla="*/ 949 w 988"/>
              <a:gd name="T63" fmla="*/ 1224 h 2290"/>
              <a:gd name="T64" fmla="*/ 988 w 988"/>
              <a:gd name="T65" fmla="*/ 1070 h 2290"/>
              <a:gd name="T66" fmla="*/ 936 w 988"/>
              <a:gd name="T67" fmla="*/ 947 h 2290"/>
              <a:gd name="T68" fmla="*/ 705 w 988"/>
              <a:gd name="T69" fmla="*/ 788 h 2290"/>
              <a:gd name="T70" fmla="*/ 396 w 988"/>
              <a:gd name="T71" fmla="*/ 794 h 2290"/>
              <a:gd name="T72" fmla="*/ 336 w 988"/>
              <a:gd name="T73" fmla="*/ 747 h 2290"/>
              <a:gd name="T74" fmla="*/ 440 w 988"/>
              <a:gd name="T75" fmla="*/ 689 h 2290"/>
              <a:gd name="T76" fmla="*/ 482 w 988"/>
              <a:gd name="T77" fmla="*/ 660 h 2290"/>
              <a:gd name="T78" fmla="*/ 461 w 988"/>
              <a:gd name="T79" fmla="*/ 593 h 2290"/>
              <a:gd name="T80" fmla="*/ 427 w 988"/>
              <a:gd name="T81" fmla="*/ 537 h 2290"/>
              <a:gd name="T82" fmla="*/ 395 w 988"/>
              <a:gd name="T83" fmla="*/ 462 h 2290"/>
              <a:gd name="T84" fmla="*/ 389 w 988"/>
              <a:gd name="T85" fmla="*/ 361 h 2290"/>
              <a:gd name="T86" fmla="*/ 438 w 988"/>
              <a:gd name="T87" fmla="*/ 227 h 2290"/>
              <a:gd name="T88" fmla="*/ 354 w 988"/>
              <a:gd name="T89" fmla="*/ 75 h 2290"/>
              <a:gd name="T90" fmla="*/ 296 w 988"/>
              <a:gd name="T91" fmla="*/ 8 h 2290"/>
              <a:gd name="T92" fmla="*/ 325 w 988"/>
              <a:gd name="T93" fmla="*/ 86 h 2290"/>
              <a:gd name="T94" fmla="*/ 409 w 988"/>
              <a:gd name="T95" fmla="*/ 212 h 2290"/>
              <a:gd name="T96" fmla="*/ 387 w 988"/>
              <a:gd name="T97" fmla="*/ 306 h 2290"/>
              <a:gd name="T98" fmla="*/ 329 w 988"/>
              <a:gd name="T99" fmla="*/ 398 h 2290"/>
              <a:gd name="T100" fmla="*/ 285 w 988"/>
              <a:gd name="T101" fmla="*/ 380 h 2290"/>
              <a:gd name="T102" fmla="*/ 227 w 988"/>
              <a:gd name="T103" fmla="*/ 376 h 2290"/>
              <a:gd name="T104" fmla="*/ 98 w 988"/>
              <a:gd name="T105" fmla="*/ 283 h 2290"/>
              <a:gd name="T106" fmla="*/ 80 w 988"/>
              <a:gd name="T107" fmla="*/ 149 h 2290"/>
              <a:gd name="T108" fmla="*/ 98 w 988"/>
              <a:gd name="T109" fmla="*/ 0 h 2290"/>
              <a:gd name="T110" fmla="*/ 71 w 988"/>
              <a:gd name="T111" fmla="*/ 57 h 2290"/>
              <a:gd name="T112" fmla="*/ 33 w 988"/>
              <a:gd name="T113" fmla="*/ 169 h 2290"/>
              <a:gd name="T114" fmla="*/ 82 w 988"/>
              <a:gd name="T115" fmla="*/ 307 h 2290"/>
              <a:gd name="T116" fmla="*/ 744 w 988"/>
              <a:gd name="T117" fmla="*/ 1476 h 2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88" h="2290">
                <a:moveTo>
                  <a:pt x="189" y="404"/>
                </a:moveTo>
                <a:lnTo>
                  <a:pt x="189" y="404"/>
                </a:lnTo>
                <a:lnTo>
                  <a:pt x="189" y="408"/>
                </a:lnTo>
                <a:lnTo>
                  <a:pt x="189" y="415"/>
                </a:lnTo>
                <a:lnTo>
                  <a:pt x="188" y="420"/>
                </a:lnTo>
                <a:lnTo>
                  <a:pt x="187" y="425"/>
                </a:lnTo>
                <a:lnTo>
                  <a:pt x="184" y="427"/>
                </a:lnTo>
                <a:lnTo>
                  <a:pt x="181" y="429"/>
                </a:lnTo>
                <a:lnTo>
                  <a:pt x="181" y="429"/>
                </a:lnTo>
                <a:lnTo>
                  <a:pt x="174" y="430"/>
                </a:lnTo>
                <a:lnTo>
                  <a:pt x="169" y="433"/>
                </a:lnTo>
                <a:lnTo>
                  <a:pt x="164" y="437"/>
                </a:lnTo>
                <a:lnTo>
                  <a:pt x="164" y="437"/>
                </a:lnTo>
                <a:lnTo>
                  <a:pt x="107" y="394"/>
                </a:lnTo>
                <a:lnTo>
                  <a:pt x="62" y="362"/>
                </a:lnTo>
                <a:lnTo>
                  <a:pt x="44" y="351"/>
                </a:lnTo>
                <a:lnTo>
                  <a:pt x="33" y="346"/>
                </a:lnTo>
                <a:lnTo>
                  <a:pt x="33" y="346"/>
                </a:lnTo>
                <a:lnTo>
                  <a:pt x="20" y="343"/>
                </a:lnTo>
                <a:lnTo>
                  <a:pt x="14" y="343"/>
                </a:lnTo>
                <a:lnTo>
                  <a:pt x="9" y="344"/>
                </a:lnTo>
                <a:lnTo>
                  <a:pt x="6" y="346"/>
                </a:lnTo>
                <a:lnTo>
                  <a:pt x="3" y="348"/>
                </a:lnTo>
                <a:lnTo>
                  <a:pt x="0" y="351"/>
                </a:lnTo>
                <a:lnTo>
                  <a:pt x="0" y="354"/>
                </a:lnTo>
                <a:lnTo>
                  <a:pt x="0" y="354"/>
                </a:lnTo>
                <a:lnTo>
                  <a:pt x="2" y="361"/>
                </a:lnTo>
                <a:lnTo>
                  <a:pt x="4" y="373"/>
                </a:lnTo>
                <a:lnTo>
                  <a:pt x="10" y="390"/>
                </a:lnTo>
                <a:lnTo>
                  <a:pt x="17" y="409"/>
                </a:lnTo>
                <a:lnTo>
                  <a:pt x="27" y="429"/>
                </a:lnTo>
                <a:lnTo>
                  <a:pt x="36" y="448"/>
                </a:lnTo>
                <a:lnTo>
                  <a:pt x="47" y="465"/>
                </a:lnTo>
                <a:lnTo>
                  <a:pt x="53" y="472"/>
                </a:lnTo>
                <a:lnTo>
                  <a:pt x="58" y="478"/>
                </a:lnTo>
                <a:lnTo>
                  <a:pt x="58" y="478"/>
                </a:lnTo>
                <a:lnTo>
                  <a:pt x="64" y="483"/>
                </a:lnTo>
                <a:lnTo>
                  <a:pt x="72" y="488"/>
                </a:lnTo>
                <a:lnTo>
                  <a:pt x="89" y="498"/>
                </a:lnTo>
                <a:lnTo>
                  <a:pt x="108" y="506"/>
                </a:lnTo>
                <a:lnTo>
                  <a:pt x="127" y="513"/>
                </a:lnTo>
                <a:lnTo>
                  <a:pt x="159" y="524"/>
                </a:lnTo>
                <a:lnTo>
                  <a:pt x="173" y="527"/>
                </a:lnTo>
                <a:lnTo>
                  <a:pt x="173" y="527"/>
                </a:lnTo>
                <a:lnTo>
                  <a:pt x="177" y="548"/>
                </a:lnTo>
                <a:lnTo>
                  <a:pt x="185" y="596"/>
                </a:lnTo>
                <a:lnTo>
                  <a:pt x="193" y="655"/>
                </a:lnTo>
                <a:lnTo>
                  <a:pt x="196" y="683"/>
                </a:lnTo>
                <a:lnTo>
                  <a:pt x="198" y="708"/>
                </a:lnTo>
                <a:lnTo>
                  <a:pt x="198" y="708"/>
                </a:lnTo>
                <a:lnTo>
                  <a:pt x="196" y="733"/>
                </a:lnTo>
                <a:lnTo>
                  <a:pt x="195" y="758"/>
                </a:lnTo>
                <a:lnTo>
                  <a:pt x="189" y="809"/>
                </a:lnTo>
                <a:lnTo>
                  <a:pt x="181" y="866"/>
                </a:lnTo>
                <a:lnTo>
                  <a:pt x="181" y="866"/>
                </a:lnTo>
                <a:lnTo>
                  <a:pt x="171" y="884"/>
                </a:lnTo>
                <a:lnTo>
                  <a:pt x="149" y="927"/>
                </a:lnTo>
                <a:lnTo>
                  <a:pt x="137" y="953"/>
                </a:lnTo>
                <a:lnTo>
                  <a:pt x="126" y="980"/>
                </a:lnTo>
                <a:lnTo>
                  <a:pt x="119" y="1007"/>
                </a:lnTo>
                <a:lnTo>
                  <a:pt x="116" y="1019"/>
                </a:lnTo>
                <a:lnTo>
                  <a:pt x="115" y="1030"/>
                </a:lnTo>
                <a:lnTo>
                  <a:pt x="115" y="1030"/>
                </a:lnTo>
                <a:lnTo>
                  <a:pt x="116" y="1041"/>
                </a:lnTo>
                <a:lnTo>
                  <a:pt x="118" y="1054"/>
                </a:lnTo>
                <a:lnTo>
                  <a:pt x="123" y="1081"/>
                </a:lnTo>
                <a:lnTo>
                  <a:pt x="133" y="1110"/>
                </a:lnTo>
                <a:lnTo>
                  <a:pt x="142" y="1141"/>
                </a:lnTo>
                <a:lnTo>
                  <a:pt x="163" y="1193"/>
                </a:lnTo>
                <a:lnTo>
                  <a:pt x="170" y="1214"/>
                </a:lnTo>
                <a:lnTo>
                  <a:pt x="173" y="1228"/>
                </a:lnTo>
                <a:lnTo>
                  <a:pt x="173" y="1228"/>
                </a:lnTo>
                <a:lnTo>
                  <a:pt x="176" y="1247"/>
                </a:lnTo>
                <a:lnTo>
                  <a:pt x="180" y="1267"/>
                </a:lnTo>
                <a:lnTo>
                  <a:pt x="182" y="1289"/>
                </a:lnTo>
                <a:lnTo>
                  <a:pt x="182" y="1298"/>
                </a:lnTo>
                <a:lnTo>
                  <a:pt x="181" y="1310"/>
                </a:lnTo>
                <a:lnTo>
                  <a:pt x="181" y="1310"/>
                </a:lnTo>
                <a:lnTo>
                  <a:pt x="180" y="1325"/>
                </a:lnTo>
                <a:lnTo>
                  <a:pt x="180" y="1347"/>
                </a:lnTo>
                <a:lnTo>
                  <a:pt x="180" y="1401"/>
                </a:lnTo>
                <a:lnTo>
                  <a:pt x="178" y="1456"/>
                </a:lnTo>
                <a:lnTo>
                  <a:pt x="176" y="1477"/>
                </a:lnTo>
                <a:lnTo>
                  <a:pt x="173" y="1491"/>
                </a:lnTo>
                <a:lnTo>
                  <a:pt x="173" y="1491"/>
                </a:lnTo>
                <a:lnTo>
                  <a:pt x="162" y="1524"/>
                </a:lnTo>
                <a:lnTo>
                  <a:pt x="156" y="1540"/>
                </a:lnTo>
                <a:lnTo>
                  <a:pt x="156" y="1540"/>
                </a:lnTo>
                <a:lnTo>
                  <a:pt x="155" y="1556"/>
                </a:lnTo>
                <a:lnTo>
                  <a:pt x="152" y="1583"/>
                </a:lnTo>
                <a:lnTo>
                  <a:pt x="148" y="1623"/>
                </a:lnTo>
                <a:lnTo>
                  <a:pt x="148" y="1623"/>
                </a:lnTo>
                <a:lnTo>
                  <a:pt x="111" y="1748"/>
                </a:lnTo>
                <a:lnTo>
                  <a:pt x="86" y="1835"/>
                </a:lnTo>
                <a:lnTo>
                  <a:pt x="75" y="1878"/>
                </a:lnTo>
                <a:lnTo>
                  <a:pt x="75" y="1878"/>
                </a:lnTo>
                <a:lnTo>
                  <a:pt x="73" y="1882"/>
                </a:lnTo>
                <a:lnTo>
                  <a:pt x="71" y="1888"/>
                </a:lnTo>
                <a:lnTo>
                  <a:pt x="64" y="1903"/>
                </a:lnTo>
                <a:lnTo>
                  <a:pt x="50" y="1928"/>
                </a:lnTo>
                <a:lnTo>
                  <a:pt x="50" y="1928"/>
                </a:lnTo>
                <a:lnTo>
                  <a:pt x="40" y="1937"/>
                </a:lnTo>
                <a:lnTo>
                  <a:pt x="28" y="1950"/>
                </a:lnTo>
                <a:lnTo>
                  <a:pt x="15" y="1962"/>
                </a:lnTo>
                <a:lnTo>
                  <a:pt x="9" y="1969"/>
                </a:lnTo>
                <a:lnTo>
                  <a:pt x="9" y="1969"/>
                </a:lnTo>
                <a:lnTo>
                  <a:pt x="10" y="1971"/>
                </a:lnTo>
                <a:lnTo>
                  <a:pt x="15" y="1972"/>
                </a:lnTo>
                <a:lnTo>
                  <a:pt x="36" y="1975"/>
                </a:lnTo>
                <a:lnTo>
                  <a:pt x="60" y="1976"/>
                </a:lnTo>
                <a:lnTo>
                  <a:pt x="83" y="1977"/>
                </a:lnTo>
                <a:lnTo>
                  <a:pt x="83" y="1977"/>
                </a:lnTo>
                <a:lnTo>
                  <a:pt x="87" y="1976"/>
                </a:lnTo>
                <a:lnTo>
                  <a:pt x="91" y="1975"/>
                </a:lnTo>
                <a:lnTo>
                  <a:pt x="98" y="1971"/>
                </a:lnTo>
                <a:lnTo>
                  <a:pt x="104" y="1964"/>
                </a:lnTo>
                <a:lnTo>
                  <a:pt x="108" y="1957"/>
                </a:lnTo>
                <a:lnTo>
                  <a:pt x="113" y="1943"/>
                </a:lnTo>
                <a:lnTo>
                  <a:pt x="115" y="1936"/>
                </a:lnTo>
                <a:lnTo>
                  <a:pt x="115" y="1936"/>
                </a:lnTo>
                <a:lnTo>
                  <a:pt x="119" y="1935"/>
                </a:lnTo>
                <a:lnTo>
                  <a:pt x="127" y="1932"/>
                </a:lnTo>
                <a:lnTo>
                  <a:pt x="131" y="1930"/>
                </a:lnTo>
                <a:lnTo>
                  <a:pt x="136" y="1928"/>
                </a:lnTo>
                <a:lnTo>
                  <a:pt x="138" y="1924"/>
                </a:lnTo>
                <a:lnTo>
                  <a:pt x="140" y="1919"/>
                </a:lnTo>
                <a:lnTo>
                  <a:pt x="140" y="1919"/>
                </a:lnTo>
                <a:lnTo>
                  <a:pt x="149" y="1853"/>
                </a:lnTo>
                <a:lnTo>
                  <a:pt x="159" y="1791"/>
                </a:lnTo>
                <a:lnTo>
                  <a:pt x="173" y="1713"/>
                </a:lnTo>
                <a:lnTo>
                  <a:pt x="173" y="1713"/>
                </a:lnTo>
                <a:lnTo>
                  <a:pt x="182" y="1668"/>
                </a:lnTo>
                <a:lnTo>
                  <a:pt x="196" y="1617"/>
                </a:lnTo>
                <a:lnTo>
                  <a:pt x="213" y="1563"/>
                </a:lnTo>
                <a:lnTo>
                  <a:pt x="229" y="1509"/>
                </a:lnTo>
                <a:lnTo>
                  <a:pt x="258" y="1423"/>
                </a:lnTo>
                <a:lnTo>
                  <a:pt x="272" y="1384"/>
                </a:lnTo>
                <a:lnTo>
                  <a:pt x="272" y="1384"/>
                </a:lnTo>
                <a:lnTo>
                  <a:pt x="276" y="1375"/>
                </a:lnTo>
                <a:lnTo>
                  <a:pt x="285" y="1361"/>
                </a:lnTo>
                <a:lnTo>
                  <a:pt x="296" y="1343"/>
                </a:lnTo>
                <a:lnTo>
                  <a:pt x="296" y="1343"/>
                </a:lnTo>
                <a:lnTo>
                  <a:pt x="313" y="1351"/>
                </a:lnTo>
                <a:lnTo>
                  <a:pt x="326" y="1358"/>
                </a:lnTo>
                <a:lnTo>
                  <a:pt x="333" y="1363"/>
                </a:lnTo>
                <a:lnTo>
                  <a:pt x="337" y="1368"/>
                </a:lnTo>
                <a:lnTo>
                  <a:pt x="337" y="1368"/>
                </a:lnTo>
                <a:lnTo>
                  <a:pt x="341" y="1372"/>
                </a:lnTo>
                <a:lnTo>
                  <a:pt x="347" y="1375"/>
                </a:lnTo>
                <a:lnTo>
                  <a:pt x="352" y="1376"/>
                </a:lnTo>
                <a:lnTo>
                  <a:pt x="358" y="1376"/>
                </a:lnTo>
                <a:lnTo>
                  <a:pt x="366" y="1376"/>
                </a:lnTo>
                <a:lnTo>
                  <a:pt x="370" y="1376"/>
                </a:lnTo>
                <a:lnTo>
                  <a:pt x="370" y="1376"/>
                </a:lnTo>
                <a:lnTo>
                  <a:pt x="377" y="1379"/>
                </a:lnTo>
                <a:lnTo>
                  <a:pt x="382" y="1381"/>
                </a:lnTo>
                <a:lnTo>
                  <a:pt x="387" y="1384"/>
                </a:lnTo>
                <a:lnTo>
                  <a:pt x="387" y="1384"/>
                </a:lnTo>
                <a:lnTo>
                  <a:pt x="392" y="1387"/>
                </a:lnTo>
                <a:lnTo>
                  <a:pt x="400" y="1390"/>
                </a:lnTo>
                <a:lnTo>
                  <a:pt x="411" y="1393"/>
                </a:lnTo>
                <a:lnTo>
                  <a:pt x="411" y="1393"/>
                </a:lnTo>
                <a:lnTo>
                  <a:pt x="414" y="1471"/>
                </a:lnTo>
                <a:lnTo>
                  <a:pt x="420" y="1565"/>
                </a:lnTo>
                <a:lnTo>
                  <a:pt x="420" y="1565"/>
                </a:lnTo>
                <a:lnTo>
                  <a:pt x="421" y="1574"/>
                </a:lnTo>
                <a:lnTo>
                  <a:pt x="424" y="1582"/>
                </a:lnTo>
                <a:lnTo>
                  <a:pt x="429" y="1601"/>
                </a:lnTo>
                <a:lnTo>
                  <a:pt x="435" y="1617"/>
                </a:lnTo>
                <a:lnTo>
                  <a:pt x="436" y="1621"/>
                </a:lnTo>
                <a:lnTo>
                  <a:pt x="436" y="1623"/>
                </a:lnTo>
                <a:lnTo>
                  <a:pt x="436" y="1623"/>
                </a:lnTo>
                <a:lnTo>
                  <a:pt x="435" y="1623"/>
                </a:lnTo>
                <a:lnTo>
                  <a:pt x="435" y="1625"/>
                </a:lnTo>
                <a:lnTo>
                  <a:pt x="436" y="1630"/>
                </a:lnTo>
                <a:lnTo>
                  <a:pt x="439" y="1643"/>
                </a:lnTo>
                <a:lnTo>
                  <a:pt x="445" y="1664"/>
                </a:lnTo>
                <a:lnTo>
                  <a:pt x="445" y="1664"/>
                </a:lnTo>
                <a:lnTo>
                  <a:pt x="446" y="1687"/>
                </a:lnTo>
                <a:lnTo>
                  <a:pt x="449" y="1723"/>
                </a:lnTo>
                <a:lnTo>
                  <a:pt x="451" y="1817"/>
                </a:lnTo>
                <a:lnTo>
                  <a:pt x="454" y="1907"/>
                </a:lnTo>
                <a:lnTo>
                  <a:pt x="453" y="1937"/>
                </a:lnTo>
                <a:lnTo>
                  <a:pt x="453" y="1953"/>
                </a:lnTo>
                <a:lnTo>
                  <a:pt x="453" y="1953"/>
                </a:lnTo>
                <a:lnTo>
                  <a:pt x="438" y="1997"/>
                </a:lnTo>
                <a:lnTo>
                  <a:pt x="431" y="2023"/>
                </a:lnTo>
                <a:lnTo>
                  <a:pt x="428" y="2031"/>
                </a:lnTo>
                <a:lnTo>
                  <a:pt x="428" y="2034"/>
                </a:lnTo>
                <a:lnTo>
                  <a:pt x="428" y="2034"/>
                </a:lnTo>
                <a:lnTo>
                  <a:pt x="439" y="2037"/>
                </a:lnTo>
                <a:lnTo>
                  <a:pt x="461" y="2038"/>
                </a:lnTo>
                <a:lnTo>
                  <a:pt x="485" y="2038"/>
                </a:lnTo>
                <a:lnTo>
                  <a:pt x="496" y="2037"/>
                </a:lnTo>
                <a:lnTo>
                  <a:pt x="501" y="2034"/>
                </a:lnTo>
                <a:lnTo>
                  <a:pt x="501" y="2034"/>
                </a:lnTo>
                <a:lnTo>
                  <a:pt x="505" y="2030"/>
                </a:lnTo>
                <a:lnTo>
                  <a:pt x="509" y="2020"/>
                </a:lnTo>
                <a:lnTo>
                  <a:pt x="512" y="2011"/>
                </a:lnTo>
                <a:lnTo>
                  <a:pt x="515" y="1998"/>
                </a:lnTo>
                <a:lnTo>
                  <a:pt x="518" y="1977"/>
                </a:lnTo>
                <a:lnTo>
                  <a:pt x="518" y="1969"/>
                </a:lnTo>
                <a:lnTo>
                  <a:pt x="518" y="1944"/>
                </a:lnTo>
                <a:lnTo>
                  <a:pt x="518" y="1944"/>
                </a:lnTo>
                <a:lnTo>
                  <a:pt x="516" y="1936"/>
                </a:lnTo>
                <a:lnTo>
                  <a:pt x="514" y="1921"/>
                </a:lnTo>
                <a:lnTo>
                  <a:pt x="508" y="1899"/>
                </a:lnTo>
                <a:lnTo>
                  <a:pt x="501" y="1870"/>
                </a:lnTo>
                <a:lnTo>
                  <a:pt x="501" y="1870"/>
                </a:lnTo>
                <a:lnTo>
                  <a:pt x="500" y="1849"/>
                </a:lnTo>
                <a:lnTo>
                  <a:pt x="498" y="1818"/>
                </a:lnTo>
                <a:lnTo>
                  <a:pt x="497" y="1744"/>
                </a:lnTo>
                <a:lnTo>
                  <a:pt x="496" y="1670"/>
                </a:lnTo>
                <a:lnTo>
                  <a:pt x="496" y="1643"/>
                </a:lnTo>
                <a:lnTo>
                  <a:pt x="493" y="1623"/>
                </a:lnTo>
                <a:lnTo>
                  <a:pt x="493" y="1623"/>
                </a:lnTo>
                <a:lnTo>
                  <a:pt x="493" y="1603"/>
                </a:lnTo>
                <a:lnTo>
                  <a:pt x="493" y="1572"/>
                </a:lnTo>
                <a:lnTo>
                  <a:pt x="500" y="1498"/>
                </a:lnTo>
                <a:lnTo>
                  <a:pt x="507" y="1430"/>
                </a:lnTo>
                <a:lnTo>
                  <a:pt x="509" y="1401"/>
                </a:lnTo>
                <a:lnTo>
                  <a:pt x="543" y="1401"/>
                </a:lnTo>
                <a:lnTo>
                  <a:pt x="543" y="1401"/>
                </a:lnTo>
                <a:lnTo>
                  <a:pt x="605" y="1492"/>
                </a:lnTo>
                <a:lnTo>
                  <a:pt x="682" y="1607"/>
                </a:lnTo>
                <a:lnTo>
                  <a:pt x="682" y="1607"/>
                </a:lnTo>
                <a:lnTo>
                  <a:pt x="697" y="1628"/>
                </a:lnTo>
                <a:lnTo>
                  <a:pt x="712" y="1650"/>
                </a:lnTo>
                <a:lnTo>
                  <a:pt x="719" y="1662"/>
                </a:lnTo>
                <a:lnTo>
                  <a:pt x="726" y="1676"/>
                </a:lnTo>
                <a:lnTo>
                  <a:pt x="733" y="1694"/>
                </a:lnTo>
                <a:lnTo>
                  <a:pt x="740" y="1713"/>
                </a:lnTo>
                <a:lnTo>
                  <a:pt x="740" y="1713"/>
                </a:lnTo>
                <a:lnTo>
                  <a:pt x="743" y="1727"/>
                </a:lnTo>
                <a:lnTo>
                  <a:pt x="745" y="1745"/>
                </a:lnTo>
                <a:lnTo>
                  <a:pt x="749" y="1794"/>
                </a:lnTo>
                <a:lnTo>
                  <a:pt x="752" y="1852"/>
                </a:lnTo>
                <a:lnTo>
                  <a:pt x="755" y="1915"/>
                </a:lnTo>
                <a:lnTo>
                  <a:pt x="755" y="2033"/>
                </a:lnTo>
                <a:lnTo>
                  <a:pt x="756" y="2101"/>
                </a:lnTo>
                <a:lnTo>
                  <a:pt x="756" y="2101"/>
                </a:lnTo>
                <a:lnTo>
                  <a:pt x="756" y="2114"/>
                </a:lnTo>
                <a:lnTo>
                  <a:pt x="754" y="2131"/>
                </a:lnTo>
                <a:lnTo>
                  <a:pt x="749" y="2146"/>
                </a:lnTo>
                <a:lnTo>
                  <a:pt x="745" y="2163"/>
                </a:lnTo>
                <a:lnTo>
                  <a:pt x="738" y="2178"/>
                </a:lnTo>
                <a:lnTo>
                  <a:pt x="733" y="2190"/>
                </a:lnTo>
                <a:lnTo>
                  <a:pt x="729" y="2201"/>
                </a:lnTo>
                <a:lnTo>
                  <a:pt x="723" y="2207"/>
                </a:lnTo>
                <a:lnTo>
                  <a:pt x="723" y="2207"/>
                </a:lnTo>
                <a:lnTo>
                  <a:pt x="715" y="2214"/>
                </a:lnTo>
                <a:lnTo>
                  <a:pt x="700" y="2224"/>
                </a:lnTo>
                <a:lnTo>
                  <a:pt x="657" y="2246"/>
                </a:lnTo>
                <a:lnTo>
                  <a:pt x="636" y="2258"/>
                </a:lnTo>
                <a:lnTo>
                  <a:pt x="620" y="2268"/>
                </a:lnTo>
                <a:lnTo>
                  <a:pt x="610" y="2276"/>
                </a:lnTo>
                <a:lnTo>
                  <a:pt x="607" y="2280"/>
                </a:lnTo>
                <a:lnTo>
                  <a:pt x="609" y="2282"/>
                </a:lnTo>
                <a:lnTo>
                  <a:pt x="609" y="2282"/>
                </a:lnTo>
                <a:lnTo>
                  <a:pt x="616" y="2284"/>
                </a:lnTo>
                <a:lnTo>
                  <a:pt x="625" y="2286"/>
                </a:lnTo>
                <a:lnTo>
                  <a:pt x="650" y="2289"/>
                </a:lnTo>
                <a:lnTo>
                  <a:pt x="675" y="2290"/>
                </a:lnTo>
                <a:lnTo>
                  <a:pt x="690" y="2290"/>
                </a:lnTo>
                <a:lnTo>
                  <a:pt x="690" y="2290"/>
                </a:lnTo>
                <a:lnTo>
                  <a:pt x="705" y="2287"/>
                </a:lnTo>
                <a:lnTo>
                  <a:pt x="725" y="2282"/>
                </a:lnTo>
                <a:lnTo>
                  <a:pt x="748" y="2273"/>
                </a:lnTo>
                <a:lnTo>
                  <a:pt x="748" y="2273"/>
                </a:lnTo>
                <a:lnTo>
                  <a:pt x="748" y="2273"/>
                </a:lnTo>
                <a:lnTo>
                  <a:pt x="748" y="2275"/>
                </a:lnTo>
                <a:lnTo>
                  <a:pt x="765" y="2273"/>
                </a:lnTo>
                <a:lnTo>
                  <a:pt x="765" y="2273"/>
                </a:lnTo>
                <a:lnTo>
                  <a:pt x="780" y="2272"/>
                </a:lnTo>
                <a:lnTo>
                  <a:pt x="791" y="2269"/>
                </a:lnTo>
                <a:lnTo>
                  <a:pt x="795" y="2268"/>
                </a:lnTo>
                <a:lnTo>
                  <a:pt x="799" y="2265"/>
                </a:lnTo>
                <a:lnTo>
                  <a:pt x="803" y="2262"/>
                </a:lnTo>
                <a:lnTo>
                  <a:pt x="806" y="2257"/>
                </a:lnTo>
                <a:lnTo>
                  <a:pt x="806" y="2257"/>
                </a:lnTo>
                <a:lnTo>
                  <a:pt x="813" y="2246"/>
                </a:lnTo>
                <a:lnTo>
                  <a:pt x="814" y="2240"/>
                </a:lnTo>
                <a:lnTo>
                  <a:pt x="814" y="2240"/>
                </a:lnTo>
                <a:lnTo>
                  <a:pt x="823" y="2207"/>
                </a:lnTo>
                <a:lnTo>
                  <a:pt x="823" y="2207"/>
                </a:lnTo>
                <a:lnTo>
                  <a:pt x="824" y="2210"/>
                </a:lnTo>
                <a:lnTo>
                  <a:pt x="831" y="2213"/>
                </a:lnTo>
                <a:lnTo>
                  <a:pt x="836" y="2214"/>
                </a:lnTo>
                <a:lnTo>
                  <a:pt x="842" y="2214"/>
                </a:lnTo>
                <a:lnTo>
                  <a:pt x="847" y="2211"/>
                </a:lnTo>
                <a:lnTo>
                  <a:pt x="856" y="2207"/>
                </a:lnTo>
                <a:lnTo>
                  <a:pt x="856" y="2207"/>
                </a:lnTo>
                <a:lnTo>
                  <a:pt x="861" y="2201"/>
                </a:lnTo>
                <a:lnTo>
                  <a:pt x="865" y="2195"/>
                </a:lnTo>
                <a:lnTo>
                  <a:pt x="865" y="2188"/>
                </a:lnTo>
                <a:lnTo>
                  <a:pt x="865" y="2179"/>
                </a:lnTo>
                <a:lnTo>
                  <a:pt x="861" y="2159"/>
                </a:lnTo>
                <a:lnTo>
                  <a:pt x="856" y="2134"/>
                </a:lnTo>
                <a:lnTo>
                  <a:pt x="856" y="2134"/>
                </a:lnTo>
                <a:lnTo>
                  <a:pt x="849" y="2103"/>
                </a:lnTo>
                <a:lnTo>
                  <a:pt x="839" y="2070"/>
                </a:lnTo>
                <a:lnTo>
                  <a:pt x="832" y="2042"/>
                </a:lnTo>
                <a:lnTo>
                  <a:pt x="831" y="2033"/>
                </a:lnTo>
                <a:lnTo>
                  <a:pt x="831" y="2026"/>
                </a:lnTo>
                <a:lnTo>
                  <a:pt x="831" y="2026"/>
                </a:lnTo>
                <a:lnTo>
                  <a:pt x="852" y="1879"/>
                </a:lnTo>
                <a:lnTo>
                  <a:pt x="871" y="1738"/>
                </a:lnTo>
                <a:lnTo>
                  <a:pt x="871" y="1738"/>
                </a:lnTo>
                <a:lnTo>
                  <a:pt x="875" y="1694"/>
                </a:lnTo>
                <a:lnTo>
                  <a:pt x="879" y="1655"/>
                </a:lnTo>
                <a:lnTo>
                  <a:pt x="847" y="1607"/>
                </a:lnTo>
                <a:lnTo>
                  <a:pt x="864" y="1334"/>
                </a:lnTo>
                <a:lnTo>
                  <a:pt x="912" y="1245"/>
                </a:lnTo>
                <a:lnTo>
                  <a:pt x="912" y="1285"/>
                </a:lnTo>
                <a:lnTo>
                  <a:pt x="929" y="1236"/>
                </a:lnTo>
                <a:lnTo>
                  <a:pt x="954" y="1260"/>
                </a:lnTo>
                <a:lnTo>
                  <a:pt x="954" y="1260"/>
                </a:lnTo>
                <a:lnTo>
                  <a:pt x="952" y="1253"/>
                </a:lnTo>
                <a:lnTo>
                  <a:pt x="949" y="1235"/>
                </a:lnTo>
                <a:lnTo>
                  <a:pt x="949" y="1224"/>
                </a:lnTo>
                <a:lnTo>
                  <a:pt x="949" y="1213"/>
                </a:lnTo>
                <a:lnTo>
                  <a:pt x="951" y="1203"/>
                </a:lnTo>
                <a:lnTo>
                  <a:pt x="954" y="1195"/>
                </a:lnTo>
                <a:lnTo>
                  <a:pt x="954" y="1195"/>
                </a:lnTo>
                <a:lnTo>
                  <a:pt x="959" y="1184"/>
                </a:lnTo>
                <a:lnTo>
                  <a:pt x="966" y="1166"/>
                </a:lnTo>
                <a:lnTo>
                  <a:pt x="974" y="1142"/>
                </a:lnTo>
                <a:lnTo>
                  <a:pt x="981" y="1115"/>
                </a:lnTo>
                <a:lnTo>
                  <a:pt x="985" y="1086"/>
                </a:lnTo>
                <a:lnTo>
                  <a:pt x="988" y="1070"/>
                </a:lnTo>
                <a:lnTo>
                  <a:pt x="988" y="1056"/>
                </a:lnTo>
                <a:lnTo>
                  <a:pt x="988" y="1043"/>
                </a:lnTo>
                <a:lnTo>
                  <a:pt x="985" y="1029"/>
                </a:lnTo>
                <a:lnTo>
                  <a:pt x="983" y="1016"/>
                </a:lnTo>
                <a:lnTo>
                  <a:pt x="978" y="1005"/>
                </a:lnTo>
                <a:lnTo>
                  <a:pt x="978" y="1005"/>
                </a:lnTo>
                <a:lnTo>
                  <a:pt x="972" y="993"/>
                </a:lnTo>
                <a:lnTo>
                  <a:pt x="962" y="979"/>
                </a:lnTo>
                <a:lnTo>
                  <a:pt x="949" y="964"/>
                </a:lnTo>
                <a:lnTo>
                  <a:pt x="936" y="947"/>
                </a:lnTo>
                <a:lnTo>
                  <a:pt x="903" y="913"/>
                </a:lnTo>
                <a:lnTo>
                  <a:pt x="867" y="878"/>
                </a:lnTo>
                <a:lnTo>
                  <a:pt x="829" y="845"/>
                </a:lnTo>
                <a:lnTo>
                  <a:pt x="796" y="819"/>
                </a:lnTo>
                <a:lnTo>
                  <a:pt x="781" y="808"/>
                </a:lnTo>
                <a:lnTo>
                  <a:pt x="767" y="799"/>
                </a:lnTo>
                <a:lnTo>
                  <a:pt x="756" y="794"/>
                </a:lnTo>
                <a:lnTo>
                  <a:pt x="748" y="791"/>
                </a:lnTo>
                <a:lnTo>
                  <a:pt x="748" y="791"/>
                </a:lnTo>
                <a:lnTo>
                  <a:pt x="705" y="788"/>
                </a:lnTo>
                <a:lnTo>
                  <a:pt x="649" y="785"/>
                </a:lnTo>
                <a:lnTo>
                  <a:pt x="576" y="783"/>
                </a:lnTo>
                <a:lnTo>
                  <a:pt x="576" y="783"/>
                </a:lnTo>
                <a:lnTo>
                  <a:pt x="529" y="785"/>
                </a:lnTo>
                <a:lnTo>
                  <a:pt x="493" y="788"/>
                </a:lnTo>
                <a:lnTo>
                  <a:pt x="469" y="791"/>
                </a:lnTo>
                <a:lnTo>
                  <a:pt x="469" y="791"/>
                </a:lnTo>
                <a:lnTo>
                  <a:pt x="450" y="794"/>
                </a:lnTo>
                <a:lnTo>
                  <a:pt x="422" y="795"/>
                </a:lnTo>
                <a:lnTo>
                  <a:pt x="396" y="794"/>
                </a:lnTo>
                <a:lnTo>
                  <a:pt x="385" y="792"/>
                </a:lnTo>
                <a:lnTo>
                  <a:pt x="378" y="791"/>
                </a:lnTo>
                <a:lnTo>
                  <a:pt x="378" y="791"/>
                </a:lnTo>
                <a:lnTo>
                  <a:pt x="354" y="780"/>
                </a:lnTo>
                <a:lnTo>
                  <a:pt x="342" y="773"/>
                </a:lnTo>
                <a:lnTo>
                  <a:pt x="340" y="769"/>
                </a:lnTo>
                <a:lnTo>
                  <a:pt x="337" y="766"/>
                </a:lnTo>
                <a:lnTo>
                  <a:pt x="337" y="766"/>
                </a:lnTo>
                <a:lnTo>
                  <a:pt x="336" y="755"/>
                </a:lnTo>
                <a:lnTo>
                  <a:pt x="336" y="747"/>
                </a:lnTo>
                <a:lnTo>
                  <a:pt x="337" y="738"/>
                </a:lnTo>
                <a:lnTo>
                  <a:pt x="340" y="729"/>
                </a:lnTo>
                <a:lnTo>
                  <a:pt x="345" y="720"/>
                </a:lnTo>
                <a:lnTo>
                  <a:pt x="352" y="714"/>
                </a:lnTo>
                <a:lnTo>
                  <a:pt x="356" y="711"/>
                </a:lnTo>
                <a:lnTo>
                  <a:pt x="362" y="708"/>
                </a:lnTo>
                <a:lnTo>
                  <a:pt x="362" y="708"/>
                </a:lnTo>
                <a:lnTo>
                  <a:pt x="388" y="701"/>
                </a:lnTo>
                <a:lnTo>
                  <a:pt x="417" y="694"/>
                </a:lnTo>
                <a:lnTo>
                  <a:pt x="440" y="689"/>
                </a:lnTo>
                <a:lnTo>
                  <a:pt x="453" y="685"/>
                </a:lnTo>
                <a:lnTo>
                  <a:pt x="453" y="685"/>
                </a:lnTo>
                <a:lnTo>
                  <a:pt x="457" y="679"/>
                </a:lnTo>
                <a:lnTo>
                  <a:pt x="462" y="669"/>
                </a:lnTo>
                <a:lnTo>
                  <a:pt x="469" y="660"/>
                </a:lnTo>
                <a:lnTo>
                  <a:pt x="469" y="660"/>
                </a:lnTo>
                <a:lnTo>
                  <a:pt x="471" y="660"/>
                </a:lnTo>
                <a:lnTo>
                  <a:pt x="476" y="661"/>
                </a:lnTo>
                <a:lnTo>
                  <a:pt x="479" y="661"/>
                </a:lnTo>
                <a:lnTo>
                  <a:pt x="482" y="660"/>
                </a:lnTo>
                <a:lnTo>
                  <a:pt x="485" y="655"/>
                </a:lnTo>
                <a:lnTo>
                  <a:pt x="485" y="651"/>
                </a:lnTo>
                <a:lnTo>
                  <a:pt x="485" y="651"/>
                </a:lnTo>
                <a:lnTo>
                  <a:pt x="486" y="637"/>
                </a:lnTo>
                <a:lnTo>
                  <a:pt x="486" y="624"/>
                </a:lnTo>
                <a:lnTo>
                  <a:pt x="485" y="610"/>
                </a:lnTo>
                <a:lnTo>
                  <a:pt x="485" y="610"/>
                </a:lnTo>
                <a:lnTo>
                  <a:pt x="476" y="603"/>
                </a:lnTo>
                <a:lnTo>
                  <a:pt x="468" y="597"/>
                </a:lnTo>
                <a:lnTo>
                  <a:pt x="461" y="593"/>
                </a:lnTo>
                <a:lnTo>
                  <a:pt x="461" y="593"/>
                </a:lnTo>
                <a:lnTo>
                  <a:pt x="451" y="588"/>
                </a:lnTo>
                <a:lnTo>
                  <a:pt x="440" y="579"/>
                </a:lnTo>
                <a:lnTo>
                  <a:pt x="428" y="568"/>
                </a:lnTo>
                <a:lnTo>
                  <a:pt x="420" y="552"/>
                </a:lnTo>
                <a:lnTo>
                  <a:pt x="420" y="552"/>
                </a:lnTo>
                <a:lnTo>
                  <a:pt x="421" y="550"/>
                </a:lnTo>
                <a:lnTo>
                  <a:pt x="424" y="546"/>
                </a:lnTo>
                <a:lnTo>
                  <a:pt x="425" y="542"/>
                </a:lnTo>
                <a:lnTo>
                  <a:pt x="427" y="537"/>
                </a:lnTo>
                <a:lnTo>
                  <a:pt x="428" y="528"/>
                </a:lnTo>
                <a:lnTo>
                  <a:pt x="428" y="519"/>
                </a:lnTo>
                <a:lnTo>
                  <a:pt x="428" y="519"/>
                </a:lnTo>
                <a:lnTo>
                  <a:pt x="425" y="509"/>
                </a:lnTo>
                <a:lnTo>
                  <a:pt x="422" y="498"/>
                </a:lnTo>
                <a:lnTo>
                  <a:pt x="417" y="488"/>
                </a:lnTo>
                <a:lnTo>
                  <a:pt x="411" y="480"/>
                </a:lnTo>
                <a:lnTo>
                  <a:pt x="400" y="466"/>
                </a:lnTo>
                <a:lnTo>
                  <a:pt x="395" y="462"/>
                </a:lnTo>
                <a:lnTo>
                  <a:pt x="395" y="462"/>
                </a:lnTo>
                <a:lnTo>
                  <a:pt x="395" y="444"/>
                </a:lnTo>
                <a:lnTo>
                  <a:pt x="395" y="412"/>
                </a:lnTo>
                <a:lnTo>
                  <a:pt x="395" y="412"/>
                </a:lnTo>
                <a:lnTo>
                  <a:pt x="392" y="395"/>
                </a:lnTo>
                <a:lnTo>
                  <a:pt x="389" y="379"/>
                </a:lnTo>
                <a:lnTo>
                  <a:pt x="387" y="366"/>
                </a:lnTo>
                <a:lnTo>
                  <a:pt x="387" y="364"/>
                </a:lnTo>
                <a:lnTo>
                  <a:pt x="387" y="362"/>
                </a:lnTo>
                <a:lnTo>
                  <a:pt x="387" y="362"/>
                </a:lnTo>
                <a:lnTo>
                  <a:pt x="389" y="361"/>
                </a:lnTo>
                <a:lnTo>
                  <a:pt x="395" y="354"/>
                </a:lnTo>
                <a:lnTo>
                  <a:pt x="410" y="329"/>
                </a:lnTo>
                <a:lnTo>
                  <a:pt x="418" y="313"/>
                </a:lnTo>
                <a:lnTo>
                  <a:pt x="427" y="296"/>
                </a:lnTo>
                <a:lnTo>
                  <a:pt x="432" y="279"/>
                </a:lnTo>
                <a:lnTo>
                  <a:pt x="436" y="264"/>
                </a:lnTo>
                <a:lnTo>
                  <a:pt x="436" y="264"/>
                </a:lnTo>
                <a:lnTo>
                  <a:pt x="438" y="250"/>
                </a:lnTo>
                <a:lnTo>
                  <a:pt x="438" y="238"/>
                </a:lnTo>
                <a:lnTo>
                  <a:pt x="438" y="227"/>
                </a:lnTo>
                <a:lnTo>
                  <a:pt x="436" y="216"/>
                </a:lnTo>
                <a:lnTo>
                  <a:pt x="432" y="198"/>
                </a:lnTo>
                <a:lnTo>
                  <a:pt x="428" y="181"/>
                </a:lnTo>
                <a:lnTo>
                  <a:pt x="428" y="181"/>
                </a:lnTo>
                <a:lnTo>
                  <a:pt x="422" y="171"/>
                </a:lnTo>
                <a:lnTo>
                  <a:pt x="414" y="159"/>
                </a:lnTo>
                <a:lnTo>
                  <a:pt x="391" y="126"/>
                </a:lnTo>
                <a:lnTo>
                  <a:pt x="367" y="95"/>
                </a:lnTo>
                <a:lnTo>
                  <a:pt x="359" y="83"/>
                </a:lnTo>
                <a:lnTo>
                  <a:pt x="354" y="75"/>
                </a:lnTo>
                <a:lnTo>
                  <a:pt x="354" y="75"/>
                </a:lnTo>
                <a:lnTo>
                  <a:pt x="344" y="55"/>
                </a:lnTo>
                <a:lnTo>
                  <a:pt x="336" y="43"/>
                </a:lnTo>
                <a:lnTo>
                  <a:pt x="327" y="29"/>
                </a:lnTo>
                <a:lnTo>
                  <a:pt x="319" y="18"/>
                </a:lnTo>
                <a:lnTo>
                  <a:pt x="309" y="10"/>
                </a:lnTo>
                <a:lnTo>
                  <a:pt x="307" y="7"/>
                </a:lnTo>
                <a:lnTo>
                  <a:pt x="302" y="7"/>
                </a:lnTo>
                <a:lnTo>
                  <a:pt x="300" y="7"/>
                </a:lnTo>
                <a:lnTo>
                  <a:pt x="296" y="8"/>
                </a:lnTo>
                <a:lnTo>
                  <a:pt x="296" y="8"/>
                </a:lnTo>
                <a:lnTo>
                  <a:pt x="294" y="11"/>
                </a:lnTo>
                <a:lnTo>
                  <a:pt x="293" y="15"/>
                </a:lnTo>
                <a:lnTo>
                  <a:pt x="293" y="24"/>
                </a:lnTo>
                <a:lnTo>
                  <a:pt x="296" y="32"/>
                </a:lnTo>
                <a:lnTo>
                  <a:pt x="301" y="41"/>
                </a:lnTo>
                <a:lnTo>
                  <a:pt x="312" y="59"/>
                </a:lnTo>
                <a:lnTo>
                  <a:pt x="320" y="75"/>
                </a:lnTo>
                <a:lnTo>
                  <a:pt x="320" y="75"/>
                </a:lnTo>
                <a:lnTo>
                  <a:pt x="325" y="86"/>
                </a:lnTo>
                <a:lnTo>
                  <a:pt x="327" y="95"/>
                </a:lnTo>
                <a:lnTo>
                  <a:pt x="331" y="106"/>
                </a:lnTo>
                <a:lnTo>
                  <a:pt x="334" y="111"/>
                </a:lnTo>
                <a:lnTo>
                  <a:pt x="337" y="116"/>
                </a:lnTo>
                <a:lnTo>
                  <a:pt x="337" y="116"/>
                </a:lnTo>
                <a:lnTo>
                  <a:pt x="354" y="134"/>
                </a:lnTo>
                <a:lnTo>
                  <a:pt x="378" y="165"/>
                </a:lnTo>
                <a:lnTo>
                  <a:pt x="391" y="181"/>
                </a:lnTo>
                <a:lnTo>
                  <a:pt x="402" y="198"/>
                </a:lnTo>
                <a:lnTo>
                  <a:pt x="409" y="212"/>
                </a:lnTo>
                <a:lnTo>
                  <a:pt x="410" y="217"/>
                </a:lnTo>
                <a:lnTo>
                  <a:pt x="411" y="223"/>
                </a:lnTo>
                <a:lnTo>
                  <a:pt x="411" y="223"/>
                </a:lnTo>
                <a:lnTo>
                  <a:pt x="410" y="243"/>
                </a:lnTo>
                <a:lnTo>
                  <a:pt x="405" y="268"/>
                </a:lnTo>
                <a:lnTo>
                  <a:pt x="402" y="279"/>
                </a:lnTo>
                <a:lnTo>
                  <a:pt x="398" y="290"/>
                </a:lnTo>
                <a:lnTo>
                  <a:pt x="392" y="299"/>
                </a:lnTo>
                <a:lnTo>
                  <a:pt x="387" y="306"/>
                </a:lnTo>
                <a:lnTo>
                  <a:pt x="387" y="306"/>
                </a:lnTo>
                <a:lnTo>
                  <a:pt x="373" y="319"/>
                </a:lnTo>
                <a:lnTo>
                  <a:pt x="358" y="337"/>
                </a:lnTo>
                <a:lnTo>
                  <a:pt x="344" y="355"/>
                </a:lnTo>
                <a:lnTo>
                  <a:pt x="340" y="364"/>
                </a:lnTo>
                <a:lnTo>
                  <a:pt x="337" y="371"/>
                </a:lnTo>
                <a:lnTo>
                  <a:pt x="337" y="371"/>
                </a:lnTo>
                <a:lnTo>
                  <a:pt x="336" y="383"/>
                </a:lnTo>
                <a:lnTo>
                  <a:pt x="333" y="394"/>
                </a:lnTo>
                <a:lnTo>
                  <a:pt x="331" y="397"/>
                </a:lnTo>
                <a:lnTo>
                  <a:pt x="329" y="398"/>
                </a:lnTo>
                <a:lnTo>
                  <a:pt x="326" y="398"/>
                </a:lnTo>
                <a:lnTo>
                  <a:pt x="320" y="395"/>
                </a:lnTo>
                <a:lnTo>
                  <a:pt x="320" y="395"/>
                </a:lnTo>
                <a:lnTo>
                  <a:pt x="307" y="382"/>
                </a:lnTo>
                <a:lnTo>
                  <a:pt x="301" y="379"/>
                </a:lnTo>
                <a:lnTo>
                  <a:pt x="298" y="379"/>
                </a:lnTo>
                <a:lnTo>
                  <a:pt x="296" y="379"/>
                </a:lnTo>
                <a:lnTo>
                  <a:pt x="296" y="379"/>
                </a:lnTo>
                <a:lnTo>
                  <a:pt x="290" y="380"/>
                </a:lnTo>
                <a:lnTo>
                  <a:pt x="285" y="380"/>
                </a:lnTo>
                <a:lnTo>
                  <a:pt x="272" y="379"/>
                </a:lnTo>
                <a:lnTo>
                  <a:pt x="272" y="379"/>
                </a:lnTo>
                <a:lnTo>
                  <a:pt x="258" y="380"/>
                </a:lnTo>
                <a:lnTo>
                  <a:pt x="251" y="380"/>
                </a:lnTo>
                <a:lnTo>
                  <a:pt x="249" y="380"/>
                </a:lnTo>
                <a:lnTo>
                  <a:pt x="247" y="379"/>
                </a:lnTo>
                <a:lnTo>
                  <a:pt x="247" y="379"/>
                </a:lnTo>
                <a:lnTo>
                  <a:pt x="245" y="378"/>
                </a:lnTo>
                <a:lnTo>
                  <a:pt x="240" y="378"/>
                </a:lnTo>
                <a:lnTo>
                  <a:pt x="227" y="376"/>
                </a:lnTo>
                <a:lnTo>
                  <a:pt x="213" y="375"/>
                </a:lnTo>
                <a:lnTo>
                  <a:pt x="209" y="373"/>
                </a:lnTo>
                <a:lnTo>
                  <a:pt x="206" y="371"/>
                </a:lnTo>
                <a:lnTo>
                  <a:pt x="206" y="371"/>
                </a:lnTo>
                <a:lnTo>
                  <a:pt x="199" y="365"/>
                </a:lnTo>
                <a:lnTo>
                  <a:pt x="182" y="353"/>
                </a:lnTo>
                <a:lnTo>
                  <a:pt x="160" y="336"/>
                </a:lnTo>
                <a:lnTo>
                  <a:pt x="136" y="317"/>
                </a:lnTo>
                <a:lnTo>
                  <a:pt x="111" y="295"/>
                </a:lnTo>
                <a:lnTo>
                  <a:pt x="98" y="283"/>
                </a:lnTo>
                <a:lnTo>
                  <a:pt x="89" y="272"/>
                </a:lnTo>
                <a:lnTo>
                  <a:pt x="79" y="261"/>
                </a:lnTo>
                <a:lnTo>
                  <a:pt x="72" y="250"/>
                </a:lnTo>
                <a:lnTo>
                  <a:pt x="68" y="241"/>
                </a:lnTo>
                <a:lnTo>
                  <a:pt x="67" y="231"/>
                </a:lnTo>
                <a:lnTo>
                  <a:pt x="67" y="231"/>
                </a:lnTo>
                <a:lnTo>
                  <a:pt x="67" y="212"/>
                </a:lnTo>
                <a:lnTo>
                  <a:pt x="71" y="191"/>
                </a:lnTo>
                <a:lnTo>
                  <a:pt x="75" y="170"/>
                </a:lnTo>
                <a:lnTo>
                  <a:pt x="80" y="149"/>
                </a:lnTo>
                <a:lnTo>
                  <a:pt x="91" y="113"/>
                </a:lnTo>
                <a:lnTo>
                  <a:pt x="98" y="91"/>
                </a:lnTo>
                <a:lnTo>
                  <a:pt x="98" y="91"/>
                </a:lnTo>
                <a:lnTo>
                  <a:pt x="102" y="69"/>
                </a:lnTo>
                <a:lnTo>
                  <a:pt x="105" y="40"/>
                </a:lnTo>
                <a:lnTo>
                  <a:pt x="107" y="25"/>
                </a:lnTo>
                <a:lnTo>
                  <a:pt x="105" y="12"/>
                </a:lnTo>
                <a:lnTo>
                  <a:pt x="102" y="4"/>
                </a:lnTo>
                <a:lnTo>
                  <a:pt x="101" y="1"/>
                </a:lnTo>
                <a:lnTo>
                  <a:pt x="98" y="0"/>
                </a:lnTo>
                <a:lnTo>
                  <a:pt x="98" y="0"/>
                </a:lnTo>
                <a:lnTo>
                  <a:pt x="94" y="0"/>
                </a:lnTo>
                <a:lnTo>
                  <a:pt x="90" y="1"/>
                </a:lnTo>
                <a:lnTo>
                  <a:pt x="87" y="6"/>
                </a:lnTo>
                <a:lnTo>
                  <a:pt x="84" y="11"/>
                </a:lnTo>
                <a:lnTo>
                  <a:pt x="80" y="25"/>
                </a:lnTo>
                <a:lnTo>
                  <a:pt x="75" y="41"/>
                </a:lnTo>
                <a:lnTo>
                  <a:pt x="75" y="41"/>
                </a:lnTo>
                <a:lnTo>
                  <a:pt x="72" y="50"/>
                </a:lnTo>
                <a:lnTo>
                  <a:pt x="71" y="57"/>
                </a:lnTo>
                <a:lnTo>
                  <a:pt x="69" y="69"/>
                </a:lnTo>
                <a:lnTo>
                  <a:pt x="69" y="75"/>
                </a:lnTo>
                <a:lnTo>
                  <a:pt x="67" y="82"/>
                </a:lnTo>
                <a:lnTo>
                  <a:pt x="64" y="90"/>
                </a:lnTo>
                <a:lnTo>
                  <a:pt x="58" y="100"/>
                </a:lnTo>
                <a:lnTo>
                  <a:pt x="58" y="100"/>
                </a:lnTo>
                <a:lnTo>
                  <a:pt x="51" y="112"/>
                </a:lnTo>
                <a:lnTo>
                  <a:pt x="44" y="129"/>
                </a:lnTo>
                <a:lnTo>
                  <a:pt x="39" y="147"/>
                </a:lnTo>
                <a:lnTo>
                  <a:pt x="33" y="169"/>
                </a:lnTo>
                <a:lnTo>
                  <a:pt x="29" y="189"/>
                </a:lnTo>
                <a:lnTo>
                  <a:pt x="28" y="210"/>
                </a:lnTo>
                <a:lnTo>
                  <a:pt x="29" y="231"/>
                </a:lnTo>
                <a:lnTo>
                  <a:pt x="31" y="239"/>
                </a:lnTo>
                <a:lnTo>
                  <a:pt x="33" y="248"/>
                </a:lnTo>
                <a:lnTo>
                  <a:pt x="33" y="248"/>
                </a:lnTo>
                <a:lnTo>
                  <a:pt x="38" y="256"/>
                </a:lnTo>
                <a:lnTo>
                  <a:pt x="43" y="266"/>
                </a:lnTo>
                <a:lnTo>
                  <a:pt x="60" y="285"/>
                </a:lnTo>
                <a:lnTo>
                  <a:pt x="82" y="307"/>
                </a:lnTo>
                <a:lnTo>
                  <a:pt x="105" y="329"/>
                </a:lnTo>
                <a:lnTo>
                  <a:pt x="147" y="364"/>
                </a:lnTo>
                <a:lnTo>
                  <a:pt x="164" y="379"/>
                </a:lnTo>
                <a:lnTo>
                  <a:pt x="189" y="404"/>
                </a:lnTo>
                <a:close/>
                <a:moveTo>
                  <a:pt x="765" y="1409"/>
                </a:moveTo>
                <a:lnTo>
                  <a:pt x="789" y="1549"/>
                </a:lnTo>
                <a:lnTo>
                  <a:pt x="789" y="1549"/>
                </a:lnTo>
                <a:lnTo>
                  <a:pt x="767" y="1514"/>
                </a:lnTo>
                <a:lnTo>
                  <a:pt x="751" y="1488"/>
                </a:lnTo>
                <a:lnTo>
                  <a:pt x="744" y="1476"/>
                </a:lnTo>
                <a:lnTo>
                  <a:pt x="740" y="1466"/>
                </a:lnTo>
                <a:lnTo>
                  <a:pt x="740" y="1466"/>
                </a:lnTo>
                <a:lnTo>
                  <a:pt x="736" y="1449"/>
                </a:lnTo>
                <a:lnTo>
                  <a:pt x="733" y="1430"/>
                </a:lnTo>
                <a:lnTo>
                  <a:pt x="732" y="1409"/>
                </a:lnTo>
                <a:lnTo>
                  <a:pt x="765" y="14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B9B229FD-97EA-4879-B759-6547AAAD6989}"/>
              </a:ext>
            </a:extLst>
          </p:cNvPr>
          <p:cNvSpPr>
            <a:spLocks/>
          </p:cNvSpPr>
          <p:nvPr/>
        </p:nvSpPr>
        <p:spPr bwMode="auto">
          <a:xfrm>
            <a:off x="6983577" y="3851657"/>
            <a:ext cx="1875752" cy="2482414"/>
          </a:xfrm>
          <a:custGeom>
            <a:avLst/>
            <a:gdLst>
              <a:gd name="T0" fmla="*/ 1005 w 1413"/>
              <a:gd name="T1" fmla="*/ 672 h 1870"/>
              <a:gd name="T2" fmla="*/ 893 w 1413"/>
              <a:gd name="T3" fmla="*/ 649 h 1870"/>
              <a:gd name="T4" fmla="*/ 678 w 1413"/>
              <a:gd name="T5" fmla="*/ 624 h 1870"/>
              <a:gd name="T6" fmla="*/ 366 w 1413"/>
              <a:gd name="T7" fmla="*/ 615 h 1870"/>
              <a:gd name="T8" fmla="*/ 211 w 1413"/>
              <a:gd name="T9" fmla="*/ 673 h 1870"/>
              <a:gd name="T10" fmla="*/ 11 w 1413"/>
              <a:gd name="T11" fmla="*/ 845 h 1870"/>
              <a:gd name="T12" fmla="*/ 9 w 1413"/>
              <a:gd name="T13" fmla="*/ 909 h 1870"/>
              <a:gd name="T14" fmla="*/ 76 w 1413"/>
              <a:gd name="T15" fmla="*/ 1023 h 1870"/>
              <a:gd name="T16" fmla="*/ 120 w 1413"/>
              <a:gd name="T17" fmla="*/ 1156 h 1870"/>
              <a:gd name="T18" fmla="*/ 83 w 1413"/>
              <a:gd name="T19" fmla="*/ 1341 h 1870"/>
              <a:gd name="T20" fmla="*/ 102 w 1413"/>
              <a:gd name="T21" fmla="*/ 1637 h 1870"/>
              <a:gd name="T22" fmla="*/ 101 w 1413"/>
              <a:gd name="T23" fmla="*/ 1735 h 1870"/>
              <a:gd name="T24" fmla="*/ 129 w 1413"/>
              <a:gd name="T25" fmla="*/ 1823 h 1870"/>
              <a:gd name="T26" fmla="*/ 155 w 1413"/>
              <a:gd name="T27" fmla="*/ 1834 h 1870"/>
              <a:gd name="T28" fmla="*/ 238 w 1413"/>
              <a:gd name="T29" fmla="*/ 1867 h 1870"/>
              <a:gd name="T30" fmla="*/ 273 w 1413"/>
              <a:gd name="T31" fmla="*/ 1832 h 1870"/>
              <a:gd name="T32" fmla="*/ 200 w 1413"/>
              <a:gd name="T33" fmla="*/ 1770 h 1870"/>
              <a:gd name="T34" fmla="*/ 231 w 1413"/>
              <a:gd name="T35" fmla="*/ 1751 h 1870"/>
              <a:gd name="T36" fmla="*/ 193 w 1413"/>
              <a:gd name="T37" fmla="*/ 1695 h 1870"/>
              <a:gd name="T38" fmla="*/ 199 w 1413"/>
              <a:gd name="T39" fmla="*/ 1470 h 1870"/>
              <a:gd name="T40" fmla="*/ 309 w 1413"/>
              <a:gd name="T41" fmla="*/ 1280 h 1870"/>
              <a:gd name="T42" fmla="*/ 421 w 1413"/>
              <a:gd name="T43" fmla="*/ 1105 h 1870"/>
              <a:gd name="T44" fmla="*/ 533 w 1413"/>
              <a:gd name="T45" fmla="*/ 1119 h 1870"/>
              <a:gd name="T46" fmla="*/ 675 w 1413"/>
              <a:gd name="T47" fmla="*/ 1170 h 1870"/>
              <a:gd name="T48" fmla="*/ 685 w 1413"/>
              <a:gd name="T49" fmla="*/ 1290 h 1870"/>
              <a:gd name="T50" fmla="*/ 683 w 1413"/>
              <a:gd name="T51" fmla="*/ 1412 h 1870"/>
              <a:gd name="T52" fmla="*/ 760 w 1413"/>
              <a:gd name="T53" fmla="*/ 1417 h 1870"/>
              <a:gd name="T54" fmla="*/ 720 w 1413"/>
              <a:gd name="T55" fmla="*/ 1368 h 1870"/>
              <a:gd name="T56" fmla="*/ 727 w 1413"/>
              <a:gd name="T57" fmla="*/ 1222 h 1870"/>
              <a:gd name="T58" fmla="*/ 825 w 1413"/>
              <a:gd name="T59" fmla="*/ 1260 h 1870"/>
              <a:gd name="T60" fmla="*/ 858 w 1413"/>
              <a:gd name="T61" fmla="*/ 1466 h 1870"/>
              <a:gd name="T62" fmla="*/ 890 w 1413"/>
              <a:gd name="T63" fmla="*/ 1492 h 1870"/>
              <a:gd name="T64" fmla="*/ 916 w 1413"/>
              <a:gd name="T65" fmla="*/ 1506 h 1870"/>
              <a:gd name="T66" fmla="*/ 959 w 1413"/>
              <a:gd name="T67" fmla="*/ 1487 h 1870"/>
              <a:gd name="T68" fmla="*/ 872 w 1413"/>
              <a:gd name="T69" fmla="*/ 1236 h 1870"/>
              <a:gd name="T70" fmla="*/ 918 w 1413"/>
              <a:gd name="T71" fmla="*/ 997 h 1870"/>
              <a:gd name="T72" fmla="*/ 1012 w 1413"/>
              <a:gd name="T73" fmla="*/ 922 h 1870"/>
              <a:gd name="T74" fmla="*/ 1151 w 1413"/>
              <a:gd name="T75" fmla="*/ 816 h 1870"/>
              <a:gd name="T76" fmla="*/ 1194 w 1413"/>
              <a:gd name="T77" fmla="*/ 747 h 1870"/>
              <a:gd name="T78" fmla="*/ 1290 w 1413"/>
              <a:gd name="T79" fmla="*/ 727 h 1870"/>
              <a:gd name="T80" fmla="*/ 1362 w 1413"/>
              <a:gd name="T81" fmla="*/ 733 h 1870"/>
              <a:gd name="T82" fmla="*/ 1413 w 1413"/>
              <a:gd name="T83" fmla="*/ 686 h 1870"/>
              <a:gd name="T84" fmla="*/ 1332 w 1413"/>
              <a:gd name="T85" fmla="*/ 621 h 1870"/>
              <a:gd name="T86" fmla="*/ 1241 w 1413"/>
              <a:gd name="T87" fmla="*/ 534 h 1870"/>
              <a:gd name="T88" fmla="*/ 1246 w 1413"/>
              <a:gd name="T89" fmla="*/ 462 h 1870"/>
              <a:gd name="T90" fmla="*/ 1249 w 1413"/>
              <a:gd name="T91" fmla="*/ 360 h 1870"/>
              <a:gd name="T92" fmla="*/ 1234 w 1413"/>
              <a:gd name="T93" fmla="*/ 416 h 1870"/>
              <a:gd name="T94" fmla="*/ 1212 w 1413"/>
              <a:gd name="T95" fmla="*/ 422 h 1870"/>
              <a:gd name="T96" fmla="*/ 1188 w 1413"/>
              <a:gd name="T97" fmla="*/ 344 h 1870"/>
              <a:gd name="T98" fmla="*/ 1187 w 1413"/>
              <a:gd name="T99" fmla="*/ 444 h 1870"/>
              <a:gd name="T100" fmla="*/ 1140 w 1413"/>
              <a:gd name="T101" fmla="*/ 440 h 1870"/>
              <a:gd name="T102" fmla="*/ 1103 w 1413"/>
              <a:gd name="T103" fmla="*/ 382 h 1870"/>
              <a:gd name="T104" fmla="*/ 1109 w 1413"/>
              <a:gd name="T105" fmla="*/ 263 h 1870"/>
              <a:gd name="T106" fmla="*/ 1089 w 1413"/>
              <a:gd name="T107" fmla="*/ 321 h 1870"/>
              <a:gd name="T108" fmla="*/ 1089 w 1413"/>
              <a:gd name="T109" fmla="*/ 257 h 1870"/>
              <a:gd name="T110" fmla="*/ 1071 w 1413"/>
              <a:gd name="T111" fmla="*/ 296 h 1870"/>
              <a:gd name="T112" fmla="*/ 1016 w 1413"/>
              <a:gd name="T113" fmla="*/ 209 h 1870"/>
              <a:gd name="T114" fmla="*/ 991 w 1413"/>
              <a:gd name="T115" fmla="*/ 0 h 1870"/>
              <a:gd name="T116" fmla="*/ 983 w 1413"/>
              <a:gd name="T117" fmla="*/ 224 h 1870"/>
              <a:gd name="T118" fmla="*/ 1041 w 1413"/>
              <a:gd name="T119" fmla="*/ 348 h 1870"/>
              <a:gd name="T120" fmla="*/ 1068 w 1413"/>
              <a:gd name="T121" fmla="*/ 430 h 1870"/>
              <a:gd name="T122" fmla="*/ 1126 w 1413"/>
              <a:gd name="T123" fmla="*/ 534 h 1870"/>
              <a:gd name="T124" fmla="*/ 1075 w 1413"/>
              <a:gd name="T125" fmla="*/ 542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3" h="1870">
                <a:moveTo>
                  <a:pt x="1079" y="599"/>
                </a:moveTo>
                <a:lnTo>
                  <a:pt x="1079" y="599"/>
                </a:lnTo>
                <a:lnTo>
                  <a:pt x="1071" y="611"/>
                </a:lnTo>
                <a:lnTo>
                  <a:pt x="1061" y="625"/>
                </a:lnTo>
                <a:lnTo>
                  <a:pt x="1049" y="640"/>
                </a:lnTo>
                <a:lnTo>
                  <a:pt x="1032" y="655"/>
                </a:lnTo>
                <a:lnTo>
                  <a:pt x="1024" y="661"/>
                </a:lnTo>
                <a:lnTo>
                  <a:pt x="1014" y="667"/>
                </a:lnTo>
                <a:lnTo>
                  <a:pt x="1005" y="672"/>
                </a:lnTo>
                <a:lnTo>
                  <a:pt x="994" y="675"/>
                </a:lnTo>
                <a:lnTo>
                  <a:pt x="983" y="676"/>
                </a:lnTo>
                <a:lnTo>
                  <a:pt x="970" y="676"/>
                </a:lnTo>
                <a:lnTo>
                  <a:pt x="970" y="676"/>
                </a:lnTo>
                <a:lnTo>
                  <a:pt x="949" y="672"/>
                </a:lnTo>
                <a:lnTo>
                  <a:pt x="932" y="667"/>
                </a:lnTo>
                <a:lnTo>
                  <a:pt x="918" y="661"/>
                </a:lnTo>
                <a:lnTo>
                  <a:pt x="905" y="655"/>
                </a:lnTo>
                <a:lnTo>
                  <a:pt x="893" y="649"/>
                </a:lnTo>
                <a:lnTo>
                  <a:pt x="878" y="643"/>
                </a:lnTo>
                <a:lnTo>
                  <a:pt x="861" y="636"/>
                </a:lnTo>
                <a:lnTo>
                  <a:pt x="839" y="632"/>
                </a:lnTo>
                <a:lnTo>
                  <a:pt x="839" y="632"/>
                </a:lnTo>
                <a:lnTo>
                  <a:pt x="817" y="628"/>
                </a:lnTo>
                <a:lnTo>
                  <a:pt x="802" y="626"/>
                </a:lnTo>
                <a:lnTo>
                  <a:pt x="770" y="625"/>
                </a:lnTo>
                <a:lnTo>
                  <a:pt x="719" y="625"/>
                </a:lnTo>
                <a:lnTo>
                  <a:pt x="678" y="624"/>
                </a:lnTo>
                <a:lnTo>
                  <a:pt x="622" y="622"/>
                </a:lnTo>
                <a:lnTo>
                  <a:pt x="622" y="622"/>
                </a:lnTo>
                <a:lnTo>
                  <a:pt x="566" y="618"/>
                </a:lnTo>
                <a:lnTo>
                  <a:pt x="519" y="615"/>
                </a:lnTo>
                <a:lnTo>
                  <a:pt x="454" y="610"/>
                </a:lnTo>
                <a:lnTo>
                  <a:pt x="429" y="608"/>
                </a:lnTo>
                <a:lnTo>
                  <a:pt x="409" y="608"/>
                </a:lnTo>
                <a:lnTo>
                  <a:pt x="388" y="611"/>
                </a:lnTo>
                <a:lnTo>
                  <a:pt x="366" y="615"/>
                </a:lnTo>
                <a:lnTo>
                  <a:pt x="366" y="615"/>
                </a:lnTo>
                <a:lnTo>
                  <a:pt x="331" y="622"/>
                </a:lnTo>
                <a:lnTo>
                  <a:pt x="312" y="626"/>
                </a:lnTo>
                <a:lnTo>
                  <a:pt x="301" y="629"/>
                </a:lnTo>
                <a:lnTo>
                  <a:pt x="289" y="635"/>
                </a:lnTo>
                <a:lnTo>
                  <a:pt x="244" y="655"/>
                </a:lnTo>
                <a:lnTo>
                  <a:pt x="244" y="655"/>
                </a:lnTo>
                <a:lnTo>
                  <a:pt x="229" y="664"/>
                </a:lnTo>
                <a:lnTo>
                  <a:pt x="211" y="673"/>
                </a:lnTo>
                <a:lnTo>
                  <a:pt x="175" y="698"/>
                </a:lnTo>
                <a:lnTo>
                  <a:pt x="138" y="727"/>
                </a:lnTo>
                <a:lnTo>
                  <a:pt x="101" y="756"/>
                </a:lnTo>
                <a:lnTo>
                  <a:pt x="68" y="785"/>
                </a:lnTo>
                <a:lnTo>
                  <a:pt x="40" y="812"/>
                </a:lnTo>
                <a:lnTo>
                  <a:pt x="21" y="832"/>
                </a:lnTo>
                <a:lnTo>
                  <a:pt x="14" y="839"/>
                </a:lnTo>
                <a:lnTo>
                  <a:pt x="11" y="845"/>
                </a:lnTo>
                <a:lnTo>
                  <a:pt x="11" y="845"/>
                </a:lnTo>
                <a:lnTo>
                  <a:pt x="2" y="868"/>
                </a:lnTo>
                <a:lnTo>
                  <a:pt x="0" y="875"/>
                </a:lnTo>
                <a:lnTo>
                  <a:pt x="0" y="878"/>
                </a:lnTo>
                <a:lnTo>
                  <a:pt x="2" y="878"/>
                </a:lnTo>
                <a:lnTo>
                  <a:pt x="2" y="878"/>
                </a:lnTo>
                <a:lnTo>
                  <a:pt x="3" y="879"/>
                </a:lnTo>
                <a:lnTo>
                  <a:pt x="4" y="884"/>
                </a:lnTo>
                <a:lnTo>
                  <a:pt x="6" y="893"/>
                </a:lnTo>
                <a:lnTo>
                  <a:pt x="9" y="909"/>
                </a:lnTo>
                <a:lnTo>
                  <a:pt x="15" y="925"/>
                </a:lnTo>
                <a:lnTo>
                  <a:pt x="15" y="925"/>
                </a:lnTo>
                <a:lnTo>
                  <a:pt x="32" y="962"/>
                </a:lnTo>
                <a:lnTo>
                  <a:pt x="32" y="962"/>
                </a:lnTo>
                <a:lnTo>
                  <a:pt x="36" y="972"/>
                </a:lnTo>
                <a:lnTo>
                  <a:pt x="42" y="980"/>
                </a:lnTo>
                <a:lnTo>
                  <a:pt x="55" y="998"/>
                </a:lnTo>
                <a:lnTo>
                  <a:pt x="68" y="1014"/>
                </a:lnTo>
                <a:lnTo>
                  <a:pt x="76" y="1023"/>
                </a:lnTo>
                <a:lnTo>
                  <a:pt x="76" y="1023"/>
                </a:lnTo>
                <a:lnTo>
                  <a:pt x="90" y="1043"/>
                </a:lnTo>
                <a:lnTo>
                  <a:pt x="97" y="1052"/>
                </a:lnTo>
                <a:lnTo>
                  <a:pt x="100" y="1056"/>
                </a:lnTo>
                <a:lnTo>
                  <a:pt x="100" y="1056"/>
                </a:lnTo>
                <a:lnTo>
                  <a:pt x="109" y="1095"/>
                </a:lnTo>
                <a:lnTo>
                  <a:pt x="113" y="1113"/>
                </a:lnTo>
                <a:lnTo>
                  <a:pt x="118" y="1134"/>
                </a:lnTo>
                <a:lnTo>
                  <a:pt x="120" y="1156"/>
                </a:lnTo>
                <a:lnTo>
                  <a:pt x="123" y="1178"/>
                </a:lnTo>
                <a:lnTo>
                  <a:pt x="123" y="1178"/>
                </a:lnTo>
                <a:lnTo>
                  <a:pt x="123" y="1191"/>
                </a:lnTo>
                <a:lnTo>
                  <a:pt x="122" y="1203"/>
                </a:lnTo>
                <a:lnTo>
                  <a:pt x="118" y="1228"/>
                </a:lnTo>
                <a:lnTo>
                  <a:pt x="112" y="1254"/>
                </a:lnTo>
                <a:lnTo>
                  <a:pt x="104" y="1279"/>
                </a:lnTo>
                <a:lnTo>
                  <a:pt x="89" y="1323"/>
                </a:lnTo>
                <a:lnTo>
                  <a:pt x="83" y="1341"/>
                </a:lnTo>
                <a:lnTo>
                  <a:pt x="79" y="1354"/>
                </a:lnTo>
                <a:lnTo>
                  <a:pt x="79" y="1354"/>
                </a:lnTo>
                <a:lnTo>
                  <a:pt x="76" y="1372"/>
                </a:lnTo>
                <a:lnTo>
                  <a:pt x="76" y="1381"/>
                </a:lnTo>
                <a:lnTo>
                  <a:pt x="79" y="1401"/>
                </a:lnTo>
                <a:lnTo>
                  <a:pt x="79" y="1401"/>
                </a:lnTo>
                <a:lnTo>
                  <a:pt x="93" y="1522"/>
                </a:lnTo>
                <a:lnTo>
                  <a:pt x="101" y="1605"/>
                </a:lnTo>
                <a:lnTo>
                  <a:pt x="102" y="1637"/>
                </a:lnTo>
                <a:lnTo>
                  <a:pt x="102" y="1658"/>
                </a:lnTo>
                <a:lnTo>
                  <a:pt x="102" y="1658"/>
                </a:lnTo>
                <a:lnTo>
                  <a:pt x="100" y="1682"/>
                </a:lnTo>
                <a:lnTo>
                  <a:pt x="95" y="1697"/>
                </a:lnTo>
                <a:lnTo>
                  <a:pt x="94" y="1709"/>
                </a:lnTo>
                <a:lnTo>
                  <a:pt x="94" y="1715"/>
                </a:lnTo>
                <a:lnTo>
                  <a:pt x="95" y="1722"/>
                </a:lnTo>
                <a:lnTo>
                  <a:pt x="95" y="1722"/>
                </a:lnTo>
                <a:lnTo>
                  <a:pt x="101" y="1735"/>
                </a:lnTo>
                <a:lnTo>
                  <a:pt x="107" y="1744"/>
                </a:lnTo>
                <a:lnTo>
                  <a:pt x="111" y="1748"/>
                </a:lnTo>
                <a:lnTo>
                  <a:pt x="113" y="1749"/>
                </a:lnTo>
                <a:lnTo>
                  <a:pt x="123" y="1766"/>
                </a:lnTo>
                <a:lnTo>
                  <a:pt x="126" y="1810"/>
                </a:lnTo>
                <a:lnTo>
                  <a:pt x="126" y="1810"/>
                </a:lnTo>
                <a:lnTo>
                  <a:pt x="126" y="1813"/>
                </a:lnTo>
                <a:lnTo>
                  <a:pt x="127" y="1818"/>
                </a:lnTo>
                <a:lnTo>
                  <a:pt x="129" y="1823"/>
                </a:lnTo>
                <a:lnTo>
                  <a:pt x="130" y="1825"/>
                </a:lnTo>
                <a:lnTo>
                  <a:pt x="133" y="1828"/>
                </a:lnTo>
                <a:lnTo>
                  <a:pt x="137" y="1831"/>
                </a:lnTo>
                <a:lnTo>
                  <a:pt x="137" y="1831"/>
                </a:lnTo>
                <a:lnTo>
                  <a:pt x="149" y="1835"/>
                </a:lnTo>
                <a:lnTo>
                  <a:pt x="152" y="1835"/>
                </a:lnTo>
                <a:lnTo>
                  <a:pt x="153" y="1834"/>
                </a:lnTo>
                <a:lnTo>
                  <a:pt x="153" y="1834"/>
                </a:lnTo>
                <a:lnTo>
                  <a:pt x="155" y="1834"/>
                </a:lnTo>
                <a:lnTo>
                  <a:pt x="158" y="1834"/>
                </a:lnTo>
                <a:lnTo>
                  <a:pt x="167" y="1839"/>
                </a:lnTo>
                <a:lnTo>
                  <a:pt x="198" y="1857"/>
                </a:lnTo>
                <a:lnTo>
                  <a:pt x="198" y="1857"/>
                </a:lnTo>
                <a:lnTo>
                  <a:pt x="210" y="1864"/>
                </a:lnTo>
                <a:lnTo>
                  <a:pt x="220" y="1868"/>
                </a:lnTo>
                <a:lnTo>
                  <a:pt x="228" y="1870"/>
                </a:lnTo>
                <a:lnTo>
                  <a:pt x="238" y="1867"/>
                </a:lnTo>
                <a:lnTo>
                  <a:pt x="238" y="1867"/>
                </a:lnTo>
                <a:lnTo>
                  <a:pt x="251" y="1863"/>
                </a:lnTo>
                <a:lnTo>
                  <a:pt x="267" y="1857"/>
                </a:lnTo>
                <a:lnTo>
                  <a:pt x="273" y="1853"/>
                </a:lnTo>
                <a:lnTo>
                  <a:pt x="278" y="1849"/>
                </a:lnTo>
                <a:lnTo>
                  <a:pt x="279" y="1845"/>
                </a:lnTo>
                <a:lnTo>
                  <a:pt x="279" y="1843"/>
                </a:lnTo>
                <a:lnTo>
                  <a:pt x="278" y="1841"/>
                </a:lnTo>
                <a:lnTo>
                  <a:pt x="278" y="1841"/>
                </a:lnTo>
                <a:lnTo>
                  <a:pt x="273" y="1832"/>
                </a:lnTo>
                <a:lnTo>
                  <a:pt x="269" y="1825"/>
                </a:lnTo>
                <a:lnTo>
                  <a:pt x="267" y="1823"/>
                </a:lnTo>
                <a:lnTo>
                  <a:pt x="264" y="1821"/>
                </a:lnTo>
                <a:lnTo>
                  <a:pt x="251" y="1817"/>
                </a:lnTo>
                <a:lnTo>
                  <a:pt x="251" y="1817"/>
                </a:lnTo>
                <a:lnTo>
                  <a:pt x="236" y="1812"/>
                </a:lnTo>
                <a:lnTo>
                  <a:pt x="222" y="1806"/>
                </a:lnTo>
                <a:lnTo>
                  <a:pt x="211" y="1800"/>
                </a:lnTo>
                <a:lnTo>
                  <a:pt x="200" y="1770"/>
                </a:lnTo>
                <a:lnTo>
                  <a:pt x="200" y="1770"/>
                </a:lnTo>
                <a:lnTo>
                  <a:pt x="204" y="1769"/>
                </a:lnTo>
                <a:lnTo>
                  <a:pt x="215" y="1767"/>
                </a:lnTo>
                <a:lnTo>
                  <a:pt x="221" y="1766"/>
                </a:lnTo>
                <a:lnTo>
                  <a:pt x="225" y="1763"/>
                </a:lnTo>
                <a:lnTo>
                  <a:pt x="229" y="1760"/>
                </a:lnTo>
                <a:lnTo>
                  <a:pt x="231" y="1756"/>
                </a:lnTo>
                <a:lnTo>
                  <a:pt x="231" y="1756"/>
                </a:lnTo>
                <a:lnTo>
                  <a:pt x="231" y="1751"/>
                </a:lnTo>
                <a:lnTo>
                  <a:pt x="229" y="1745"/>
                </a:lnTo>
                <a:lnTo>
                  <a:pt x="224" y="1734"/>
                </a:lnTo>
                <a:lnTo>
                  <a:pt x="217" y="1723"/>
                </a:lnTo>
                <a:lnTo>
                  <a:pt x="211" y="1716"/>
                </a:lnTo>
                <a:lnTo>
                  <a:pt x="211" y="1716"/>
                </a:lnTo>
                <a:lnTo>
                  <a:pt x="202" y="1708"/>
                </a:lnTo>
                <a:lnTo>
                  <a:pt x="198" y="1702"/>
                </a:lnTo>
                <a:lnTo>
                  <a:pt x="193" y="1695"/>
                </a:lnTo>
                <a:lnTo>
                  <a:pt x="193" y="1695"/>
                </a:lnTo>
                <a:lnTo>
                  <a:pt x="192" y="1684"/>
                </a:lnTo>
                <a:lnTo>
                  <a:pt x="189" y="1664"/>
                </a:lnTo>
                <a:lnTo>
                  <a:pt x="188" y="1633"/>
                </a:lnTo>
                <a:lnTo>
                  <a:pt x="187" y="1599"/>
                </a:lnTo>
                <a:lnTo>
                  <a:pt x="187" y="1560"/>
                </a:lnTo>
                <a:lnTo>
                  <a:pt x="189" y="1522"/>
                </a:lnTo>
                <a:lnTo>
                  <a:pt x="192" y="1503"/>
                </a:lnTo>
                <a:lnTo>
                  <a:pt x="195" y="1487"/>
                </a:lnTo>
                <a:lnTo>
                  <a:pt x="199" y="1470"/>
                </a:lnTo>
                <a:lnTo>
                  <a:pt x="204" y="1456"/>
                </a:lnTo>
                <a:lnTo>
                  <a:pt x="204" y="1456"/>
                </a:lnTo>
                <a:lnTo>
                  <a:pt x="227" y="1404"/>
                </a:lnTo>
                <a:lnTo>
                  <a:pt x="238" y="1379"/>
                </a:lnTo>
                <a:lnTo>
                  <a:pt x="250" y="1357"/>
                </a:lnTo>
                <a:lnTo>
                  <a:pt x="262" y="1334"/>
                </a:lnTo>
                <a:lnTo>
                  <a:pt x="278" y="1315"/>
                </a:lnTo>
                <a:lnTo>
                  <a:pt x="293" y="1297"/>
                </a:lnTo>
                <a:lnTo>
                  <a:pt x="309" y="1280"/>
                </a:lnTo>
                <a:lnTo>
                  <a:pt x="309" y="1280"/>
                </a:lnTo>
                <a:lnTo>
                  <a:pt x="318" y="1271"/>
                </a:lnTo>
                <a:lnTo>
                  <a:pt x="327" y="1260"/>
                </a:lnTo>
                <a:lnTo>
                  <a:pt x="347" y="1233"/>
                </a:lnTo>
                <a:lnTo>
                  <a:pt x="366" y="1204"/>
                </a:lnTo>
                <a:lnTo>
                  <a:pt x="384" y="1174"/>
                </a:lnTo>
                <a:lnTo>
                  <a:pt x="400" y="1146"/>
                </a:lnTo>
                <a:lnTo>
                  <a:pt x="413" y="1121"/>
                </a:lnTo>
                <a:lnTo>
                  <a:pt x="421" y="1105"/>
                </a:lnTo>
                <a:lnTo>
                  <a:pt x="424" y="1098"/>
                </a:lnTo>
                <a:lnTo>
                  <a:pt x="424" y="1098"/>
                </a:lnTo>
                <a:lnTo>
                  <a:pt x="425" y="1098"/>
                </a:lnTo>
                <a:lnTo>
                  <a:pt x="433" y="1098"/>
                </a:lnTo>
                <a:lnTo>
                  <a:pt x="458" y="1103"/>
                </a:lnTo>
                <a:lnTo>
                  <a:pt x="518" y="1117"/>
                </a:lnTo>
                <a:lnTo>
                  <a:pt x="518" y="1117"/>
                </a:lnTo>
                <a:lnTo>
                  <a:pt x="525" y="1119"/>
                </a:lnTo>
                <a:lnTo>
                  <a:pt x="533" y="1119"/>
                </a:lnTo>
                <a:lnTo>
                  <a:pt x="555" y="1116"/>
                </a:lnTo>
                <a:lnTo>
                  <a:pt x="581" y="1110"/>
                </a:lnTo>
                <a:lnTo>
                  <a:pt x="607" y="1103"/>
                </a:lnTo>
                <a:lnTo>
                  <a:pt x="653" y="1091"/>
                </a:lnTo>
                <a:lnTo>
                  <a:pt x="674" y="1084"/>
                </a:lnTo>
                <a:lnTo>
                  <a:pt x="674" y="1084"/>
                </a:lnTo>
                <a:lnTo>
                  <a:pt x="674" y="1124"/>
                </a:lnTo>
                <a:lnTo>
                  <a:pt x="674" y="1156"/>
                </a:lnTo>
                <a:lnTo>
                  <a:pt x="675" y="1170"/>
                </a:lnTo>
                <a:lnTo>
                  <a:pt x="676" y="1178"/>
                </a:lnTo>
                <a:lnTo>
                  <a:pt x="676" y="1178"/>
                </a:lnTo>
                <a:lnTo>
                  <a:pt x="685" y="1207"/>
                </a:lnTo>
                <a:lnTo>
                  <a:pt x="687" y="1221"/>
                </a:lnTo>
                <a:lnTo>
                  <a:pt x="687" y="1232"/>
                </a:lnTo>
                <a:lnTo>
                  <a:pt x="687" y="1232"/>
                </a:lnTo>
                <a:lnTo>
                  <a:pt x="686" y="1247"/>
                </a:lnTo>
                <a:lnTo>
                  <a:pt x="686" y="1267"/>
                </a:lnTo>
                <a:lnTo>
                  <a:pt x="685" y="1290"/>
                </a:lnTo>
                <a:lnTo>
                  <a:pt x="683" y="1316"/>
                </a:lnTo>
                <a:lnTo>
                  <a:pt x="683" y="1316"/>
                </a:lnTo>
                <a:lnTo>
                  <a:pt x="679" y="1366"/>
                </a:lnTo>
                <a:lnTo>
                  <a:pt x="676" y="1391"/>
                </a:lnTo>
                <a:lnTo>
                  <a:pt x="676" y="1391"/>
                </a:lnTo>
                <a:lnTo>
                  <a:pt x="676" y="1397"/>
                </a:lnTo>
                <a:lnTo>
                  <a:pt x="676" y="1402"/>
                </a:lnTo>
                <a:lnTo>
                  <a:pt x="678" y="1406"/>
                </a:lnTo>
                <a:lnTo>
                  <a:pt x="683" y="1412"/>
                </a:lnTo>
                <a:lnTo>
                  <a:pt x="683" y="1412"/>
                </a:lnTo>
                <a:lnTo>
                  <a:pt x="693" y="1416"/>
                </a:lnTo>
                <a:lnTo>
                  <a:pt x="704" y="1419"/>
                </a:lnTo>
                <a:lnTo>
                  <a:pt x="715" y="1422"/>
                </a:lnTo>
                <a:lnTo>
                  <a:pt x="725" y="1422"/>
                </a:lnTo>
                <a:lnTo>
                  <a:pt x="725" y="1422"/>
                </a:lnTo>
                <a:lnTo>
                  <a:pt x="734" y="1422"/>
                </a:lnTo>
                <a:lnTo>
                  <a:pt x="748" y="1420"/>
                </a:lnTo>
                <a:lnTo>
                  <a:pt x="760" y="1417"/>
                </a:lnTo>
                <a:lnTo>
                  <a:pt x="763" y="1415"/>
                </a:lnTo>
                <a:lnTo>
                  <a:pt x="765" y="1412"/>
                </a:lnTo>
                <a:lnTo>
                  <a:pt x="765" y="1412"/>
                </a:lnTo>
                <a:lnTo>
                  <a:pt x="762" y="1408"/>
                </a:lnTo>
                <a:lnTo>
                  <a:pt x="758" y="1404"/>
                </a:lnTo>
                <a:lnTo>
                  <a:pt x="745" y="1391"/>
                </a:lnTo>
                <a:lnTo>
                  <a:pt x="731" y="1379"/>
                </a:lnTo>
                <a:lnTo>
                  <a:pt x="725" y="1373"/>
                </a:lnTo>
                <a:lnTo>
                  <a:pt x="720" y="1368"/>
                </a:lnTo>
                <a:lnTo>
                  <a:pt x="720" y="1368"/>
                </a:lnTo>
                <a:lnTo>
                  <a:pt x="719" y="1363"/>
                </a:lnTo>
                <a:lnTo>
                  <a:pt x="718" y="1358"/>
                </a:lnTo>
                <a:lnTo>
                  <a:pt x="718" y="1341"/>
                </a:lnTo>
                <a:lnTo>
                  <a:pt x="718" y="1321"/>
                </a:lnTo>
                <a:lnTo>
                  <a:pt x="719" y="1297"/>
                </a:lnTo>
                <a:lnTo>
                  <a:pt x="723" y="1250"/>
                </a:lnTo>
                <a:lnTo>
                  <a:pt x="727" y="1222"/>
                </a:lnTo>
                <a:lnTo>
                  <a:pt x="727" y="1222"/>
                </a:lnTo>
                <a:lnTo>
                  <a:pt x="734" y="1181"/>
                </a:lnTo>
                <a:lnTo>
                  <a:pt x="737" y="1152"/>
                </a:lnTo>
                <a:lnTo>
                  <a:pt x="744" y="1077"/>
                </a:lnTo>
                <a:lnTo>
                  <a:pt x="781" y="1063"/>
                </a:lnTo>
                <a:lnTo>
                  <a:pt x="781" y="1063"/>
                </a:lnTo>
                <a:lnTo>
                  <a:pt x="800" y="1152"/>
                </a:lnTo>
                <a:lnTo>
                  <a:pt x="814" y="1218"/>
                </a:lnTo>
                <a:lnTo>
                  <a:pt x="825" y="1260"/>
                </a:lnTo>
                <a:lnTo>
                  <a:pt x="825" y="1260"/>
                </a:lnTo>
                <a:lnTo>
                  <a:pt x="834" y="1289"/>
                </a:lnTo>
                <a:lnTo>
                  <a:pt x="842" y="1328"/>
                </a:lnTo>
                <a:lnTo>
                  <a:pt x="850" y="1366"/>
                </a:lnTo>
                <a:lnTo>
                  <a:pt x="856" y="1398"/>
                </a:lnTo>
                <a:lnTo>
                  <a:pt x="856" y="1398"/>
                </a:lnTo>
                <a:lnTo>
                  <a:pt x="858" y="1437"/>
                </a:lnTo>
                <a:lnTo>
                  <a:pt x="858" y="1459"/>
                </a:lnTo>
                <a:lnTo>
                  <a:pt x="858" y="1459"/>
                </a:lnTo>
                <a:lnTo>
                  <a:pt x="858" y="1466"/>
                </a:lnTo>
                <a:lnTo>
                  <a:pt x="857" y="1474"/>
                </a:lnTo>
                <a:lnTo>
                  <a:pt x="857" y="1477"/>
                </a:lnTo>
                <a:lnTo>
                  <a:pt x="858" y="1480"/>
                </a:lnTo>
                <a:lnTo>
                  <a:pt x="861" y="1484"/>
                </a:lnTo>
                <a:lnTo>
                  <a:pt x="865" y="1487"/>
                </a:lnTo>
                <a:lnTo>
                  <a:pt x="865" y="1487"/>
                </a:lnTo>
                <a:lnTo>
                  <a:pt x="876" y="1489"/>
                </a:lnTo>
                <a:lnTo>
                  <a:pt x="883" y="1492"/>
                </a:lnTo>
                <a:lnTo>
                  <a:pt x="890" y="1492"/>
                </a:lnTo>
                <a:lnTo>
                  <a:pt x="890" y="1492"/>
                </a:lnTo>
                <a:lnTo>
                  <a:pt x="886" y="1493"/>
                </a:lnTo>
                <a:lnTo>
                  <a:pt x="885" y="1495"/>
                </a:lnTo>
                <a:lnTo>
                  <a:pt x="885" y="1496"/>
                </a:lnTo>
                <a:lnTo>
                  <a:pt x="886" y="1498"/>
                </a:lnTo>
                <a:lnTo>
                  <a:pt x="892" y="1500"/>
                </a:lnTo>
                <a:lnTo>
                  <a:pt x="901" y="1503"/>
                </a:lnTo>
                <a:lnTo>
                  <a:pt x="916" y="1506"/>
                </a:lnTo>
                <a:lnTo>
                  <a:pt x="916" y="1506"/>
                </a:lnTo>
                <a:lnTo>
                  <a:pt x="948" y="1511"/>
                </a:lnTo>
                <a:lnTo>
                  <a:pt x="967" y="1513"/>
                </a:lnTo>
                <a:lnTo>
                  <a:pt x="972" y="1511"/>
                </a:lnTo>
                <a:lnTo>
                  <a:pt x="974" y="1510"/>
                </a:lnTo>
                <a:lnTo>
                  <a:pt x="976" y="1507"/>
                </a:lnTo>
                <a:lnTo>
                  <a:pt x="974" y="1503"/>
                </a:lnTo>
                <a:lnTo>
                  <a:pt x="974" y="1503"/>
                </a:lnTo>
                <a:lnTo>
                  <a:pt x="969" y="1496"/>
                </a:lnTo>
                <a:lnTo>
                  <a:pt x="959" y="1487"/>
                </a:lnTo>
                <a:lnTo>
                  <a:pt x="933" y="1462"/>
                </a:lnTo>
                <a:lnTo>
                  <a:pt x="907" y="1437"/>
                </a:lnTo>
                <a:lnTo>
                  <a:pt x="897" y="1426"/>
                </a:lnTo>
                <a:lnTo>
                  <a:pt x="893" y="1419"/>
                </a:lnTo>
                <a:lnTo>
                  <a:pt x="893" y="1419"/>
                </a:lnTo>
                <a:lnTo>
                  <a:pt x="890" y="1405"/>
                </a:lnTo>
                <a:lnTo>
                  <a:pt x="887" y="1379"/>
                </a:lnTo>
                <a:lnTo>
                  <a:pt x="879" y="1307"/>
                </a:lnTo>
                <a:lnTo>
                  <a:pt x="872" y="1236"/>
                </a:lnTo>
                <a:lnTo>
                  <a:pt x="869" y="1199"/>
                </a:lnTo>
                <a:lnTo>
                  <a:pt x="869" y="1199"/>
                </a:lnTo>
                <a:lnTo>
                  <a:pt x="872" y="1168"/>
                </a:lnTo>
                <a:lnTo>
                  <a:pt x="879" y="1116"/>
                </a:lnTo>
                <a:lnTo>
                  <a:pt x="887" y="1063"/>
                </a:lnTo>
                <a:lnTo>
                  <a:pt x="890" y="1045"/>
                </a:lnTo>
                <a:lnTo>
                  <a:pt x="893" y="1037"/>
                </a:lnTo>
                <a:lnTo>
                  <a:pt x="893" y="1037"/>
                </a:lnTo>
                <a:lnTo>
                  <a:pt x="918" y="997"/>
                </a:lnTo>
                <a:lnTo>
                  <a:pt x="940" y="962"/>
                </a:lnTo>
                <a:lnTo>
                  <a:pt x="940" y="962"/>
                </a:lnTo>
                <a:lnTo>
                  <a:pt x="947" y="957"/>
                </a:lnTo>
                <a:lnTo>
                  <a:pt x="963" y="944"/>
                </a:lnTo>
                <a:lnTo>
                  <a:pt x="974" y="938"/>
                </a:lnTo>
                <a:lnTo>
                  <a:pt x="987" y="931"/>
                </a:lnTo>
                <a:lnTo>
                  <a:pt x="999" y="925"/>
                </a:lnTo>
                <a:lnTo>
                  <a:pt x="1012" y="922"/>
                </a:lnTo>
                <a:lnTo>
                  <a:pt x="1012" y="922"/>
                </a:lnTo>
                <a:lnTo>
                  <a:pt x="1024" y="918"/>
                </a:lnTo>
                <a:lnTo>
                  <a:pt x="1038" y="911"/>
                </a:lnTo>
                <a:lnTo>
                  <a:pt x="1054" y="902"/>
                </a:lnTo>
                <a:lnTo>
                  <a:pt x="1069" y="891"/>
                </a:lnTo>
                <a:lnTo>
                  <a:pt x="1101" y="866"/>
                </a:lnTo>
                <a:lnTo>
                  <a:pt x="1129" y="841"/>
                </a:lnTo>
                <a:lnTo>
                  <a:pt x="1129" y="841"/>
                </a:lnTo>
                <a:lnTo>
                  <a:pt x="1141" y="830"/>
                </a:lnTo>
                <a:lnTo>
                  <a:pt x="1151" y="816"/>
                </a:lnTo>
                <a:lnTo>
                  <a:pt x="1159" y="802"/>
                </a:lnTo>
                <a:lnTo>
                  <a:pt x="1166" y="790"/>
                </a:lnTo>
                <a:lnTo>
                  <a:pt x="1176" y="769"/>
                </a:lnTo>
                <a:lnTo>
                  <a:pt x="1180" y="761"/>
                </a:lnTo>
                <a:lnTo>
                  <a:pt x="1180" y="761"/>
                </a:lnTo>
                <a:lnTo>
                  <a:pt x="1183" y="761"/>
                </a:lnTo>
                <a:lnTo>
                  <a:pt x="1185" y="763"/>
                </a:lnTo>
                <a:lnTo>
                  <a:pt x="1190" y="767"/>
                </a:lnTo>
                <a:lnTo>
                  <a:pt x="1194" y="747"/>
                </a:lnTo>
                <a:lnTo>
                  <a:pt x="1201" y="749"/>
                </a:lnTo>
                <a:lnTo>
                  <a:pt x="1210" y="733"/>
                </a:lnTo>
                <a:lnTo>
                  <a:pt x="1210" y="733"/>
                </a:lnTo>
                <a:lnTo>
                  <a:pt x="1224" y="734"/>
                </a:lnTo>
                <a:lnTo>
                  <a:pt x="1242" y="736"/>
                </a:lnTo>
                <a:lnTo>
                  <a:pt x="1264" y="733"/>
                </a:lnTo>
                <a:lnTo>
                  <a:pt x="1264" y="733"/>
                </a:lnTo>
                <a:lnTo>
                  <a:pt x="1282" y="730"/>
                </a:lnTo>
                <a:lnTo>
                  <a:pt x="1290" y="727"/>
                </a:lnTo>
                <a:lnTo>
                  <a:pt x="1296" y="727"/>
                </a:lnTo>
                <a:lnTo>
                  <a:pt x="1301" y="726"/>
                </a:lnTo>
                <a:lnTo>
                  <a:pt x="1301" y="726"/>
                </a:lnTo>
                <a:lnTo>
                  <a:pt x="1314" y="727"/>
                </a:lnTo>
                <a:lnTo>
                  <a:pt x="1330" y="732"/>
                </a:lnTo>
                <a:lnTo>
                  <a:pt x="1348" y="733"/>
                </a:lnTo>
                <a:lnTo>
                  <a:pt x="1355" y="734"/>
                </a:lnTo>
                <a:lnTo>
                  <a:pt x="1362" y="733"/>
                </a:lnTo>
                <a:lnTo>
                  <a:pt x="1362" y="733"/>
                </a:lnTo>
                <a:lnTo>
                  <a:pt x="1367" y="732"/>
                </a:lnTo>
                <a:lnTo>
                  <a:pt x="1373" y="729"/>
                </a:lnTo>
                <a:lnTo>
                  <a:pt x="1380" y="722"/>
                </a:lnTo>
                <a:lnTo>
                  <a:pt x="1384" y="715"/>
                </a:lnTo>
                <a:lnTo>
                  <a:pt x="1385" y="714"/>
                </a:lnTo>
                <a:lnTo>
                  <a:pt x="1385" y="714"/>
                </a:lnTo>
                <a:lnTo>
                  <a:pt x="1401" y="701"/>
                </a:lnTo>
                <a:lnTo>
                  <a:pt x="1410" y="690"/>
                </a:lnTo>
                <a:lnTo>
                  <a:pt x="1413" y="686"/>
                </a:lnTo>
                <a:lnTo>
                  <a:pt x="1413" y="683"/>
                </a:lnTo>
                <a:lnTo>
                  <a:pt x="1413" y="683"/>
                </a:lnTo>
                <a:lnTo>
                  <a:pt x="1412" y="679"/>
                </a:lnTo>
                <a:lnTo>
                  <a:pt x="1409" y="676"/>
                </a:lnTo>
                <a:lnTo>
                  <a:pt x="1402" y="671"/>
                </a:lnTo>
                <a:lnTo>
                  <a:pt x="1392" y="665"/>
                </a:lnTo>
                <a:lnTo>
                  <a:pt x="1392" y="665"/>
                </a:lnTo>
                <a:lnTo>
                  <a:pt x="1359" y="642"/>
                </a:lnTo>
                <a:lnTo>
                  <a:pt x="1332" y="621"/>
                </a:lnTo>
                <a:lnTo>
                  <a:pt x="1308" y="604"/>
                </a:lnTo>
                <a:lnTo>
                  <a:pt x="1308" y="604"/>
                </a:lnTo>
                <a:lnTo>
                  <a:pt x="1298" y="597"/>
                </a:lnTo>
                <a:lnTo>
                  <a:pt x="1289" y="589"/>
                </a:lnTo>
                <a:lnTo>
                  <a:pt x="1271" y="570"/>
                </a:lnTo>
                <a:lnTo>
                  <a:pt x="1250" y="548"/>
                </a:lnTo>
                <a:lnTo>
                  <a:pt x="1250" y="548"/>
                </a:lnTo>
                <a:lnTo>
                  <a:pt x="1245" y="541"/>
                </a:lnTo>
                <a:lnTo>
                  <a:pt x="1241" y="534"/>
                </a:lnTo>
                <a:lnTo>
                  <a:pt x="1238" y="527"/>
                </a:lnTo>
                <a:lnTo>
                  <a:pt x="1238" y="527"/>
                </a:lnTo>
                <a:lnTo>
                  <a:pt x="1234" y="521"/>
                </a:lnTo>
                <a:lnTo>
                  <a:pt x="1230" y="514"/>
                </a:lnTo>
                <a:lnTo>
                  <a:pt x="1224" y="507"/>
                </a:lnTo>
                <a:lnTo>
                  <a:pt x="1224" y="507"/>
                </a:lnTo>
                <a:lnTo>
                  <a:pt x="1228" y="501"/>
                </a:lnTo>
                <a:lnTo>
                  <a:pt x="1236" y="485"/>
                </a:lnTo>
                <a:lnTo>
                  <a:pt x="1246" y="462"/>
                </a:lnTo>
                <a:lnTo>
                  <a:pt x="1252" y="449"/>
                </a:lnTo>
                <a:lnTo>
                  <a:pt x="1254" y="436"/>
                </a:lnTo>
                <a:lnTo>
                  <a:pt x="1254" y="436"/>
                </a:lnTo>
                <a:lnTo>
                  <a:pt x="1256" y="422"/>
                </a:lnTo>
                <a:lnTo>
                  <a:pt x="1256" y="408"/>
                </a:lnTo>
                <a:lnTo>
                  <a:pt x="1256" y="394"/>
                </a:lnTo>
                <a:lnTo>
                  <a:pt x="1254" y="380"/>
                </a:lnTo>
                <a:lnTo>
                  <a:pt x="1252" y="369"/>
                </a:lnTo>
                <a:lnTo>
                  <a:pt x="1249" y="360"/>
                </a:lnTo>
                <a:lnTo>
                  <a:pt x="1246" y="354"/>
                </a:lnTo>
                <a:lnTo>
                  <a:pt x="1245" y="351"/>
                </a:lnTo>
                <a:lnTo>
                  <a:pt x="1245" y="351"/>
                </a:lnTo>
                <a:lnTo>
                  <a:pt x="1243" y="353"/>
                </a:lnTo>
                <a:lnTo>
                  <a:pt x="1242" y="353"/>
                </a:lnTo>
                <a:lnTo>
                  <a:pt x="1241" y="358"/>
                </a:lnTo>
                <a:lnTo>
                  <a:pt x="1238" y="376"/>
                </a:lnTo>
                <a:lnTo>
                  <a:pt x="1236" y="397"/>
                </a:lnTo>
                <a:lnTo>
                  <a:pt x="1234" y="416"/>
                </a:lnTo>
                <a:lnTo>
                  <a:pt x="1234" y="416"/>
                </a:lnTo>
                <a:lnTo>
                  <a:pt x="1232" y="423"/>
                </a:lnTo>
                <a:lnTo>
                  <a:pt x="1228" y="430"/>
                </a:lnTo>
                <a:lnTo>
                  <a:pt x="1220" y="444"/>
                </a:lnTo>
                <a:lnTo>
                  <a:pt x="1213" y="454"/>
                </a:lnTo>
                <a:lnTo>
                  <a:pt x="1210" y="456"/>
                </a:lnTo>
                <a:lnTo>
                  <a:pt x="1210" y="456"/>
                </a:lnTo>
                <a:lnTo>
                  <a:pt x="1212" y="440"/>
                </a:lnTo>
                <a:lnTo>
                  <a:pt x="1212" y="422"/>
                </a:lnTo>
                <a:lnTo>
                  <a:pt x="1210" y="398"/>
                </a:lnTo>
                <a:lnTo>
                  <a:pt x="1210" y="398"/>
                </a:lnTo>
                <a:lnTo>
                  <a:pt x="1209" y="386"/>
                </a:lnTo>
                <a:lnTo>
                  <a:pt x="1206" y="375"/>
                </a:lnTo>
                <a:lnTo>
                  <a:pt x="1202" y="365"/>
                </a:lnTo>
                <a:lnTo>
                  <a:pt x="1198" y="357"/>
                </a:lnTo>
                <a:lnTo>
                  <a:pt x="1194" y="350"/>
                </a:lnTo>
                <a:lnTo>
                  <a:pt x="1191" y="346"/>
                </a:lnTo>
                <a:lnTo>
                  <a:pt x="1188" y="344"/>
                </a:lnTo>
                <a:lnTo>
                  <a:pt x="1187" y="344"/>
                </a:lnTo>
                <a:lnTo>
                  <a:pt x="1187" y="344"/>
                </a:lnTo>
                <a:lnTo>
                  <a:pt x="1187" y="344"/>
                </a:lnTo>
                <a:lnTo>
                  <a:pt x="1188" y="366"/>
                </a:lnTo>
                <a:lnTo>
                  <a:pt x="1190" y="384"/>
                </a:lnTo>
                <a:lnTo>
                  <a:pt x="1190" y="402"/>
                </a:lnTo>
                <a:lnTo>
                  <a:pt x="1190" y="402"/>
                </a:lnTo>
                <a:lnTo>
                  <a:pt x="1188" y="422"/>
                </a:lnTo>
                <a:lnTo>
                  <a:pt x="1187" y="444"/>
                </a:lnTo>
                <a:lnTo>
                  <a:pt x="1183" y="466"/>
                </a:lnTo>
                <a:lnTo>
                  <a:pt x="1183" y="466"/>
                </a:lnTo>
                <a:lnTo>
                  <a:pt x="1181" y="467"/>
                </a:lnTo>
                <a:lnTo>
                  <a:pt x="1180" y="470"/>
                </a:lnTo>
                <a:lnTo>
                  <a:pt x="1180" y="470"/>
                </a:lnTo>
                <a:lnTo>
                  <a:pt x="1162" y="458"/>
                </a:lnTo>
                <a:lnTo>
                  <a:pt x="1148" y="447"/>
                </a:lnTo>
                <a:lnTo>
                  <a:pt x="1140" y="440"/>
                </a:lnTo>
                <a:lnTo>
                  <a:pt x="1140" y="440"/>
                </a:lnTo>
                <a:lnTo>
                  <a:pt x="1132" y="433"/>
                </a:lnTo>
                <a:lnTo>
                  <a:pt x="1119" y="425"/>
                </a:lnTo>
                <a:lnTo>
                  <a:pt x="1114" y="419"/>
                </a:lnTo>
                <a:lnTo>
                  <a:pt x="1108" y="413"/>
                </a:lnTo>
                <a:lnTo>
                  <a:pt x="1104" y="408"/>
                </a:lnTo>
                <a:lnTo>
                  <a:pt x="1103" y="402"/>
                </a:lnTo>
                <a:lnTo>
                  <a:pt x="1103" y="402"/>
                </a:lnTo>
                <a:lnTo>
                  <a:pt x="1103" y="394"/>
                </a:lnTo>
                <a:lnTo>
                  <a:pt x="1103" y="382"/>
                </a:lnTo>
                <a:lnTo>
                  <a:pt x="1108" y="351"/>
                </a:lnTo>
                <a:lnTo>
                  <a:pt x="1114" y="319"/>
                </a:lnTo>
                <a:lnTo>
                  <a:pt x="1115" y="307"/>
                </a:lnTo>
                <a:lnTo>
                  <a:pt x="1116" y="297"/>
                </a:lnTo>
                <a:lnTo>
                  <a:pt x="1116" y="297"/>
                </a:lnTo>
                <a:lnTo>
                  <a:pt x="1115" y="283"/>
                </a:lnTo>
                <a:lnTo>
                  <a:pt x="1112" y="272"/>
                </a:lnTo>
                <a:lnTo>
                  <a:pt x="1111" y="264"/>
                </a:lnTo>
                <a:lnTo>
                  <a:pt x="1109" y="263"/>
                </a:lnTo>
                <a:lnTo>
                  <a:pt x="1109" y="264"/>
                </a:lnTo>
                <a:lnTo>
                  <a:pt x="1109" y="264"/>
                </a:lnTo>
                <a:lnTo>
                  <a:pt x="1105" y="285"/>
                </a:lnTo>
                <a:lnTo>
                  <a:pt x="1103" y="297"/>
                </a:lnTo>
                <a:lnTo>
                  <a:pt x="1098" y="308"/>
                </a:lnTo>
                <a:lnTo>
                  <a:pt x="1098" y="308"/>
                </a:lnTo>
                <a:lnTo>
                  <a:pt x="1092" y="318"/>
                </a:lnTo>
                <a:lnTo>
                  <a:pt x="1089" y="321"/>
                </a:lnTo>
                <a:lnTo>
                  <a:pt x="1089" y="321"/>
                </a:lnTo>
                <a:lnTo>
                  <a:pt x="1087" y="310"/>
                </a:lnTo>
                <a:lnTo>
                  <a:pt x="1087" y="300"/>
                </a:lnTo>
                <a:lnTo>
                  <a:pt x="1089" y="290"/>
                </a:lnTo>
                <a:lnTo>
                  <a:pt x="1089" y="290"/>
                </a:lnTo>
                <a:lnTo>
                  <a:pt x="1092" y="270"/>
                </a:lnTo>
                <a:lnTo>
                  <a:pt x="1092" y="261"/>
                </a:lnTo>
                <a:lnTo>
                  <a:pt x="1090" y="259"/>
                </a:lnTo>
                <a:lnTo>
                  <a:pt x="1089" y="257"/>
                </a:lnTo>
                <a:lnTo>
                  <a:pt x="1089" y="257"/>
                </a:lnTo>
                <a:lnTo>
                  <a:pt x="1086" y="257"/>
                </a:lnTo>
                <a:lnTo>
                  <a:pt x="1085" y="259"/>
                </a:lnTo>
                <a:lnTo>
                  <a:pt x="1082" y="267"/>
                </a:lnTo>
                <a:lnTo>
                  <a:pt x="1082" y="267"/>
                </a:lnTo>
                <a:lnTo>
                  <a:pt x="1075" y="281"/>
                </a:lnTo>
                <a:lnTo>
                  <a:pt x="1074" y="286"/>
                </a:lnTo>
                <a:lnTo>
                  <a:pt x="1072" y="290"/>
                </a:lnTo>
                <a:lnTo>
                  <a:pt x="1072" y="290"/>
                </a:lnTo>
                <a:lnTo>
                  <a:pt x="1071" y="296"/>
                </a:lnTo>
                <a:lnTo>
                  <a:pt x="1068" y="300"/>
                </a:lnTo>
                <a:lnTo>
                  <a:pt x="1065" y="304"/>
                </a:lnTo>
                <a:lnTo>
                  <a:pt x="1065" y="304"/>
                </a:lnTo>
                <a:lnTo>
                  <a:pt x="1046" y="279"/>
                </a:lnTo>
                <a:lnTo>
                  <a:pt x="1032" y="260"/>
                </a:lnTo>
                <a:lnTo>
                  <a:pt x="1021" y="243"/>
                </a:lnTo>
                <a:lnTo>
                  <a:pt x="1021" y="243"/>
                </a:lnTo>
                <a:lnTo>
                  <a:pt x="1018" y="231"/>
                </a:lnTo>
                <a:lnTo>
                  <a:pt x="1016" y="209"/>
                </a:lnTo>
                <a:lnTo>
                  <a:pt x="1010" y="144"/>
                </a:lnTo>
                <a:lnTo>
                  <a:pt x="1005" y="79"/>
                </a:lnTo>
                <a:lnTo>
                  <a:pt x="1003" y="53"/>
                </a:lnTo>
                <a:lnTo>
                  <a:pt x="1000" y="37"/>
                </a:lnTo>
                <a:lnTo>
                  <a:pt x="1000" y="37"/>
                </a:lnTo>
                <a:lnTo>
                  <a:pt x="995" y="8"/>
                </a:lnTo>
                <a:lnTo>
                  <a:pt x="994" y="1"/>
                </a:lnTo>
                <a:lnTo>
                  <a:pt x="992" y="0"/>
                </a:lnTo>
                <a:lnTo>
                  <a:pt x="991" y="0"/>
                </a:lnTo>
                <a:lnTo>
                  <a:pt x="991" y="0"/>
                </a:lnTo>
                <a:lnTo>
                  <a:pt x="988" y="8"/>
                </a:lnTo>
                <a:lnTo>
                  <a:pt x="985" y="22"/>
                </a:lnTo>
                <a:lnTo>
                  <a:pt x="981" y="51"/>
                </a:lnTo>
                <a:lnTo>
                  <a:pt x="981" y="51"/>
                </a:lnTo>
                <a:lnTo>
                  <a:pt x="980" y="83"/>
                </a:lnTo>
                <a:lnTo>
                  <a:pt x="980" y="142"/>
                </a:lnTo>
                <a:lnTo>
                  <a:pt x="981" y="202"/>
                </a:lnTo>
                <a:lnTo>
                  <a:pt x="983" y="224"/>
                </a:lnTo>
                <a:lnTo>
                  <a:pt x="984" y="236"/>
                </a:lnTo>
                <a:lnTo>
                  <a:pt x="984" y="236"/>
                </a:lnTo>
                <a:lnTo>
                  <a:pt x="992" y="259"/>
                </a:lnTo>
                <a:lnTo>
                  <a:pt x="1005" y="289"/>
                </a:lnTo>
                <a:lnTo>
                  <a:pt x="1018" y="318"/>
                </a:lnTo>
                <a:lnTo>
                  <a:pt x="1025" y="330"/>
                </a:lnTo>
                <a:lnTo>
                  <a:pt x="1031" y="339"/>
                </a:lnTo>
                <a:lnTo>
                  <a:pt x="1031" y="339"/>
                </a:lnTo>
                <a:lnTo>
                  <a:pt x="1041" y="348"/>
                </a:lnTo>
                <a:lnTo>
                  <a:pt x="1045" y="357"/>
                </a:lnTo>
                <a:lnTo>
                  <a:pt x="1047" y="364"/>
                </a:lnTo>
                <a:lnTo>
                  <a:pt x="1049" y="369"/>
                </a:lnTo>
                <a:lnTo>
                  <a:pt x="1049" y="369"/>
                </a:lnTo>
                <a:lnTo>
                  <a:pt x="1053" y="394"/>
                </a:lnTo>
                <a:lnTo>
                  <a:pt x="1057" y="411"/>
                </a:lnTo>
                <a:lnTo>
                  <a:pt x="1061" y="423"/>
                </a:lnTo>
                <a:lnTo>
                  <a:pt x="1061" y="423"/>
                </a:lnTo>
                <a:lnTo>
                  <a:pt x="1068" y="430"/>
                </a:lnTo>
                <a:lnTo>
                  <a:pt x="1081" y="441"/>
                </a:lnTo>
                <a:lnTo>
                  <a:pt x="1114" y="470"/>
                </a:lnTo>
                <a:lnTo>
                  <a:pt x="1159" y="510"/>
                </a:lnTo>
                <a:lnTo>
                  <a:pt x="1159" y="510"/>
                </a:lnTo>
                <a:lnTo>
                  <a:pt x="1147" y="524"/>
                </a:lnTo>
                <a:lnTo>
                  <a:pt x="1137" y="534"/>
                </a:lnTo>
                <a:lnTo>
                  <a:pt x="1133" y="538"/>
                </a:lnTo>
                <a:lnTo>
                  <a:pt x="1133" y="538"/>
                </a:lnTo>
                <a:lnTo>
                  <a:pt x="1126" y="534"/>
                </a:lnTo>
                <a:lnTo>
                  <a:pt x="1111" y="527"/>
                </a:lnTo>
                <a:lnTo>
                  <a:pt x="1103" y="524"/>
                </a:lnTo>
                <a:lnTo>
                  <a:pt x="1094" y="523"/>
                </a:lnTo>
                <a:lnTo>
                  <a:pt x="1087" y="523"/>
                </a:lnTo>
                <a:lnTo>
                  <a:pt x="1082" y="524"/>
                </a:lnTo>
                <a:lnTo>
                  <a:pt x="1082" y="524"/>
                </a:lnTo>
                <a:lnTo>
                  <a:pt x="1079" y="528"/>
                </a:lnTo>
                <a:lnTo>
                  <a:pt x="1076" y="535"/>
                </a:lnTo>
                <a:lnTo>
                  <a:pt x="1075" y="542"/>
                </a:lnTo>
                <a:lnTo>
                  <a:pt x="1075" y="550"/>
                </a:lnTo>
                <a:lnTo>
                  <a:pt x="1076" y="567"/>
                </a:lnTo>
                <a:lnTo>
                  <a:pt x="1079" y="578"/>
                </a:lnTo>
                <a:lnTo>
                  <a:pt x="1079" y="578"/>
                </a:lnTo>
                <a:lnTo>
                  <a:pt x="1083" y="588"/>
                </a:lnTo>
                <a:lnTo>
                  <a:pt x="1085" y="592"/>
                </a:lnTo>
                <a:lnTo>
                  <a:pt x="1079" y="5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FC37FAFC-FFBA-4045-ADCF-80FFF8648BD7}"/>
              </a:ext>
            </a:extLst>
          </p:cNvPr>
          <p:cNvSpPr>
            <a:spLocks noEditPoints="1"/>
          </p:cNvSpPr>
          <p:nvPr/>
        </p:nvSpPr>
        <p:spPr bwMode="auto">
          <a:xfrm>
            <a:off x="3807163" y="3983201"/>
            <a:ext cx="2291673" cy="2357423"/>
          </a:xfrm>
          <a:custGeom>
            <a:avLst/>
            <a:gdLst>
              <a:gd name="T0" fmla="*/ 52 w 1429"/>
              <a:gd name="T1" fmla="*/ 359 h 1470"/>
              <a:gd name="T2" fmla="*/ 2 w 1429"/>
              <a:gd name="T3" fmla="*/ 466 h 1470"/>
              <a:gd name="T4" fmla="*/ 60 w 1429"/>
              <a:gd name="T5" fmla="*/ 483 h 1470"/>
              <a:gd name="T6" fmla="*/ 162 w 1429"/>
              <a:gd name="T7" fmla="*/ 450 h 1470"/>
              <a:gd name="T8" fmla="*/ 393 w 1429"/>
              <a:gd name="T9" fmla="*/ 650 h 1470"/>
              <a:gd name="T10" fmla="*/ 478 w 1429"/>
              <a:gd name="T11" fmla="*/ 753 h 1470"/>
              <a:gd name="T12" fmla="*/ 478 w 1429"/>
              <a:gd name="T13" fmla="*/ 1064 h 1470"/>
              <a:gd name="T14" fmla="*/ 413 w 1429"/>
              <a:gd name="T15" fmla="*/ 1157 h 1470"/>
              <a:gd name="T16" fmla="*/ 478 w 1429"/>
              <a:gd name="T17" fmla="*/ 1169 h 1470"/>
              <a:gd name="T18" fmla="*/ 505 w 1429"/>
              <a:gd name="T19" fmla="*/ 1141 h 1470"/>
              <a:gd name="T20" fmla="*/ 523 w 1429"/>
              <a:gd name="T21" fmla="*/ 1055 h 1470"/>
              <a:gd name="T22" fmla="*/ 640 w 1429"/>
              <a:gd name="T23" fmla="*/ 761 h 1470"/>
              <a:gd name="T24" fmla="*/ 711 w 1429"/>
              <a:gd name="T25" fmla="*/ 763 h 1470"/>
              <a:gd name="T26" fmla="*/ 864 w 1429"/>
              <a:gd name="T27" fmla="*/ 1141 h 1470"/>
              <a:gd name="T28" fmla="*/ 880 w 1429"/>
              <a:gd name="T29" fmla="*/ 1267 h 1470"/>
              <a:gd name="T30" fmla="*/ 933 w 1429"/>
              <a:gd name="T31" fmla="*/ 1214 h 1470"/>
              <a:gd name="T32" fmla="*/ 944 w 1429"/>
              <a:gd name="T33" fmla="*/ 1181 h 1470"/>
              <a:gd name="T34" fmla="*/ 814 w 1429"/>
              <a:gd name="T35" fmla="*/ 913 h 1470"/>
              <a:gd name="T36" fmla="*/ 924 w 1429"/>
              <a:gd name="T37" fmla="*/ 782 h 1470"/>
              <a:gd name="T38" fmla="*/ 1059 w 1429"/>
              <a:gd name="T39" fmla="*/ 814 h 1470"/>
              <a:gd name="T40" fmla="*/ 1076 w 1429"/>
              <a:gd name="T41" fmla="*/ 1027 h 1470"/>
              <a:gd name="T42" fmla="*/ 941 w 1429"/>
              <a:gd name="T43" fmla="*/ 1257 h 1470"/>
              <a:gd name="T44" fmla="*/ 1002 w 1429"/>
              <a:gd name="T45" fmla="*/ 1251 h 1470"/>
              <a:gd name="T46" fmla="*/ 1030 w 1429"/>
              <a:gd name="T47" fmla="*/ 1230 h 1470"/>
              <a:gd name="T48" fmla="*/ 1169 w 1429"/>
              <a:gd name="T49" fmla="*/ 1015 h 1470"/>
              <a:gd name="T50" fmla="*/ 1209 w 1429"/>
              <a:gd name="T51" fmla="*/ 966 h 1470"/>
              <a:gd name="T52" fmla="*/ 1336 w 1429"/>
              <a:gd name="T53" fmla="*/ 1164 h 1470"/>
              <a:gd name="T54" fmla="*/ 1339 w 1429"/>
              <a:gd name="T55" fmla="*/ 1421 h 1470"/>
              <a:gd name="T56" fmla="*/ 1298 w 1429"/>
              <a:gd name="T57" fmla="*/ 1461 h 1470"/>
              <a:gd name="T58" fmla="*/ 1396 w 1429"/>
              <a:gd name="T59" fmla="*/ 1429 h 1470"/>
              <a:gd name="T60" fmla="*/ 1421 w 1429"/>
              <a:gd name="T61" fmla="*/ 1429 h 1470"/>
              <a:gd name="T62" fmla="*/ 1416 w 1429"/>
              <a:gd name="T63" fmla="*/ 1320 h 1470"/>
              <a:gd name="T64" fmla="*/ 1368 w 1429"/>
              <a:gd name="T65" fmla="*/ 970 h 1470"/>
              <a:gd name="T66" fmla="*/ 1238 w 1429"/>
              <a:gd name="T67" fmla="*/ 820 h 1470"/>
              <a:gd name="T68" fmla="*/ 1247 w 1429"/>
              <a:gd name="T69" fmla="*/ 705 h 1470"/>
              <a:gd name="T70" fmla="*/ 1304 w 1429"/>
              <a:gd name="T71" fmla="*/ 631 h 1470"/>
              <a:gd name="T72" fmla="*/ 1328 w 1429"/>
              <a:gd name="T73" fmla="*/ 506 h 1470"/>
              <a:gd name="T74" fmla="*/ 1303 w 1429"/>
              <a:gd name="T75" fmla="*/ 426 h 1470"/>
              <a:gd name="T76" fmla="*/ 1170 w 1429"/>
              <a:gd name="T77" fmla="*/ 349 h 1470"/>
              <a:gd name="T78" fmla="*/ 693 w 1429"/>
              <a:gd name="T79" fmla="*/ 324 h 1470"/>
              <a:gd name="T80" fmla="*/ 426 w 1429"/>
              <a:gd name="T81" fmla="*/ 364 h 1470"/>
              <a:gd name="T82" fmla="*/ 266 w 1429"/>
              <a:gd name="T83" fmla="*/ 299 h 1470"/>
              <a:gd name="T84" fmla="*/ 323 w 1429"/>
              <a:gd name="T85" fmla="*/ 197 h 1470"/>
              <a:gd name="T86" fmla="*/ 205 w 1429"/>
              <a:gd name="T87" fmla="*/ 254 h 1470"/>
              <a:gd name="T88" fmla="*/ 258 w 1429"/>
              <a:gd name="T89" fmla="*/ 160 h 1470"/>
              <a:gd name="T90" fmla="*/ 324 w 1429"/>
              <a:gd name="T91" fmla="*/ 8 h 1470"/>
              <a:gd name="T92" fmla="*/ 288 w 1429"/>
              <a:gd name="T93" fmla="*/ 24 h 1470"/>
              <a:gd name="T94" fmla="*/ 263 w 1429"/>
              <a:gd name="T95" fmla="*/ 4 h 1470"/>
              <a:gd name="T96" fmla="*/ 271 w 1429"/>
              <a:gd name="T97" fmla="*/ 73 h 1470"/>
              <a:gd name="T98" fmla="*/ 198 w 1429"/>
              <a:gd name="T99" fmla="*/ 175 h 1470"/>
              <a:gd name="T100" fmla="*/ 157 w 1429"/>
              <a:gd name="T101" fmla="*/ 182 h 1470"/>
              <a:gd name="T102" fmla="*/ 184 w 1429"/>
              <a:gd name="T103" fmla="*/ 51 h 1470"/>
              <a:gd name="T104" fmla="*/ 142 w 1429"/>
              <a:gd name="T105" fmla="*/ 76 h 1470"/>
              <a:gd name="T106" fmla="*/ 115 w 1429"/>
              <a:gd name="T107" fmla="*/ 59 h 1470"/>
              <a:gd name="T108" fmla="*/ 128 w 1429"/>
              <a:gd name="T109" fmla="*/ 125 h 1470"/>
              <a:gd name="T110" fmla="*/ 104 w 1429"/>
              <a:gd name="T111" fmla="*/ 226 h 1470"/>
              <a:gd name="T112" fmla="*/ 18 w 1429"/>
              <a:gd name="T113" fmla="*/ 149 h 1470"/>
              <a:gd name="T114" fmla="*/ 10 w 1429"/>
              <a:gd name="T115" fmla="*/ 175 h 1470"/>
              <a:gd name="T116" fmla="*/ 83 w 1429"/>
              <a:gd name="T117" fmla="*/ 267 h 1470"/>
              <a:gd name="T118" fmla="*/ 145 w 1429"/>
              <a:gd name="T119" fmla="*/ 239 h 1470"/>
              <a:gd name="T120" fmla="*/ 136 w 1429"/>
              <a:gd name="T121" fmla="*/ 221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29" h="1470">
                <a:moveTo>
                  <a:pt x="81" y="311"/>
                </a:moveTo>
                <a:lnTo>
                  <a:pt x="81" y="311"/>
                </a:lnTo>
                <a:lnTo>
                  <a:pt x="69" y="324"/>
                </a:lnTo>
                <a:lnTo>
                  <a:pt x="60" y="333"/>
                </a:lnTo>
                <a:lnTo>
                  <a:pt x="58" y="337"/>
                </a:lnTo>
                <a:lnTo>
                  <a:pt x="56" y="340"/>
                </a:lnTo>
                <a:lnTo>
                  <a:pt x="56" y="340"/>
                </a:lnTo>
                <a:lnTo>
                  <a:pt x="56" y="345"/>
                </a:lnTo>
                <a:lnTo>
                  <a:pt x="55" y="351"/>
                </a:lnTo>
                <a:lnTo>
                  <a:pt x="52" y="359"/>
                </a:lnTo>
                <a:lnTo>
                  <a:pt x="52" y="359"/>
                </a:lnTo>
                <a:lnTo>
                  <a:pt x="20" y="420"/>
                </a:lnTo>
                <a:lnTo>
                  <a:pt x="20" y="420"/>
                </a:lnTo>
                <a:lnTo>
                  <a:pt x="18" y="424"/>
                </a:lnTo>
                <a:lnTo>
                  <a:pt x="15" y="428"/>
                </a:lnTo>
                <a:lnTo>
                  <a:pt x="12" y="432"/>
                </a:lnTo>
                <a:lnTo>
                  <a:pt x="8" y="437"/>
                </a:lnTo>
                <a:lnTo>
                  <a:pt x="8" y="437"/>
                </a:lnTo>
                <a:lnTo>
                  <a:pt x="2" y="453"/>
                </a:lnTo>
                <a:lnTo>
                  <a:pt x="0" y="461"/>
                </a:lnTo>
                <a:lnTo>
                  <a:pt x="0" y="463"/>
                </a:lnTo>
                <a:lnTo>
                  <a:pt x="2" y="466"/>
                </a:lnTo>
                <a:lnTo>
                  <a:pt x="2" y="466"/>
                </a:lnTo>
                <a:lnTo>
                  <a:pt x="6" y="470"/>
                </a:lnTo>
                <a:lnTo>
                  <a:pt x="12" y="475"/>
                </a:lnTo>
                <a:lnTo>
                  <a:pt x="20" y="481"/>
                </a:lnTo>
                <a:lnTo>
                  <a:pt x="26" y="482"/>
                </a:lnTo>
                <a:lnTo>
                  <a:pt x="26" y="482"/>
                </a:lnTo>
                <a:lnTo>
                  <a:pt x="36" y="485"/>
                </a:lnTo>
                <a:lnTo>
                  <a:pt x="46" y="485"/>
                </a:lnTo>
                <a:lnTo>
                  <a:pt x="52" y="485"/>
                </a:lnTo>
                <a:lnTo>
                  <a:pt x="60" y="483"/>
                </a:lnTo>
                <a:lnTo>
                  <a:pt x="60" y="483"/>
                </a:lnTo>
                <a:lnTo>
                  <a:pt x="81" y="477"/>
                </a:lnTo>
                <a:lnTo>
                  <a:pt x="88" y="474"/>
                </a:lnTo>
                <a:lnTo>
                  <a:pt x="97" y="474"/>
                </a:lnTo>
                <a:lnTo>
                  <a:pt x="97" y="474"/>
                </a:lnTo>
                <a:lnTo>
                  <a:pt x="107" y="473"/>
                </a:lnTo>
                <a:lnTo>
                  <a:pt x="116" y="470"/>
                </a:lnTo>
                <a:lnTo>
                  <a:pt x="134" y="463"/>
                </a:lnTo>
                <a:lnTo>
                  <a:pt x="134" y="463"/>
                </a:lnTo>
                <a:lnTo>
                  <a:pt x="145" y="459"/>
                </a:lnTo>
                <a:lnTo>
                  <a:pt x="154" y="454"/>
                </a:lnTo>
                <a:lnTo>
                  <a:pt x="162" y="450"/>
                </a:lnTo>
                <a:lnTo>
                  <a:pt x="168" y="450"/>
                </a:lnTo>
                <a:lnTo>
                  <a:pt x="172" y="451"/>
                </a:lnTo>
                <a:lnTo>
                  <a:pt x="172" y="451"/>
                </a:lnTo>
                <a:lnTo>
                  <a:pt x="205" y="471"/>
                </a:lnTo>
                <a:lnTo>
                  <a:pt x="266" y="508"/>
                </a:lnTo>
                <a:lnTo>
                  <a:pt x="352" y="562"/>
                </a:lnTo>
                <a:lnTo>
                  <a:pt x="352" y="562"/>
                </a:lnTo>
                <a:lnTo>
                  <a:pt x="357" y="577"/>
                </a:lnTo>
                <a:lnTo>
                  <a:pt x="372" y="612"/>
                </a:lnTo>
                <a:lnTo>
                  <a:pt x="383" y="632"/>
                </a:lnTo>
                <a:lnTo>
                  <a:pt x="393" y="650"/>
                </a:lnTo>
                <a:lnTo>
                  <a:pt x="405" y="668"/>
                </a:lnTo>
                <a:lnTo>
                  <a:pt x="410" y="674"/>
                </a:lnTo>
                <a:lnTo>
                  <a:pt x="417" y="681"/>
                </a:lnTo>
                <a:lnTo>
                  <a:pt x="417" y="681"/>
                </a:lnTo>
                <a:lnTo>
                  <a:pt x="429" y="690"/>
                </a:lnTo>
                <a:lnTo>
                  <a:pt x="440" y="700"/>
                </a:lnTo>
                <a:lnTo>
                  <a:pt x="457" y="718"/>
                </a:lnTo>
                <a:lnTo>
                  <a:pt x="469" y="733"/>
                </a:lnTo>
                <a:lnTo>
                  <a:pt x="473" y="741"/>
                </a:lnTo>
                <a:lnTo>
                  <a:pt x="473" y="741"/>
                </a:lnTo>
                <a:lnTo>
                  <a:pt x="478" y="753"/>
                </a:lnTo>
                <a:lnTo>
                  <a:pt x="486" y="778"/>
                </a:lnTo>
                <a:lnTo>
                  <a:pt x="491" y="794"/>
                </a:lnTo>
                <a:lnTo>
                  <a:pt x="495" y="810"/>
                </a:lnTo>
                <a:lnTo>
                  <a:pt x="498" y="824"/>
                </a:lnTo>
                <a:lnTo>
                  <a:pt x="498" y="838"/>
                </a:lnTo>
                <a:lnTo>
                  <a:pt x="498" y="838"/>
                </a:lnTo>
                <a:lnTo>
                  <a:pt x="494" y="957"/>
                </a:lnTo>
                <a:lnTo>
                  <a:pt x="494" y="957"/>
                </a:lnTo>
                <a:lnTo>
                  <a:pt x="491" y="981"/>
                </a:lnTo>
                <a:lnTo>
                  <a:pt x="485" y="1023"/>
                </a:lnTo>
                <a:lnTo>
                  <a:pt x="478" y="1064"/>
                </a:lnTo>
                <a:lnTo>
                  <a:pt x="473" y="1088"/>
                </a:lnTo>
                <a:lnTo>
                  <a:pt x="473" y="1088"/>
                </a:lnTo>
                <a:lnTo>
                  <a:pt x="466" y="1100"/>
                </a:lnTo>
                <a:lnTo>
                  <a:pt x="458" y="1113"/>
                </a:lnTo>
                <a:lnTo>
                  <a:pt x="449" y="1125"/>
                </a:lnTo>
                <a:lnTo>
                  <a:pt x="442" y="1132"/>
                </a:lnTo>
                <a:lnTo>
                  <a:pt x="442" y="1132"/>
                </a:lnTo>
                <a:lnTo>
                  <a:pt x="422" y="1147"/>
                </a:lnTo>
                <a:lnTo>
                  <a:pt x="418" y="1151"/>
                </a:lnTo>
                <a:lnTo>
                  <a:pt x="414" y="1155"/>
                </a:lnTo>
                <a:lnTo>
                  <a:pt x="413" y="1157"/>
                </a:lnTo>
                <a:lnTo>
                  <a:pt x="414" y="1160"/>
                </a:lnTo>
                <a:lnTo>
                  <a:pt x="414" y="1160"/>
                </a:lnTo>
                <a:lnTo>
                  <a:pt x="424" y="1165"/>
                </a:lnTo>
                <a:lnTo>
                  <a:pt x="438" y="1172"/>
                </a:lnTo>
                <a:lnTo>
                  <a:pt x="446" y="1175"/>
                </a:lnTo>
                <a:lnTo>
                  <a:pt x="454" y="1176"/>
                </a:lnTo>
                <a:lnTo>
                  <a:pt x="461" y="1177"/>
                </a:lnTo>
                <a:lnTo>
                  <a:pt x="467" y="1176"/>
                </a:lnTo>
                <a:lnTo>
                  <a:pt x="467" y="1176"/>
                </a:lnTo>
                <a:lnTo>
                  <a:pt x="473" y="1172"/>
                </a:lnTo>
                <a:lnTo>
                  <a:pt x="478" y="1169"/>
                </a:lnTo>
                <a:lnTo>
                  <a:pt x="486" y="1160"/>
                </a:lnTo>
                <a:lnTo>
                  <a:pt x="493" y="1151"/>
                </a:lnTo>
                <a:lnTo>
                  <a:pt x="495" y="1145"/>
                </a:lnTo>
                <a:lnTo>
                  <a:pt x="495" y="1145"/>
                </a:lnTo>
                <a:lnTo>
                  <a:pt x="498" y="1136"/>
                </a:lnTo>
                <a:lnTo>
                  <a:pt x="501" y="1132"/>
                </a:lnTo>
                <a:lnTo>
                  <a:pt x="502" y="1132"/>
                </a:lnTo>
                <a:lnTo>
                  <a:pt x="503" y="1132"/>
                </a:lnTo>
                <a:lnTo>
                  <a:pt x="503" y="1132"/>
                </a:lnTo>
                <a:lnTo>
                  <a:pt x="505" y="1137"/>
                </a:lnTo>
                <a:lnTo>
                  <a:pt x="505" y="1141"/>
                </a:lnTo>
                <a:lnTo>
                  <a:pt x="505" y="1145"/>
                </a:lnTo>
                <a:lnTo>
                  <a:pt x="506" y="1147"/>
                </a:lnTo>
                <a:lnTo>
                  <a:pt x="507" y="1147"/>
                </a:lnTo>
                <a:lnTo>
                  <a:pt x="507" y="1147"/>
                </a:lnTo>
                <a:lnTo>
                  <a:pt x="509" y="1145"/>
                </a:lnTo>
                <a:lnTo>
                  <a:pt x="510" y="1141"/>
                </a:lnTo>
                <a:lnTo>
                  <a:pt x="511" y="1129"/>
                </a:lnTo>
                <a:lnTo>
                  <a:pt x="513" y="1108"/>
                </a:lnTo>
                <a:lnTo>
                  <a:pt x="513" y="1108"/>
                </a:lnTo>
                <a:lnTo>
                  <a:pt x="515" y="1090"/>
                </a:lnTo>
                <a:lnTo>
                  <a:pt x="523" y="1055"/>
                </a:lnTo>
                <a:lnTo>
                  <a:pt x="540" y="972"/>
                </a:lnTo>
                <a:lnTo>
                  <a:pt x="540" y="972"/>
                </a:lnTo>
                <a:lnTo>
                  <a:pt x="551" y="922"/>
                </a:lnTo>
                <a:lnTo>
                  <a:pt x="568" y="861"/>
                </a:lnTo>
                <a:lnTo>
                  <a:pt x="585" y="808"/>
                </a:lnTo>
                <a:lnTo>
                  <a:pt x="592" y="790"/>
                </a:lnTo>
                <a:lnTo>
                  <a:pt x="595" y="784"/>
                </a:lnTo>
                <a:lnTo>
                  <a:pt x="597" y="782"/>
                </a:lnTo>
                <a:lnTo>
                  <a:pt x="597" y="782"/>
                </a:lnTo>
                <a:lnTo>
                  <a:pt x="613" y="773"/>
                </a:lnTo>
                <a:lnTo>
                  <a:pt x="640" y="761"/>
                </a:lnTo>
                <a:lnTo>
                  <a:pt x="654" y="755"/>
                </a:lnTo>
                <a:lnTo>
                  <a:pt x="668" y="751"/>
                </a:lnTo>
                <a:lnTo>
                  <a:pt x="680" y="749"/>
                </a:lnTo>
                <a:lnTo>
                  <a:pt x="689" y="749"/>
                </a:lnTo>
                <a:lnTo>
                  <a:pt x="689" y="749"/>
                </a:lnTo>
                <a:lnTo>
                  <a:pt x="696" y="751"/>
                </a:lnTo>
                <a:lnTo>
                  <a:pt x="701" y="754"/>
                </a:lnTo>
                <a:lnTo>
                  <a:pt x="708" y="758"/>
                </a:lnTo>
                <a:lnTo>
                  <a:pt x="711" y="762"/>
                </a:lnTo>
                <a:lnTo>
                  <a:pt x="711" y="763"/>
                </a:lnTo>
                <a:lnTo>
                  <a:pt x="711" y="763"/>
                </a:lnTo>
                <a:lnTo>
                  <a:pt x="739" y="867"/>
                </a:lnTo>
                <a:lnTo>
                  <a:pt x="759" y="940"/>
                </a:lnTo>
                <a:lnTo>
                  <a:pt x="770" y="976"/>
                </a:lnTo>
                <a:lnTo>
                  <a:pt x="770" y="976"/>
                </a:lnTo>
                <a:lnTo>
                  <a:pt x="783" y="994"/>
                </a:lnTo>
                <a:lnTo>
                  <a:pt x="796" y="1014"/>
                </a:lnTo>
                <a:lnTo>
                  <a:pt x="811" y="1041"/>
                </a:lnTo>
                <a:lnTo>
                  <a:pt x="811" y="1041"/>
                </a:lnTo>
                <a:lnTo>
                  <a:pt x="831" y="1078"/>
                </a:lnTo>
                <a:lnTo>
                  <a:pt x="853" y="1120"/>
                </a:lnTo>
                <a:lnTo>
                  <a:pt x="864" y="1141"/>
                </a:lnTo>
                <a:lnTo>
                  <a:pt x="873" y="1160"/>
                </a:lnTo>
                <a:lnTo>
                  <a:pt x="879" y="1177"/>
                </a:lnTo>
                <a:lnTo>
                  <a:pt x="883" y="1189"/>
                </a:lnTo>
                <a:lnTo>
                  <a:pt x="883" y="1189"/>
                </a:lnTo>
                <a:lnTo>
                  <a:pt x="883" y="1209"/>
                </a:lnTo>
                <a:lnTo>
                  <a:pt x="881" y="1226"/>
                </a:lnTo>
                <a:lnTo>
                  <a:pt x="875" y="1257"/>
                </a:lnTo>
                <a:lnTo>
                  <a:pt x="875" y="1257"/>
                </a:lnTo>
                <a:lnTo>
                  <a:pt x="875" y="1262"/>
                </a:lnTo>
                <a:lnTo>
                  <a:pt x="876" y="1266"/>
                </a:lnTo>
                <a:lnTo>
                  <a:pt x="880" y="1267"/>
                </a:lnTo>
                <a:lnTo>
                  <a:pt x="885" y="1269"/>
                </a:lnTo>
                <a:lnTo>
                  <a:pt x="896" y="1267"/>
                </a:lnTo>
                <a:lnTo>
                  <a:pt x="904" y="1265"/>
                </a:lnTo>
                <a:lnTo>
                  <a:pt x="904" y="1265"/>
                </a:lnTo>
                <a:lnTo>
                  <a:pt x="910" y="1259"/>
                </a:lnTo>
                <a:lnTo>
                  <a:pt x="918" y="1249"/>
                </a:lnTo>
                <a:lnTo>
                  <a:pt x="926" y="1238"/>
                </a:lnTo>
                <a:lnTo>
                  <a:pt x="930" y="1229"/>
                </a:lnTo>
                <a:lnTo>
                  <a:pt x="930" y="1229"/>
                </a:lnTo>
                <a:lnTo>
                  <a:pt x="932" y="1221"/>
                </a:lnTo>
                <a:lnTo>
                  <a:pt x="933" y="1214"/>
                </a:lnTo>
                <a:lnTo>
                  <a:pt x="932" y="1202"/>
                </a:lnTo>
                <a:lnTo>
                  <a:pt x="932" y="1202"/>
                </a:lnTo>
                <a:lnTo>
                  <a:pt x="929" y="1179"/>
                </a:lnTo>
                <a:lnTo>
                  <a:pt x="929" y="1179"/>
                </a:lnTo>
                <a:lnTo>
                  <a:pt x="937" y="1185"/>
                </a:lnTo>
                <a:lnTo>
                  <a:pt x="942" y="1188"/>
                </a:lnTo>
                <a:lnTo>
                  <a:pt x="945" y="1189"/>
                </a:lnTo>
                <a:lnTo>
                  <a:pt x="946" y="1189"/>
                </a:lnTo>
                <a:lnTo>
                  <a:pt x="946" y="1189"/>
                </a:lnTo>
                <a:lnTo>
                  <a:pt x="945" y="1186"/>
                </a:lnTo>
                <a:lnTo>
                  <a:pt x="944" y="1181"/>
                </a:lnTo>
                <a:lnTo>
                  <a:pt x="934" y="1167"/>
                </a:lnTo>
                <a:lnTo>
                  <a:pt x="918" y="1139"/>
                </a:lnTo>
                <a:lnTo>
                  <a:pt x="918" y="1139"/>
                </a:lnTo>
                <a:lnTo>
                  <a:pt x="881" y="1080"/>
                </a:lnTo>
                <a:lnTo>
                  <a:pt x="853" y="1035"/>
                </a:lnTo>
                <a:lnTo>
                  <a:pt x="832" y="998"/>
                </a:lnTo>
                <a:lnTo>
                  <a:pt x="832" y="998"/>
                </a:lnTo>
                <a:lnTo>
                  <a:pt x="828" y="989"/>
                </a:lnTo>
                <a:lnTo>
                  <a:pt x="826" y="978"/>
                </a:lnTo>
                <a:lnTo>
                  <a:pt x="819" y="948"/>
                </a:lnTo>
                <a:lnTo>
                  <a:pt x="814" y="913"/>
                </a:lnTo>
                <a:lnTo>
                  <a:pt x="810" y="877"/>
                </a:lnTo>
                <a:lnTo>
                  <a:pt x="804" y="814"/>
                </a:lnTo>
                <a:lnTo>
                  <a:pt x="803" y="786"/>
                </a:lnTo>
                <a:lnTo>
                  <a:pt x="803" y="786"/>
                </a:lnTo>
                <a:lnTo>
                  <a:pt x="823" y="788"/>
                </a:lnTo>
                <a:lnTo>
                  <a:pt x="844" y="791"/>
                </a:lnTo>
                <a:lnTo>
                  <a:pt x="871" y="792"/>
                </a:lnTo>
                <a:lnTo>
                  <a:pt x="871" y="792"/>
                </a:lnTo>
                <a:lnTo>
                  <a:pt x="887" y="791"/>
                </a:lnTo>
                <a:lnTo>
                  <a:pt x="904" y="787"/>
                </a:lnTo>
                <a:lnTo>
                  <a:pt x="924" y="782"/>
                </a:lnTo>
                <a:lnTo>
                  <a:pt x="944" y="775"/>
                </a:lnTo>
                <a:lnTo>
                  <a:pt x="981" y="763"/>
                </a:lnTo>
                <a:lnTo>
                  <a:pt x="994" y="761"/>
                </a:lnTo>
                <a:lnTo>
                  <a:pt x="1005" y="759"/>
                </a:lnTo>
                <a:lnTo>
                  <a:pt x="1005" y="759"/>
                </a:lnTo>
                <a:lnTo>
                  <a:pt x="1009" y="761"/>
                </a:lnTo>
                <a:lnTo>
                  <a:pt x="1013" y="763"/>
                </a:lnTo>
                <a:lnTo>
                  <a:pt x="1022" y="771"/>
                </a:lnTo>
                <a:lnTo>
                  <a:pt x="1033" y="780"/>
                </a:lnTo>
                <a:lnTo>
                  <a:pt x="1042" y="792"/>
                </a:lnTo>
                <a:lnTo>
                  <a:pt x="1059" y="814"/>
                </a:lnTo>
                <a:lnTo>
                  <a:pt x="1067" y="826"/>
                </a:lnTo>
                <a:lnTo>
                  <a:pt x="1067" y="826"/>
                </a:lnTo>
                <a:lnTo>
                  <a:pt x="1070" y="834"/>
                </a:lnTo>
                <a:lnTo>
                  <a:pt x="1072" y="852"/>
                </a:lnTo>
                <a:lnTo>
                  <a:pt x="1078" y="908"/>
                </a:lnTo>
                <a:lnTo>
                  <a:pt x="1083" y="966"/>
                </a:lnTo>
                <a:lnTo>
                  <a:pt x="1084" y="987"/>
                </a:lnTo>
                <a:lnTo>
                  <a:pt x="1084" y="999"/>
                </a:lnTo>
                <a:lnTo>
                  <a:pt x="1084" y="999"/>
                </a:lnTo>
                <a:lnTo>
                  <a:pt x="1082" y="1011"/>
                </a:lnTo>
                <a:lnTo>
                  <a:pt x="1076" y="1027"/>
                </a:lnTo>
                <a:lnTo>
                  <a:pt x="1064" y="1055"/>
                </a:lnTo>
                <a:lnTo>
                  <a:pt x="1064" y="1055"/>
                </a:lnTo>
                <a:lnTo>
                  <a:pt x="1051" y="1079"/>
                </a:lnTo>
                <a:lnTo>
                  <a:pt x="1029" y="1116"/>
                </a:lnTo>
                <a:lnTo>
                  <a:pt x="989" y="1179"/>
                </a:lnTo>
                <a:lnTo>
                  <a:pt x="989" y="1179"/>
                </a:lnTo>
                <a:lnTo>
                  <a:pt x="977" y="1197"/>
                </a:lnTo>
                <a:lnTo>
                  <a:pt x="960" y="1222"/>
                </a:lnTo>
                <a:lnTo>
                  <a:pt x="946" y="1245"/>
                </a:lnTo>
                <a:lnTo>
                  <a:pt x="942" y="1253"/>
                </a:lnTo>
                <a:lnTo>
                  <a:pt x="941" y="1257"/>
                </a:lnTo>
                <a:lnTo>
                  <a:pt x="941" y="1257"/>
                </a:lnTo>
                <a:lnTo>
                  <a:pt x="945" y="1261"/>
                </a:lnTo>
                <a:lnTo>
                  <a:pt x="950" y="1263"/>
                </a:lnTo>
                <a:lnTo>
                  <a:pt x="958" y="1265"/>
                </a:lnTo>
                <a:lnTo>
                  <a:pt x="968" y="1263"/>
                </a:lnTo>
                <a:lnTo>
                  <a:pt x="968" y="1263"/>
                </a:lnTo>
                <a:lnTo>
                  <a:pt x="979" y="1262"/>
                </a:lnTo>
                <a:lnTo>
                  <a:pt x="989" y="1258"/>
                </a:lnTo>
                <a:lnTo>
                  <a:pt x="997" y="1255"/>
                </a:lnTo>
                <a:lnTo>
                  <a:pt x="1002" y="1251"/>
                </a:lnTo>
                <a:lnTo>
                  <a:pt x="1002" y="1251"/>
                </a:lnTo>
                <a:lnTo>
                  <a:pt x="1005" y="1249"/>
                </a:lnTo>
                <a:lnTo>
                  <a:pt x="1007" y="1247"/>
                </a:lnTo>
                <a:lnTo>
                  <a:pt x="1010" y="1249"/>
                </a:lnTo>
                <a:lnTo>
                  <a:pt x="1017" y="1250"/>
                </a:lnTo>
                <a:lnTo>
                  <a:pt x="1017" y="1250"/>
                </a:lnTo>
                <a:lnTo>
                  <a:pt x="1022" y="1251"/>
                </a:lnTo>
                <a:lnTo>
                  <a:pt x="1025" y="1250"/>
                </a:lnTo>
                <a:lnTo>
                  <a:pt x="1026" y="1249"/>
                </a:lnTo>
                <a:lnTo>
                  <a:pt x="1027" y="1242"/>
                </a:lnTo>
                <a:lnTo>
                  <a:pt x="1030" y="1230"/>
                </a:lnTo>
                <a:lnTo>
                  <a:pt x="1030" y="1230"/>
                </a:lnTo>
                <a:lnTo>
                  <a:pt x="1034" y="1210"/>
                </a:lnTo>
                <a:lnTo>
                  <a:pt x="1039" y="1190"/>
                </a:lnTo>
                <a:lnTo>
                  <a:pt x="1043" y="1180"/>
                </a:lnTo>
                <a:lnTo>
                  <a:pt x="1047" y="1169"/>
                </a:lnTo>
                <a:lnTo>
                  <a:pt x="1052" y="1160"/>
                </a:lnTo>
                <a:lnTo>
                  <a:pt x="1059" y="1152"/>
                </a:lnTo>
                <a:lnTo>
                  <a:pt x="1059" y="1152"/>
                </a:lnTo>
                <a:lnTo>
                  <a:pt x="1083" y="1124"/>
                </a:lnTo>
                <a:lnTo>
                  <a:pt x="1121" y="1079"/>
                </a:lnTo>
                <a:lnTo>
                  <a:pt x="1157" y="1034"/>
                </a:lnTo>
                <a:lnTo>
                  <a:pt x="1169" y="1015"/>
                </a:lnTo>
                <a:lnTo>
                  <a:pt x="1177" y="1005"/>
                </a:lnTo>
                <a:lnTo>
                  <a:pt x="1177" y="1005"/>
                </a:lnTo>
                <a:lnTo>
                  <a:pt x="1180" y="995"/>
                </a:lnTo>
                <a:lnTo>
                  <a:pt x="1181" y="986"/>
                </a:lnTo>
                <a:lnTo>
                  <a:pt x="1180" y="976"/>
                </a:lnTo>
                <a:lnTo>
                  <a:pt x="1178" y="964"/>
                </a:lnTo>
                <a:lnTo>
                  <a:pt x="1174" y="946"/>
                </a:lnTo>
                <a:lnTo>
                  <a:pt x="1172" y="938"/>
                </a:lnTo>
                <a:lnTo>
                  <a:pt x="1172" y="938"/>
                </a:lnTo>
                <a:lnTo>
                  <a:pt x="1190" y="952"/>
                </a:lnTo>
                <a:lnTo>
                  <a:pt x="1209" y="966"/>
                </a:lnTo>
                <a:lnTo>
                  <a:pt x="1233" y="985"/>
                </a:lnTo>
                <a:lnTo>
                  <a:pt x="1257" y="1007"/>
                </a:lnTo>
                <a:lnTo>
                  <a:pt x="1269" y="1019"/>
                </a:lnTo>
                <a:lnTo>
                  <a:pt x="1281" y="1033"/>
                </a:lnTo>
                <a:lnTo>
                  <a:pt x="1291" y="1046"/>
                </a:lnTo>
                <a:lnTo>
                  <a:pt x="1300" y="1059"/>
                </a:lnTo>
                <a:lnTo>
                  <a:pt x="1308" y="1074"/>
                </a:lnTo>
                <a:lnTo>
                  <a:pt x="1315" y="1087"/>
                </a:lnTo>
                <a:lnTo>
                  <a:pt x="1315" y="1087"/>
                </a:lnTo>
                <a:lnTo>
                  <a:pt x="1326" y="1121"/>
                </a:lnTo>
                <a:lnTo>
                  <a:pt x="1336" y="1164"/>
                </a:lnTo>
                <a:lnTo>
                  <a:pt x="1346" y="1210"/>
                </a:lnTo>
                <a:lnTo>
                  <a:pt x="1355" y="1259"/>
                </a:lnTo>
                <a:lnTo>
                  <a:pt x="1361" y="1305"/>
                </a:lnTo>
                <a:lnTo>
                  <a:pt x="1364" y="1344"/>
                </a:lnTo>
                <a:lnTo>
                  <a:pt x="1365" y="1360"/>
                </a:lnTo>
                <a:lnTo>
                  <a:pt x="1365" y="1375"/>
                </a:lnTo>
                <a:lnTo>
                  <a:pt x="1364" y="1384"/>
                </a:lnTo>
                <a:lnTo>
                  <a:pt x="1361" y="1391"/>
                </a:lnTo>
                <a:lnTo>
                  <a:pt x="1361" y="1391"/>
                </a:lnTo>
                <a:lnTo>
                  <a:pt x="1350" y="1407"/>
                </a:lnTo>
                <a:lnTo>
                  <a:pt x="1339" y="1421"/>
                </a:lnTo>
                <a:lnTo>
                  <a:pt x="1327" y="1435"/>
                </a:lnTo>
                <a:lnTo>
                  <a:pt x="1327" y="1435"/>
                </a:lnTo>
                <a:lnTo>
                  <a:pt x="1320" y="1437"/>
                </a:lnTo>
                <a:lnTo>
                  <a:pt x="1306" y="1445"/>
                </a:lnTo>
                <a:lnTo>
                  <a:pt x="1299" y="1449"/>
                </a:lnTo>
                <a:lnTo>
                  <a:pt x="1294" y="1453"/>
                </a:lnTo>
                <a:lnTo>
                  <a:pt x="1291" y="1457"/>
                </a:lnTo>
                <a:lnTo>
                  <a:pt x="1291" y="1458"/>
                </a:lnTo>
                <a:lnTo>
                  <a:pt x="1293" y="1460"/>
                </a:lnTo>
                <a:lnTo>
                  <a:pt x="1293" y="1460"/>
                </a:lnTo>
                <a:lnTo>
                  <a:pt x="1298" y="1461"/>
                </a:lnTo>
                <a:lnTo>
                  <a:pt x="1306" y="1464"/>
                </a:lnTo>
                <a:lnTo>
                  <a:pt x="1327" y="1468"/>
                </a:lnTo>
                <a:lnTo>
                  <a:pt x="1348" y="1470"/>
                </a:lnTo>
                <a:lnTo>
                  <a:pt x="1358" y="1470"/>
                </a:lnTo>
                <a:lnTo>
                  <a:pt x="1363" y="1469"/>
                </a:lnTo>
                <a:lnTo>
                  <a:pt x="1363" y="1469"/>
                </a:lnTo>
                <a:lnTo>
                  <a:pt x="1368" y="1466"/>
                </a:lnTo>
                <a:lnTo>
                  <a:pt x="1373" y="1461"/>
                </a:lnTo>
                <a:lnTo>
                  <a:pt x="1384" y="1448"/>
                </a:lnTo>
                <a:lnTo>
                  <a:pt x="1396" y="1429"/>
                </a:lnTo>
                <a:lnTo>
                  <a:pt x="1396" y="1429"/>
                </a:lnTo>
                <a:lnTo>
                  <a:pt x="1396" y="1432"/>
                </a:lnTo>
                <a:lnTo>
                  <a:pt x="1399" y="1439"/>
                </a:lnTo>
                <a:lnTo>
                  <a:pt x="1401" y="1441"/>
                </a:lnTo>
                <a:lnTo>
                  <a:pt x="1404" y="1444"/>
                </a:lnTo>
                <a:lnTo>
                  <a:pt x="1407" y="1444"/>
                </a:lnTo>
                <a:lnTo>
                  <a:pt x="1411" y="1444"/>
                </a:lnTo>
                <a:lnTo>
                  <a:pt x="1411" y="1444"/>
                </a:lnTo>
                <a:lnTo>
                  <a:pt x="1415" y="1443"/>
                </a:lnTo>
                <a:lnTo>
                  <a:pt x="1419" y="1439"/>
                </a:lnTo>
                <a:lnTo>
                  <a:pt x="1420" y="1435"/>
                </a:lnTo>
                <a:lnTo>
                  <a:pt x="1421" y="1429"/>
                </a:lnTo>
                <a:lnTo>
                  <a:pt x="1421" y="1420"/>
                </a:lnTo>
                <a:lnTo>
                  <a:pt x="1421" y="1416"/>
                </a:lnTo>
                <a:lnTo>
                  <a:pt x="1421" y="1416"/>
                </a:lnTo>
                <a:lnTo>
                  <a:pt x="1423" y="1417"/>
                </a:lnTo>
                <a:lnTo>
                  <a:pt x="1425" y="1416"/>
                </a:lnTo>
                <a:lnTo>
                  <a:pt x="1428" y="1413"/>
                </a:lnTo>
                <a:lnTo>
                  <a:pt x="1429" y="1412"/>
                </a:lnTo>
                <a:lnTo>
                  <a:pt x="1429" y="1408"/>
                </a:lnTo>
                <a:lnTo>
                  <a:pt x="1429" y="1408"/>
                </a:lnTo>
                <a:lnTo>
                  <a:pt x="1425" y="1379"/>
                </a:lnTo>
                <a:lnTo>
                  <a:pt x="1416" y="1320"/>
                </a:lnTo>
                <a:lnTo>
                  <a:pt x="1407" y="1255"/>
                </a:lnTo>
                <a:lnTo>
                  <a:pt x="1403" y="1226"/>
                </a:lnTo>
                <a:lnTo>
                  <a:pt x="1401" y="1204"/>
                </a:lnTo>
                <a:lnTo>
                  <a:pt x="1401" y="1204"/>
                </a:lnTo>
                <a:lnTo>
                  <a:pt x="1396" y="1083"/>
                </a:lnTo>
                <a:lnTo>
                  <a:pt x="1392" y="989"/>
                </a:lnTo>
                <a:lnTo>
                  <a:pt x="1392" y="989"/>
                </a:lnTo>
                <a:lnTo>
                  <a:pt x="1391" y="985"/>
                </a:lnTo>
                <a:lnTo>
                  <a:pt x="1388" y="981"/>
                </a:lnTo>
                <a:lnTo>
                  <a:pt x="1376" y="974"/>
                </a:lnTo>
                <a:lnTo>
                  <a:pt x="1368" y="970"/>
                </a:lnTo>
                <a:lnTo>
                  <a:pt x="1358" y="964"/>
                </a:lnTo>
                <a:lnTo>
                  <a:pt x="1346" y="954"/>
                </a:lnTo>
                <a:lnTo>
                  <a:pt x="1331" y="941"/>
                </a:lnTo>
                <a:lnTo>
                  <a:pt x="1331" y="941"/>
                </a:lnTo>
                <a:lnTo>
                  <a:pt x="1300" y="909"/>
                </a:lnTo>
                <a:lnTo>
                  <a:pt x="1286" y="893"/>
                </a:lnTo>
                <a:lnTo>
                  <a:pt x="1273" y="879"/>
                </a:lnTo>
                <a:lnTo>
                  <a:pt x="1261" y="863"/>
                </a:lnTo>
                <a:lnTo>
                  <a:pt x="1251" y="848"/>
                </a:lnTo>
                <a:lnTo>
                  <a:pt x="1243" y="834"/>
                </a:lnTo>
                <a:lnTo>
                  <a:pt x="1238" y="820"/>
                </a:lnTo>
                <a:lnTo>
                  <a:pt x="1238" y="820"/>
                </a:lnTo>
                <a:lnTo>
                  <a:pt x="1235" y="807"/>
                </a:lnTo>
                <a:lnTo>
                  <a:pt x="1234" y="790"/>
                </a:lnTo>
                <a:lnTo>
                  <a:pt x="1233" y="773"/>
                </a:lnTo>
                <a:lnTo>
                  <a:pt x="1234" y="755"/>
                </a:lnTo>
                <a:lnTo>
                  <a:pt x="1235" y="739"/>
                </a:lnTo>
                <a:lnTo>
                  <a:pt x="1238" y="725"/>
                </a:lnTo>
                <a:lnTo>
                  <a:pt x="1242" y="713"/>
                </a:lnTo>
                <a:lnTo>
                  <a:pt x="1245" y="709"/>
                </a:lnTo>
                <a:lnTo>
                  <a:pt x="1247" y="705"/>
                </a:lnTo>
                <a:lnTo>
                  <a:pt x="1247" y="705"/>
                </a:lnTo>
                <a:lnTo>
                  <a:pt x="1251" y="698"/>
                </a:lnTo>
                <a:lnTo>
                  <a:pt x="1257" y="690"/>
                </a:lnTo>
                <a:lnTo>
                  <a:pt x="1266" y="672"/>
                </a:lnTo>
                <a:lnTo>
                  <a:pt x="1275" y="653"/>
                </a:lnTo>
                <a:lnTo>
                  <a:pt x="1278" y="648"/>
                </a:lnTo>
                <a:lnTo>
                  <a:pt x="1282" y="644"/>
                </a:lnTo>
                <a:lnTo>
                  <a:pt x="1282" y="644"/>
                </a:lnTo>
                <a:lnTo>
                  <a:pt x="1287" y="641"/>
                </a:lnTo>
                <a:lnTo>
                  <a:pt x="1295" y="639"/>
                </a:lnTo>
                <a:lnTo>
                  <a:pt x="1299" y="636"/>
                </a:lnTo>
                <a:lnTo>
                  <a:pt x="1304" y="631"/>
                </a:lnTo>
                <a:lnTo>
                  <a:pt x="1310" y="625"/>
                </a:lnTo>
                <a:lnTo>
                  <a:pt x="1315" y="617"/>
                </a:lnTo>
                <a:lnTo>
                  <a:pt x="1315" y="617"/>
                </a:lnTo>
                <a:lnTo>
                  <a:pt x="1319" y="607"/>
                </a:lnTo>
                <a:lnTo>
                  <a:pt x="1323" y="592"/>
                </a:lnTo>
                <a:lnTo>
                  <a:pt x="1326" y="575"/>
                </a:lnTo>
                <a:lnTo>
                  <a:pt x="1328" y="558"/>
                </a:lnTo>
                <a:lnTo>
                  <a:pt x="1330" y="526"/>
                </a:lnTo>
                <a:lnTo>
                  <a:pt x="1330" y="507"/>
                </a:lnTo>
                <a:lnTo>
                  <a:pt x="1330" y="507"/>
                </a:lnTo>
                <a:lnTo>
                  <a:pt x="1328" y="506"/>
                </a:lnTo>
                <a:lnTo>
                  <a:pt x="1330" y="505"/>
                </a:lnTo>
                <a:lnTo>
                  <a:pt x="1332" y="503"/>
                </a:lnTo>
                <a:lnTo>
                  <a:pt x="1334" y="503"/>
                </a:lnTo>
                <a:lnTo>
                  <a:pt x="1335" y="501"/>
                </a:lnTo>
                <a:lnTo>
                  <a:pt x="1335" y="495"/>
                </a:lnTo>
                <a:lnTo>
                  <a:pt x="1334" y="487"/>
                </a:lnTo>
                <a:lnTo>
                  <a:pt x="1334" y="487"/>
                </a:lnTo>
                <a:lnTo>
                  <a:pt x="1330" y="469"/>
                </a:lnTo>
                <a:lnTo>
                  <a:pt x="1324" y="454"/>
                </a:lnTo>
                <a:lnTo>
                  <a:pt x="1315" y="440"/>
                </a:lnTo>
                <a:lnTo>
                  <a:pt x="1303" y="426"/>
                </a:lnTo>
                <a:lnTo>
                  <a:pt x="1303" y="426"/>
                </a:lnTo>
                <a:lnTo>
                  <a:pt x="1289" y="410"/>
                </a:lnTo>
                <a:lnTo>
                  <a:pt x="1273" y="396"/>
                </a:lnTo>
                <a:lnTo>
                  <a:pt x="1263" y="388"/>
                </a:lnTo>
                <a:lnTo>
                  <a:pt x="1253" y="381"/>
                </a:lnTo>
                <a:lnTo>
                  <a:pt x="1241" y="373"/>
                </a:lnTo>
                <a:lnTo>
                  <a:pt x="1226" y="365"/>
                </a:lnTo>
                <a:lnTo>
                  <a:pt x="1226" y="365"/>
                </a:lnTo>
                <a:lnTo>
                  <a:pt x="1217" y="361"/>
                </a:lnTo>
                <a:lnTo>
                  <a:pt x="1204" y="357"/>
                </a:lnTo>
                <a:lnTo>
                  <a:pt x="1170" y="349"/>
                </a:lnTo>
                <a:lnTo>
                  <a:pt x="1129" y="344"/>
                </a:lnTo>
                <a:lnTo>
                  <a:pt x="1084" y="339"/>
                </a:lnTo>
                <a:lnTo>
                  <a:pt x="998" y="329"/>
                </a:lnTo>
                <a:lnTo>
                  <a:pt x="937" y="325"/>
                </a:lnTo>
                <a:lnTo>
                  <a:pt x="937" y="325"/>
                </a:lnTo>
                <a:lnTo>
                  <a:pt x="891" y="324"/>
                </a:lnTo>
                <a:lnTo>
                  <a:pt x="834" y="325"/>
                </a:lnTo>
                <a:lnTo>
                  <a:pt x="738" y="327"/>
                </a:lnTo>
                <a:lnTo>
                  <a:pt x="738" y="327"/>
                </a:lnTo>
                <a:lnTo>
                  <a:pt x="713" y="325"/>
                </a:lnTo>
                <a:lnTo>
                  <a:pt x="693" y="324"/>
                </a:lnTo>
                <a:lnTo>
                  <a:pt x="670" y="323"/>
                </a:lnTo>
                <a:lnTo>
                  <a:pt x="633" y="324"/>
                </a:lnTo>
                <a:lnTo>
                  <a:pt x="633" y="324"/>
                </a:lnTo>
                <a:lnTo>
                  <a:pt x="612" y="325"/>
                </a:lnTo>
                <a:lnTo>
                  <a:pt x="591" y="328"/>
                </a:lnTo>
                <a:lnTo>
                  <a:pt x="552" y="333"/>
                </a:lnTo>
                <a:lnTo>
                  <a:pt x="515" y="343"/>
                </a:lnTo>
                <a:lnTo>
                  <a:pt x="478" y="352"/>
                </a:lnTo>
                <a:lnTo>
                  <a:pt x="478" y="352"/>
                </a:lnTo>
                <a:lnTo>
                  <a:pt x="442" y="361"/>
                </a:lnTo>
                <a:lnTo>
                  <a:pt x="426" y="364"/>
                </a:lnTo>
                <a:lnTo>
                  <a:pt x="410" y="365"/>
                </a:lnTo>
                <a:lnTo>
                  <a:pt x="396" y="367"/>
                </a:lnTo>
                <a:lnTo>
                  <a:pt x="383" y="365"/>
                </a:lnTo>
                <a:lnTo>
                  <a:pt x="369" y="363"/>
                </a:lnTo>
                <a:lnTo>
                  <a:pt x="356" y="359"/>
                </a:lnTo>
                <a:lnTo>
                  <a:pt x="356" y="359"/>
                </a:lnTo>
                <a:lnTo>
                  <a:pt x="324" y="344"/>
                </a:lnTo>
                <a:lnTo>
                  <a:pt x="288" y="327"/>
                </a:lnTo>
                <a:lnTo>
                  <a:pt x="247" y="307"/>
                </a:lnTo>
                <a:lnTo>
                  <a:pt x="247" y="307"/>
                </a:lnTo>
                <a:lnTo>
                  <a:pt x="266" y="299"/>
                </a:lnTo>
                <a:lnTo>
                  <a:pt x="279" y="292"/>
                </a:lnTo>
                <a:lnTo>
                  <a:pt x="290" y="286"/>
                </a:lnTo>
                <a:lnTo>
                  <a:pt x="290" y="286"/>
                </a:lnTo>
                <a:lnTo>
                  <a:pt x="294" y="280"/>
                </a:lnTo>
                <a:lnTo>
                  <a:pt x="300" y="270"/>
                </a:lnTo>
                <a:lnTo>
                  <a:pt x="314" y="240"/>
                </a:lnTo>
                <a:lnTo>
                  <a:pt x="319" y="226"/>
                </a:lnTo>
                <a:lnTo>
                  <a:pt x="323" y="213"/>
                </a:lnTo>
                <a:lnTo>
                  <a:pt x="324" y="202"/>
                </a:lnTo>
                <a:lnTo>
                  <a:pt x="324" y="199"/>
                </a:lnTo>
                <a:lnTo>
                  <a:pt x="323" y="197"/>
                </a:lnTo>
                <a:lnTo>
                  <a:pt x="323" y="197"/>
                </a:lnTo>
                <a:lnTo>
                  <a:pt x="319" y="197"/>
                </a:lnTo>
                <a:lnTo>
                  <a:pt x="315" y="197"/>
                </a:lnTo>
                <a:lnTo>
                  <a:pt x="304" y="202"/>
                </a:lnTo>
                <a:lnTo>
                  <a:pt x="290" y="209"/>
                </a:lnTo>
                <a:lnTo>
                  <a:pt x="274" y="218"/>
                </a:lnTo>
                <a:lnTo>
                  <a:pt x="245" y="235"/>
                </a:lnTo>
                <a:lnTo>
                  <a:pt x="231" y="243"/>
                </a:lnTo>
                <a:lnTo>
                  <a:pt x="231" y="243"/>
                </a:lnTo>
                <a:lnTo>
                  <a:pt x="222" y="247"/>
                </a:lnTo>
                <a:lnTo>
                  <a:pt x="205" y="254"/>
                </a:lnTo>
                <a:lnTo>
                  <a:pt x="180" y="263"/>
                </a:lnTo>
                <a:lnTo>
                  <a:pt x="180" y="263"/>
                </a:lnTo>
                <a:lnTo>
                  <a:pt x="181" y="258"/>
                </a:lnTo>
                <a:lnTo>
                  <a:pt x="184" y="252"/>
                </a:lnTo>
                <a:lnTo>
                  <a:pt x="186" y="246"/>
                </a:lnTo>
                <a:lnTo>
                  <a:pt x="186" y="246"/>
                </a:lnTo>
                <a:lnTo>
                  <a:pt x="194" y="235"/>
                </a:lnTo>
                <a:lnTo>
                  <a:pt x="205" y="222"/>
                </a:lnTo>
                <a:lnTo>
                  <a:pt x="230" y="193"/>
                </a:lnTo>
                <a:lnTo>
                  <a:pt x="230" y="193"/>
                </a:lnTo>
                <a:lnTo>
                  <a:pt x="258" y="160"/>
                </a:lnTo>
                <a:lnTo>
                  <a:pt x="270" y="144"/>
                </a:lnTo>
                <a:lnTo>
                  <a:pt x="279" y="129"/>
                </a:lnTo>
                <a:lnTo>
                  <a:pt x="279" y="129"/>
                </a:lnTo>
                <a:lnTo>
                  <a:pt x="292" y="99"/>
                </a:lnTo>
                <a:lnTo>
                  <a:pt x="304" y="72"/>
                </a:lnTo>
                <a:lnTo>
                  <a:pt x="304" y="72"/>
                </a:lnTo>
                <a:lnTo>
                  <a:pt x="311" y="57"/>
                </a:lnTo>
                <a:lnTo>
                  <a:pt x="318" y="36"/>
                </a:lnTo>
                <a:lnTo>
                  <a:pt x="321" y="26"/>
                </a:lnTo>
                <a:lnTo>
                  <a:pt x="323" y="16"/>
                </a:lnTo>
                <a:lnTo>
                  <a:pt x="324" y="8"/>
                </a:lnTo>
                <a:lnTo>
                  <a:pt x="323" y="3"/>
                </a:lnTo>
                <a:lnTo>
                  <a:pt x="323" y="3"/>
                </a:lnTo>
                <a:lnTo>
                  <a:pt x="319" y="0"/>
                </a:lnTo>
                <a:lnTo>
                  <a:pt x="316" y="0"/>
                </a:lnTo>
                <a:lnTo>
                  <a:pt x="314" y="0"/>
                </a:lnTo>
                <a:lnTo>
                  <a:pt x="310" y="2"/>
                </a:lnTo>
                <a:lnTo>
                  <a:pt x="303" y="6"/>
                </a:lnTo>
                <a:lnTo>
                  <a:pt x="299" y="11"/>
                </a:lnTo>
                <a:lnTo>
                  <a:pt x="299" y="11"/>
                </a:lnTo>
                <a:lnTo>
                  <a:pt x="291" y="22"/>
                </a:lnTo>
                <a:lnTo>
                  <a:pt x="288" y="24"/>
                </a:lnTo>
                <a:lnTo>
                  <a:pt x="287" y="26"/>
                </a:lnTo>
                <a:lnTo>
                  <a:pt x="286" y="26"/>
                </a:lnTo>
                <a:lnTo>
                  <a:pt x="286" y="26"/>
                </a:lnTo>
                <a:lnTo>
                  <a:pt x="283" y="20"/>
                </a:lnTo>
                <a:lnTo>
                  <a:pt x="279" y="12"/>
                </a:lnTo>
                <a:lnTo>
                  <a:pt x="276" y="8"/>
                </a:lnTo>
                <a:lnTo>
                  <a:pt x="274" y="6"/>
                </a:lnTo>
                <a:lnTo>
                  <a:pt x="271" y="3"/>
                </a:lnTo>
                <a:lnTo>
                  <a:pt x="267" y="3"/>
                </a:lnTo>
                <a:lnTo>
                  <a:pt x="267" y="3"/>
                </a:lnTo>
                <a:lnTo>
                  <a:pt x="263" y="4"/>
                </a:lnTo>
                <a:lnTo>
                  <a:pt x="262" y="7"/>
                </a:lnTo>
                <a:lnTo>
                  <a:pt x="260" y="10"/>
                </a:lnTo>
                <a:lnTo>
                  <a:pt x="260" y="14"/>
                </a:lnTo>
                <a:lnTo>
                  <a:pt x="262" y="22"/>
                </a:lnTo>
                <a:lnTo>
                  <a:pt x="264" y="28"/>
                </a:lnTo>
                <a:lnTo>
                  <a:pt x="264" y="28"/>
                </a:lnTo>
                <a:lnTo>
                  <a:pt x="268" y="36"/>
                </a:lnTo>
                <a:lnTo>
                  <a:pt x="271" y="48"/>
                </a:lnTo>
                <a:lnTo>
                  <a:pt x="272" y="60"/>
                </a:lnTo>
                <a:lnTo>
                  <a:pt x="272" y="67"/>
                </a:lnTo>
                <a:lnTo>
                  <a:pt x="271" y="73"/>
                </a:lnTo>
                <a:lnTo>
                  <a:pt x="271" y="73"/>
                </a:lnTo>
                <a:lnTo>
                  <a:pt x="268" y="85"/>
                </a:lnTo>
                <a:lnTo>
                  <a:pt x="266" y="99"/>
                </a:lnTo>
                <a:lnTo>
                  <a:pt x="264" y="104"/>
                </a:lnTo>
                <a:lnTo>
                  <a:pt x="262" y="110"/>
                </a:lnTo>
                <a:lnTo>
                  <a:pt x="258" y="116"/>
                </a:lnTo>
                <a:lnTo>
                  <a:pt x="253" y="121"/>
                </a:lnTo>
                <a:lnTo>
                  <a:pt x="253" y="121"/>
                </a:lnTo>
                <a:lnTo>
                  <a:pt x="237" y="137"/>
                </a:lnTo>
                <a:lnTo>
                  <a:pt x="217" y="157"/>
                </a:lnTo>
                <a:lnTo>
                  <a:pt x="198" y="175"/>
                </a:lnTo>
                <a:lnTo>
                  <a:pt x="190" y="185"/>
                </a:lnTo>
                <a:lnTo>
                  <a:pt x="190" y="185"/>
                </a:lnTo>
                <a:lnTo>
                  <a:pt x="188" y="189"/>
                </a:lnTo>
                <a:lnTo>
                  <a:pt x="181" y="193"/>
                </a:lnTo>
                <a:lnTo>
                  <a:pt x="174" y="197"/>
                </a:lnTo>
                <a:lnTo>
                  <a:pt x="170" y="198"/>
                </a:lnTo>
                <a:lnTo>
                  <a:pt x="169" y="198"/>
                </a:lnTo>
                <a:lnTo>
                  <a:pt x="169" y="198"/>
                </a:lnTo>
                <a:lnTo>
                  <a:pt x="166" y="195"/>
                </a:lnTo>
                <a:lnTo>
                  <a:pt x="164" y="193"/>
                </a:lnTo>
                <a:lnTo>
                  <a:pt x="157" y="182"/>
                </a:lnTo>
                <a:lnTo>
                  <a:pt x="150" y="165"/>
                </a:lnTo>
                <a:lnTo>
                  <a:pt x="150" y="165"/>
                </a:lnTo>
                <a:lnTo>
                  <a:pt x="150" y="158"/>
                </a:lnTo>
                <a:lnTo>
                  <a:pt x="154" y="142"/>
                </a:lnTo>
                <a:lnTo>
                  <a:pt x="161" y="108"/>
                </a:lnTo>
                <a:lnTo>
                  <a:pt x="161" y="108"/>
                </a:lnTo>
                <a:lnTo>
                  <a:pt x="166" y="93"/>
                </a:lnTo>
                <a:lnTo>
                  <a:pt x="174" y="76"/>
                </a:lnTo>
                <a:lnTo>
                  <a:pt x="181" y="60"/>
                </a:lnTo>
                <a:lnTo>
                  <a:pt x="184" y="51"/>
                </a:lnTo>
                <a:lnTo>
                  <a:pt x="184" y="51"/>
                </a:lnTo>
                <a:lnTo>
                  <a:pt x="184" y="49"/>
                </a:lnTo>
                <a:lnTo>
                  <a:pt x="182" y="48"/>
                </a:lnTo>
                <a:lnTo>
                  <a:pt x="180" y="48"/>
                </a:lnTo>
                <a:lnTo>
                  <a:pt x="174" y="49"/>
                </a:lnTo>
                <a:lnTo>
                  <a:pt x="166" y="52"/>
                </a:lnTo>
                <a:lnTo>
                  <a:pt x="166" y="52"/>
                </a:lnTo>
                <a:lnTo>
                  <a:pt x="162" y="55"/>
                </a:lnTo>
                <a:lnTo>
                  <a:pt x="158" y="57"/>
                </a:lnTo>
                <a:lnTo>
                  <a:pt x="152" y="67"/>
                </a:lnTo>
                <a:lnTo>
                  <a:pt x="145" y="73"/>
                </a:lnTo>
                <a:lnTo>
                  <a:pt x="142" y="76"/>
                </a:lnTo>
                <a:lnTo>
                  <a:pt x="138" y="77"/>
                </a:lnTo>
                <a:lnTo>
                  <a:pt x="138" y="77"/>
                </a:lnTo>
                <a:lnTo>
                  <a:pt x="136" y="76"/>
                </a:lnTo>
                <a:lnTo>
                  <a:pt x="134" y="75"/>
                </a:lnTo>
                <a:lnTo>
                  <a:pt x="132" y="68"/>
                </a:lnTo>
                <a:lnTo>
                  <a:pt x="128" y="61"/>
                </a:lnTo>
                <a:lnTo>
                  <a:pt x="126" y="59"/>
                </a:lnTo>
                <a:lnTo>
                  <a:pt x="123" y="57"/>
                </a:lnTo>
                <a:lnTo>
                  <a:pt x="123" y="57"/>
                </a:lnTo>
                <a:lnTo>
                  <a:pt x="119" y="57"/>
                </a:lnTo>
                <a:lnTo>
                  <a:pt x="115" y="59"/>
                </a:lnTo>
                <a:lnTo>
                  <a:pt x="109" y="61"/>
                </a:lnTo>
                <a:lnTo>
                  <a:pt x="105" y="67"/>
                </a:lnTo>
                <a:lnTo>
                  <a:pt x="104" y="69"/>
                </a:lnTo>
                <a:lnTo>
                  <a:pt x="105" y="71"/>
                </a:lnTo>
                <a:lnTo>
                  <a:pt x="105" y="71"/>
                </a:lnTo>
                <a:lnTo>
                  <a:pt x="111" y="80"/>
                </a:lnTo>
                <a:lnTo>
                  <a:pt x="117" y="95"/>
                </a:lnTo>
                <a:lnTo>
                  <a:pt x="124" y="112"/>
                </a:lnTo>
                <a:lnTo>
                  <a:pt x="126" y="120"/>
                </a:lnTo>
                <a:lnTo>
                  <a:pt x="128" y="125"/>
                </a:lnTo>
                <a:lnTo>
                  <a:pt x="128" y="125"/>
                </a:lnTo>
                <a:lnTo>
                  <a:pt x="126" y="144"/>
                </a:lnTo>
                <a:lnTo>
                  <a:pt x="124" y="170"/>
                </a:lnTo>
                <a:lnTo>
                  <a:pt x="120" y="195"/>
                </a:lnTo>
                <a:lnTo>
                  <a:pt x="117" y="206"/>
                </a:lnTo>
                <a:lnTo>
                  <a:pt x="115" y="213"/>
                </a:lnTo>
                <a:lnTo>
                  <a:pt x="115" y="213"/>
                </a:lnTo>
                <a:lnTo>
                  <a:pt x="111" y="219"/>
                </a:lnTo>
                <a:lnTo>
                  <a:pt x="109" y="225"/>
                </a:lnTo>
                <a:lnTo>
                  <a:pt x="108" y="226"/>
                </a:lnTo>
                <a:lnTo>
                  <a:pt x="104" y="226"/>
                </a:lnTo>
                <a:lnTo>
                  <a:pt x="104" y="226"/>
                </a:lnTo>
                <a:lnTo>
                  <a:pt x="100" y="226"/>
                </a:lnTo>
                <a:lnTo>
                  <a:pt x="95" y="222"/>
                </a:lnTo>
                <a:lnTo>
                  <a:pt x="79" y="214"/>
                </a:lnTo>
                <a:lnTo>
                  <a:pt x="63" y="202"/>
                </a:lnTo>
                <a:lnTo>
                  <a:pt x="50" y="193"/>
                </a:lnTo>
                <a:lnTo>
                  <a:pt x="50" y="193"/>
                </a:lnTo>
                <a:lnTo>
                  <a:pt x="31" y="174"/>
                </a:lnTo>
                <a:lnTo>
                  <a:pt x="24" y="165"/>
                </a:lnTo>
                <a:lnTo>
                  <a:pt x="19" y="157"/>
                </a:lnTo>
                <a:lnTo>
                  <a:pt x="19" y="157"/>
                </a:lnTo>
                <a:lnTo>
                  <a:pt x="18" y="149"/>
                </a:lnTo>
                <a:lnTo>
                  <a:pt x="15" y="141"/>
                </a:lnTo>
                <a:lnTo>
                  <a:pt x="14" y="136"/>
                </a:lnTo>
                <a:lnTo>
                  <a:pt x="12" y="134"/>
                </a:lnTo>
                <a:lnTo>
                  <a:pt x="10" y="134"/>
                </a:lnTo>
                <a:lnTo>
                  <a:pt x="10" y="134"/>
                </a:lnTo>
                <a:lnTo>
                  <a:pt x="8" y="137"/>
                </a:lnTo>
                <a:lnTo>
                  <a:pt x="7" y="141"/>
                </a:lnTo>
                <a:lnTo>
                  <a:pt x="6" y="152"/>
                </a:lnTo>
                <a:lnTo>
                  <a:pt x="7" y="164"/>
                </a:lnTo>
                <a:lnTo>
                  <a:pt x="10" y="175"/>
                </a:lnTo>
                <a:lnTo>
                  <a:pt x="10" y="175"/>
                </a:lnTo>
                <a:lnTo>
                  <a:pt x="14" y="181"/>
                </a:lnTo>
                <a:lnTo>
                  <a:pt x="20" y="189"/>
                </a:lnTo>
                <a:lnTo>
                  <a:pt x="39" y="209"/>
                </a:lnTo>
                <a:lnTo>
                  <a:pt x="73" y="242"/>
                </a:lnTo>
                <a:lnTo>
                  <a:pt x="73" y="242"/>
                </a:lnTo>
                <a:lnTo>
                  <a:pt x="80" y="250"/>
                </a:lnTo>
                <a:lnTo>
                  <a:pt x="84" y="255"/>
                </a:lnTo>
                <a:lnTo>
                  <a:pt x="87" y="260"/>
                </a:lnTo>
                <a:lnTo>
                  <a:pt x="87" y="260"/>
                </a:lnTo>
                <a:lnTo>
                  <a:pt x="84" y="263"/>
                </a:lnTo>
                <a:lnTo>
                  <a:pt x="83" y="267"/>
                </a:lnTo>
                <a:lnTo>
                  <a:pt x="83" y="271"/>
                </a:lnTo>
                <a:lnTo>
                  <a:pt x="83" y="271"/>
                </a:lnTo>
                <a:lnTo>
                  <a:pt x="84" y="279"/>
                </a:lnTo>
                <a:lnTo>
                  <a:pt x="85" y="287"/>
                </a:lnTo>
                <a:lnTo>
                  <a:pt x="85" y="287"/>
                </a:lnTo>
                <a:lnTo>
                  <a:pt x="84" y="302"/>
                </a:lnTo>
                <a:lnTo>
                  <a:pt x="81" y="311"/>
                </a:lnTo>
                <a:lnTo>
                  <a:pt x="81" y="311"/>
                </a:lnTo>
                <a:close/>
                <a:moveTo>
                  <a:pt x="142" y="195"/>
                </a:moveTo>
                <a:lnTo>
                  <a:pt x="145" y="239"/>
                </a:lnTo>
                <a:lnTo>
                  <a:pt x="145" y="239"/>
                </a:lnTo>
                <a:lnTo>
                  <a:pt x="137" y="247"/>
                </a:lnTo>
                <a:lnTo>
                  <a:pt x="137" y="247"/>
                </a:lnTo>
                <a:lnTo>
                  <a:pt x="126" y="258"/>
                </a:lnTo>
                <a:lnTo>
                  <a:pt x="121" y="266"/>
                </a:lnTo>
                <a:lnTo>
                  <a:pt x="121" y="266"/>
                </a:lnTo>
                <a:lnTo>
                  <a:pt x="124" y="256"/>
                </a:lnTo>
                <a:lnTo>
                  <a:pt x="126" y="247"/>
                </a:lnTo>
                <a:lnTo>
                  <a:pt x="129" y="239"/>
                </a:lnTo>
                <a:lnTo>
                  <a:pt x="129" y="239"/>
                </a:lnTo>
                <a:lnTo>
                  <a:pt x="133" y="229"/>
                </a:lnTo>
                <a:lnTo>
                  <a:pt x="136" y="221"/>
                </a:lnTo>
                <a:lnTo>
                  <a:pt x="136" y="221"/>
                </a:lnTo>
                <a:lnTo>
                  <a:pt x="140" y="205"/>
                </a:lnTo>
                <a:lnTo>
                  <a:pt x="142" y="195"/>
                </a:lnTo>
                <a:lnTo>
                  <a:pt x="142" y="1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4486FDC2-1EC9-4EA1-98C2-49F030079418}"/>
              </a:ext>
            </a:extLst>
          </p:cNvPr>
          <p:cNvSpPr>
            <a:spLocks/>
          </p:cNvSpPr>
          <p:nvPr/>
        </p:nvSpPr>
        <p:spPr bwMode="auto">
          <a:xfrm>
            <a:off x="1424427" y="3864634"/>
            <a:ext cx="1139432" cy="2540015"/>
          </a:xfrm>
          <a:custGeom>
            <a:avLst/>
            <a:gdLst>
              <a:gd name="T0" fmla="*/ 272 w 733"/>
              <a:gd name="T1" fmla="*/ 395 h 1634"/>
              <a:gd name="T2" fmla="*/ 212 w 733"/>
              <a:gd name="T3" fmla="*/ 416 h 1634"/>
              <a:gd name="T4" fmla="*/ 287 w 733"/>
              <a:gd name="T5" fmla="*/ 504 h 1634"/>
              <a:gd name="T6" fmla="*/ 359 w 733"/>
              <a:gd name="T7" fmla="*/ 547 h 1634"/>
              <a:gd name="T8" fmla="*/ 279 w 733"/>
              <a:gd name="T9" fmla="*/ 534 h 1634"/>
              <a:gd name="T10" fmla="*/ 139 w 733"/>
              <a:gd name="T11" fmla="*/ 494 h 1634"/>
              <a:gd name="T12" fmla="*/ 6 w 733"/>
              <a:gd name="T13" fmla="*/ 562 h 1634"/>
              <a:gd name="T14" fmla="*/ 7 w 733"/>
              <a:gd name="T15" fmla="*/ 852 h 1634"/>
              <a:gd name="T16" fmla="*/ 12 w 733"/>
              <a:gd name="T17" fmla="*/ 1189 h 1634"/>
              <a:gd name="T18" fmla="*/ 2 w 733"/>
              <a:gd name="T19" fmla="*/ 1358 h 1634"/>
              <a:gd name="T20" fmla="*/ 30 w 733"/>
              <a:gd name="T21" fmla="*/ 1377 h 1634"/>
              <a:gd name="T22" fmla="*/ 48 w 733"/>
              <a:gd name="T23" fmla="*/ 1382 h 1634"/>
              <a:gd name="T24" fmla="*/ 44 w 733"/>
              <a:gd name="T25" fmla="*/ 1133 h 1634"/>
              <a:gd name="T26" fmla="*/ 126 w 733"/>
              <a:gd name="T27" fmla="*/ 953 h 1634"/>
              <a:gd name="T28" fmla="*/ 115 w 733"/>
              <a:gd name="T29" fmla="*/ 1274 h 1634"/>
              <a:gd name="T30" fmla="*/ 110 w 733"/>
              <a:gd name="T31" fmla="*/ 1366 h 1634"/>
              <a:gd name="T32" fmla="*/ 154 w 733"/>
              <a:gd name="T33" fmla="*/ 1398 h 1634"/>
              <a:gd name="T34" fmla="*/ 164 w 733"/>
              <a:gd name="T35" fmla="*/ 1374 h 1634"/>
              <a:gd name="T36" fmla="*/ 148 w 733"/>
              <a:gd name="T37" fmla="*/ 1054 h 1634"/>
              <a:gd name="T38" fmla="*/ 211 w 733"/>
              <a:gd name="T39" fmla="*/ 1132 h 1634"/>
              <a:gd name="T40" fmla="*/ 235 w 733"/>
              <a:gd name="T41" fmla="*/ 1326 h 1634"/>
              <a:gd name="T42" fmla="*/ 226 w 733"/>
              <a:gd name="T43" fmla="*/ 1503 h 1634"/>
              <a:gd name="T44" fmla="*/ 241 w 733"/>
              <a:gd name="T45" fmla="*/ 1572 h 1634"/>
              <a:gd name="T46" fmla="*/ 266 w 733"/>
              <a:gd name="T47" fmla="*/ 1570 h 1634"/>
              <a:gd name="T48" fmla="*/ 271 w 733"/>
              <a:gd name="T49" fmla="*/ 1469 h 1634"/>
              <a:gd name="T50" fmla="*/ 272 w 733"/>
              <a:gd name="T51" fmla="*/ 1253 h 1634"/>
              <a:gd name="T52" fmla="*/ 264 w 733"/>
              <a:gd name="T53" fmla="*/ 1046 h 1634"/>
              <a:gd name="T54" fmla="*/ 309 w 733"/>
              <a:gd name="T55" fmla="*/ 1046 h 1634"/>
              <a:gd name="T56" fmla="*/ 326 w 733"/>
              <a:gd name="T57" fmla="*/ 1054 h 1634"/>
              <a:gd name="T58" fmla="*/ 358 w 733"/>
              <a:gd name="T59" fmla="*/ 1054 h 1634"/>
              <a:gd name="T60" fmla="*/ 389 w 733"/>
              <a:gd name="T61" fmla="*/ 1241 h 1634"/>
              <a:gd name="T62" fmla="*/ 420 w 733"/>
              <a:gd name="T63" fmla="*/ 1428 h 1634"/>
              <a:gd name="T64" fmla="*/ 440 w 733"/>
              <a:gd name="T65" fmla="*/ 1601 h 1634"/>
              <a:gd name="T66" fmla="*/ 470 w 733"/>
              <a:gd name="T67" fmla="*/ 1630 h 1634"/>
              <a:gd name="T68" fmla="*/ 499 w 733"/>
              <a:gd name="T69" fmla="*/ 1603 h 1634"/>
              <a:gd name="T70" fmla="*/ 450 w 733"/>
              <a:gd name="T71" fmla="*/ 1238 h 1634"/>
              <a:gd name="T72" fmla="*/ 474 w 733"/>
              <a:gd name="T73" fmla="*/ 987 h 1634"/>
              <a:gd name="T74" fmla="*/ 513 w 733"/>
              <a:gd name="T75" fmla="*/ 836 h 1634"/>
              <a:gd name="T76" fmla="*/ 542 w 733"/>
              <a:gd name="T77" fmla="*/ 716 h 1634"/>
              <a:gd name="T78" fmla="*/ 557 w 733"/>
              <a:gd name="T79" fmla="*/ 664 h 1634"/>
              <a:gd name="T80" fmla="*/ 583 w 733"/>
              <a:gd name="T81" fmla="*/ 578 h 1634"/>
              <a:gd name="T82" fmla="*/ 599 w 733"/>
              <a:gd name="T83" fmla="*/ 502 h 1634"/>
              <a:gd name="T84" fmla="*/ 708 w 733"/>
              <a:gd name="T85" fmla="*/ 427 h 1634"/>
              <a:gd name="T86" fmla="*/ 714 w 733"/>
              <a:gd name="T87" fmla="*/ 356 h 1634"/>
              <a:gd name="T88" fmla="*/ 591 w 733"/>
              <a:gd name="T89" fmla="*/ 415 h 1634"/>
              <a:gd name="T90" fmla="*/ 583 w 733"/>
              <a:gd name="T91" fmla="*/ 393 h 1634"/>
              <a:gd name="T92" fmla="*/ 624 w 733"/>
              <a:gd name="T93" fmla="*/ 269 h 1634"/>
              <a:gd name="T94" fmla="*/ 663 w 733"/>
              <a:gd name="T95" fmla="*/ 106 h 1634"/>
              <a:gd name="T96" fmla="*/ 645 w 733"/>
              <a:gd name="T97" fmla="*/ 142 h 1634"/>
              <a:gd name="T98" fmla="*/ 584 w 733"/>
              <a:gd name="T99" fmla="*/ 0 h 1634"/>
              <a:gd name="T100" fmla="*/ 622 w 733"/>
              <a:gd name="T101" fmla="*/ 154 h 1634"/>
              <a:gd name="T102" fmla="*/ 551 w 733"/>
              <a:gd name="T103" fmla="*/ 376 h 1634"/>
              <a:gd name="T104" fmla="*/ 506 w 733"/>
              <a:gd name="T105" fmla="*/ 412 h 1634"/>
              <a:gd name="T106" fmla="*/ 456 w 733"/>
              <a:gd name="T107" fmla="*/ 424 h 1634"/>
              <a:gd name="T108" fmla="*/ 403 w 733"/>
              <a:gd name="T109" fmla="*/ 401 h 1634"/>
              <a:gd name="T110" fmla="*/ 371 w 733"/>
              <a:gd name="T111" fmla="*/ 391 h 1634"/>
              <a:gd name="T112" fmla="*/ 350 w 733"/>
              <a:gd name="T113" fmla="*/ 314 h 1634"/>
              <a:gd name="T114" fmla="*/ 285 w 733"/>
              <a:gd name="T115" fmla="*/ 257 h 1634"/>
              <a:gd name="T116" fmla="*/ 253 w 733"/>
              <a:gd name="T117" fmla="*/ 26 h 1634"/>
              <a:gd name="T118" fmla="*/ 222 w 733"/>
              <a:gd name="T119" fmla="*/ 69 h 1634"/>
              <a:gd name="T120" fmla="*/ 249 w 733"/>
              <a:gd name="T121" fmla="*/ 251 h 1634"/>
              <a:gd name="T122" fmla="*/ 338 w 733"/>
              <a:gd name="T123" fmla="*/ 392 h 1634"/>
              <a:gd name="T124" fmla="*/ 358 w 733"/>
              <a:gd name="T125" fmla="*/ 454 h 1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3" h="1634">
                <a:moveTo>
                  <a:pt x="358" y="454"/>
                </a:moveTo>
                <a:lnTo>
                  <a:pt x="358" y="454"/>
                </a:lnTo>
                <a:lnTo>
                  <a:pt x="353" y="448"/>
                </a:lnTo>
                <a:lnTo>
                  <a:pt x="348" y="441"/>
                </a:lnTo>
                <a:lnTo>
                  <a:pt x="340" y="432"/>
                </a:lnTo>
                <a:lnTo>
                  <a:pt x="329" y="423"/>
                </a:lnTo>
                <a:lnTo>
                  <a:pt x="318" y="415"/>
                </a:lnTo>
                <a:lnTo>
                  <a:pt x="303" y="406"/>
                </a:lnTo>
                <a:lnTo>
                  <a:pt x="288" y="399"/>
                </a:lnTo>
                <a:lnTo>
                  <a:pt x="288" y="399"/>
                </a:lnTo>
                <a:lnTo>
                  <a:pt x="272" y="395"/>
                </a:lnTo>
                <a:lnTo>
                  <a:pt x="258" y="391"/>
                </a:lnTo>
                <a:lnTo>
                  <a:pt x="244" y="390"/>
                </a:lnTo>
                <a:lnTo>
                  <a:pt x="233" y="390"/>
                </a:lnTo>
                <a:lnTo>
                  <a:pt x="223" y="392"/>
                </a:lnTo>
                <a:lnTo>
                  <a:pt x="217" y="396"/>
                </a:lnTo>
                <a:lnTo>
                  <a:pt x="213" y="398"/>
                </a:lnTo>
                <a:lnTo>
                  <a:pt x="212" y="400"/>
                </a:lnTo>
                <a:lnTo>
                  <a:pt x="211" y="404"/>
                </a:lnTo>
                <a:lnTo>
                  <a:pt x="211" y="407"/>
                </a:lnTo>
                <a:lnTo>
                  <a:pt x="211" y="407"/>
                </a:lnTo>
                <a:lnTo>
                  <a:pt x="212" y="416"/>
                </a:lnTo>
                <a:lnTo>
                  <a:pt x="217" y="427"/>
                </a:lnTo>
                <a:lnTo>
                  <a:pt x="222" y="438"/>
                </a:lnTo>
                <a:lnTo>
                  <a:pt x="230" y="451"/>
                </a:lnTo>
                <a:lnTo>
                  <a:pt x="238" y="463"/>
                </a:lnTo>
                <a:lnTo>
                  <a:pt x="247" y="474"/>
                </a:lnTo>
                <a:lnTo>
                  <a:pt x="256" y="485"/>
                </a:lnTo>
                <a:lnTo>
                  <a:pt x="264" y="493"/>
                </a:lnTo>
                <a:lnTo>
                  <a:pt x="264" y="493"/>
                </a:lnTo>
                <a:lnTo>
                  <a:pt x="269" y="496"/>
                </a:lnTo>
                <a:lnTo>
                  <a:pt x="275" y="500"/>
                </a:lnTo>
                <a:lnTo>
                  <a:pt x="287" y="504"/>
                </a:lnTo>
                <a:lnTo>
                  <a:pt x="301" y="509"/>
                </a:lnTo>
                <a:lnTo>
                  <a:pt x="315" y="511"/>
                </a:lnTo>
                <a:lnTo>
                  <a:pt x="338" y="514"/>
                </a:lnTo>
                <a:lnTo>
                  <a:pt x="350" y="517"/>
                </a:lnTo>
                <a:lnTo>
                  <a:pt x="350" y="517"/>
                </a:lnTo>
                <a:lnTo>
                  <a:pt x="352" y="519"/>
                </a:lnTo>
                <a:lnTo>
                  <a:pt x="354" y="522"/>
                </a:lnTo>
                <a:lnTo>
                  <a:pt x="358" y="535"/>
                </a:lnTo>
                <a:lnTo>
                  <a:pt x="360" y="545"/>
                </a:lnTo>
                <a:lnTo>
                  <a:pt x="360" y="547"/>
                </a:lnTo>
                <a:lnTo>
                  <a:pt x="359" y="547"/>
                </a:lnTo>
                <a:lnTo>
                  <a:pt x="358" y="547"/>
                </a:lnTo>
                <a:lnTo>
                  <a:pt x="358" y="547"/>
                </a:lnTo>
                <a:lnTo>
                  <a:pt x="354" y="546"/>
                </a:lnTo>
                <a:lnTo>
                  <a:pt x="348" y="546"/>
                </a:lnTo>
                <a:lnTo>
                  <a:pt x="329" y="547"/>
                </a:lnTo>
                <a:lnTo>
                  <a:pt x="319" y="547"/>
                </a:lnTo>
                <a:lnTo>
                  <a:pt x="309" y="546"/>
                </a:lnTo>
                <a:lnTo>
                  <a:pt x="297" y="544"/>
                </a:lnTo>
                <a:lnTo>
                  <a:pt x="288" y="540"/>
                </a:lnTo>
                <a:lnTo>
                  <a:pt x="288" y="540"/>
                </a:lnTo>
                <a:lnTo>
                  <a:pt x="279" y="534"/>
                </a:lnTo>
                <a:lnTo>
                  <a:pt x="271" y="528"/>
                </a:lnTo>
                <a:lnTo>
                  <a:pt x="261" y="521"/>
                </a:lnTo>
                <a:lnTo>
                  <a:pt x="251" y="514"/>
                </a:lnTo>
                <a:lnTo>
                  <a:pt x="238" y="508"/>
                </a:lnTo>
                <a:lnTo>
                  <a:pt x="222" y="502"/>
                </a:lnTo>
                <a:lnTo>
                  <a:pt x="203" y="497"/>
                </a:lnTo>
                <a:lnTo>
                  <a:pt x="179" y="493"/>
                </a:lnTo>
                <a:lnTo>
                  <a:pt x="179" y="493"/>
                </a:lnTo>
                <a:lnTo>
                  <a:pt x="167" y="492"/>
                </a:lnTo>
                <a:lnTo>
                  <a:pt x="153" y="493"/>
                </a:lnTo>
                <a:lnTo>
                  <a:pt x="139" y="494"/>
                </a:lnTo>
                <a:lnTo>
                  <a:pt x="127" y="495"/>
                </a:lnTo>
                <a:lnTo>
                  <a:pt x="113" y="498"/>
                </a:lnTo>
                <a:lnTo>
                  <a:pt x="101" y="502"/>
                </a:lnTo>
                <a:lnTo>
                  <a:pt x="77" y="510"/>
                </a:lnTo>
                <a:lnTo>
                  <a:pt x="54" y="520"/>
                </a:lnTo>
                <a:lnTo>
                  <a:pt x="35" y="532"/>
                </a:lnTo>
                <a:lnTo>
                  <a:pt x="20" y="544"/>
                </a:lnTo>
                <a:lnTo>
                  <a:pt x="14" y="550"/>
                </a:lnTo>
                <a:lnTo>
                  <a:pt x="10" y="555"/>
                </a:lnTo>
                <a:lnTo>
                  <a:pt x="10" y="555"/>
                </a:lnTo>
                <a:lnTo>
                  <a:pt x="6" y="562"/>
                </a:lnTo>
                <a:lnTo>
                  <a:pt x="3" y="574"/>
                </a:lnTo>
                <a:lnTo>
                  <a:pt x="2" y="587"/>
                </a:lnTo>
                <a:lnTo>
                  <a:pt x="0" y="603"/>
                </a:lnTo>
                <a:lnTo>
                  <a:pt x="2" y="642"/>
                </a:lnTo>
                <a:lnTo>
                  <a:pt x="3" y="684"/>
                </a:lnTo>
                <a:lnTo>
                  <a:pt x="8" y="769"/>
                </a:lnTo>
                <a:lnTo>
                  <a:pt x="10" y="803"/>
                </a:lnTo>
                <a:lnTo>
                  <a:pt x="10" y="817"/>
                </a:lnTo>
                <a:lnTo>
                  <a:pt x="10" y="828"/>
                </a:lnTo>
                <a:lnTo>
                  <a:pt x="10" y="828"/>
                </a:lnTo>
                <a:lnTo>
                  <a:pt x="7" y="852"/>
                </a:lnTo>
                <a:lnTo>
                  <a:pt x="6" y="885"/>
                </a:lnTo>
                <a:lnTo>
                  <a:pt x="5" y="964"/>
                </a:lnTo>
                <a:lnTo>
                  <a:pt x="6" y="1037"/>
                </a:lnTo>
                <a:lnTo>
                  <a:pt x="7" y="1063"/>
                </a:lnTo>
                <a:lnTo>
                  <a:pt x="10" y="1077"/>
                </a:lnTo>
                <a:lnTo>
                  <a:pt x="10" y="1077"/>
                </a:lnTo>
                <a:lnTo>
                  <a:pt x="12" y="1099"/>
                </a:lnTo>
                <a:lnTo>
                  <a:pt x="14" y="1131"/>
                </a:lnTo>
                <a:lnTo>
                  <a:pt x="14" y="1149"/>
                </a:lnTo>
                <a:lnTo>
                  <a:pt x="13" y="1168"/>
                </a:lnTo>
                <a:lnTo>
                  <a:pt x="12" y="1189"/>
                </a:lnTo>
                <a:lnTo>
                  <a:pt x="10" y="1210"/>
                </a:lnTo>
                <a:lnTo>
                  <a:pt x="10" y="1210"/>
                </a:lnTo>
                <a:lnTo>
                  <a:pt x="6" y="1230"/>
                </a:lnTo>
                <a:lnTo>
                  <a:pt x="4" y="1249"/>
                </a:lnTo>
                <a:lnTo>
                  <a:pt x="2" y="1285"/>
                </a:lnTo>
                <a:lnTo>
                  <a:pt x="2" y="1311"/>
                </a:lnTo>
                <a:lnTo>
                  <a:pt x="2" y="1327"/>
                </a:lnTo>
                <a:lnTo>
                  <a:pt x="2" y="1327"/>
                </a:lnTo>
                <a:lnTo>
                  <a:pt x="0" y="1344"/>
                </a:lnTo>
                <a:lnTo>
                  <a:pt x="0" y="1351"/>
                </a:lnTo>
                <a:lnTo>
                  <a:pt x="2" y="1358"/>
                </a:lnTo>
                <a:lnTo>
                  <a:pt x="2" y="1358"/>
                </a:lnTo>
                <a:lnTo>
                  <a:pt x="5" y="1369"/>
                </a:lnTo>
                <a:lnTo>
                  <a:pt x="11" y="1380"/>
                </a:lnTo>
                <a:lnTo>
                  <a:pt x="15" y="1386"/>
                </a:lnTo>
                <a:lnTo>
                  <a:pt x="19" y="1390"/>
                </a:lnTo>
                <a:lnTo>
                  <a:pt x="22" y="1391"/>
                </a:lnTo>
                <a:lnTo>
                  <a:pt x="23" y="1391"/>
                </a:lnTo>
                <a:lnTo>
                  <a:pt x="24" y="1390"/>
                </a:lnTo>
                <a:lnTo>
                  <a:pt x="24" y="1390"/>
                </a:lnTo>
                <a:lnTo>
                  <a:pt x="28" y="1383"/>
                </a:lnTo>
                <a:lnTo>
                  <a:pt x="30" y="1377"/>
                </a:lnTo>
                <a:lnTo>
                  <a:pt x="31" y="1374"/>
                </a:lnTo>
                <a:lnTo>
                  <a:pt x="31" y="1374"/>
                </a:lnTo>
                <a:lnTo>
                  <a:pt x="32" y="1374"/>
                </a:lnTo>
                <a:lnTo>
                  <a:pt x="32" y="1374"/>
                </a:lnTo>
                <a:lnTo>
                  <a:pt x="36" y="1377"/>
                </a:lnTo>
                <a:lnTo>
                  <a:pt x="40" y="1383"/>
                </a:lnTo>
                <a:lnTo>
                  <a:pt x="43" y="1385"/>
                </a:lnTo>
                <a:lnTo>
                  <a:pt x="44" y="1386"/>
                </a:lnTo>
                <a:lnTo>
                  <a:pt x="46" y="1385"/>
                </a:lnTo>
                <a:lnTo>
                  <a:pt x="48" y="1382"/>
                </a:lnTo>
                <a:lnTo>
                  <a:pt x="48" y="1382"/>
                </a:lnTo>
                <a:lnTo>
                  <a:pt x="48" y="1376"/>
                </a:lnTo>
                <a:lnTo>
                  <a:pt x="47" y="1368"/>
                </a:lnTo>
                <a:lnTo>
                  <a:pt x="44" y="1347"/>
                </a:lnTo>
                <a:lnTo>
                  <a:pt x="41" y="1336"/>
                </a:lnTo>
                <a:lnTo>
                  <a:pt x="39" y="1323"/>
                </a:lnTo>
                <a:lnTo>
                  <a:pt x="39" y="1310"/>
                </a:lnTo>
                <a:lnTo>
                  <a:pt x="40" y="1296"/>
                </a:lnTo>
                <a:lnTo>
                  <a:pt x="40" y="1296"/>
                </a:lnTo>
                <a:lnTo>
                  <a:pt x="41" y="1272"/>
                </a:lnTo>
                <a:lnTo>
                  <a:pt x="43" y="1234"/>
                </a:lnTo>
                <a:lnTo>
                  <a:pt x="44" y="1133"/>
                </a:lnTo>
                <a:lnTo>
                  <a:pt x="45" y="1034"/>
                </a:lnTo>
                <a:lnTo>
                  <a:pt x="46" y="997"/>
                </a:lnTo>
                <a:lnTo>
                  <a:pt x="47" y="984"/>
                </a:lnTo>
                <a:lnTo>
                  <a:pt x="48" y="977"/>
                </a:lnTo>
                <a:lnTo>
                  <a:pt x="48" y="977"/>
                </a:lnTo>
                <a:lnTo>
                  <a:pt x="52" y="965"/>
                </a:lnTo>
                <a:lnTo>
                  <a:pt x="55" y="953"/>
                </a:lnTo>
                <a:lnTo>
                  <a:pt x="65" y="930"/>
                </a:lnTo>
                <a:lnTo>
                  <a:pt x="74" y="913"/>
                </a:lnTo>
                <a:lnTo>
                  <a:pt x="79" y="906"/>
                </a:lnTo>
                <a:lnTo>
                  <a:pt x="126" y="953"/>
                </a:lnTo>
                <a:lnTo>
                  <a:pt x="126" y="953"/>
                </a:lnTo>
                <a:lnTo>
                  <a:pt x="122" y="959"/>
                </a:lnTo>
                <a:lnTo>
                  <a:pt x="115" y="977"/>
                </a:lnTo>
                <a:lnTo>
                  <a:pt x="107" y="999"/>
                </a:lnTo>
                <a:lnTo>
                  <a:pt x="104" y="1012"/>
                </a:lnTo>
                <a:lnTo>
                  <a:pt x="102" y="1023"/>
                </a:lnTo>
                <a:lnTo>
                  <a:pt x="102" y="1023"/>
                </a:lnTo>
                <a:lnTo>
                  <a:pt x="102" y="1044"/>
                </a:lnTo>
                <a:lnTo>
                  <a:pt x="103" y="1079"/>
                </a:lnTo>
                <a:lnTo>
                  <a:pt x="109" y="1177"/>
                </a:lnTo>
                <a:lnTo>
                  <a:pt x="115" y="1274"/>
                </a:lnTo>
                <a:lnTo>
                  <a:pt x="118" y="1309"/>
                </a:lnTo>
                <a:lnTo>
                  <a:pt x="118" y="1327"/>
                </a:lnTo>
                <a:lnTo>
                  <a:pt x="118" y="1327"/>
                </a:lnTo>
                <a:lnTo>
                  <a:pt x="117" y="1334"/>
                </a:lnTo>
                <a:lnTo>
                  <a:pt x="114" y="1340"/>
                </a:lnTo>
                <a:lnTo>
                  <a:pt x="110" y="1351"/>
                </a:lnTo>
                <a:lnTo>
                  <a:pt x="107" y="1354"/>
                </a:lnTo>
                <a:lnTo>
                  <a:pt x="106" y="1358"/>
                </a:lnTo>
                <a:lnTo>
                  <a:pt x="107" y="1362"/>
                </a:lnTo>
                <a:lnTo>
                  <a:pt x="110" y="1366"/>
                </a:lnTo>
                <a:lnTo>
                  <a:pt x="110" y="1366"/>
                </a:lnTo>
                <a:lnTo>
                  <a:pt x="123" y="1382"/>
                </a:lnTo>
                <a:lnTo>
                  <a:pt x="128" y="1386"/>
                </a:lnTo>
                <a:lnTo>
                  <a:pt x="131" y="1388"/>
                </a:lnTo>
                <a:lnTo>
                  <a:pt x="134" y="1390"/>
                </a:lnTo>
                <a:lnTo>
                  <a:pt x="134" y="1390"/>
                </a:lnTo>
                <a:lnTo>
                  <a:pt x="137" y="1391"/>
                </a:lnTo>
                <a:lnTo>
                  <a:pt x="140" y="1393"/>
                </a:lnTo>
                <a:lnTo>
                  <a:pt x="144" y="1395"/>
                </a:lnTo>
                <a:lnTo>
                  <a:pt x="148" y="1396"/>
                </a:lnTo>
                <a:lnTo>
                  <a:pt x="148" y="1396"/>
                </a:lnTo>
                <a:lnTo>
                  <a:pt x="154" y="1398"/>
                </a:lnTo>
                <a:lnTo>
                  <a:pt x="160" y="1398"/>
                </a:lnTo>
                <a:lnTo>
                  <a:pt x="162" y="1396"/>
                </a:lnTo>
                <a:lnTo>
                  <a:pt x="163" y="1395"/>
                </a:lnTo>
                <a:lnTo>
                  <a:pt x="164" y="1393"/>
                </a:lnTo>
                <a:lnTo>
                  <a:pt x="164" y="1390"/>
                </a:lnTo>
                <a:lnTo>
                  <a:pt x="164" y="1390"/>
                </a:lnTo>
                <a:lnTo>
                  <a:pt x="163" y="1386"/>
                </a:lnTo>
                <a:lnTo>
                  <a:pt x="163" y="1386"/>
                </a:lnTo>
                <a:lnTo>
                  <a:pt x="162" y="1387"/>
                </a:lnTo>
                <a:lnTo>
                  <a:pt x="162" y="1387"/>
                </a:lnTo>
                <a:lnTo>
                  <a:pt x="164" y="1374"/>
                </a:lnTo>
                <a:lnTo>
                  <a:pt x="164" y="1374"/>
                </a:lnTo>
                <a:lnTo>
                  <a:pt x="164" y="1364"/>
                </a:lnTo>
                <a:lnTo>
                  <a:pt x="163" y="1355"/>
                </a:lnTo>
                <a:lnTo>
                  <a:pt x="161" y="1347"/>
                </a:lnTo>
                <a:lnTo>
                  <a:pt x="157" y="1340"/>
                </a:lnTo>
                <a:lnTo>
                  <a:pt x="152" y="1323"/>
                </a:lnTo>
                <a:lnTo>
                  <a:pt x="150" y="1314"/>
                </a:lnTo>
                <a:lnTo>
                  <a:pt x="148" y="1304"/>
                </a:lnTo>
                <a:lnTo>
                  <a:pt x="148" y="1304"/>
                </a:lnTo>
                <a:lnTo>
                  <a:pt x="148" y="1172"/>
                </a:lnTo>
                <a:lnTo>
                  <a:pt x="148" y="1054"/>
                </a:lnTo>
                <a:lnTo>
                  <a:pt x="148" y="1054"/>
                </a:lnTo>
                <a:lnTo>
                  <a:pt x="151" y="1047"/>
                </a:lnTo>
                <a:lnTo>
                  <a:pt x="156" y="1038"/>
                </a:lnTo>
                <a:lnTo>
                  <a:pt x="172" y="1014"/>
                </a:lnTo>
                <a:lnTo>
                  <a:pt x="195" y="984"/>
                </a:lnTo>
                <a:lnTo>
                  <a:pt x="195" y="984"/>
                </a:lnTo>
                <a:lnTo>
                  <a:pt x="200" y="1048"/>
                </a:lnTo>
                <a:lnTo>
                  <a:pt x="205" y="1099"/>
                </a:lnTo>
                <a:lnTo>
                  <a:pt x="208" y="1118"/>
                </a:lnTo>
                <a:lnTo>
                  <a:pt x="211" y="1132"/>
                </a:lnTo>
                <a:lnTo>
                  <a:pt x="211" y="1132"/>
                </a:lnTo>
                <a:lnTo>
                  <a:pt x="213" y="1144"/>
                </a:lnTo>
                <a:lnTo>
                  <a:pt x="216" y="1159"/>
                </a:lnTo>
                <a:lnTo>
                  <a:pt x="220" y="1197"/>
                </a:lnTo>
                <a:lnTo>
                  <a:pt x="223" y="1230"/>
                </a:lnTo>
                <a:lnTo>
                  <a:pt x="225" y="1242"/>
                </a:lnTo>
                <a:lnTo>
                  <a:pt x="226" y="1249"/>
                </a:lnTo>
                <a:lnTo>
                  <a:pt x="226" y="1249"/>
                </a:lnTo>
                <a:lnTo>
                  <a:pt x="228" y="1256"/>
                </a:lnTo>
                <a:lnTo>
                  <a:pt x="230" y="1269"/>
                </a:lnTo>
                <a:lnTo>
                  <a:pt x="234" y="1304"/>
                </a:lnTo>
                <a:lnTo>
                  <a:pt x="235" y="1326"/>
                </a:lnTo>
                <a:lnTo>
                  <a:pt x="236" y="1346"/>
                </a:lnTo>
                <a:lnTo>
                  <a:pt x="235" y="1366"/>
                </a:lnTo>
                <a:lnTo>
                  <a:pt x="234" y="1382"/>
                </a:lnTo>
                <a:lnTo>
                  <a:pt x="234" y="1382"/>
                </a:lnTo>
                <a:lnTo>
                  <a:pt x="230" y="1412"/>
                </a:lnTo>
                <a:lnTo>
                  <a:pt x="228" y="1444"/>
                </a:lnTo>
                <a:lnTo>
                  <a:pt x="227" y="1472"/>
                </a:lnTo>
                <a:lnTo>
                  <a:pt x="226" y="1490"/>
                </a:lnTo>
                <a:lnTo>
                  <a:pt x="226" y="1490"/>
                </a:lnTo>
                <a:lnTo>
                  <a:pt x="226" y="1499"/>
                </a:lnTo>
                <a:lnTo>
                  <a:pt x="226" y="1503"/>
                </a:lnTo>
                <a:lnTo>
                  <a:pt x="226" y="1506"/>
                </a:lnTo>
                <a:lnTo>
                  <a:pt x="226" y="1514"/>
                </a:lnTo>
                <a:lnTo>
                  <a:pt x="226" y="1514"/>
                </a:lnTo>
                <a:lnTo>
                  <a:pt x="226" y="1528"/>
                </a:lnTo>
                <a:lnTo>
                  <a:pt x="227" y="1544"/>
                </a:lnTo>
                <a:lnTo>
                  <a:pt x="229" y="1558"/>
                </a:lnTo>
                <a:lnTo>
                  <a:pt x="231" y="1564"/>
                </a:lnTo>
                <a:lnTo>
                  <a:pt x="234" y="1569"/>
                </a:lnTo>
                <a:lnTo>
                  <a:pt x="234" y="1569"/>
                </a:lnTo>
                <a:lnTo>
                  <a:pt x="237" y="1571"/>
                </a:lnTo>
                <a:lnTo>
                  <a:pt x="241" y="1572"/>
                </a:lnTo>
                <a:lnTo>
                  <a:pt x="244" y="1573"/>
                </a:lnTo>
                <a:lnTo>
                  <a:pt x="247" y="1573"/>
                </a:lnTo>
                <a:lnTo>
                  <a:pt x="251" y="1573"/>
                </a:lnTo>
                <a:lnTo>
                  <a:pt x="253" y="1572"/>
                </a:lnTo>
                <a:lnTo>
                  <a:pt x="255" y="1571"/>
                </a:lnTo>
                <a:lnTo>
                  <a:pt x="258" y="1569"/>
                </a:lnTo>
                <a:lnTo>
                  <a:pt x="258" y="1569"/>
                </a:lnTo>
                <a:lnTo>
                  <a:pt x="258" y="1566"/>
                </a:lnTo>
                <a:lnTo>
                  <a:pt x="260" y="1566"/>
                </a:lnTo>
                <a:lnTo>
                  <a:pt x="263" y="1569"/>
                </a:lnTo>
                <a:lnTo>
                  <a:pt x="266" y="1570"/>
                </a:lnTo>
                <a:lnTo>
                  <a:pt x="268" y="1571"/>
                </a:lnTo>
                <a:lnTo>
                  <a:pt x="270" y="1571"/>
                </a:lnTo>
                <a:lnTo>
                  <a:pt x="272" y="1569"/>
                </a:lnTo>
                <a:lnTo>
                  <a:pt x="272" y="1569"/>
                </a:lnTo>
                <a:lnTo>
                  <a:pt x="275" y="1564"/>
                </a:lnTo>
                <a:lnTo>
                  <a:pt x="275" y="1560"/>
                </a:lnTo>
                <a:lnTo>
                  <a:pt x="275" y="1545"/>
                </a:lnTo>
                <a:lnTo>
                  <a:pt x="274" y="1522"/>
                </a:lnTo>
                <a:lnTo>
                  <a:pt x="272" y="1490"/>
                </a:lnTo>
                <a:lnTo>
                  <a:pt x="272" y="1490"/>
                </a:lnTo>
                <a:lnTo>
                  <a:pt x="271" y="1469"/>
                </a:lnTo>
                <a:lnTo>
                  <a:pt x="270" y="1444"/>
                </a:lnTo>
                <a:lnTo>
                  <a:pt x="264" y="1388"/>
                </a:lnTo>
                <a:lnTo>
                  <a:pt x="262" y="1360"/>
                </a:lnTo>
                <a:lnTo>
                  <a:pt x="261" y="1335"/>
                </a:lnTo>
                <a:lnTo>
                  <a:pt x="262" y="1312"/>
                </a:lnTo>
                <a:lnTo>
                  <a:pt x="263" y="1303"/>
                </a:lnTo>
                <a:lnTo>
                  <a:pt x="264" y="1296"/>
                </a:lnTo>
                <a:lnTo>
                  <a:pt x="264" y="1296"/>
                </a:lnTo>
                <a:lnTo>
                  <a:pt x="269" y="1282"/>
                </a:lnTo>
                <a:lnTo>
                  <a:pt x="271" y="1267"/>
                </a:lnTo>
                <a:lnTo>
                  <a:pt x="272" y="1253"/>
                </a:lnTo>
                <a:lnTo>
                  <a:pt x="272" y="1239"/>
                </a:lnTo>
                <a:lnTo>
                  <a:pt x="272" y="1214"/>
                </a:lnTo>
                <a:lnTo>
                  <a:pt x="272" y="1194"/>
                </a:lnTo>
                <a:lnTo>
                  <a:pt x="272" y="1194"/>
                </a:lnTo>
                <a:lnTo>
                  <a:pt x="272" y="1183"/>
                </a:lnTo>
                <a:lnTo>
                  <a:pt x="271" y="1164"/>
                </a:lnTo>
                <a:lnTo>
                  <a:pt x="268" y="1117"/>
                </a:lnTo>
                <a:lnTo>
                  <a:pt x="264" y="1071"/>
                </a:lnTo>
                <a:lnTo>
                  <a:pt x="264" y="1055"/>
                </a:lnTo>
                <a:lnTo>
                  <a:pt x="264" y="1046"/>
                </a:lnTo>
                <a:lnTo>
                  <a:pt x="264" y="1046"/>
                </a:lnTo>
                <a:lnTo>
                  <a:pt x="267" y="1043"/>
                </a:lnTo>
                <a:lnTo>
                  <a:pt x="269" y="1039"/>
                </a:lnTo>
                <a:lnTo>
                  <a:pt x="274" y="1036"/>
                </a:lnTo>
                <a:lnTo>
                  <a:pt x="278" y="1032"/>
                </a:lnTo>
                <a:lnTo>
                  <a:pt x="280" y="1030"/>
                </a:lnTo>
                <a:lnTo>
                  <a:pt x="280" y="1030"/>
                </a:lnTo>
                <a:lnTo>
                  <a:pt x="283" y="1030"/>
                </a:lnTo>
                <a:lnTo>
                  <a:pt x="286" y="1032"/>
                </a:lnTo>
                <a:lnTo>
                  <a:pt x="295" y="1038"/>
                </a:lnTo>
                <a:lnTo>
                  <a:pt x="305" y="1044"/>
                </a:lnTo>
                <a:lnTo>
                  <a:pt x="309" y="1046"/>
                </a:lnTo>
                <a:lnTo>
                  <a:pt x="311" y="1046"/>
                </a:lnTo>
                <a:lnTo>
                  <a:pt x="311" y="1046"/>
                </a:lnTo>
                <a:lnTo>
                  <a:pt x="315" y="1044"/>
                </a:lnTo>
                <a:lnTo>
                  <a:pt x="316" y="1040"/>
                </a:lnTo>
                <a:lnTo>
                  <a:pt x="318" y="1038"/>
                </a:lnTo>
                <a:lnTo>
                  <a:pt x="318" y="1038"/>
                </a:lnTo>
                <a:lnTo>
                  <a:pt x="319" y="1038"/>
                </a:lnTo>
                <a:lnTo>
                  <a:pt x="319" y="1038"/>
                </a:lnTo>
                <a:lnTo>
                  <a:pt x="322" y="1048"/>
                </a:lnTo>
                <a:lnTo>
                  <a:pt x="325" y="1054"/>
                </a:lnTo>
                <a:lnTo>
                  <a:pt x="326" y="1054"/>
                </a:lnTo>
                <a:lnTo>
                  <a:pt x="327" y="1054"/>
                </a:lnTo>
                <a:lnTo>
                  <a:pt x="327" y="1054"/>
                </a:lnTo>
                <a:lnTo>
                  <a:pt x="330" y="1044"/>
                </a:lnTo>
                <a:lnTo>
                  <a:pt x="333" y="1039"/>
                </a:lnTo>
                <a:lnTo>
                  <a:pt x="334" y="1038"/>
                </a:lnTo>
                <a:lnTo>
                  <a:pt x="335" y="1038"/>
                </a:lnTo>
                <a:lnTo>
                  <a:pt x="335" y="1038"/>
                </a:lnTo>
                <a:lnTo>
                  <a:pt x="346" y="1050"/>
                </a:lnTo>
                <a:lnTo>
                  <a:pt x="354" y="1054"/>
                </a:lnTo>
                <a:lnTo>
                  <a:pt x="357" y="1055"/>
                </a:lnTo>
                <a:lnTo>
                  <a:pt x="358" y="1054"/>
                </a:lnTo>
                <a:lnTo>
                  <a:pt x="358" y="1054"/>
                </a:lnTo>
                <a:lnTo>
                  <a:pt x="359" y="1052"/>
                </a:lnTo>
                <a:lnTo>
                  <a:pt x="362" y="1051"/>
                </a:lnTo>
                <a:lnTo>
                  <a:pt x="370" y="1048"/>
                </a:lnTo>
                <a:lnTo>
                  <a:pt x="382" y="1046"/>
                </a:lnTo>
                <a:lnTo>
                  <a:pt x="382" y="1046"/>
                </a:lnTo>
                <a:lnTo>
                  <a:pt x="383" y="1137"/>
                </a:lnTo>
                <a:lnTo>
                  <a:pt x="385" y="1204"/>
                </a:lnTo>
                <a:lnTo>
                  <a:pt x="387" y="1228"/>
                </a:lnTo>
                <a:lnTo>
                  <a:pt x="389" y="1241"/>
                </a:lnTo>
                <a:lnTo>
                  <a:pt x="389" y="1241"/>
                </a:lnTo>
                <a:lnTo>
                  <a:pt x="394" y="1263"/>
                </a:lnTo>
                <a:lnTo>
                  <a:pt x="401" y="1297"/>
                </a:lnTo>
                <a:lnTo>
                  <a:pt x="407" y="1329"/>
                </a:lnTo>
                <a:lnTo>
                  <a:pt x="410" y="1342"/>
                </a:lnTo>
                <a:lnTo>
                  <a:pt x="412" y="1350"/>
                </a:lnTo>
                <a:lnTo>
                  <a:pt x="412" y="1350"/>
                </a:lnTo>
                <a:lnTo>
                  <a:pt x="415" y="1356"/>
                </a:lnTo>
                <a:lnTo>
                  <a:pt x="416" y="1364"/>
                </a:lnTo>
                <a:lnTo>
                  <a:pt x="417" y="1384"/>
                </a:lnTo>
                <a:lnTo>
                  <a:pt x="420" y="1428"/>
                </a:lnTo>
                <a:lnTo>
                  <a:pt x="420" y="1428"/>
                </a:lnTo>
                <a:lnTo>
                  <a:pt x="422" y="1441"/>
                </a:lnTo>
                <a:lnTo>
                  <a:pt x="425" y="1459"/>
                </a:lnTo>
                <a:lnTo>
                  <a:pt x="434" y="1500"/>
                </a:lnTo>
                <a:lnTo>
                  <a:pt x="439" y="1522"/>
                </a:lnTo>
                <a:lnTo>
                  <a:pt x="442" y="1541"/>
                </a:lnTo>
                <a:lnTo>
                  <a:pt x="443" y="1557"/>
                </a:lnTo>
                <a:lnTo>
                  <a:pt x="444" y="1563"/>
                </a:lnTo>
                <a:lnTo>
                  <a:pt x="443" y="1569"/>
                </a:lnTo>
                <a:lnTo>
                  <a:pt x="443" y="1569"/>
                </a:lnTo>
                <a:lnTo>
                  <a:pt x="441" y="1585"/>
                </a:lnTo>
                <a:lnTo>
                  <a:pt x="440" y="1601"/>
                </a:lnTo>
                <a:lnTo>
                  <a:pt x="441" y="1613"/>
                </a:lnTo>
                <a:lnTo>
                  <a:pt x="443" y="1622"/>
                </a:lnTo>
                <a:lnTo>
                  <a:pt x="443" y="1622"/>
                </a:lnTo>
                <a:lnTo>
                  <a:pt x="445" y="1628"/>
                </a:lnTo>
                <a:lnTo>
                  <a:pt x="449" y="1629"/>
                </a:lnTo>
                <a:lnTo>
                  <a:pt x="452" y="1630"/>
                </a:lnTo>
                <a:lnTo>
                  <a:pt x="459" y="1630"/>
                </a:lnTo>
                <a:lnTo>
                  <a:pt x="459" y="1630"/>
                </a:lnTo>
                <a:lnTo>
                  <a:pt x="465" y="1630"/>
                </a:lnTo>
                <a:lnTo>
                  <a:pt x="467" y="1630"/>
                </a:lnTo>
                <a:lnTo>
                  <a:pt x="470" y="1630"/>
                </a:lnTo>
                <a:lnTo>
                  <a:pt x="474" y="1630"/>
                </a:lnTo>
                <a:lnTo>
                  <a:pt x="474" y="1630"/>
                </a:lnTo>
                <a:lnTo>
                  <a:pt x="480" y="1633"/>
                </a:lnTo>
                <a:lnTo>
                  <a:pt x="486" y="1634"/>
                </a:lnTo>
                <a:lnTo>
                  <a:pt x="489" y="1633"/>
                </a:lnTo>
                <a:lnTo>
                  <a:pt x="492" y="1631"/>
                </a:lnTo>
                <a:lnTo>
                  <a:pt x="494" y="1628"/>
                </a:lnTo>
                <a:lnTo>
                  <a:pt x="498" y="1622"/>
                </a:lnTo>
                <a:lnTo>
                  <a:pt x="498" y="1622"/>
                </a:lnTo>
                <a:lnTo>
                  <a:pt x="499" y="1614"/>
                </a:lnTo>
                <a:lnTo>
                  <a:pt x="499" y="1603"/>
                </a:lnTo>
                <a:lnTo>
                  <a:pt x="498" y="1588"/>
                </a:lnTo>
                <a:lnTo>
                  <a:pt x="494" y="1570"/>
                </a:lnTo>
                <a:lnTo>
                  <a:pt x="485" y="1526"/>
                </a:lnTo>
                <a:lnTo>
                  <a:pt x="474" y="1475"/>
                </a:lnTo>
                <a:lnTo>
                  <a:pt x="474" y="1475"/>
                </a:lnTo>
                <a:lnTo>
                  <a:pt x="468" y="1443"/>
                </a:lnTo>
                <a:lnTo>
                  <a:pt x="462" y="1406"/>
                </a:lnTo>
                <a:lnTo>
                  <a:pt x="458" y="1364"/>
                </a:lnTo>
                <a:lnTo>
                  <a:pt x="455" y="1321"/>
                </a:lnTo>
                <a:lnTo>
                  <a:pt x="452" y="1278"/>
                </a:lnTo>
                <a:lnTo>
                  <a:pt x="450" y="1238"/>
                </a:lnTo>
                <a:lnTo>
                  <a:pt x="450" y="1205"/>
                </a:lnTo>
                <a:lnTo>
                  <a:pt x="451" y="1178"/>
                </a:lnTo>
                <a:lnTo>
                  <a:pt x="451" y="1178"/>
                </a:lnTo>
                <a:lnTo>
                  <a:pt x="453" y="1131"/>
                </a:lnTo>
                <a:lnTo>
                  <a:pt x="456" y="1079"/>
                </a:lnTo>
                <a:lnTo>
                  <a:pt x="457" y="1037"/>
                </a:lnTo>
                <a:lnTo>
                  <a:pt x="458" y="1022"/>
                </a:lnTo>
                <a:lnTo>
                  <a:pt x="459" y="1015"/>
                </a:lnTo>
                <a:lnTo>
                  <a:pt x="459" y="1015"/>
                </a:lnTo>
                <a:lnTo>
                  <a:pt x="464" y="1005"/>
                </a:lnTo>
                <a:lnTo>
                  <a:pt x="474" y="987"/>
                </a:lnTo>
                <a:lnTo>
                  <a:pt x="480" y="974"/>
                </a:lnTo>
                <a:lnTo>
                  <a:pt x="485" y="959"/>
                </a:lnTo>
                <a:lnTo>
                  <a:pt x="491" y="942"/>
                </a:lnTo>
                <a:lnTo>
                  <a:pt x="498" y="922"/>
                </a:lnTo>
                <a:lnTo>
                  <a:pt x="498" y="922"/>
                </a:lnTo>
                <a:lnTo>
                  <a:pt x="507" y="885"/>
                </a:lnTo>
                <a:lnTo>
                  <a:pt x="513" y="861"/>
                </a:lnTo>
                <a:lnTo>
                  <a:pt x="514" y="846"/>
                </a:lnTo>
                <a:lnTo>
                  <a:pt x="514" y="841"/>
                </a:lnTo>
                <a:lnTo>
                  <a:pt x="513" y="836"/>
                </a:lnTo>
                <a:lnTo>
                  <a:pt x="513" y="836"/>
                </a:lnTo>
                <a:lnTo>
                  <a:pt x="509" y="814"/>
                </a:lnTo>
                <a:lnTo>
                  <a:pt x="505" y="777"/>
                </a:lnTo>
                <a:lnTo>
                  <a:pt x="500" y="743"/>
                </a:lnTo>
                <a:lnTo>
                  <a:pt x="499" y="731"/>
                </a:lnTo>
                <a:lnTo>
                  <a:pt x="498" y="727"/>
                </a:lnTo>
                <a:lnTo>
                  <a:pt x="498" y="727"/>
                </a:lnTo>
                <a:lnTo>
                  <a:pt x="510" y="724"/>
                </a:lnTo>
                <a:lnTo>
                  <a:pt x="524" y="722"/>
                </a:lnTo>
                <a:lnTo>
                  <a:pt x="536" y="719"/>
                </a:lnTo>
                <a:lnTo>
                  <a:pt x="536" y="719"/>
                </a:lnTo>
                <a:lnTo>
                  <a:pt x="542" y="716"/>
                </a:lnTo>
                <a:lnTo>
                  <a:pt x="548" y="711"/>
                </a:lnTo>
                <a:lnTo>
                  <a:pt x="552" y="704"/>
                </a:lnTo>
                <a:lnTo>
                  <a:pt x="556" y="696"/>
                </a:lnTo>
                <a:lnTo>
                  <a:pt x="559" y="688"/>
                </a:lnTo>
                <a:lnTo>
                  <a:pt x="560" y="681"/>
                </a:lnTo>
                <a:lnTo>
                  <a:pt x="561" y="675"/>
                </a:lnTo>
                <a:lnTo>
                  <a:pt x="560" y="673"/>
                </a:lnTo>
                <a:lnTo>
                  <a:pt x="559" y="672"/>
                </a:lnTo>
                <a:lnTo>
                  <a:pt x="559" y="672"/>
                </a:lnTo>
                <a:lnTo>
                  <a:pt x="558" y="670"/>
                </a:lnTo>
                <a:lnTo>
                  <a:pt x="557" y="664"/>
                </a:lnTo>
                <a:lnTo>
                  <a:pt x="558" y="651"/>
                </a:lnTo>
                <a:lnTo>
                  <a:pt x="560" y="639"/>
                </a:lnTo>
                <a:lnTo>
                  <a:pt x="560" y="635"/>
                </a:lnTo>
                <a:lnTo>
                  <a:pt x="559" y="633"/>
                </a:lnTo>
                <a:lnTo>
                  <a:pt x="559" y="633"/>
                </a:lnTo>
                <a:lnTo>
                  <a:pt x="559" y="632"/>
                </a:lnTo>
                <a:lnTo>
                  <a:pt x="560" y="629"/>
                </a:lnTo>
                <a:lnTo>
                  <a:pt x="567" y="616"/>
                </a:lnTo>
                <a:lnTo>
                  <a:pt x="576" y="599"/>
                </a:lnTo>
                <a:lnTo>
                  <a:pt x="580" y="590"/>
                </a:lnTo>
                <a:lnTo>
                  <a:pt x="583" y="578"/>
                </a:lnTo>
                <a:lnTo>
                  <a:pt x="583" y="578"/>
                </a:lnTo>
                <a:lnTo>
                  <a:pt x="590" y="541"/>
                </a:lnTo>
                <a:lnTo>
                  <a:pt x="592" y="526"/>
                </a:lnTo>
                <a:lnTo>
                  <a:pt x="591" y="520"/>
                </a:lnTo>
                <a:lnTo>
                  <a:pt x="591" y="517"/>
                </a:lnTo>
                <a:lnTo>
                  <a:pt x="591" y="517"/>
                </a:lnTo>
                <a:lnTo>
                  <a:pt x="589" y="510"/>
                </a:lnTo>
                <a:lnTo>
                  <a:pt x="589" y="505"/>
                </a:lnTo>
                <a:lnTo>
                  <a:pt x="591" y="501"/>
                </a:lnTo>
                <a:lnTo>
                  <a:pt x="591" y="501"/>
                </a:lnTo>
                <a:lnTo>
                  <a:pt x="599" y="502"/>
                </a:lnTo>
                <a:lnTo>
                  <a:pt x="620" y="503"/>
                </a:lnTo>
                <a:lnTo>
                  <a:pt x="631" y="502"/>
                </a:lnTo>
                <a:lnTo>
                  <a:pt x="642" y="501"/>
                </a:lnTo>
                <a:lnTo>
                  <a:pt x="653" y="498"/>
                </a:lnTo>
                <a:lnTo>
                  <a:pt x="657" y="496"/>
                </a:lnTo>
                <a:lnTo>
                  <a:pt x="660" y="493"/>
                </a:lnTo>
                <a:lnTo>
                  <a:pt x="660" y="493"/>
                </a:lnTo>
                <a:lnTo>
                  <a:pt x="668" y="484"/>
                </a:lnTo>
                <a:lnTo>
                  <a:pt x="681" y="468"/>
                </a:lnTo>
                <a:lnTo>
                  <a:pt x="695" y="448"/>
                </a:lnTo>
                <a:lnTo>
                  <a:pt x="708" y="427"/>
                </a:lnTo>
                <a:lnTo>
                  <a:pt x="721" y="405"/>
                </a:lnTo>
                <a:lnTo>
                  <a:pt x="730" y="384"/>
                </a:lnTo>
                <a:lnTo>
                  <a:pt x="732" y="376"/>
                </a:lnTo>
                <a:lnTo>
                  <a:pt x="733" y="369"/>
                </a:lnTo>
                <a:lnTo>
                  <a:pt x="732" y="364"/>
                </a:lnTo>
                <a:lnTo>
                  <a:pt x="731" y="363"/>
                </a:lnTo>
                <a:lnTo>
                  <a:pt x="730" y="360"/>
                </a:lnTo>
                <a:lnTo>
                  <a:pt x="730" y="360"/>
                </a:lnTo>
                <a:lnTo>
                  <a:pt x="726" y="358"/>
                </a:lnTo>
                <a:lnTo>
                  <a:pt x="722" y="357"/>
                </a:lnTo>
                <a:lnTo>
                  <a:pt x="714" y="356"/>
                </a:lnTo>
                <a:lnTo>
                  <a:pt x="705" y="357"/>
                </a:lnTo>
                <a:lnTo>
                  <a:pt x="696" y="360"/>
                </a:lnTo>
                <a:lnTo>
                  <a:pt x="678" y="368"/>
                </a:lnTo>
                <a:lnTo>
                  <a:pt x="660" y="376"/>
                </a:lnTo>
                <a:lnTo>
                  <a:pt x="660" y="376"/>
                </a:lnTo>
                <a:lnTo>
                  <a:pt x="651" y="380"/>
                </a:lnTo>
                <a:lnTo>
                  <a:pt x="640" y="385"/>
                </a:lnTo>
                <a:lnTo>
                  <a:pt x="618" y="398"/>
                </a:lnTo>
                <a:lnTo>
                  <a:pt x="599" y="409"/>
                </a:lnTo>
                <a:lnTo>
                  <a:pt x="591" y="415"/>
                </a:lnTo>
                <a:lnTo>
                  <a:pt x="591" y="415"/>
                </a:lnTo>
                <a:lnTo>
                  <a:pt x="587" y="417"/>
                </a:lnTo>
                <a:lnTo>
                  <a:pt x="582" y="420"/>
                </a:lnTo>
                <a:lnTo>
                  <a:pt x="575" y="423"/>
                </a:lnTo>
                <a:lnTo>
                  <a:pt x="575" y="423"/>
                </a:lnTo>
                <a:lnTo>
                  <a:pt x="580" y="414"/>
                </a:lnTo>
                <a:lnTo>
                  <a:pt x="583" y="406"/>
                </a:lnTo>
                <a:lnTo>
                  <a:pt x="583" y="403"/>
                </a:lnTo>
                <a:lnTo>
                  <a:pt x="583" y="399"/>
                </a:lnTo>
                <a:lnTo>
                  <a:pt x="583" y="399"/>
                </a:lnTo>
                <a:lnTo>
                  <a:pt x="582" y="396"/>
                </a:lnTo>
                <a:lnTo>
                  <a:pt x="583" y="393"/>
                </a:lnTo>
                <a:lnTo>
                  <a:pt x="584" y="392"/>
                </a:lnTo>
                <a:lnTo>
                  <a:pt x="583" y="392"/>
                </a:lnTo>
                <a:lnTo>
                  <a:pt x="583" y="392"/>
                </a:lnTo>
                <a:lnTo>
                  <a:pt x="582" y="389"/>
                </a:lnTo>
                <a:lnTo>
                  <a:pt x="584" y="381"/>
                </a:lnTo>
                <a:lnTo>
                  <a:pt x="591" y="357"/>
                </a:lnTo>
                <a:lnTo>
                  <a:pt x="602" y="326"/>
                </a:lnTo>
                <a:lnTo>
                  <a:pt x="614" y="299"/>
                </a:lnTo>
                <a:lnTo>
                  <a:pt x="614" y="299"/>
                </a:lnTo>
                <a:lnTo>
                  <a:pt x="620" y="285"/>
                </a:lnTo>
                <a:lnTo>
                  <a:pt x="624" y="269"/>
                </a:lnTo>
                <a:lnTo>
                  <a:pt x="634" y="236"/>
                </a:lnTo>
                <a:lnTo>
                  <a:pt x="643" y="203"/>
                </a:lnTo>
                <a:lnTo>
                  <a:pt x="653" y="173"/>
                </a:lnTo>
                <a:lnTo>
                  <a:pt x="653" y="173"/>
                </a:lnTo>
                <a:lnTo>
                  <a:pt x="657" y="161"/>
                </a:lnTo>
                <a:lnTo>
                  <a:pt x="660" y="149"/>
                </a:lnTo>
                <a:lnTo>
                  <a:pt x="663" y="138"/>
                </a:lnTo>
                <a:lnTo>
                  <a:pt x="664" y="128"/>
                </a:lnTo>
                <a:lnTo>
                  <a:pt x="665" y="118"/>
                </a:lnTo>
                <a:lnTo>
                  <a:pt x="664" y="112"/>
                </a:lnTo>
                <a:lnTo>
                  <a:pt x="663" y="106"/>
                </a:lnTo>
                <a:lnTo>
                  <a:pt x="660" y="104"/>
                </a:lnTo>
                <a:lnTo>
                  <a:pt x="660" y="104"/>
                </a:lnTo>
                <a:lnTo>
                  <a:pt x="658" y="103"/>
                </a:lnTo>
                <a:lnTo>
                  <a:pt x="656" y="103"/>
                </a:lnTo>
                <a:lnTo>
                  <a:pt x="655" y="103"/>
                </a:lnTo>
                <a:lnTo>
                  <a:pt x="654" y="104"/>
                </a:lnTo>
                <a:lnTo>
                  <a:pt x="653" y="107"/>
                </a:lnTo>
                <a:lnTo>
                  <a:pt x="653" y="112"/>
                </a:lnTo>
                <a:lnTo>
                  <a:pt x="653" y="112"/>
                </a:lnTo>
                <a:lnTo>
                  <a:pt x="645" y="142"/>
                </a:lnTo>
                <a:lnTo>
                  <a:pt x="645" y="142"/>
                </a:lnTo>
                <a:lnTo>
                  <a:pt x="638" y="114"/>
                </a:lnTo>
                <a:lnTo>
                  <a:pt x="631" y="87"/>
                </a:lnTo>
                <a:lnTo>
                  <a:pt x="622" y="57"/>
                </a:lnTo>
                <a:lnTo>
                  <a:pt x="622" y="57"/>
                </a:lnTo>
                <a:lnTo>
                  <a:pt x="616" y="43"/>
                </a:lnTo>
                <a:lnTo>
                  <a:pt x="609" y="31"/>
                </a:lnTo>
                <a:lnTo>
                  <a:pt x="604" y="20"/>
                </a:lnTo>
                <a:lnTo>
                  <a:pt x="597" y="11"/>
                </a:lnTo>
                <a:lnTo>
                  <a:pt x="591" y="4"/>
                </a:lnTo>
                <a:lnTo>
                  <a:pt x="587" y="1"/>
                </a:lnTo>
                <a:lnTo>
                  <a:pt x="584" y="0"/>
                </a:lnTo>
                <a:lnTo>
                  <a:pt x="583" y="1"/>
                </a:lnTo>
                <a:lnTo>
                  <a:pt x="583" y="2"/>
                </a:lnTo>
                <a:lnTo>
                  <a:pt x="583" y="2"/>
                </a:lnTo>
                <a:lnTo>
                  <a:pt x="584" y="10"/>
                </a:lnTo>
                <a:lnTo>
                  <a:pt x="589" y="25"/>
                </a:lnTo>
                <a:lnTo>
                  <a:pt x="601" y="66"/>
                </a:lnTo>
                <a:lnTo>
                  <a:pt x="615" y="110"/>
                </a:lnTo>
                <a:lnTo>
                  <a:pt x="620" y="129"/>
                </a:lnTo>
                <a:lnTo>
                  <a:pt x="622" y="142"/>
                </a:lnTo>
                <a:lnTo>
                  <a:pt x="622" y="142"/>
                </a:lnTo>
                <a:lnTo>
                  <a:pt x="622" y="154"/>
                </a:lnTo>
                <a:lnTo>
                  <a:pt x="620" y="166"/>
                </a:lnTo>
                <a:lnTo>
                  <a:pt x="617" y="181"/>
                </a:lnTo>
                <a:lnTo>
                  <a:pt x="614" y="196"/>
                </a:lnTo>
                <a:lnTo>
                  <a:pt x="606" y="226"/>
                </a:lnTo>
                <a:lnTo>
                  <a:pt x="598" y="252"/>
                </a:lnTo>
                <a:lnTo>
                  <a:pt x="598" y="252"/>
                </a:lnTo>
                <a:lnTo>
                  <a:pt x="589" y="280"/>
                </a:lnTo>
                <a:lnTo>
                  <a:pt x="575" y="319"/>
                </a:lnTo>
                <a:lnTo>
                  <a:pt x="561" y="355"/>
                </a:lnTo>
                <a:lnTo>
                  <a:pt x="551" y="376"/>
                </a:lnTo>
                <a:lnTo>
                  <a:pt x="551" y="376"/>
                </a:lnTo>
                <a:lnTo>
                  <a:pt x="547" y="385"/>
                </a:lnTo>
                <a:lnTo>
                  <a:pt x="541" y="392"/>
                </a:lnTo>
                <a:lnTo>
                  <a:pt x="538" y="397"/>
                </a:lnTo>
                <a:lnTo>
                  <a:pt x="536" y="399"/>
                </a:lnTo>
                <a:lnTo>
                  <a:pt x="536" y="399"/>
                </a:lnTo>
                <a:lnTo>
                  <a:pt x="534" y="400"/>
                </a:lnTo>
                <a:lnTo>
                  <a:pt x="531" y="401"/>
                </a:lnTo>
                <a:lnTo>
                  <a:pt x="519" y="404"/>
                </a:lnTo>
                <a:lnTo>
                  <a:pt x="514" y="406"/>
                </a:lnTo>
                <a:lnTo>
                  <a:pt x="509" y="408"/>
                </a:lnTo>
                <a:lnTo>
                  <a:pt x="506" y="412"/>
                </a:lnTo>
                <a:lnTo>
                  <a:pt x="506" y="413"/>
                </a:lnTo>
                <a:lnTo>
                  <a:pt x="506" y="415"/>
                </a:lnTo>
                <a:lnTo>
                  <a:pt x="506" y="415"/>
                </a:lnTo>
                <a:lnTo>
                  <a:pt x="506" y="421"/>
                </a:lnTo>
                <a:lnTo>
                  <a:pt x="505" y="422"/>
                </a:lnTo>
                <a:lnTo>
                  <a:pt x="503" y="423"/>
                </a:lnTo>
                <a:lnTo>
                  <a:pt x="498" y="422"/>
                </a:lnTo>
                <a:lnTo>
                  <a:pt x="490" y="423"/>
                </a:lnTo>
                <a:lnTo>
                  <a:pt x="490" y="423"/>
                </a:lnTo>
                <a:lnTo>
                  <a:pt x="475" y="424"/>
                </a:lnTo>
                <a:lnTo>
                  <a:pt x="456" y="424"/>
                </a:lnTo>
                <a:lnTo>
                  <a:pt x="427" y="423"/>
                </a:lnTo>
                <a:lnTo>
                  <a:pt x="427" y="423"/>
                </a:lnTo>
                <a:lnTo>
                  <a:pt x="426" y="422"/>
                </a:lnTo>
                <a:lnTo>
                  <a:pt x="424" y="421"/>
                </a:lnTo>
                <a:lnTo>
                  <a:pt x="422" y="416"/>
                </a:lnTo>
                <a:lnTo>
                  <a:pt x="418" y="412"/>
                </a:lnTo>
                <a:lnTo>
                  <a:pt x="416" y="409"/>
                </a:lnTo>
                <a:lnTo>
                  <a:pt x="412" y="407"/>
                </a:lnTo>
                <a:lnTo>
                  <a:pt x="412" y="407"/>
                </a:lnTo>
                <a:lnTo>
                  <a:pt x="407" y="405"/>
                </a:lnTo>
                <a:lnTo>
                  <a:pt x="403" y="401"/>
                </a:lnTo>
                <a:lnTo>
                  <a:pt x="401" y="400"/>
                </a:lnTo>
                <a:lnTo>
                  <a:pt x="396" y="399"/>
                </a:lnTo>
                <a:lnTo>
                  <a:pt x="396" y="399"/>
                </a:lnTo>
                <a:lnTo>
                  <a:pt x="391" y="401"/>
                </a:lnTo>
                <a:lnTo>
                  <a:pt x="384" y="404"/>
                </a:lnTo>
                <a:lnTo>
                  <a:pt x="381" y="404"/>
                </a:lnTo>
                <a:lnTo>
                  <a:pt x="377" y="404"/>
                </a:lnTo>
                <a:lnTo>
                  <a:pt x="375" y="403"/>
                </a:lnTo>
                <a:lnTo>
                  <a:pt x="374" y="399"/>
                </a:lnTo>
                <a:lnTo>
                  <a:pt x="374" y="399"/>
                </a:lnTo>
                <a:lnTo>
                  <a:pt x="371" y="391"/>
                </a:lnTo>
                <a:lnTo>
                  <a:pt x="370" y="382"/>
                </a:lnTo>
                <a:lnTo>
                  <a:pt x="366" y="360"/>
                </a:lnTo>
                <a:lnTo>
                  <a:pt x="366" y="360"/>
                </a:lnTo>
                <a:lnTo>
                  <a:pt x="363" y="346"/>
                </a:lnTo>
                <a:lnTo>
                  <a:pt x="361" y="330"/>
                </a:lnTo>
                <a:lnTo>
                  <a:pt x="360" y="323"/>
                </a:lnTo>
                <a:lnTo>
                  <a:pt x="358" y="317"/>
                </a:lnTo>
                <a:lnTo>
                  <a:pt x="354" y="314"/>
                </a:lnTo>
                <a:lnTo>
                  <a:pt x="352" y="314"/>
                </a:lnTo>
                <a:lnTo>
                  <a:pt x="350" y="314"/>
                </a:lnTo>
                <a:lnTo>
                  <a:pt x="350" y="314"/>
                </a:lnTo>
                <a:lnTo>
                  <a:pt x="346" y="316"/>
                </a:lnTo>
                <a:lnTo>
                  <a:pt x="343" y="319"/>
                </a:lnTo>
                <a:lnTo>
                  <a:pt x="340" y="324"/>
                </a:lnTo>
                <a:lnTo>
                  <a:pt x="337" y="327"/>
                </a:lnTo>
                <a:lnTo>
                  <a:pt x="335" y="334"/>
                </a:lnTo>
                <a:lnTo>
                  <a:pt x="335" y="338"/>
                </a:lnTo>
                <a:lnTo>
                  <a:pt x="335" y="338"/>
                </a:lnTo>
                <a:lnTo>
                  <a:pt x="327" y="327"/>
                </a:lnTo>
                <a:lnTo>
                  <a:pt x="311" y="302"/>
                </a:lnTo>
                <a:lnTo>
                  <a:pt x="293" y="271"/>
                </a:lnTo>
                <a:lnTo>
                  <a:pt x="285" y="257"/>
                </a:lnTo>
                <a:lnTo>
                  <a:pt x="280" y="244"/>
                </a:lnTo>
                <a:lnTo>
                  <a:pt x="280" y="244"/>
                </a:lnTo>
                <a:lnTo>
                  <a:pt x="271" y="210"/>
                </a:lnTo>
                <a:lnTo>
                  <a:pt x="262" y="163"/>
                </a:lnTo>
                <a:lnTo>
                  <a:pt x="254" y="117"/>
                </a:lnTo>
                <a:lnTo>
                  <a:pt x="250" y="88"/>
                </a:lnTo>
                <a:lnTo>
                  <a:pt x="250" y="88"/>
                </a:lnTo>
                <a:lnTo>
                  <a:pt x="250" y="77"/>
                </a:lnTo>
                <a:lnTo>
                  <a:pt x="250" y="66"/>
                </a:lnTo>
                <a:lnTo>
                  <a:pt x="253" y="39"/>
                </a:lnTo>
                <a:lnTo>
                  <a:pt x="253" y="26"/>
                </a:lnTo>
                <a:lnTo>
                  <a:pt x="253" y="17"/>
                </a:lnTo>
                <a:lnTo>
                  <a:pt x="252" y="11"/>
                </a:lnTo>
                <a:lnTo>
                  <a:pt x="251" y="10"/>
                </a:lnTo>
                <a:lnTo>
                  <a:pt x="250" y="10"/>
                </a:lnTo>
                <a:lnTo>
                  <a:pt x="250" y="10"/>
                </a:lnTo>
                <a:lnTo>
                  <a:pt x="245" y="14"/>
                </a:lnTo>
                <a:lnTo>
                  <a:pt x="241" y="21"/>
                </a:lnTo>
                <a:lnTo>
                  <a:pt x="235" y="31"/>
                </a:lnTo>
                <a:lnTo>
                  <a:pt x="230" y="43"/>
                </a:lnTo>
                <a:lnTo>
                  <a:pt x="226" y="56"/>
                </a:lnTo>
                <a:lnTo>
                  <a:pt x="222" y="69"/>
                </a:lnTo>
                <a:lnTo>
                  <a:pt x="220" y="83"/>
                </a:lnTo>
                <a:lnTo>
                  <a:pt x="219" y="96"/>
                </a:lnTo>
                <a:lnTo>
                  <a:pt x="219" y="96"/>
                </a:lnTo>
                <a:lnTo>
                  <a:pt x="218" y="109"/>
                </a:lnTo>
                <a:lnTo>
                  <a:pt x="219" y="125"/>
                </a:lnTo>
                <a:lnTo>
                  <a:pt x="223" y="161"/>
                </a:lnTo>
                <a:lnTo>
                  <a:pt x="229" y="193"/>
                </a:lnTo>
                <a:lnTo>
                  <a:pt x="234" y="212"/>
                </a:lnTo>
                <a:lnTo>
                  <a:pt x="234" y="212"/>
                </a:lnTo>
                <a:lnTo>
                  <a:pt x="239" y="228"/>
                </a:lnTo>
                <a:lnTo>
                  <a:pt x="249" y="251"/>
                </a:lnTo>
                <a:lnTo>
                  <a:pt x="264" y="291"/>
                </a:lnTo>
                <a:lnTo>
                  <a:pt x="264" y="291"/>
                </a:lnTo>
                <a:lnTo>
                  <a:pt x="269" y="298"/>
                </a:lnTo>
                <a:lnTo>
                  <a:pt x="275" y="306"/>
                </a:lnTo>
                <a:lnTo>
                  <a:pt x="291" y="324"/>
                </a:lnTo>
                <a:lnTo>
                  <a:pt x="308" y="343"/>
                </a:lnTo>
                <a:lnTo>
                  <a:pt x="315" y="352"/>
                </a:lnTo>
                <a:lnTo>
                  <a:pt x="319" y="360"/>
                </a:lnTo>
                <a:lnTo>
                  <a:pt x="319" y="360"/>
                </a:lnTo>
                <a:lnTo>
                  <a:pt x="328" y="377"/>
                </a:lnTo>
                <a:lnTo>
                  <a:pt x="338" y="392"/>
                </a:lnTo>
                <a:lnTo>
                  <a:pt x="350" y="407"/>
                </a:lnTo>
                <a:lnTo>
                  <a:pt x="350" y="407"/>
                </a:lnTo>
                <a:lnTo>
                  <a:pt x="351" y="413"/>
                </a:lnTo>
                <a:lnTo>
                  <a:pt x="351" y="419"/>
                </a:lnTo>
                <a:lnTo>
                  <a:pt x="350" y="423"/>
                </a:lnTo>
                <a:lnTo>
                  <a:pt x="350" y="423"/>
                </a:lnTo>
                <a:lnTo>
                  <a:pt x="350" y="425"/>
                </a:lnTo>
                <a:lnTo>
                  <a:pt x="351" y="430"/>
                </a:lnTo>
                <a:lnTo>
                  <a:pt x="353" y="440"/>
                </a:lnTo>
                <a:lnTo>
                  <a:pt x="358" y="454"/>
                </a:lnTo>
                <a:lnTo>
                  <a:pt x="358" y="4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1895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角ありのシカのシルエット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921FDD97-4DB7-4234-B942-B2F474B6B288}"/>
              </a:ext>
            </a:extLst>
          </p:cNvPr>
          <p:cNvSpPr>
            <a:spLocks/>
          </p:cNvSpPr>
          <p:nvPr/>
        </p:nvSpPr>
        <p:spPr bwMode="auto">
          <a:xfrm>
            <a:off x="968292" y="929827"/>
            <a:ext cx="2079193" cy="2562250"/>
          </a:xfrm>
          <a:custGeom>
            <a:avLst/>
            <a:gdLst>
              <a:gd name="T0" fmla="*/ 202 w 1726"/>
              <a:gd name="T1" fmla="*/ 597 h 2127"/>
              <a:gd name="T2" fmla="*/ 9 w 1726"/>
              <a:gd name="T3" fmla="*/ 686 h 2127"/>
              <a:gd name="T4" fmla="*/ 28 w 1726"/>
              <a:gd name="T5" fmla="*/ 766 h 2127"/>
              <a:gd name="T6" fmla="*/ 180 w 1726"/>
              <a:gd name="T7" fmla="*/ 827 h 2127"/>
              <a:gd name="T8" fmla="*/ 224 w 1726"/>
              <a:gd name="T9" fmla="*/ 868 h 2127"/>
              <a:gd name="T10" fmla="*/ 285 w 1726"/>
              <a:gd name="T11" fmla="*/ 1012 h 2127"/>
              <a:gd name="T12" fmla="*/ 439 w 1726"/>
              <a:gd name="T13" fmla="*/ 1203 h 2127"/>
              <a:gd name="T14" fmla="*/ 658 w 1726"/>
              <a:gd name="T15" fmla="*/ 1406 h 2127"/>
              <a:gd name="T16" fmla="*/ 676 w 1726"/>
              <a:gd name="T17" fmla="*/ 1886 h 2127"/>
              <a:gd name="T18" fmla="*/ 643 w 1726"/>
              <a:gd name="T19" fmla="*/ 1924 h 2127"/>
              <a:gd name="T20" fmla="*/ 621 w 1726"/>
              <a:gd name="T21" fmla="*/ 1962 h 2127"/>
              <a:gd name="T22" fmla="*/ 676 w 1726"/>
              <a:gd name="T23" fmla="*/ 2034 h 2127"/>
              <a:gd name="T24" fmla="*/ 620 w 1726"/>
              <a:gd name="T25" fmla="*/ 2105 h 2127"/>
              <a:gd name="T26" fmla="*/ 642 w 1726"/>
              <a:gd name="T27" fmla="*/ 2127 h 2127"/>
              <a:gd name="T28" fmla="*/ 737 w 1726"/>
              <a:gd name="T29" fmla="*/ 2091 h 2127"/>
              <a:gd name="T30" fmla="*/ 743 w 1726"/>
              <a:gd name="T31" fmla="*/ 2013 h 2127"/>
              <a:gd name="T32" fmla="*/ 752 w 1726"/>
              <a:gd name="T33" fmla="*/ 1924 h 2127"/>
              <a:gd name="T34" fmla="*/ 776 w 1726"/>
              <a:gd name="T35" fmla="*/ 1687 h 2127"/>
              <a:gd name="T36" fmla="*/ 818 w 1726"/>
              <a:gd name="T37" fmla="*/ 1492 h 2127"/>
              <a:gd name="T38" fmla="*/ 1045 w 1726"/>
              <a:gd name="T39" fmla="*/ 1391 h 2127"/>
              <a:gd name="T40" fmla="*/ 1294 w 1726"/>
              <a:gd name="T41" fmla="*/ 1355 h 2127"/>
              <a:gd name="T42" fmla="*/ 1443 w 1726"/>
              <a:gd name="T43" fmla="*/ 1405 h 2127"/>
              <a:gd name="T44" fmla="*/ 1510 w 1726"/>
              <a:gd name="T45" fmla="*/ 1538 h 2127"/>
              <a:gd name="T46" fmla="*/ 1454 w 1726"/>
              <a:gd name="T47" fmla="*/ 1796 h 2127"/>
              <a:gd name="T48" fmla="*/ 1363 w 1726"/>
              <a:gd name="T49" fmla="*/ 1867 h 2127"/>
              <a:gd name="T50" fmla="*/ 1463 w 1726"/>
              <a:gd name="T51" fmla="*/ 1867 h 2127"/>
              <a:gd name="T52" fmla="*/ 1493 w 1726"/>
              <a:gd name="T53" fmla="*/ 1857 h 2127"/>
              <a:gd name="T54" fmla="*/ 1548 w 1726"/>
              <a:gd name="T55" fmla="*/ 1637 h 2127"/>
              <a:gd name="T56" fmla="*/ 1591 w 1726"/>
              <a:gd name="T57" fmla="*/ 1545 h 2127"/>
              <a:gd name="T58" fmla="*/ 1615 w 1726"/>
              <a:gd name="T59" fmla="*/ 1919 h 2127"/>
              <a:gd name="T60" fmla="*/ 1581 w 1726"/>
              <a:gd name="T61" fmla="*/ 2029 h 2127"/>
              <a:gd name="T62" fmla="*/ 1648 w 1726"/>
              <a:gd name="T63" fmla="*/ 1986 h 2127"/>
              <a:gd name="T64" fmla="*/ 1672 w 1726"/>
              <a:gd name="T65" fmla="*/ 1917 h 2127"/>
              <a:gd name="T66" fmla="*/ 1664 w 1726"/>
              <a:gd name="T67" fmla="*/ 1676 h 2127"/>
              <a:gd name="T68" fmla="*/ 1639 w 1726"/>
              <a:gd name="T69" fmla="*/ 1435 h 2127"/>
              <a:gd name="T70" fmla="*/ 1620 w 1726"/>
              <a:gd name="T71" fmla="*/ 1258 h 2127"/>
              <a:gd name="T72" fmla="*/ 1706 w 1726"/>
              <a:gd name="T73" fmla="*/ 1032 h 2127"/>
              <a:gd name="T74" fmla="*/ 1726 w 1726"/>
              <a:gd name="T75" fmla="*/ 982 h 2127"/>
              <a:gd name="T76" fmla="*/ 1675 w 1726"/>
              <a:gd name="T77" fmla="*/ 879 h 2127"/>
              <a:gd name="T78" fmla="*/ 1399 w 1726"/>
              <a:gd name="T79" fmla="*/ 741 h 2127"/>
              <a:gd name="T80" fmla="*/ 1030 w 1726"/>
              <a:gd name="T81" fmla="*/ 841 h 2127"/>
              <a:gd name="T82" fmla="*/ 635 w 1726"/>
              <a:gd name="T83" fmla="*/ 855 h 2127"/>
              <a:gd name="T84" fmla="*/ 501 w 1726"/>
              <a:gd name="T85" fmla="*/ 777 h 2127"/>
              <a:gd name="T86" fmla="*/ 577 w 1726"/>
              <a:gd name="T87" fmla="*/ 614 h 2127"/>
              <a:gd name="T88" fmla="*/ 616 w 1726"/>
              <a:gd name="T89" fmla="*/ 548 h 2127"/>
              <a:gd name="T90" fmla="*/ 471 w 1726"/>
              <a:gd name="T91" fmla="*/ 575 h 2127"/>
              <a:gd name="T92" fmla="*/ 389 w 1726"/>
              <a:gd name="T93" fmla="*/ 564 h 2127"/>
              <a:gd name="T94" fmla="*/ 603 w 1726"/>
              <a:gd name="T95" fmla="*/ 397 h 2127"/>
              <a:gd name="T96" fmla="*/ 722 w 1726"/>
              <a:gd name="T97" fmla="*/ 36 h 2127"/>
              <a:gd name="T98" fmla="*/ 697 w 1726"/>
              <a:gd name="T99" fmla="*/ 58 h 2127"/>
              <a:gd name="T100" fmla="*/ 583 w 1726"/>
              <a:gd name="T101" fmla="*/ 360 h 2127"/>
              <a:gd name="T102" fmla="*/ 445 w 1726"/>
              <a:gd name="T103" fmla="*/ 409 h 2127"/>
              <a:gd name="T104" fmla="*/ 588 w 1726"/>
              <a:gd name="T105" fmla="*/ 0 h 2127"/>
              <a:gd name="T106" fmla="*/ 478 w 1726"/>
              <a:gd name="T107" fmla="*/ 250 h 2127"/>
              <a:gd name="T108" fmla="*/ 400 w 1726"/>
              <a:gd name="T109" fmla="*/ 436 h 2127"/>
              <a:gd name="T110" fmla="*/ 413 w 1726"/>
              <a:gd name="T111" fmla="*/ 335 h 2127"/>
              <a:gd name="T112" fmla="*/ 340 w 1726"/>
              <a:gd name="T113" fmla="*/ 498 h 2127"/>
              <a:gd name="T114" fmla="*/ 290 w 1726"/>
              <a:gd name="T115" fmla="*/ 509 h 2127"/>
              <a:gd name="T116" fmla="*/ 286 w 1726"/>
              <a:gd name="T117" fmla="*/ 376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26" h="2127">
                <a:moveTo>
                  <a:pt x="251" y="537"/>
                </a:moveTo>
                <a:lnTo>
                  <a:pt x="251" y="537"/>
                </a:lnTo>
                <a:lnTo>
                  <a:pt x="251" y="542"/>
                </a:lnTo>
                <a:lnTo>
                  <a:pt x="249" y="548"/>
                </a:lnTo>
                <a:lnTo>
                  <a:pt x="246" y="555"/>
                </a:lnTo>
                <a:lnTo>
                  <a:pt x="240" y="564"/>
                </a:lnTo>
                <a:lnTo>
                  <a:pt x="231" y="575"/>
                </a:lnTo>
                <a:lnTo>
                  <a:pt x="218" y="586"/>
                </a:lnTo>
                <a:lnTo>
                  <a:pt x="202" y="597"/>
                </a:lnTo>
                <a:lnTo>
                  <a:pt x="202" y="597"/>
                </a:lnTo>
                <a:lnTo>
                  <a:pt x="180" y="610"/>
                </a:lnTo>
                <a:lnTo>
                  <a:pt x="152" y="621"/>
                </a:lnTo>
                <a:lnTo>
                  <a:pt x="90" y="644"/>
                </a:lnTo>
                <a:lnTo>
                  <a:pt x="61" y="655"/>
                </a:lnTo>
                <a:lnTo>
                  <a:pt x="36" y="667"/>
                </a:lnTo>
                <a:lnTo>
                  <a:pt x="27" y="672"/>
                </a:lnTo>
                <a:lnTo>
                  <a:pt x="18" y="676"/>
                </a:lnTo>
                <a:lnTo>
                  <a:pt x="11" y="682"/>
                </a:lnTo>
                <a:lnTo>
                  <a:pt x="9" y="686"/>
                </a:lnTo>
                <a:lnTo>
                  <a:pt x="9" y="686"/>
                </a:lnTo>
                <a:lnTo>
                  <a:pt x="2" y="702"/>
                </a:lnTo>
                <a:lnTo>
                  <a:pt x="0" y="716"/>
                </a:lnTo>
                <a:lnTo>
                  <a:pt x="0" y="727"/>
                </a:lnTo>
                <a:lnTo>
                  <a:pt x="3" y="736"/>
                </a:lnTo>
                <a:lnTo>
                  <a:pt x="3" y="736"/>
                </a:lnTo>
                <a:lnTo>
                  <a:pt x="7" y="741"/>
                </a:lnTo>
                <a:lnTo>
                  <a:pt x="9" y="743"/>
                </a:lnTo>
                <a:lnTo>
                  <a:pt x="14" y="747"/>
                </a:lnTo>
                <a:lnTo>
                  <a:pt x="14" y="747"/>
                </a:lnTo>
                <a:lnTo>
                  <a:pt x="28" y="766"/>
                </a:lnTo>
                <a:lnTo>
                  <a:pt x="40" y="781"/>
                </a:lnTo>
                <a:lnTo>
                  <a:pt x="49" y="790"/>
                </a:lnTo>
                <a:lnTo>
                  <a:pt x="58" y="797"/>
                </a:lnTo>
                <a:lnTo>
                  <a:pt x="58" y="797"/>
                </a:lnTo>
                <a:lnTo>
                  <a:pt x="64" y="799"/>
                </a:lnTo>
                <a:lnTo>
                  <a:pt x="72" y="803"/>
                </a:lnTo>
                <a:lnTo>
                  <a:pt x="90" y="809"/>
                </a:lnTo>
                <a:lnTo>
                  <a:pt x="112" y="814"/>
                </a:lnTo>
                <a:lnTo>
                  <a:pt x="137" y="820"/>
                </a:lnTo>
                <a:lnTo>
                  <a:pt x="180" y="827"/>
                </a:lnTo>
                <a:lnTo>
                  <a:pt x="202" y="830"/>
                </a:lnTo>
                <a:lnTo>
                  <a:pt x="202" y="830"/>
                </a:lnTo>
                <a:lnTo>
                  <a:pt x="205" y="831"/>
                </a:lnTo>
                <a:lnTo>
                  <a:pt x="206" y="832"/>
                </a:lnTo>
                <a:lnTo>
                  <a:pt x="209" y="841"/>
                </a:lnTo>
                <a:lnTo>
                  <a:pt x="207" y="848"/>
                </a:lnTo>
                <a:lnTo>
                  <a:pt x="207" y="852"/>
                </a:lnTo>
                <a:lnTo>
                  <a:pt x="224" y="846"/>
                </a:lnTo>
                <a:lnTo>
                  <a:pt x="224" y="868"/>
                </a:lnTo>
                <a:lnTo>
                  <a:pt x="224" y="868"/>
                </a:lnTo>
                <a:lnTo>
                  <a:pt x="238" y="862"/>
                </a:lnTo>
                <a:lnTo>
                  <a:pt x="247" y="857"/>
                </a:lnTo>
                <a:lnTo>
                  <a:pt x="251" y="855"/>
                </a:lnTo>
                <a:lnTo>
                  <a:pt x="251" y="852"/>
                </a:lnTo>
                <a:lnTo>
                  <a:pt x="251" y="852"/>
                </a:lnTo>
                <a:lnTo>
                  <a:pt x="254" y="875"/>
                </a:lnTo>
                <a:lnTo>
                  <a:pt x="258" y="904"/>
                </a:lnTo>
                <a:lnTo>
                  <a:pt x="265" y="938"/>
                </a:lnTo>
                <a:lnTo>
                  <a:pt x="274" y="976"/>
                </a:lnTo>
                <a:lnTo>
                  <a:pt x="285" y="1012"/>
                </a:lnTo>
                <a:lnTo>
                  <a:pt x="290" y="1030"/>
                </a:lnTo>
                <a:lnTo>
                  <a:pt x="297" y="1047"/>
                </a:lnTo>
                <a:lnTo>
                  <a:pt x="304" y="1061"/>
                </a:lnTo>
                <a:lnTo>
                  <a:pt x="312" y="1073"/>
                </a:lnTo>
                <a:lnTo>
                  <a:pt x="312" y="1073"/>
                </a:lnTo>
                <a:lnTo>
                  <a:pt x="322" y="1086"/>
                </a:lnTo>
                <a:lnTo>
                  <a:pt x="333" y="1099"/>
                </a:lnTo>
                <a:lnTo>
                  <a:pt x="363" y="1131"/>
                </a:lnTo>
                <a:lnTo>
                  <a:pt x="400" y="1167"/>
                </a:lnTo>
                <a:lnTo>
                  <a:pt x="439" y="1203"/>
                </a:lnTo>
                <a:lnTo>
                  <a:pt x="515" y="1274"/>
                </a:lnTo>
                <a:lnTo>
                  <a:pt x="566" y="1322"/>
                </a:lnTo>
                <a:lnTo>
                  <a:pt x="566" y="1322"/>
                </a:lnTo>
                <a:lnTo>
                  <a:pt x="589" y="1346"/>
                </a:lnTo>
                <a:lnTo>
                  <a:pt x="602" y="1361"/>
                </a:lnTo>
                <a:lnTo>
                  <a:pt x="613" y="1372"/>
                </a:lnTo>
                <a:lnTo>
                  <a:pt x="632" y="1388"/>
                </a:lnTo>
                <a:lnTo>
                  <a:pt x="632" y="1388"/>
                </a:lnTo>
                <a:lnTo>
                  <a:pt x="646" y="1398"/>
                </a:lnTo>
                <a:lnTo>
                  <a:pt x="658" y="1406"/>
                </a:lnTo>
                <a:lnTo>
                  <a:pt x="669" y="1412"/>
                </a:lnTo>
                <a:lnTo>
                  <a:pt x="679" y="1416"/>
                </a:lnTo>
                <a:lnTo>
                  <a:pt x="693" y="1420"/>
                </a:lnTo>
                <a:lnTo>
                  <a:pt x="698" y="1422"/>
                </a:lnTo>
                <a:lnTo>
                  <a:pt x="698" y="1422"/>
                </a:lnTo>
                <a:lnTo>
                  <a:pt x="682" y="1798"/>
                </a:lnTo>
                <a:lnTo>
                  <a:pt x="682" y="1798"/>
                </a:lnTo>
                <a:lnTo>
                  <a:pt x="681" y="1838"/>
                </a:lnTo>
                <a:lnTo>
                  <a:pt x="679" y="1865"/>
                </a:lnTo>
                <a:lnTo>
                  <a:pt x="676" y="1886"/>
                </a:lnTo>
                <a:lnTo>
                  <a:pt x="676" y="1886"/>
                </a:lnTo>
                <a:lnTo>
                  <a:pt x="676" y="1892"/>
                </a:lnTo>
                <a:lnTo>
                  <a:pt x="676" y="1897"/>
                </a:lnTo>
                <a:lnTo>
                  <a:pt x="678" y="1903"/>
                </a:lnTo>
                <a:lnTo>
                  <a:pt x="678" y="1906"/>
                </a:lnTo>
                <a:lnTo>
                  <a:pt x="676" y="1908"/>
                </a:lnTo>
                <a:lnTo>
                  <a:pt x="672" y="1911"/>
                </a:lnTo>
                <a:lnTo>
                  <a:pt x="665" y="1914"/>
                </a:lnTo>
                <a:lnTo>
                  <a:pt x="665" y="1914"/>
                </a:lnTo>
                <a:lnTo>
                  <a:pt x="643" y="1924"/>
                </a:lnTo>
                <a:lnTo>
                  <a:pt x="618" y="1936"/>
                </a:lnTo>
                <a:lnTo>
                  <a:pt x="609" y="1943"/>
                </a:lnTo>
                <a:lnTo>
                  <a:pt x="602" y="1948"/>
                </a:lnTo>
                <a:lnTo>
                  <a:pt x="601" y="1951"/>
                </a:lnTo>
                <a:lnTo>
                  <a:pt x="601" y="1954"/>
                </a:lnTo>
                <a:lnTo>
                  <a:pt x="602" y="1957"/>
                </a:lnTo>
                <a:lnTo>
                  <a:pt x="605" y="1958"/>
                </a:lnTo>
                <a:lnTo>
                  <a:pt x="605" y="1958"/>
                </a:lnTo>
                <a:lnTo>
                  <a:pt x="613" y="1961"/>
                </a:lnTo>
                <a:lnTo>
                  <a:pt x="621" y="1962"/>
                </a:lnTo>
                <a:lnTo>
                  <a:pt x="641" y="1965"/>
                </a:lnTo>
                <a:lnTo>
                  <a:pt x="654" y="1964"/>
                </a:lnTo>
                <a:lnTo>
                  <a:pt x="660" y="1964"/>
                </a:lnTo>
                <a:lnTo>
                  <a:pt x="671" y="1958"/>
                </a:lnTo>
                <a:lnTo>
                  <a:pt x="671" y="1958"/>
                </a:lnTo>
                <a:lnTo>
                  <a:pt x="674" y="1990"/>
                </a:lnTo>
                <a:lnTo>
                  <a:pt x="676" y="2013"/>
                </a:lnTo>
                <a:lnTo>
                  <a:pt x="676" y="2030"/>
                </a:lnTo>
                <a:lnTo>
                  <a:pt x="676" y="2030"/>
                </a:lnTo>
                <a:lnTo>
                  <a:pt x="676" y="2034"/>
                </a:lnTo>
                <a:lnTo>
                  <a:pt x="678" y="2038"/>
                </a:lnTo>
                <a:lnTo>
                  <a:pt x="679" y="2045"/>
                </a:lnTo>
                <a:lnTo>
                  <a:pt x="679" y="2049"/>
                </a:lnTo>
                <a:lnTo>
                  <a:pt x="679" y="2052"/>
                </a:lnTo>
                <a:lnTo>
                  <a:pt x="676" y="2058"/>
                </a:lnTo>
                <a:lnTo>
                  <a:pt x="671" y="2063"/>
                </a:lnTo>
                <a:lnTo>
                  <a:pt x="671" y="2063"/>
                </a:lnTo>
                <a:lnTo>
                  <a:pt x="653" y="2078"/>
                </a:lnTo>
                <a:lnTo>
                  <a:pt x="629" y="2096"/>
                </a:lnTo>
                <a:lnTo>
                  <a:pt x="620" y="2105"/>
                </a:lnTo>
                <a:lnTo>
                  <a:pt x="612" y="2113"/>
                </a:lnTo>
                <a:lnTo>
                  <a:pt x="610" y="2116"/>
                </a:lnTo>
                <a:lnTo>
                  <a:pt x="609" y="2120"/>
                </a:lnTo>
                <a:lnTo>
                  <a:pt x="609" y="2123"/>
                </a:lnTo>
                <a:lnTo>
                  <a:pt x="610" y="2124"/>
                </a:lnTo>
                <a:lnTo>
                  <a:pt x="610" y="2124"/>
                </a:lnTo>
                <a:lnTo>
                  <a:pt x="613" y="2125"/>
                </a:lnTo>
                <a:lnTo>
                  <a:pt x="617" y="2127"/>
                </a:lnTo>
                <a:lnTo>
                  <a:pt x="628" y="2127"/>
                </a:lnTo>
                <a:lnTo>
                  <a:pt x="642" y="2127"/>
                </a:lnTo>
                <a:lnTo>
                  <a:pt x="657" y="2125"/>
                </a:lnTo>
                <a:lnTo>
                  <a:pt x="698" y="2119"/>
                </a:lnTo>
                <a:lnTo>
                  <a:pt x="698" y="2119"/>
                </a:lnTo>
                <a:lnTo>
                  <a:pt x="708" y="2116"/>
                </a:lnTo>
                <a:lnTo>
                  <a:pt x="721" y="2109"/>
                </a:lnTo>
                <a:lnTo>
                  <a:pt x="727" y="2105"/>
                </a:lnTo>
                <a:lnTo>
                  <a:pt x="732" y="2101"/>
                </a:lnTo>
                <a:lnTo>
                  <a:pt x="736" y="2096"/>
                </a:lnTo>
                <a:lnTo>
                  <a:pt x="737" y="2091"/>
                </a:lnTo>
                <a:lnTo>
                  <a:pt x="737" y="2091"/>
                </a:lnTo>
                <a:lnTo>
                  <a:pt x="736" y="2084"/>
                </a:lnTo>
                <a:lnTo>
                  <a:pt x="734" y="2081"/>
                </a:lnTo>
                <a:lnTo>
                  <a:pt x="734" y="2076"/>
                </a:lnTo>
                <a:lnTo>
                  <a:pt x="737" y="2063"/>
                </a:lnTo>
                <a:lnTo>
                  <a:pt x="737" y="2063"/>
                </a:lnTo>
                <a:lnTo>
                  <a:pt x="741" y="2051"/>
                </a:lnTo>
                <a:lnTo>
                  <a:pt x="744" y="2044"/>
                </a:lnTo>
                <a:lnTo>
                  <a:pt x="745" y="2034"/>
                </a:lnTo>
                <a:lnTo>
                  <a:pt x="743" y="2013"/>
                </a:lnTo>
                <a:lnTo>
                  <a:pt x="743" y="2013"/>
                </a:lnTo>
                <a:lnTo>
                  <a:pt x="738" y="1984"/>
                </a:lnTo>
                <a:lnTo>
                  <a:pt x="736" y="1955"/>
                </a:lnTo>
                <a:lnTo>
                  <a:pt x="736" y="1933"/>
                </a:lnTo>
                <a:lnTo>
                  <a:pt x="736" y="1928"/>
                </a:lnTo>
                <a:lnTo>
                  <a:pt x="737" y="1925"/>
                </a:lnTo>
                <a:lnTo>
                  <a:pt x="737" y="1925"/>
                </a:lnTo>
                <a:lnTo>
                  <a:pt x="747" y="1926"/>
                </a:lnTo>
                <a:lnTo>
                  <a:pt x="748" y="1926"/>
                </a:lnTo>
                <a:lnTo>
                  <a:pt x="751" y="1926"/>
                </a:lnTo>
                <a:lnTo>
                  <a:pt x="752" y="1924"/>
                </a:lnTo>
                <a:lnTo>
                  <a:pt x="754" y="1919"/>
                </a:lnTo>
                <a:lnTo>
                  <a:pt x="754" y="1919"/>
                </a:lnTo>
                <a:lnTo>
                  <a:pt x="755" y="1915"/>
                </a:lnTo>
                <a:lnTo>
                  <a:pt x="755" y="1917"/>
                </a:lnTo>
                <a:lnTo>
                  <a:pt x="755" y="1915"/>
                </a:lnTo>
                <a:lnTo>
                  <a:pt x="759" y="1870"/>
                </a:lnTo>
                <a:lnTo>
                  <a:pt x="759" y="1870"/>
                </a:lnTo>
                <a:lnTo>
                  <a:pt x="770" y="1763"/>
                </a:lnTo>
                <a:lnTo>
                  <a:pt x="774" y="1718"/>
                </a:lnTo>
                <a:lnTo>
                  <a:pt x="776" y="1687"/>
                </a:lnTo>
                <a:lnTo>
                  <a:pt x="776" y="1687"/>
                </a:lnTo>
                <a:lnTo>
                  <a:pt x="777" y="1661"/>
                </a:lnTo>
                <a:lnTo>
                  <a:pt x="780" y="1625"/>
                </a:lnTo>
                <a:lnTo>
                  <a:pt x="785" y="1593"/>
                </a:lnTo>
                <a:lnTo>
                  <a:pt x="790" y="1579"/>
                </a:lnTo>
                <a:lnTo>
                  <a:pt x="792" y="1571"/>
                </a:lnTo>
                <a:lnTo>
                  <a:pt x="792" y="1571"/>
                </a:lnTo>
                <a:lnTo>
                  <a:pt x="796" y="1560"/>
                </a:lnTo>
                <a:lnTo>
                  <a:pt x="803" y="1542"/>
                </a:lnTo>
                <a:lnTo>
                  <a:pt x="818" y="1492"/>
                </a:lnTo>
                <a:lnTo>
                  <a:pt x="836" y="1427"/>
                </a:lnTo>
                <a:lnTo>
                  <a:pt x="836" y="1427"/>
                </a:lnTo>
                <a:lnTo>
                  <a:pt x="890" y="1408"/>
                </a:lnTo>
                <a:lnTo>
                  <a:pt x="929" y="1394"/>
                </a:lnTo>
                <a:lnTo>
                  <a:pt x="944" y="1390"/>
                </a:lnTo>
                <a:lnTo>
                  <a:pt x="952" y="1388"/>
                </a:lnTo>
                <a:lnTo>
                  <a:pt x="952" y="1388"/>
                </a:lnTo>
                <a:lnTo>
                  <a:pt x="973" y="1390"/>
                </a:lnTo>
                <a:lnTo>
                  <a:pt x="1016" y="1391"/>
                </a:lnTo>
                <a:lnTo>
                  <a:pt x="1045" y="1391"/>
                </a:lnTo>
                <a:lnTo>
                  <a:pt x="1082" y="1390"/>
                </a:lnTo>
                <a:lnTo>
                  <a:pt x="1123" y="1387"/>
                </a:lnTo>
                <a:lnTo>
                  <a:pt x="1173" y="1383"/>
                </a:lnTo>
                <a:lnTo>
                  <a:pt x="1173" y="1383"/>
                </a:lnTo>
                <a:lnTo>
                  <a:pt x="1198" y="1380"/>
                </a:lnTo>
                <a:lnTo>
                  <a:pt x="1221" y="1376"/>
                </a:lnTo>
                <a:lnTo>
                  <a:pt x="1242" y="1372"/>
                </a:lnTo>
                <a:lnTo>
                  <a:pt x="1261" y="1366"/>
                </a:lnTo>
                <a:lnTo>
                  <a:pt x="1278" y="1361"/>
                </a:lnTo>
                <a:lnTo>
                  <a:pt x="1294" y="1355"/>
                </a:lnTo>
                <a:lnTo>
                  <a:pt x="1319" y="1344"/>
                </a:lnTo>
                <a:lnTo>
                  <a:pt x="1339" y="1333"/>
                </a:lnTo>
                <a:lnTo>
                  <a:pt x="1351" y="1325"/>
                </a:lnTo>
                <a:lnTo>
                  <a:pt x="1361" y="1316"/>
                </a:lnTo>
                <a:lnTo>
                  <a:pt x="1361" y="1316"/>
                </a:lnTo>
                <a:lnTo>
                  <a:pt x="1368" y="1325"/>
                </a:lnTo>
                <a:lnTo>
                  <a:pt x="1386" y="1346"/>
                </a:lnTo>
                <a:lnTo>
                  <a:pt x="1412" y="1375"/>
                </a:lnTo>
                <a:lnTo>
                  <a:pt x="1427" y="1390"/>
                </a:lnTo>
                <a:lnTo>
                  <a:pt x="1443" y="1405"/>
                </a:lnTo>
                <a:lnTo>
                  <a:pt x="1443" y="1405"/>
                </a:lnTo>
                <a:lnTo>
                  <a:pt x="1460" y="1422"/>
                </a:lnTo>
                <a:lnTo>
                  <a:pt x="1474" y="1438"/>
                </a:lnTo>
                <a:lnTo>
                  <a:pt x="1485" y="1456"/>
                </a:lnTo>
                <a:lnTo>
                  <a:pt x="1495" y="1473"/>
                </a:lnTo>
                <a:lnTo>
                  <a:pt x="1501" y="1491"/>
                </a:lnTo>
                <a:lnTo>
                  <a:pt x="1507" y="1507"/>
                </a:lnTo>
                <a:lnTo>
                  <a:pt x="1510" y="1524"/>
                </a:lnTo>
                <a:lnTo>
                  <a:pt x="1510" y="1538"/>
                </a:lnTo>
                <a:lnTo>
                  <a:pt x="1510" y="1538"/>
                </a:lnTo>
                <a:lnTo>
                  <a:pt x="1506" y="1588"/>
                </a:lnTo>
                <a:lnTo>
                  <a:pt x="1495" y="1664"/>
                </a:lnTo>
                <a:lnTo>
                  <a:pt x="1488" y="1704"/>
                </a:lnTo>
                <a:lnTo>
                  <a:pt x="1481" y="1738"/>
                </a:lnTo>
                <a:lnTo>
                  <a:pt x="1474" y="1766"/>
                </a:lnTo>
                <a:lnTo>
                  <a:pt x="1470" y="1776"/>
                </a:lnTo>
                <a:lnTo>
                  <a:pt x="1466" y="1781"/>
                </a:lnTo>
                <a:lnTo>
                  <a:pt x="1466" y="1781"/>
                </a:lnTo>
                <a:lnTo>
                  <a:pt x="1459" y="1789"/>
                </a:lnTo>
                <a:lnTo>
                  <a:pt x="1454" y="1796"/>
                </a:lnTo>
                <a:lnTo>
                  <a:pt x="1448" y="1812"/>
                </a:lnTo>
                <a:lnTo>
                  <a:pt x="1442" y="1818"/>
                </a:lnTo>
                <a:lnTo>
                  <a:pt x="1437" y="1824"/>
                </a:lnTo>
                <a:lnTo>
                  <a:pt x="1428" y="1831"/>
                </a:lnTo>
                <a:lnTo>
                  <a:pt x="1416" y="1836"/>
                </a:lnTo>
                <a:lnTo>
                  <a:pt x="1416" y="1836"/>
                </a:lnTo>
                <a:lnTo>
                  <a:pt x="1403" y="1842"/>
                </a:lnTo>
                <a:lnTo>
                  <a:pt x="1391" y="1847"/>
                </a:lnTo>
                <a:lnTo>
                  <a:pt x="1374" y="1859"/>
                </a:lnTo>
                <a:lnTo>
                  <a:pt x="1363" y="1867"/>
                </a:lnTo>
                <a:lnTo>
                  <a:pt x="1361" y="1870"/>
                </a:lnTo>
                <a:lnTo>
                  <a:pt x="1361" y="1870"/>
                </a:lnTo>
                <a:lnTo>
                  <a:pt x="1399" y="1875"/>
                </a:lnTo>
                <a:lnTo>
                  <a:pt x="1428" y="1879"/>
                </a:lnTo>
                <a:lnTo>
                  <a:pt x="1449" y="1881"/>
                </a:lnTo>
                <a:lnTo>
                  <a:pt x="1449" y="1881"/>
                </a:lnTo>
                <a:lnTo>
                  <a:pt x="1452" y="1881"/>
                </a:lnTo>
                <a:lnTo>
                  <a:pt x="1454" y="1879"/>
                </a:lnTo>
                <a:lnTo>
                  <a:pt x="1459" y="1874"/>
                </a:lnTo>
                <a:lnTo>
                  <a:pt x="1463" y="1867"/>
                </a:lnTo>
                <a:lnTo>
                  <a:pt x="1467" y="1859"/>
                </a:lnTo>
                <a:lnTo>
                  <a:pt x="1472" y="1842"/>
                </a:lnTo>
                <a:lnTo>
                  <a:pt x="1474" y="1838"/>
                </a:lnTo>
                <a:lnTo>
                  <a:pt x="1475" y="1836"/>
                </a:lnTo>
                <a:lnTo>
                  <a:pt x="1477" y="1836"/>
                </a:lnTo>
                <a:lnTo>
                  <a:pt x="1477" y="1836"/>
                </a:lnTo>
                <a:lnTo>
                  <a:pt x="1479" y="1839"/>
                </a:lnTo>
                <a:lnTo>
                  <a:pt x="1482" y="1843"/>
                </a:lnTo>
                <a:lnTo>
                  <a:pt x="1489" y="1853"/>
                </a:lnTo>
                <a:lnTo>
                  <a:pt x="1493" y="1857"/>
                </a:lnTo>
                <a:lnTo>
                  <a:pt x="1497" y="1857"/>
                </a:lnTo>
                <a:lnTo>
                  <a:pt x="1499" y="1857"/>
                </a:lnTo>
                <a:lnTo>
                  <a:pt x="1500" y="1854"/>
                </a:lnTo>
                <a:lnTo>
                  <a:pt x="1504" y="1847"/>
                </a:lnTo>
                <a:lnTo>
                  <a:pt x="1504" y="1847"/>
                </a:lnTo>
                <a:lnTo>
                  <a:pt x="1508" y="1831"/>
                </a:lnTo>
                <a:lnTo>
                  <a:pt x="1514" y="1806"/>
                </a:lnTo>
                <a:lnTo>
                  <a:pt x="1529" y="1740"/>
                </a:lnTo>
                <a:lnTo>
                  <a:pt x="1548" y="1637"/>
                </a:lnTo>
                <a:lnTo>
                  <a:pt x="1548" y="1637"/>
                </a:lnTo>
                <a:lnTo>
                  <a:pt x="1552" y="1619"/>
                </a:lnTo>
                <a:lnTo>
                  <a:pt x="1558" y="1603"/>
                </a:lnTo>
                <a:lnTo>
                  <a:pt x="1563" y="1588"/>
                </a:lnTo>
                <a:lnTo>
                  <a:pt x="1570" y="1576"/>
                </a:lnTo>
                <a:lnTo>
                  <a:pt x="1570" y="1576"/>
                </a:lnTo>
                <a:lnTo>
                  <a:pt x="1577" y="1565"/>
                </a:lnTo>
                <a:lnTo>
                  <a:pt x="1583" y="1553"/>
                </a:lnTo>
                <a:lnTo>
                  <a:pt x="1587" y="1538"/>
                </a:lnTo>
                <a:lnTo>
                  <a:pt x="1587" y="1538"/>
                </a:lnTo>
                <a:lnTo>
                  <a:pt x="1591" y="1545"/>
                </a:lnTo>
                <a:lnTo>
                  <a:pt x="1598" y="1561"/>
                </a:lnTo>
                <a:lnTo>
                  <a:pt x="1602" y="1572"/>
                </a:lnTo>
                <a:lnTo>
                  <a:pt x="1606" y="1585"/>
                </a:lnTo>
                <a:lnTo>
                  <a:pt x="1608" y="1597"/>
                </a:lnTo>
                <a:lnTo>
                  <a:pt x="1609" y="1610"/>
                </a:lnTo>
                <a:lnTo>
                  <a:pt x="1609" y="1610"/>
                </a:lnTo>
                <a:lnTo>
                  <a:pt x="1613" y="1759"/>
                </a:lnTo>
                <a:lnTo>
                  <a:pt x="1616" y="1856"/>
                </a:lnTo>
                <a:lnTo>
                  <a:pt x="1616" y="1893"/>
                </a:lnTo>
                <a:lnTo>
                  <a:pt x="1615" y="1919"/>
                </a:lnTo>
                <a:lnTo>
                  <a:pt x="1615" y="1919"/>
                </a:lnTo>
                <a:lnTo>
                  <a:pt x="1613" y="1929"/>
                </a:lnTo>
                <a:lnTo>
                  <a:pt x="1612" y="1939"/>
                </a:lnTo>
                <a:lnTo>
                  <a:pt x="1605" y="1958"/>
                </a:lnTo>
                <a:lnTo>
                  <a:pt x="1598" y="1977"/>
                </a:lnTo>
                <a:lnTo>
                  <a:pt x="1591" y="1995"/>
                </a:lnTo>
                <a:lnTo>
                  <a:pt x="1584" y="2011"/>
                </a:lnTo>
                <a:lnTo>
                  <a:pt x="1580" y="2022"/>
                </a:lnTo>
                <a:lnTo>
                  <a:pt x="1580" y="2026"/>
                </a:lnTo>
                <a:lnTo>
                  <a:pt x="1581" y="2029"/>
                </a:lnTo>
                <a:lnTo>
                  <a:pt x="1583" y="2030"/>
                </a:lnTo>
                <a:lnTo>
                  <a:pt x="1587" y="2030"/>
                </a:lnTo>
                <a:lnTo>
                  <a:pt x="1587" y="2030"/>
                </a:lnTo>
                <a:lnTo>
                  <a:pt x="1595" y="2027"/>
                </a:lnTo>
                <a:lnTo>
                  <a:pt x="1603" y="2023"/>
                </a:lnTo>
                <a:lnTo>
                  <a:pt x="1612" y="2018"/>
                </a:lnTo>
                <a:lnTo>
                  <a:pt x="1620" y="2012"/>
                </a:lnTo>
                <a:lnTo>
                  <a:pt x="1634" y="1998"/>
                </a:lnTo>
                <a:lnTo>
                  <a:pt x="1648" y="1986"/>
                </a:lnTo>
                <a:lnTo>
                  <a:pt x="1648" y="1986"/>
                </a:lnTo>
                <a:lnTo>
                  <a:pt x="1657" y="1976"/>
                </a:lnTo>
                <a:lnTo>
                  <a:pt x="1661" y="1971"/>
                </a:lnTo>
                <a:lnTo>
                  <a:pt x="1666" y="1965"/>
                </a:lnTo>
                <a:lnTo>
                  <a:pt x="1670" y="1958"/>
                </a:lnTo>
                <a:lnTo>
                  <a:pt x="1670" y="1958"/>
                </a:lnTo>
                <a:lnTo>
                  <a:pt x="1672" y="1953"/>
                </a:lnTo>
                <a:lnTo>
                  <a:pt x="1674" y="1947"/>
                </a:lnTo>
                <a:lnTo>
                  <a:pt x="1675" y="1940"/>
                </a:lnTo>
                <a:lnTo>
                  <a:pt x="1675" y="1933"/>
                </a:lnTo>
                <a:lnTo>
                  <a:pt x="1672" y="1917"/>
                </a:lnTo>
                <a:lnTo>
                  <a:pt x="1670" y="1897"/>
                </a:lnTo>
                <a:lnTo>
                  <a:pt x="1670" y="1897"/>
                </a:lnTo>
                <a:lnTo>
                  <a:pt x="1660" y="1802"/>
                </a:lnTo>
                <a:lnTo>
                  <a:pt x="1655" y="1747"/>
                </a:lnTo>
                <a:lnTo>
                  <a:pt x="1653" y="1726"/>
                </a:lnTo>
                <a:lnTo>
                  <a:pt x="1653" y="1715"/>
                </a:lnTo>
                <a:lnTo>
                  <a:pt x="1653" y="1715"/>
                </a:lnTo>
                <a:lnTo>
                  <a:pt x="1655" y="1704"/>
                </a:lnTo>
                <a:lnTo>
                  <a:pt x="1657" y="1693"/>
                </a:lnTo>
                <a:lnTo>
                  <a:pt x="1664" y="1676"/>
                </a:lnTo>
                <a:lnTo>
                  <a:pt x="1664" y="1676"/>
                </a:lnTo>
                <a:lnTo>
                  <a:pt x="1666" y="1665"/>
                </a:lnTo>
                <a:lnTo>
                  <a:pt x="1666" y="1644"/>
                </a:lnTo>
                <a:lnTo>
                  <a:pt x="1666" y="1581"/>
                </a:lnTo>
                <a:lnTo>
                  <a:pt x="1664" y="1493"/>
                </a:lnTo>
                <a:lnTo>
                  <a:pt x="1664" y="1460"/>
                </a:lnTo>
                <a:lnTo>
                  <a:pt x="1664" y="1460"/>
                </a:lnTo>
                <a:lnTo>
                  <a:pt x="1656" y="1455"/>
                </a:lnTo>
                <a:lnTo>
                  <a:pt x="1649" y="1446"/>
                </a:lnTo>
                <a:lnTo>
                  <a:pt x="1639" y="1435"/>
                </a:lnTo>
                <a:lnTo>
                  <a:pt x="1630" y="1420"/>
                </a:lnTo>
                <a:lnTo>
                  <a:pt x="1623" y="1402"/>
                </a:lnTo>
                <a:lnTo>
                  <a:pt x="1619" y="1393"/>
                </a:lnTo>
                <a:lnTo>
                  <a:pt x="1617" y="1381"/>
                </a:lnTo>
                <a:lnTo>
                  <a:pt x="1615" y="1369"/>
                </a:lnTo>
                <a:lnTo>
                  <a:pt x="1615" y="1355"/>
                </a:lnTo>
                <a:lnTo>
                  <a:pt x="1615" y="1355"/>
                </a:lnTo>
                <a:lnTo>
                  <a:pt x="1616" y="1304"/>
                </a:lnTo>
                <a:lnTo>
                  <a:pt x="1617" y="1281"/>
                </a:lnTo>
                <a:lnTo>
                  <a:pt x="1620" y="1258"/>
                </a:lnTo>
                <a:lnTo>
                  <a:pt x="1624" y="1239"/>
                </a:lnTo>
                <a:lnTo>
                  <a:pt x="1630" y="1220"/>
                </a:lnTo>
                <a:lnTo>
                  <a:pt x="1635" y="1202"/>
                </a:lnTo>
                <a:lnTo>
                  <a:pt x="1642" y="1184"/>
                </a:lnTo>
                <a:lnTo>
                  <a:pt x="1642" y="1184"/>
                </a:lnTo>
                <a:lnTo>
                  <a:pt x="1672" y="1119"/>
                </a:lnTo>
                <a:lnTo>
                  <a:pt x="1684" y="1092"/>
                </a:lnTo>
                <a:lnTo>
                  <a:pt x="1692" y="1073"/>
                </a:lnTo>
                <a:lnTo>
                  <a:pt x="1692" y="1073"/>
                </a:lnTo>
                <a:lnTo>
                  <a:pt x="1706" y="1032"/>
                </a:lnTo>
                <a:lnTo>
                  <a:pt x="1714" y="1007"/>
                </a:lnTo>
                <a:lnTo>
                  <a:pt x="1714" y="1007"/>
                </a:lnTo>
                <a:lnTo>
                  <a:pt x="1719" y="1015"/>
                </a:lnTo>
                <a:lnTo>
                  <a:pt x="1721" y="1016"/>
                </a:lnTo>
                <a:lnTo>
                  <a:pt x="1724" y="1018"/>
                </a:lnTo>
                <a:lnTo>
                  <a:pt x="1725" y="1016"/>
                </a:lnTo>
                <a:lnTo>
                  <a:pt x="1725" y="1012"/>
                </a:lnTo>
                <a:lnTo>
                  <a:pt x="1725" y="1012"/>
                </a:lnTo>
                <a:lnTo>
                  <a:pt x="1726" y="994"/>
                </a:lnTo>
                <a:lnTo>
                  <a:pt x="1726" y="982"/>
                </a:lnTo>
                <a:lnTo>
                  <a:pt x="1726" y="967"/>
                </a:lnTo>
                <a:lnTo>
                  <a:pt x="1722" y="950"/>
                </a:lnTo>
                <a:lnTo>
                  <a:pt x="1719" y="940"/>
                </a:lnTo>
                <a:lnTo>
                  <a:pt x="1715" y="931"/>
                </a:lnTo>
                <a:lnTo>
                  <a:pt x="1710" y="921"/>
                </a:lnTo>
                <a:lnTo>
                  <a:pt x="1703" y="911"/>
                </a:lnTo>
                <a:lnTo>
                  <a:pt x="1696" y="900"/>
                </a:lnTo>
                <a:lnTo>
                  <a:pt x="1686" y="891"/>
                </a:lnTo>
                <a:lnTo>
                  <a:pt x="1686" y="891"/>
                </a:lnTo>
                <a:lnTo>
                  <a:pt x="1675" y="879"/>
                </a:lnTo>
                <a:lnTo>
                  <a:pt x="1660" y="868"/>
                </a:lnTo>
                <a:lnTo>
                  <a:pt x="1626" y="844"/>
                </a:lnTo>
                <a:lnTo>
                  <a:pt x="1586" y="819"/>
                </a:lnTo>
                <a:lnTo>
                  <a:pt x="1541" y="794"/>
                </a:lnTo>
                <a:lnTo>
                  <a:pt x="1499" y="772"/>
                </a:lnTo>
                <a:lnTo>
                  <a:pt x="1459" y="755"/>
                </a:lnTo>
                <a:lnTo>
                  <a:pt x="1441" y="750"/>
                </a:lnTo>
                <a:lnTo>
                  <a:pt x="1424" y="744"/>
                </a:lnTo>
                <a:lnTo>
                  <a:pt x="1410" y="741"/>
                </a:lnTo>
                <a:lnTo>
                  <a:pt x="1399" y="741"/>
                </a:lnTo>
                <a:lnTo>
                  <a:pt x="1399" y="741"/>
                </a:lnTo>
                <a:lnTo>
                  <a:pt x="1390" y="743"/>
                </a:lnTo>
                <a:lnTo>
                  <a:pt x="1377" y="745"/>
                </a:lnTo>
                <a:lnTo>
                  <a:pt x="1350" y="754"/>
                </a:lnTo>
                <a:lnTo>
                  <a:pt x="1275" y="780"/>
                </a:lnTo>
                <a:lnTo>
                  <a:pt x="1225" y="795"/>
                </a:lnTo>
                <a:lnTo>
                  <a:pt x="1169" y="810"/>
                </a:lnTo>
                <a:lnTo>
                  <a:pt x="1104" y="827"/>
                </a:lnTo>
                <a:lnTo>
                  <a:pt x="1068" y="834"/>
                </a:lnTo>
                <a:lnTo>
                  <a:pt x="1030" y="841"/>
                </a:lnTo>
                <a:lnTo>
                  <a:pt x="1030" y="841"/>
                </a:lnTo>
                <a:lnTo>
                  <a:pt x="955" y="852"/>
                </a:lnTo>
                <a:lnTo>
                  <a:pt x="889" y="859"/>
                </a:lnTo>
                <a:lnTo>
                  <a:pt x="831" y="863"/>
                </a:lnTo>
                <a:lnTo>
                  <a:pt x="781" y="864"/>
                </a:lnTo>
                <a:lnTo>
                  <a:pt x="738" y="864"/>
                </a:lnTo>
                <a:lnTo>
                  <a:pt x="704" y="862"/>
                </a:lnTo>
                <a:lnTo>
                  <a:pt x="654" y="857"/>
                </a:lnTo>
                <a:lnTo>
                  <a:pt x="654" y="857"/>
                </a:lnTo>
                <a:lnTo>
                  <a:pt x="635" y="855"/>
                </a:lnTo>
                <a:lnTo>
                  <a:pt x="616" y="849"/>
                </a:lnTo>
                <a:lnTo>
                  <a:pt x="595" y="842"/>
                </a:lnTo>
                <a:lnTo>
                  <a:pt x="574" y="834"/>
                </a:lnTo>
                <a:lnTo>
                  <a:pt x="556" y="824"/>
                </a:lnTo>
                <a:lnTo>
                  <a:pt x="538" y="814"/>
                </a:lnTo>
                <a:lnTo>
                  <a:pt x="523" y="802"/>
                </a:lnTo>
                <a:lnTo>
                  <a:pt x="511" y="791"/>
                </a:lnTo>
                <a:lnTo>
                  <a:pt x="511" y="791"/>
                </a:lnTo>
                <a:lnTo>
                  <a:pt x="505" y="784"/>
                </a:lnTo>
                <a:lnTo>
                  <a:pt x="501" y="777"/>
                </a:lnTo>
                <a:lnTo>
                  <a:pt x="496" y="762"/>
                </a:lnTo>
                <a:lnTo>
                  <a:pt x="492" y="745"/>
                </a:lnTo>
                <a:lnTo>
                  <a:pt x="489" y="729"/>
                </a:lnTo>
                <a:lnTo>
                  <a:pt x="487" y="715"/>
                </a:lnTo>
                <a:lnTo>
                  <a:pt x="489" y="702"/>
                </a:lnTo>
                <a:lnTo>
                  <a:pt x="489" y="691"/>
                </a:lnTo>
                <a:lnTo>
                  <a:pt x="489" y="691"/>
                </a:lnTo>
                <a:lnTo>
                  <a:pt x="519" y="665"/>
                </a:lnTo>
                <a:lnTo>
                  <a:pt x="547" y="639"/>
                </a:lnTo>
                <a:lnTo>
                  <a:pt x="577" y="614"/>
                </a:lnTo>
                <a:lnTo>
                  <a:pt x="577" y="614"/>
                </a:lnTo>
                <a:lnTo>
                  <a:pt x="591" y="603"/>
                </a:lnTo>
                <a:lnTo>
                  <a:pt x="601" y="592"/>
                </a:lnTo>
                <a:lnTo>
                  <a:pt x="609" y="581"/>
                </a:lnTo>
                <a:lnTo>
                  <a:pt x="616" y="571"/>
                </a:lnTo>
                <a:lnTo>
                  <a:pt x="618" y="564"/>
                </a:lnTo>
                <a:lnTo>
                  <a:pt x="620" y="557"/>
                </a:lnTo>
                <a:lnTo>
                  <a:pt x="618" y="552"/>
                </a:lnTo>
                <a:lnTo>
                  <a:pt x="616" y="548"/>
                </a:lnTo>
                <a:lnTo>
                  <a:pt x="616" y="548"/>
                </a:lnTo>
                <a:lnTo>
                  <a:pt x="610" y="545"/>
                </a:lnTo>
                <a:lnTo>
                  <a:pt x="605" y="545"/>
                </a:lnTo>
                <a:lnTo>
                  <a:pt x="596" y="545"/>
                </a:lnTo>
                <a:lnTo>
                  <a:pt x="587" y="546"/>
                </a:lnTo>
                <a:lnTo>
                  <a:pt x="565" y="552"/>
                </a:lnTo>
                <a:lnTo>
                  <a:pt x="538" y="559"/>
                </a:lnTo>
                <a:lnTo>
                  <a:pt x="538" y="559"/>
                </a:lnTo>
                <a:lnTo>
                  <a:pt x="514" y="566"/>
                </a:lnTo>
                <a:lnTo>
                  <a:pt x="490" y="571"/>
                </a:lnTo>
                <a:lnTo>
                  <a:pt x="471" y="575"/>
                </a:lnTo>
                <a:lnTo>
                  <a:pt x="450" y="575"/>
                </a:lnTo>
                <a:lnTo>
                  <a:pt x="450" y="575"/>
                </a:lnTo>
                <a:lnTo>
                  <a:pt x="429" y="574"/>
                </a:lnTo>
                <a:lnTo>
                  <a:pt x="409" y="573"/>
                </a:lnTo>
                <a:lnTo>
                  <a:pt x="400" y="571"/>
                </a:lnTo>
                <a:lnTo>
                  <a:pt x="395" y="570"/>
                </a:lnTo>
                <a:lnTo>
                  <a:pt x="391" y="567"/>
                </a:lnTo>
                <a:lnTo>
                  <a:pt x="389" y="566"/>
                </a:lnTo>
                <a:lnTo>
                  <a:pt x="389" y="564"/>
                </a:lnTo>
                <a:lnTo>
                  <a:pt x="389" y="564"/>
                </a:lnTo>
                <a:lnTo>
                  <a:pt x="392" y="561"/>
                </a:lnTo>
                <a:lnTo>
                  <a:pt x="398" y="556"/>
                </a:lnTo>
                <a:lnTo>
                  <a:pt x="420" y="539"/>
                </a:lnTo>
                <a:lnTo>
                  <a:pt x="485" y="490"/>
                </a:lnTo>
                <a:lnTo>
                  <a:pt x="554" y="440"/>
                </a:lnTo>
                <a:lnTo>
                  <a:pt x="578" y="420"/>
                </a:lnTo>
                <a:lnTo>
                  <a:pt x="594" y="409"/>
                </a:lnTo>
                <a:lnTo>
                  <a:pt x="594" y="409"/>
                </a:lnTo>
                <a:lnTo>
                  <a:pt x="598" y="404"/>
                </a:lnTo>
                <a:lnTo>
                  <a:pt x="603" y="397"/>
                </a:lnTo>
                <a:lnTo>
                  <a:pt x="616" y="375"/>
                </a:lnTo>
                <a:lnTo>
                  <a:pt x="631" y="347"/>
                </a:lnTo>
                <a:lnTo>
                  <a:pt x="646" y="317"/>
                </a:lnTo>
                <a:lnTo>
                  <a:pt x="672" y="257"/>
                </a:lnTo>
                <a:lnTo>
                  <a:pt x="687" y="221"/>
                </a:lnTo>
                <a:lnTo>
                  <a:pt x="687" y="221"/>
                </a:lnTo>
                <a:lnTo>
                  <a:pt x="697" y="178"/>
                </a:lnTo>
                <a:lnTo>
                  <a:pt x="711" y="106"/>
                </a:lnTo>
                <a:lnTo>
                  <a:pt x="718" y="69"/>
                </a:lnTo>
                <a:lnTo>
                  <a:pt x="722" y="36"/>
                </a:lnTo>
                <a:lnTo>
                  <a:pt x="723" y="12"/>
                </a:lnTo>
                <a:lnTo>
                  <a:pt x="722" y="4"/>
                </a:lnTo>
                <a:lnTo>
                  <a:pt x="721" y="0"/>
                </a:lnTo>
                <a:lnTo>
                  <a:pt x="721" y="0"/>
                </a:lnTo>
                <a:lnTo>
                  <a:pt x="719" y="0"/>
                </a:lnTo>
                <a:lnTo>
                  <a:pt x="718" y="0"/>
                </a:lnTo>
                <a:lnTo>
                  <a:pt x="715" y="6"/>
                </a:lnTo>
                <a:lnTo>
                  <a:pt x="711" y="14"/>
                </a:lnTo>
                <a:lnTo>
                  <a:pt x="707" y="26"/>
                </a:lnTo>
                <a:lnTo>
                  <a:pt x="697" y="58"/>
                </a:lnTo>
                <a:lnTo>
                  <a:pt x="687" y="95"/>
                </a:lnTo>
                <a:lnTo>
                  <a:pt x="668" y="173"/>
                </a:lnTo>
                <a:lnTo>
                  <a:pt x="660" y="203"/>
                </a:lnTo>
                <a:lnTo>
                  <a:pt x="654" y="221"/>
                </a:lnTo>
                <a:lnTo>
                  <a:pt x="654" y="221"/>
                </a:lnTo>
                <a:lnTo>
                  <a:pt x="620" y="292"/>
                </a:lnTo>
                <a:lnTo>
                  <a:pt x="599" y="332"/>
                </a:lnTo>
                <a:lnTo>
                  <a:pt x="589" y="348"/>
                </a:lnTo>
                <a:lnTo>
                  <a:pt x="583" y="360"/>
                </a:lnTo>
                <a:lnTo>
                  <a:pt x="583" y="360"/>
                </a:lnTo>
                <a:lnTo>
                  <a:pt x="577" y="365"/>
                </a:lnTo>
                <a:lnTo>
                  <a:pt x="570" y="372"/>
                </a:lnTo>
                <a:lnTo>
                  <a:pt x="547" y="390"/>
                </a:lnTo>
                <a:lnTo>
                  <a:pt x="483" y="437"/>
                </a:lnTo>
                <a:lnTo>
                  <a:pt x="395" y="498"/>
                </a:lnTo>
                <a:lnTo>
                  <a:pt x="395" y="498"/>
                </a:lnTo>
                <a:lnTo>
                  <a:pt x="418" y="458"/>
                </a:lnTo>
                <a:lnTo>
                  <a:pt x="435" y="429"/>
                </a:lnTo>
                <a:lnTo>
                  <a:pt x="445" y="409"/>
                </a:lnTo>
                <a:lnTo>
                  <a:pt x="445" y="409"/>
                </a:lnTo>
                <a:lnTo>
                  <a:pt x="519" y="212"/>
                </a:lnTo>
                <a:lnTo>
                  <a:pt x="588" y="22"/>
                </a:lnTo>
                <a:lnTo>
                  <a:pt x="588" y="22"/>
                </a:lnTo>
                <a:lnTo>
                  <a:pt x="589" y="18"/>
                </a:lnTo>
                <a:lnTo>
                  <a:pt x="592" y="11"/>
                </a:lnTo>
                <a:lnTo>
                  <a:pt x="594" y="6"/>
                </a:lnTo>
                <a:lnTo>
                  <a:pt x="594" y="3"/>
                </a:lnTo>
                <a:lnTo>
                  <a:pt x="592" y="0"/>
                </a:lnTo>
                <a:lnTo>
                  <a:pt x="588" y="0"/>
                </a:lnTo>
                <a:lnTo>
                  <a:pt x="588" y="0"/>
                </a:lnTo>
                <a:lnTo>
                  <a:pt x="585" y="1"/>
                </a:lnTo>
                <a:lnTo>
                  <a:pt x="583" y="4"/>
                </a:lnTo>
                <a:lnTo>
                  <a:pt x="576" y="14"/>
                </a:lnTo>
                <a:lnTo>
                  <a:pt x="567" y="28"/>
                </a:lnTo>
                <a:lnTo>
                  <a:pt x="561" y="44"/>
                </a:lnTo>
                <a:lnTo>
                  <a:pt x="544" y="82"/>
                </a:lnTo>
                <a:lnTo>
                  <a:pt x="533" y="111"/>
                </a:lnTo>
                <a:lnTo>
                  <a:pt x="533" y="111"/>
                </a:lnTo>
                <a:lnTo>
                  <a:pt x="498" y="199"/>
                </a:lnTo>
                <a:lnTo>
                  <a:pt x="478" y="250"/>
                </a:lnTo>
                <a:lnTo>
                  <a:pt x="467" y="282"/>
                </a:lnTo>
                <a:lnTo>
                  <a:pt x="467" y="282"/>
                </a:lnTo>
                <a:lnTo>
                  <a:pt x="454" y="315"/>
                </a:lnTo>
                <a:lnTo>
                  <a:pt x="434" y="368"/>
                </a:lnTo>
                <a:lnTo>
                  <a:pt x="413" y="416"/>
                </a:lnTo>
                <a:lnTo>
                  <a:pt x="405" y="431"/>
                </a:lnTo>
                <a:lnTo>
                  <a:pt x="402" y="436"/>
                </a:lnTo>
                <a:lnTo>
                  <a:pt x="400" y="437"/>
                </a:lnTo>
                <a:lnTo>
                  <a:pt x="400" y="437"/>
                </a:lnTo>
                <a:lnTo>
                  <a:pt x="400" y="436"/>
                </a:lnTo>
                <a:lnTo>
                  <a:pt x="400" y="431"/>
                </a:lnTo>
                <a:lnTo>
                  <a:pt x="402" y="420"/>
                </a:lnTo>
                <a:lnTo>
                  <a:pt x="409" y="384"/>
                </a:lnTo>
                <a:lnTo>
                  <a:pt x="417" y="348"/>
                </a:lnTo>
                <a:lnTo>
                  <a:pt x="418" y="337"/>
                </a:lnTo>
                <a:lnTo>
                  <a:pt x="418" y="333"/>
                </a:lnTo>
                <a:lnTo>
                  <a:pt x="417" y="332"/>
                </a:lnTo>
                <a:lnTo>
                  <a:pt x="417" y="332"/>
                </a:lnTo>
                <a:lnTo>
                  <a:pt x="416" y="332"/>
                </a:lnTo>
                <a:lnTo>
                  <a:pt x="413" y="335"/>
                </a:lnTo>
                <a:lnTo>
                  <a:pt x="409" y="343"/>
                </a:lnTo>
                <a:lnTo>
                  <a:pt x="396" y="371"/>
                </a:lnTo>
                <a:lnTo>
                  <a:pt x="383" y="405"/>
                </a:lnTo>
                <a:lnTo>
                  <a:pt x="373" y="431"/>
                </a:lnTo>
                <a:lnTo>
                  <a:pt x="373" y="431"/>
                </a:lnTo>
                <a:lnTo>
                  <a:pt x="366" y="451"/>
                </a:lnTo>
                <a:lnTo>
                  <a:pt x="359" y="469"/>
                </a:lnTo>
                <a:lnTo>
                  <a:pt x="351" y="484"/>
                </a:lnTo>
                <a:lnTo>
                  <a:pt x="345" y="491"/>
                </a:lnTo>
                <a:lnTo>
                  <a:pt x="340" y="498"/>
                </a:lnTo>
                <a:lnTo>
                  <a:pt x="340" y="498"/>
                </a:lnTo>
                <a:lnTo>
                  <a:pt x="333" y="503"/>
                </a:lnTo>
                <a:lnTo>
                  <a:pt x="326" y="509"/>
                </a:lnTo>
                <a:lnTo>
                  <a:pt x="319" y="513"/>
                </a:lnTo>
                <a:lnTo>
                  <a:pt x="311" y="516"/>
                </a:lnTo>
                <a:lnTo>
                  <a:pt x="305" y="517"/>
                </a:lnTo>
                <a:lnTo>
                  <a:pt x="298" y="516"/>
                </a:lnTo>
                <a:lnTo>
                  <a:pt x="294" y="514"/>
                </a:lnTo>
                <a:lnTo>
                  <a:pt x="290" y="509"/>
                </a:lnTo>
                <a:lnTo>
                  <a:pt x="290" y="509"/>
                </a:lnTo>
                <a:lnTo>
                  <a:pt x="289" y="505"/>
                </a:lnTo>
                <a:lnTo>
                  <a:pt x="289" y="498"/>
                </a:lnTo>
                <a:lnTo>
                  <a:pt x="289" y="477"/>
                </a:lnTo>
                <a:lnTo>
                  <a:pt x="294" y="423"/>
                </a:lnTo>
                <a:lnTo>
                  <a:pt x="297" y="375"/>
                </a:lnTo>
                <a:lnTo>
                  <a:pt x="298" y="361"/>
                </a:lnTo>
                <a:lnTo>
                  <a:pt x="297" y="360"/>
                </a:lnTo>
                <a:lnTo>
                  <a:pt x="296" y="360"/>
                </a:lnTo>
                <a:lnTo>
                  <a:pt x="296" y="360"/>
                </a:lnTo>
                <a:lnTo>
                  <a:pt x="286" y="376"/>
                </a:lnTo>
                <a:lnTo>
                  <a:pt x="274" y="401"/>
                </a:lnTo>
                <a:lnTo>
                  <a:pt x="263" y="427"/>
                </a:lnTo>
                <a:lnTo>
                  <a:pt x="258" y="438"/>
                </a:lnTo>
                <a:lnTo>
                  <a:pt x="257" y="448"/>
                </a:lnTo>
                <a:lnTo>
                  <a:pt x="257" y="448"/>
                </a:lnTo>
                <a:lnTo>
                  <a:pt x="254" y="501"/>
                </a:lnTo>
                <a:lnTo>
                  <a:pt x="251" y="537"/>
                </a:lnTo>
                <a:lnTo>
                  <a:pt x="251" y="53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AE6F8BC7-CF99-408C-BE18-F419159E8B46}"/>
              </a:ext>
            </a:extLst>
          </p:cNvPr>
          <p:cNvSpPr>
            <a:spLocks/>
          </p:cNvSpPr>
          <p:nvPr/>
        </p:nvSpPr>
        <p:spPr bwMode="auto">
          <a:xfrm>
            <a:off x="3738438" y="929827"/>
            <a:ext cx="2291673" cy="2472595"/>
          </a:xfrm>
          <a:custGeom>
            <a:avLst/>
            <a:gdLst>
              <a:gd name="T0" fmla="*/ 1221 w 1710"/>
              <a:gd name="T1" fmla="*/ 730 h 1845"/>
              <a:gd name="T2" fmla="*/ 1095 w 1710"/>
              <a:gd name="T3" fmla="*/ 705 h 1845"/>
              <a:gd name="T4" fmla="*/ 1117 w 1710"/>
              <a:gd name="T5" fmla="*/ 809 h 1845"/>
              <a:gd name="T6" fmla="*/ 1171 w 1710"/>
              <a:gd name="T7" fmla="*/ 893 h 1845"/>
              <a:gd name="T8" fmla="*/ 1095 w 1710"/>
              <a:gd name="T9" fmla="*/ 997 h 1845"/>
              <a:gd name="T10" fmla="*/ 754 w 1710"/>
              <a:gd name="T11" fmla="*/ 1030 h 1845"/>
              <a:gd name="T12" fmla="*/ 405 w 1710"/>
              <a:gd name="T13" fmla="*/ 1091 h 1845"/>
              <a:gd name="T14" fmla="*/ 118 w 1710"/>
              <a:gd name="T15" fmla="*/ 1351 h 1845"/>
              <a:gd name="T16" fmla="*/ 16 w 1710"/>
              <a:gd name="T17" fmla="*/ 1542 h 1845"/>
              <a:gd name="T18" fmla="*/ 29 w 1710"/>
              <a:gd name="T19" fmla="*/ 1781 h 1845"/>
              <a:gd name="T20" fmla="*/ 64 w 1710"/>
              <a:gd name="T21" fmla="*/ 1803 h 1845"/>
              <a:gd name="T22" fmla="*/ 128 w 1710"/>
              <a:gd name="T23" fmla="*/ 1832 h 1845"/>
              <a:gd name="T24" fmla="*/ 269 w 1710"/>
              <a:gd name="T25" fmla="*/ 1798 h 1845"/>
              <a:gd name="T26" fmla="*/ 347 w 1710"/>
              <a:gd name="T27" fmla="*/ 1788 h 1845"/>
              <a:gd name="T28" fmla="*/ 467 w 1710"/>
              <a:gd name="T29" fmla="*/ 1724 h 1845"/>
              <a:gd name="T30" fmla="*/ 582 w 1710"/>
              <a:gd name="T31" fmla="*/ 1695 h 1845"/>
              <a:gd name="T32" fmla="*/ 662 w 1710"/>
              <a:gd name="T33" fmla="*/ 1843 h 1845"/>
              <a:gd name="T34" fmla="*/ 938 w 1710"/>
              <a:gd name="T35" fmla="*/ 1814 h 1845"/>
              <a:gd name="T36" fmla="*/ 1183 w 1710"/>
              <a:gd name="T37" fmla="*/ 1753 h 1845"/>
              <a:gd name="T38" fmla="*/ 1334 w 1710"/>
              <a:gd name="T39" fmla="*/ 1702 h 1845"/>
              <a:gd name="T40" fmla="*/ 1176 w 1710"/>
              <a:gd name="T41" fmla="*/ 1659 h 1845"/>
              <a:gd name="T42" fmla="*/ 1109 w 1710"/>
              <a:gd name="T43" fmla="*/ 1683 h 1845"/>
              <a:gd name="T44" fmla="*/ 979 w 1710"/>
              <a:gd name="T45" fmla="*/ 1720 h 1845"/>
              <a:gd name="T46" fmla="*/ 761 w 1710"/>
              <a:gd name="T47" fmla="*/ 1738 h 1845"/>
              <a:gd name="T48" fmla="*/ 932 w 1710"/>
              <a:gd name="T49" fmla="*/ 1607 h 1845"/>
              <a:gd name="T50" fmla="*/ 1233 w 1710"/>
              <a:gd name="T51" fmla="*/ 1586 h 1845"/>
              <a:gd name="T52" fmla="*/ 1345 w 1710"/>
              <a:gd name="T53" fmla="*/ 1543 h 1845"/>
              <a:gd name="T54" fmla="*/ 1240 w 1710"/>
              <a:gd name="T55" fmla="*/ 1448 h 1845"/>
              <a:gd name="T56" fmla="*/ 1342 w 1710"/>
              <a:gd name="T57" fmla="*/ 1251 h 1845"/>
              <a:gd name="T58" fmla="*/ 1415 w 1710"/>
              <a:gd name="T59" fmla="*/ 1098 h 1845"/>
              <a:gd name="T60" fmla="*/ 1513 w 1710"/>
              <a:gd name="T61" fmla="*/ 1034 h 1845"/>
              <a:gd name="T62" fmla="*/ 1683 w 1710"/>
              <a:gd name="T63" fmla="*/ 1004 h 1845"/>
              <a:gd name="T64" fmla="*/ 1708 w 1710"/>
              <a:gd name="T65" fmla="*/ 919 h 1845"/>
              <a:gd name="T66" fmla="*/ 1571 w 1710"/>
              <a:gd name="T67" fmla="*/ 818 h 1845"/>
              <a:gd name="T68" fmla="*/ 1473 w 1710"/>
              <a:gd name="T69" fmla="*/ 735 h 1845"/>
              <a:gd name="T70" fmla="*/ 1441 w 1710"/>
              <a:gd name="T71" fmla="*/ 704 h 1845"/>
              <a:gd name="T72" fmla="*/ 1428 w 1710"/>
              <a:gd name="T73" fmla="*/ 640 h 1845"/>
              <a:gd name="T74" fmla="*/ 1450 w 1710"/>
              <a:gd name="T75" fmla="*/ 520 h 1845"/>
              <a:gd name="T76" fmla="*/ 1421 w 1710"/>
              <a:gd name="T77" fmla="*/ 417 h 1845"/>
              <a:gd name="T78" fmla="*/ 1393 w 1710"/>
              <a:gd name="T79" fmla="*/ 568 h 1845"/>
              <a:gd name="T80" fmla="*/ 1334 w 1710"/>
              <a:gd name="T81" fmla="*/ 575 h 1845"/>
              <a:gd name="T82" fmla="*/ 1313 w 1710"/>
              <a:gd name="T83" fmla="*/ 520 h 1845"/>
              <a:gd name="T84" fmla="*/ 1270 w 1710"/>
              <a:gd name="T85" fmla="*/ 423 h 1845"/>
              <a:gd name="T86" fmla="*/ 1296 w 1710"/>
              <a:gd name="T87" fmla="*/ 220 h 1845"/>
              <a:gd name="T88" fmla="*/ 1269 w 1710"/>
              <a:gd name="T89" fmla="*/ 173 h 1845"/>
              <a:gd name="T90" fmla="*/ 1241 w 1710"/>
              <a:gd name="T91" fmla="*/ 346 h 1845"/>
              <a:gd name="T92" fmla="*/ 1084 w 1710"/>
              <a:gd name="T93" fmla="*/ 27 h 1845"/>
              <a:gd name="T94" fmla="*/ 1062 w 1710"/>
              <a:gd name="T95" fmla="*/ 51 h 1845"/>
              <a:gd name="T96" fmla="*/ 1187 w 1710"/>
              <a:gd name="T97" fmla="*/ 328 h 1845"/>
              <a:gd name="T98" fmla="*/ 1229 w 1710"/>
              <a:gd name="T99" fmla="*/ 434 h 1845"/>
              <a:gd name="T100" fmla="*/ 1265 w 1710"/>
              <a:gd name="T101" fmla="*/ 633 h 1845"/>
              <a:gd name="T102" fmla="*/ 1073 w 1710"/>
              <a:gd name="T103" fmla="*/ 495 h 1845"/>
              <a:gd name="T104" fmla="*/ 1048 w 1710"/>
              <a:gd name="T105" fmla="*/ 308 h 1845"/>
              <a:gd name="T106" fmla="*/ 1044 w 1710"/>
              <a:gd name="T107" fmla="*/ 491 h 1845"/>
              <a:gd name="T108" fmla="*/ 947 w 1710"/>
              <a:gd name="T109" fmla="*/ 431 h 1845"/>
              <a:gd name="T110" fmla="*/ 844 w 1710"/>
              <a:gd name="T111" fmla="*/ 133 h 1845"/>
              <a:gd name="T112" fmla="*/ 847 w 1710"/>
              <a:gd name="T113" fmla="*/ 254 h 1845"/>
              <a:gd name="T114" fmla="*/ 918 w 1710"/>
              <a:gd name="T115" fmla="*/ 452 h 1845"/>
              <a:gd name="T116" fmla="*/ 1149 w 1710"/>
              <a:gd name="T117" fmla="*/ 644 h 1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10" h="1845">
                <a:moveTo>
                  <a:pt x="1262" y="697"/>
                </a:moveTo>
                <a:lnTo>
                  <a:pt x="1262" y="697"/>
                </a:lnTo>
                <a:lnTo>
                  <a:pt x="1258" y="698"/>
                </a:lnTo>
                <a:lnTo>
                  <a:pt x="1247" y="700"/>
                </a:lnTo>
                <a:lnTo>
                  <a:pt x="1234" y="705"/>
                </a:lnTo>
                <a:lnTo>
                  <a:pt x="1230" y="708"/>
                </a:lnTo>
                <a:lnTo>
                  <a:pt x="1226" y="711"/>
                </a:lnTo>
                <a:lnTo>
                  <a:pt x="1226" y="711"/>
                </a:lnTo>
                <a:lnTo>
                  <a:pt x="1223" y="720"/>
                </a:lnTo>
                <a:lnTo>
                  <a:pt x="1221" y="730"/>
                </a:lnTo>
                <a:lnTo>
                  <a:pt x="1219" y="740"/>
                </a:lnTo>
                <a:lnTo>
                  <a:pt x="1219" y="740"/>
                </a:lnTo>
                <a:lnTo>
                  <a:pt x="1189" y="727"/>
                </a:lnTo>
                <a:lnTo>
                  <a:pt x="1161" y="715"/>
                </a:lnTo>
                <a:lnTo>
                  <a:pt x="1134" y="704"/>
                </a:lnTo>
                <a:lnTo>
                  <a:pt x="1134" y="704"/>
                </a:lnTo>
                <a:lnTo>
                  <a:pt x="1121" y="701"/>
                </a:lnTo>
                <a:lnTo>
                  <a:pt x="1110" y="700"/>
                </a:lnTo>
                <a:lnTo>
                  <a:pt x="1102" y="701"/>
                </a:lnTo>
                <a:lnTo>
                  <a:pt x="1095" y="705"/>
                </a:lnTo>
                <a:lnTo>
                  <a:pt x="1091" y="711"/>
                </a:lnTo>
                <a:lnTo>
                  <a:pt x="1088" y="718"/>
                </a:lnTo>
                <a:lnTo>
                  <a:pt x="1088" y="729"/>
                </a:lnTo>
                <a:lnTo>
                  <a:pt x="1091" y="740"/>
                </a:lnTo>
                <a:lnTo>
                  <a:pt x="1091" y="740"/>
                </a:lnTo>
                <a:lnTo>
                  <a:pt x="1092" y="749"/>
                </a:lnTo>
                <a:lnTo>
                  <a:pt x="1098" y="770"/>
                </a:lnTo>
                <a:lnTo>
                  <a:pt x="1102" y="784"/>
                </a:lnTo>
                <a:lnTo>
                  <a:pt x="1109" y="796"/>
                </a:lnTo>
                <a:lnTo>
                  <a:pt x="1117" y="809"/>
                </a:lnTo>
                <a:lnTo>
                  <a:pt x="1127" y="818"/>
                </a:lnTo>
                <a:lnTo>
                  <a:pt x="1127" y="818"/>
                </a:lnTo>
                <a:lnTo>
                  <a:pt x="1146" y="834"/>
                </a:lnTo>
                <a:lnTo>
                  <a:pt x="1163" y="842"/>
                </a:lnTo>
                <a:lnTo>
                  <a:pt x="1172" y="846"/>
                </a:lnTo>
                <a:lnTo>
                  <a:pt x="1176" y="848"/>
                </a:lnTo>
                <a:lnTo>
                  <a:pt x="1176" y="848"/>
                </a:lnTo>
                <a:lnTo>
                  <a:pt x="1175" y="861"/>
                </a:lnTo>
                <a:lnTo>
                  <a:pt x="1174" y="875"/>
                </a:lnTo>
                <a:lnTo>
                  <a:pt x="1171" y="893"/>
                </a:lnTo>
                <a:lnTo>
                  <a:pt x="1167" y="913"/>
                </a:lnTo>
                <a:lnTo>
                  <a:pt x="1160" y="933"/>
                </a:lnTo>
                <a:lnTo>
                  <a:pt x="1152" y="953"/>
                </a:lnTo>
                <a:lnTo>
                  <a:pt x="1146" y="961"/>
                </a:lnTo>
                <a:lnTo>
                  <a:pt x="1141" y="969"/>
                </a:lnTo>
                <a:lnTo>
                  <a:pt x="1141" y="969"/>
                </a:lnTo>
                <a:lnTo>
                  <a:pt x="1134" y="977"/>
                </a:lnTo>
                <a:lnTo>
                  <a:pt x="1123" y="984"/>
                </a:lnTo>
                <a:lnTo>
                  <a:pt x="1110" y="991"/>
                </a:lnTo>
                <a:lnTo>
                  <a:pt x="1095" y="997"/>
                </a:lnTo>
                <a:lnTo>
                  <a:pt x="1078" y="1002"/>
                </a:lnTo>
                <a:lnTo>
                  <a:pt x="1061" y="1007"/>
                </a:lnTo>
                <a:lnTo>
                  <a:pt x="1019" y="1015"/>
                </a:lnTo>
                <a:lnTo>
                  <a:pt x="976" y="1020"/>
                </a:lnTo>
                <a:lnTo>
                  <a:pt x="931" y="1025"/>
                </a:lnTo>
                <a:lnTo>
                  <a:pt x="887" y="1026"/>
                </a:lnTo>
                <a:lnTo>
                  <a:pt x="847" y="1027"/>
                </a:lnTo>
                <a:lnTo>
                  <a:pt x="847" y="1027"/>
                </a:lnTo>
                <a:lnTo>
                  <a:pt x="804" y="1029"/>
                </a:lnTo>
                <a:lnTo>
                  <a:pt x="754" y="1030"/>
                </a:lnTo>
                <a:lnTo>
                  <a:pt x="702" y="1034"/>
                </a:lnTo>
                <a:lnTo>
                  <a:pt x="647" y="1038"/>
                </a:lnTo>
                <a:lnTo>
                  <a:pt x="594" y="1044"/>
                </a:lnTo>
                <a:lnTo>
                  <a:pt x="546" y="1049"/>
                </a:lnTo>
                <a:lnTo>
                  <a:pt x="505" y="1056"/>
                </a:lnTo>
                <a:lnTo>
                  <a:pt x="474" y="1063"/>
                </a:lnTo>
                <a:lnTo>
                  <a:pt x="474" y="1063"/>
                </a:lnTo>
                <a:lnTo>
                  <a:pt x="449" y="1070"/>
                </a:lnTo>
                <a:lnTo>
                  <a:pt x="426" y="1080"/>
                </a:lnTo>
                <a:lnTo>
                  <a:pt x="405" y="1091"/>
                </a:lnTo>
                <a:lnTo>
                  <a:pt x="383" y="1102"/>
                </a:lnTo>
                <a:lnTo>
                  <a:pt x="345" y="1125"/>
                </a:lnTo>
                <a:lnTo>
                  <a:pt x="309" y="1149"/>
                </a:lnTo>
                <a:lnTo>
                  <a:pt x="309" y="1149"/>
                </a:lnTo>
                <a:lnTo>
                  <a:pt x="299" y="1157"/>
                </a:lnTo>
                <a:lnTo>
                  <a:pt x="287" y="1168"/>
                </a:lnTo>
                <a:lnTo>
                  <a:pt x="255" y="1199"/>
                </a:lnTo>
                <a:lnTo>
                  <a:pt x="220" y="1236"/>
                </a:lnTo>
                <a:lnTo>
                  <a:pt x="183" y="1276"/>
                </a:lnTo>
                <a:lnTo>
                  <a:pt x="118" y="1351"/>
                </a:lnTo>
                <a:lnTo>
                  <a:pt x="87" y="1387"/>
                </a:lnTo>
                <a:lnTo>
                  <a:pt x="87" y="1387"/>
                </a:lnTo>
                <a:lnTo>
                  <a:pt x="82" y="1392"/>
                </a:lnTo>
                <a:lnTo>
                  <a:pt x="75" y="1403"/>
                </a:lnTo>
                <a:lnTo>
                  <a:pt x="56" y="1439"/>
                </a:lnTo>
                <a:lnTo>
                  <a:pt x="37" y="1482"/>
                </a:lnTo>
                <a:lnTo>
                  <a:pt x="29" y="1503"/>
                </a:lnTo>
                <a:lnTo>
                  <a:pt x="22" y="1522"/>
                </a:lnTo>
                <a:lnTo>
                  <a:pt x="22" y="1522"/>
                </a:lnTo>
                <a:lnTo>
                  <a:pt x="16" y="1542"/>
                </a:lnTo>
                <a:lnTo>
                  <a:pt x="12" y="1564"/>
                </a:lnTo>
                <a:lnTo>
                  <a:pt x="4" y="1609"/>
                </a:lnTo>
                <a:lnTo>
                  <a:pt x="0" y="1651"/>
                </a:lnTo>
                <a:lnTo>
                  <a:pt x="0" y="1668"/>
                </a:lnTo>
                <a:lnTo>
                  <a:pt x="1" y="1681"/>
                </a:lnTo>
                <a:lnTo>
                  <a:pt x="1" y="1681"/>
                </a:lnTo>
                <a:lnTo>
                  <a:pt x="4" y="1703"/>
                </a:lnTo>
                <a:lnTo>
                  <a:pt x="11" y="1730"/>
                </a:lnTo>
                <a:lnTo>
                  <a:pt x="19" y="1756"/>
                </a:lnTo>
                <a:lnTo>
                  <a:pt x="29" y="1781"/>
                </a:lnTo>
                <a:lnTo>
                  <a:pt x="29" y="1781"/>
                </a:lnTo>
                <a:lnTo>
                  <a:pt x="34" y="1792"/>
                </a:lnTo>
                <a:lnTo>
                  <a:pt x="41" y="1799"/>
                </a:lnTo>
                <a:lnTo>
                  <a:pt x="47" y="1803"/>
                </a:lnTo>
                <a:lnTo>
                  <a:pt x="52" y="1806"/>
                </a:lnTo>
                <a:lnTo>
                  <a:pt x="58" y="1806"/>
                </a:lnTo>
                <a:lnTo>
                  <a:pt x="62" y="1806"/>
                </a:lnTo>
                <a:lnTo>
                  <a:pt x="64" y="1804"/>
                </a:lnTo>
                <a:lnTo>
                  <a:pt x="64" y="1803"/>
                </a:lnTo>
                <a:lnTo>
                  <a:pt x="64" y="1803"/>
                </a:lnTo>
                <a:lnTo>
                  <a:pt x="66" y="1803"/>
                </a:lnTo>
                <a:lnTo>
                  <a:pt x="69" y="1804"/>
                </a:lnTo>
                <a:lnTo>
                  <a:pt x="78" y="1813"/>
                </a:lnTo>
                <a:lnTo>
                  <a:pt x="85" y="1818"/>
                </a:lnTo>
                <a:lnTo>
                  <a:pt x="93" y="1822"/>
                </a:lnTo>
                <a:lnTo>
                  <a:pt x="103" y="1828"/>
                </a:lnTo>
                <a:lnTo>
                  <a:pt x="115" y="1832"/>
                </a:lnTo>
                <a:lnTo>
                  <a:pt x="115" y="1832"/>
                </a:lnTo>
                <a:lnTo>
                  <a:pt x="121" y="1832"/>
                </a:lnTo>
                <a:lnTo>
                  <a:pt x="128" y="1832"/>
                </a:lnTo>
                <a:lnTo>
                  <a:pt x="143" y="1829"/>
                </a:lnTo>
                <a:lnTo>
                  <a:pt x="160" y="1824"/>
                </a:lnTo>
                <a:lnTo>
                  <a:pt x="178" y="1817"/>
                </a:lnTo>
                <a:lnTo>
                  <a:pt x="194" y="1809"/>
                </a:lnTo>
                <a:lnTo>
                  <a:pt x="212" y="1802"/>
                </a:lnTo>
                <a:lnTo>
                  <a:pt x="229" y="1798"/>
                </a:lnTo>
                <a:lnTo>
                  <a:pt x="237" y="1796"/>
                </a:lnTo>
                <a:lnTo>
                  <a:pt x="244" y="1796"/>
                </a:lnTo>
                <a:lnTo>
                  <a:pt x="244" y="1796"/>
                </a:lnTo>
                <a:lnTo>
                  <a:pt x="269" y="1798"/>
                </a:lnTo>
                <a:lnTo>
                  <a:pt x="284" y="1800"/>
                </a:lnTo>
                <a:lnTo>
                  <a:pt x="292" y="1802"/>
                </a:lnTo>
                <a:lnTo>
                  <a:pt x="295" y="1803"/>
                </a:lnTo>
                <a:lnTo>
                  <a:pt x="280" y="1774"/>
                </a:lnTo>
                <a:lnTo>
                  <a:pt x="280" y="1774"/>
                </a:lnTo>
                <a:lnTo>
                  <a:pt x="287" y="1777"/>
                </a:lnTo>
                <a:lnTo>
                  <a:pt x="303" y="1782"/>
                </a:lnTo>
                <a:lnTo>
                  <a:pt x="316" y="1785"/>
                </a:lnTo>
                <a:lnTo>
                  <a:pt x="329" y="1786"/>
                </a:lnTo>
                <a:lnTo>
                  <a:pt x="347" y="1788"/>
                </a:lnTo>
                <a:lnTo>
                  <a:pt x="367" y="1789"/>
                </a:lnTo>
                <a:lnTo>
                  <a:pt x="367" y="1789"/>
                </a:lnTo>
                <a:lnTo>
                  <a:pt x="376" y="1788"/>
                </a:lnTo>
                <a:lnTo>
                  <a:pt x="386" y="1785"/>
                </a:lnTo>
                <a:lnTo>
                  <a:pt x="396" y="1781"/>
                </a:lnTo>
                <a:lnTo>
                  <a:pt x="405" y="1777"/>
                </a:lnTo>
                <a:lnTo>
                  <a:pt x="425" y="1764"/>
                </a:lnTo>
                <a:lnTo>
                  <a:pt x="441" y="1751"/>
                </a:lnTo>
                <a:lnTo>
                  <a:pt x="455" y="1737"/>
                </a:lnTo>
                <a:lnTo>
                  <a:pt x="467" y="1724"/>
                </a:lnTo>
                <a:lnTo>
                  <a:pt x="481" y="1709"/>
                </a:lnTo>
                <a:lnTo>
                  <a:pt x="481" y="1709"/>
                </a:lnTo>
                <a:lnTo>
                  <a:pt x="487" y="1706"/>
                </a:lnTo>
                <a:lnTo>
                  <a:pt x="499" y="1703"/>
                </a:lnTo>
                <a:lnTo>
                  <a:pt x="534" y="1697"/>
                </a:lnTo>
                <a:lnTo>
                  <a:pt x="565" y="1694"/>
                </a:lnTo>
                <a:lnTo>
                  <a:pt x="576" y="1694"/>
                </a:lnTo>
                <a:lnTo>
                  <a:pt x="580" y="1694"/>
                </a:lnTo>
                <a:lnTo>
                  <a:pt x="582" y="1695"/>
                </a:lnTo>
                <a:lnTo>
                  <a:pt x="582" y="1695"/>
                </a:lnTo>
                <a:lnTo>
                  <a:pt x="589" y="1719"/>
                </a:lnTo>
                <a:lnTo>
                  <a:pt x="607" y="1763"/>
                </a:lnTo>
                <a:lnTo>
                  <a:pt x="618" y="1788"/>
                </a:lnTo>
                <a:lnTo>
                  <a:pt x="627" y="1810"/>
                </a:lnTo>
                <a:lnTo>
                  <a:pt x="637" y="1828"/>
                </a:lnTo>
                <a:lnTo>
                  <a:pt x="641" y="1835"/>
                </a:lnTo>
                <a:lnTo>
                  <a:pt x="645" y="1839"/>
                </a:lnTo>
                <a:lnTo>
                  <a:pt x="645" y="1839"/>
                </a:lnTo>
                <a:lnTo>
                  <a:pt x="652" y="1842"/>
                </a:lnTo>
                <a:lnTo>
                  <a:pt x="662" y="1843"/>
                </a:lnTo>
                <a:lnTo>
                  <a:pt x="676" y="1845"/>
                </a:lnTo>
                <a:lnTo>
                  <a:pt x="692" y="1845"/>
                </a:lnTo>
                <a:lnTo>
                  <a:pt x="734" y="1842"/>
                </a:lnTo>
                <a:lnTo>
                  <a:pt x="779" y="1838"/>
                </a:lnTo>
                <a:lnTo>
                  <a:pt x="826" y="1832"/>
                </a:lnTo>
                <a:lnTo>
                  <a:pt x="869" y="1827"/>
                </a:lnTo>
                <a:lnTo>
                  <a:pt x="903" y="1821"/>
                </a:lnTo>
                <a:lnTo>
                  <a:pt x="925" y="1817"/>
                </a:lnTo>
                <a:lnTo>
                  <a:pt x="925" y="1817"/>
                </a:lnTo>
                <a:lnTo>
                  <a:pt x="938" y="1814"/>
                </a:lnTo>
                <a:lnTo>
                  <a:pt x="947" y="1810"/>
                </a:lnTo>
                <a:lnTo>
                  <a:pt x="965" y="1800"/>
                </a:lnTo>
                <a:lnTo>
                  <a:pt x="974" y="1796"/>
                </a:lnTo>
                <a:lnTo>
                  <a:pt x="986" y="1791"/>
                </a:lnTo>
                <a:lnTo>
                  <a:pt x="1000" y="1786"/>
                </a:lnTo>
                <a:lnTo>
                  <a:pt x="1019" y="1781"/>
                </a:lnTo>
                <a:lnTo>
                  <a:pt x="1019" y="1781"/>
                </a:lnTo>
                <a:lnTo>
                  <a:pt x="1067" y="1771"/>
                </a:lnTo>
                <a:lnTo>
                  <a:pt x="1123" y="1763"/>
                </a:lnTo>
                <a:lnTo>
                  <a:pt x="1183" y="1753"/>
                </a:lnTo>
                <a:lnTo>
                  <a:pt x="1183" y="1753"/>
                </a:lnTo>
                <a:lnTo>
                  <a:pt x="1210" y="1746"/>
                </a:lnTo>
                <a:lnTo>
                  <a:pt x="1266" y="1733"/>
                </a:lnTo>
                <a:lnTo>
                  <a:pt x="1295" y="1724"/>
                </a:lnTo>
                <a:lnTo>
                  <a:pt x="1319" y="1716"/>
                </a:lnTo>
                <a:lnTo>
                  <a:pt x="1327" y="1712"/>
                </a:lnTo>
                <a:lnTo>
                  <a:pt x="1332" y="1709"/>
                </a:lnTo>
                <a:lnTo>
                  <a:pt x="1335" y="1705"/>
                </a:lnTo>
                <a:lnTo>
                  <a:pt x="1335" y="1703"/>
                </a:lnTo>
                <a:lnTo>
                  <a:pt x="1334" y="1702"/>
                </a:lnTo>
                <a:lnTo>
                  <a:pt x="1334" y="1702"/>
                </a:lnTo>
                <a:lnTo>
                  <a:pt x="1323" y="1697"/>
                </a:lnTo>
                <a:lnTo>
                  <a:pt x="1306" y="1690"/>
                </a:lnTo>
                <a:lnTo>
                  <a:pt x="1283" y="1681"/>
                </a:lnTo>
                <a:lnTo>
                  <a:pt x="1258" y="1674"/>
                </a:lnTo>
                <a:lnTo>
                  <a:pt x="1233" y="1669"/>
                </a:lnTo>
                <a:lnTo>
                  <a:pt x="1210" y="1663"/>
                </a:lnTo>
                <a:lnTo>
                  <a:pt x="1190" y="1661"/>
                </a:lnTo>
                <a:lnTo>
                  <a:pt x="1176" y="1659"/>
                </a:lnTo>
                <a:lnTo>
                  <a:pt x="1176" y="1659"/>
                </a:lnTo>
                <a:lnTo>
                  <a:pt x="1158" y="1659"/>
                </a:lnTo>
                <a:lnTo>
                  <a:pt x="1142" y="1661"/>
                </a:lnTo>
                <a:lnTo>
                  <a:pt x="1131" y="1662"/>
                </a:lnTo>
                <a:lnTo>
                  <a:pt x="1128" y="1663"/>
                </a:lnTo>
                <a:lnTo>
                  <a:pt x="1127" y="1666"/>
                </a:lnTo>
                <a:lnTo>
                  <a:pt x="1127" y="1666"/>
                </a:lnTo>
                <a:lnTo>
                  <a:pt x="1124" y="1670"/>
                </a:lnTo>
                <a:lnTo>
                  <a:pt x="1121" y="1674"/>
                </a:lnTo>
                <a:lnTo>
                  <a:pt x="1116" y="1679"/>
                </a:lnTo>
                <a:lnTo>
                  <a:pt x="1109" y="1683"/>
                </a:lnTo>
                <a:lnTo>
                  <a:pt x="1101" y="1686"/>
                </a:lnTo>
                <a:lnTo>
                  <a:pt x="1091" y="1690"/>
                </a:lnTo>
                <a:lnTo>
                  <a:pt x="1080" y="1692"/>
                </a:lnTo>
                <a:lnTo>
                  <a:pt x="1069" y="1695"/>
                </a:lnTo>
                <a:lnTo>
                  <a:pt x="1069" y="1695"/>
                </a:lnTo>
                <a:lnTo>
                  <a:pt x="1058" y="1698"/>
                </a:lnTo>
                <a:lnTo>
                  <a:pt x="1045" y="1701"/>
                </a:lnTo>
                <a:lnTo>
                  <a:pt x="1022" y="1708"/>
                </a:lnTo>
                <a:lnTo>
                  <a:pt x="996" y="1716"/>
                </a:lnTo>
                <a:lnTo>
                  <a:pt x="979" y="1720"/>
                </a:lnTo>
                <a:lnTo>
                  <a:pt x="961" y="1724"/>
                </a:lnTo>
                <a:lnTo>
                  <a:pt x="961" y="1724"/>
                </a:lnTo>
                <a:lnTo>
                  <a:pt x="909" y="1731"/>
                </a:lnTo>
                <a:lnTo>
                  <a:pt x="843" y="1739"/>
                </a:lnTo>
                <a:lnTo>
                  <a:pt x="812" y="1742"/>
                </a:lnTo>
                <a:lnTo>
                  <a:pt x="786" y="1742"/>
                </a:lnTo>
                <a:lnTo>
                  <a:pt x="768" y="1742"/>
                </a:lnTo>
                <a:lnTo>
                  <a:pt x="763" y="1741"/>
                </a:lnTo>
                <a:lnTo>
                  <a:pt x="761" y="1738"/>
                </a:lnTo>
                <a:lnTo>
                  <a:pt x="761" y="1738"/>
                </a:lnTo>
                <a:lnTo>
                  <a:pt x="758" y="1726"/>
                </a:lnTo>
                <a:lnTo>
                  <a:pt x="760" y="1712"/>
                </a:lnTo>
                <a:lnTo>
                  <a:pt x="761" y="1695"/>
                </a:lnTo>
                <a:lnTo>
                  <a:pt x="876" y="1630"/>
                </a:lnTo>
                <a:lnTo>
                  <a:pt x="876" y="1630"/>
                </a:lnTo>
                <a:lnTo>
                  <a:pt x="883" y="1626"/>
                </a:lnTo>
                <a:lnTo>
                  <a:pt x="902" y="1616"/>
                </a:lnTo>
                <a:lnTo>
                  <a:pt x="913" y="1612"/>
                </a:lnTo>
                <a:lnTo>
                  <a:pt x="923" y="1608"/>
                </a:lnTo>
                <a:lnTo>
                  <a:pt x="932" y="1607"/>
                </a:lnTo>
                <a:lnTo>
                  <a:pt x="936" y="1608"/>
                </a:lnTo>
                <a:lnTo>
                  <a:pt x="939" y="1609"/>
                </a:lnTo>
                <a:lnTo>
                  <a:pt x="939" y="1609"/>
                </a:lnTo>
                <a:lnTo>
                  <a:pt x="946" y="1611"/>
                </a:lnTo>
                <a:lnTo>
                  <a:pt x="956" y="1611"/>
                </a:lnTo>
                <a:lnTo>
                  <a:pt x="989" y="1609"/>
                </a:lnTo>
                <a:lnTo>
                  <a:pt x="1033" y="1607"/>
                </a:lnTo>
                <a:lnTo>
                  <a:pt x="1085" y="1603"/>
                </a:lnTo>
                <a:lnTo>
                  <a:pt x="1189" y="1591"/>
                </a:lnTo>
                <a:lnTo>
                  <a:pt x="1233" y="1586"/>
                </a:lnTo>
                <a:lnTo>
                  <a:pt x="1262" y="1580"/>
                </a:lnTo>
                <a:lnTo>
                  <a:pt x="1262" y="1580"/>
                </a:lnTo>
                <a:lnTo>
                  <a:pt x="1303" y="1571"/>
                </a:lnTo>
                <a:lnTo>
                  <a:pt x="1320" y="1565"/>
                </a:lnTo>
                <a:lnTo>
                  <a:pt x="1332" y="1560"/>
                </a:lnTo>
                <a:lnTo>
                  <a:pt x="1338" y="1557"/>
                </a:lnTo>
                <a:lnTo>
                  <a:pt x="1342" y="1554"/>
                </a:lnTo>
                <a:lnTo>
                  <a:pt x="1343" y="1550"/>
                </a:lnTo>
                <a:lnTo>
                  <a:pt x="1345" y="1547"/>
                </a:lnTo>
                <a:lnTo>
                  <a:pt x="1345" y="1543"/>
                </a:lnTo>
                <a:lnTo>
                  <a:pt x="1343" y="1539"/>
                </a:lnTo>
                <a:lnTo>
                  <a:pt x="1339" y="1535"/>
                </a:lnTo>
                <a:lnTo>
                  <a:pt x="1334" y="1531"/>
                </a:lnTo>
                <a:lnTo>
                  <a:pt x="1334" y="1531"/>
                </a:lnTo>
                <a:lnTo>
                  <a:pt x="1316" y="1515"/>
                </a:lnTo>
                <a:lnTo>
                  <a:pt x="1303" y="1507"/>
                </a:lnTo>
                <a:lnTo>
                  <a:pt x="1277" y="1495"/>
                </a:lnTo>
                <a:lnTo>
                  <a:pt x="1234" y="1473"/>
                </a:lnTo>
                <a:lnTo>
                  <a:pt x="1234" y="1473"/>
                </a:lnTo>
                <a:lnTo>
                  <a:pt x="1240" y="1448"/>
                </a:lnTo>
                <a:lnTo>
                  <a:pt x="1244" y="1428"/>
                </a:lnTo>
                <a:lnTo>
                  <a:pt x="1248" y="1414"/>
                </a:lnTo>
                <a:lnTo>
                  <a:pt x="1248" y="1414"/>
                </a:lnTo>
                <a:lnTo>
                  <a:pt x="1251" y="1406"/>
                </a:lnTo>
                <a:lnTo>
                  <a:pt x="1254" y="1394"/>
                </a:lnTo>
                <a:lnTo>
                  <a:pt x="1255" y="1379"/>
                </a:lnTo>
                <a:lnTo>
                  <a:pt x="1255" y="1379"/>
                </a:lnTo>
                <a:lnTo>
                  <a:pt x="1292" y="1326"/>
                </a:lnTo>
                <a:lnTo>
                  <a:pt x="1325" y="1278"/>
                </a:lnTo>
                <a:lnTo>
                  <a:pt x="1342" y="1251"/>
                </a:lnTo>
                <a:lnTo>
                  <a:pt x="1356" y="1228"/>
                </a:lnTo>
                <a:lnTo>
                  <a:pt x="1356" y="1228"/>
                </a:lnTo>
                <a:lnTo>
                  <a:pt x="1379" y="1185"/>
                </a:lnTo>
                <a:lnTo>
                  <a:pt x="1399" y="1146"/>
                </a:lnTo>
                <a:lnTo>
                  <a:pt x="1411" y="1117"/>
                </a:lnTo>
                <a:lnTo>
                  <a:pt x="1414" y="1110"/>
                </a:lnTo>
                <a:lnTo>
                  <a:pt x="1414" y="1106"/>
                </a:lnTo>
                <a:lnTo>
                  <a:pt x="1414" y="1106"/>
                </a:lnTo>
                <a:lnTo>
                  <a:pt x="1412" y="1103"/>
                </a:lnTo>
                <a:lnTo>
                  <a:pt x="1415" y="1098"/>
                </a:lnTo>
                <a:lnTo>
                  <a:pt x="1423" y="1080"/>
                </a:lnTo>
                <a:lnTo>
                  <a:pt x="1434" y="1060"/>
                </a:lnTo>
                <a:lnTo>
                  <a:pt x="1441" y="1049"/>
                </a:lnTo>
                <a:lnTo>
                  <a:pt x="1441" y="1049"/>
                </a:lnTo>
                <a:lnTo>
                  <a:pt x="1445" y="1047"/>
                </a:lnTo>
                <a:lnTo>
                  <a:pt x="1451" y="1044"/>
                </a:lnTo>
                <a:lnTo>
                  <a:pt x="1466" y="1040"/>
                </a:lnTo>
                <a:lnTo>
                  <a:pt x="1487" y="1037"/>
                </a:lnTo>
                <a:lnTo>
                  <a:pt x="1513" y="1034"/>
                </a:lnTo>
                <a:lnTo>
                  <a:pt x="1513" y="1034"/>
                </a:lnTo>
                <a:lnTo>
                  <a:pt x="1554" y="1031"/>
                </a:lnTo>
                <a:lnTo>
                  <a:pt x="1607" y="1027"/>
                </a:lnTo>
                <a:lnTo>
                  <a:pt x="1633" y="1025"/>
                </a:lnTo>
                <a:lnTo>
                  <a:pt x="1654" y="1020"/>
                </a:lnTo>
                <a:lnTo>
                  <a:pt x="1670" y="1016"/>
                </a:lnTo>
                <a:lnTo>
                  <a:pt x="1676" y="1015"/>
                </a:lnTo>
                <a:lnTo>
                  <a:pt x="1679" y="1013"/>
                </a:lnTo>
                <a:lnTo>
                  <a:pt x="1679" y="1013"/>
                </a:lnTo>
                <a:lnTo>
                  <a:pt x="1681" y="1008"/>
                </a:lnTo>
                <a:lnTo>
                  <a:pt x="1683" y="1004"/>
                </a:lnTo>
                <a:lnTo>
                  <a:pt x="1685" y="994"/>
                </a:lnTo>
                <a:lnTo>
                  <a:pt x="1685" y="984"/>
                </a:lnTo>
                <a:lnTo>
                  <a:pt x="1699" y="969"/>
                </a:lnTo>
                <a:lnTo>
                  <a:pt x="1699" y="969"/>
                </a:lnTo>
                <a:lnTo>
                  <a:pt x="1702" y="964"/>
                </a:lnTo>
                <a:lnTo>
                  <a:pt x="1708" y="948"/>
                </a:lnTo>
                <a:lnTo>
                  <a:pt x="1709" y="940"/>
                </a:lnTo>
                <a:lnTo>
                  <a:pt x="1710" y="932"/>
                </a:lnTo>
                <a:lnTo>
                  <a:pt x="1709" y="925"/>
                </a:lnTo>
                <a:lnTo>
                  <a:pt x="1708" y="919"/>
                </a:lnTo>
                <a:lnTo>
                  <a:pt x="1708" y="919"/>
                </a:lnTo>
                <a:lnTo>
                  <a:pt x="1703" y="915"/>
                </a:lnTo>
                <a:lnTo>
                  <a:pt x="1698" y="911"/>
                </a:lnTo>
                <a:lnTo>
                  <a:pt x="1685" y="904"/>
                </a:lnTo>
                <a:lnTo>
                  <a:pt x="1672" y="899"/>
                </a:lnTo>
                <a:lnTo>
                  <a:pt x="1672" y="899"/>
                </a:lnTo>
                <a:lnTo>
                  <a:pt x="1629" y="867"/>
                </a:lnTo>
                <a:lnTo>
                  <a:pt x="1594" y="841"/>
                </a:lnTo>
                <a:lnTo>
                  <a:pt x="1581" y="830"/>
                </a:lnTo>
                <a:lnTo>
                  <a:pt x="1571" y="818"/>
                </a:lnTo>
                <a:lnTo>
                  <a:pt x="1571" y="818"/>
                </a:lnTo>
                <a:lnTo>
                  <a:pt x="1545" y="788"/>
                </a:lnTo>
                <a:lnTo>
                  <a:pt x="1534" y="774"/>
                </a:lnTo>
                <a:lnTo>
                  <a:pt x="1521" y="762"/>
                </a:lnTo>
                <a:lnTo>
                  <a:pt x="1521" y="762"/>
                </a:lnTo>
                <a:lnTo>
                  <a:pt x="1513" y="755"/>
                </a:lnTo>
                <a:lnTo>
                  <a:pt x="1506" y="751"/>
                </a:lnTo>
                <a:lnTo>
                  <a:pt x="1490" y="744"/>
                </a:lnTo>
                <a:lnTo>
                  <a:pt x="1477" y="738"/>
                </a:lnTo>
                <a:lnTo>
                  <a:pt x="1473" y="735"/>
                </a:lnTo>
                <a:lnTo>
                  <a:pt x="1470" y="733"/>
                </a:lnTo>
                <a:lnTo>
                  <a:pt x="1470" y="733"/>
                </a:lnTo>
                <a:lnTo>
                  <a:pt x="1469" y="730"/>
                </a:lnTo>
                <a:lnTo>
                  <a:pt x="1465" y="729"/>
                </a:lnTo>
                <a:lnTo>
                  <a:pt x="1456" y="724"/>
                </a:lnTo>
                <a:lnTo>
                  <a:pt x="1451" y="722"/>
                </a:lnTo>
                <a:lnTo>
                  <a:pt x="1447" y="718"/>
                </a:lnTo>
                <a:lnTo>
                  <a:pt x="1444" y="712"/>
                </a:lnTo>
                <a:lnTo>
                  <a:pt x="1441" y="704"/>
                </a:lnTo>
                <a:lnTo>
                  <a:pt x="1441" y="704"/>
                </a:lnTo>
                <a:lnTo>
                  <a:pt x="1440" y="690"/>
                </a:lnTo>
                <a:lnTo>
                  <a:pt x="1440" y="679"/>
                </a:lnTo>
                <a:lnTo>
                  <a:pt x="1440" y="673"/>
                </a:lnTo>
                <a:lnTo>
                  <a:pt x="1441" y="668"/>
                </a:lnTo>
                <a:lnTo>
                  <a:pt x="1441" y="668"/>
                </a:lnTo>
                <a:lnTo>
                  <a:pt x="1441" y="666"/>
                </a:lnTo>
                <a:lnTo>
                  <a:pt x="1441" y="664"/>
                </a:lnTo>
                <a:lnTo>
                  <a:pt x="1439" y="658"/>
                </a:lnTo>
                <a:lnTo>
                  <a:pt x="1433" y="651"/>
                </a:lnTo>
                <a:lnTo>
                  <a:pt x="1428" y="640"/>
                </a:lnTo>
                <a:lnTo>
                  <a:pt x="1428" y="640"/>
                </a:lnTo>
                <a:lnTo>
                  <a:pt x="1426" y="632"/>
                </a:lnTo>
                <a:lnTo>
                  <a:pt x="1426" y="623"/>
                </a:lnTo>
                <a:lnTo>
                  <a:pt x="1429" y="614"/>
                </a:lnTo>
                <a:lnTo>
                  <a:pt x="1432" y="601"/>
                </a:lnTo>
                <a:lnTo>
                  <a:pt x="1441" y="572"/>
                </a:lnTo>
                <a:lnTo>
                  <a:pt x="1445" y="553"/>
                </a:lnTo>
                <a:lnTo>
                  <a:pt x="1450" y="532"/>
                </a:lnTo>
                <a:lnTo>
                  <a:pt x="1450" y="532"/>
                </a:lnTo>
                <a:lnTo>
                  <a:pt x="1450" y="520"/>
                </a:lnTo>
                <a:lnTo>
                  <a:pt x="1451" y="509"/>
                </a:lnTo>
                <a:lnTo>
                  <a:pt x="1450" y="487"/>
                </a:lnTo>
                <a:lnTo>
                  <a:pt x="1445" y="466"/>
                </a:lnTo>
                <a:lnTo>
                  <a:pt x="1440" y="446"/>
                </a:lnTo>
                <a:lnTo>
                  <a:pt x="1434" y="431"/>
                </a:lnTo>
                <a:lnTo>
                  <a:pt x="1429" y="420"/>
                </a:lnTo>
                <a:lnTo>
                  <a:pt x="1423" y="416"/>
                </a:lnTo>
                <a:lnTo>
                  <a:pt x="1422" y="415"/>
                </a:lnTo>
                <a:lnTo>
                  <a:pt x="1421" y="417"/>
                </a:lnTo>
                <a:lnTo>
                  <a:pt x="1421" y="417"/>
                </a:lnTo>
                <a:lnTo>
                  <a:pt x="1419" y="424"/>
                </a:lnTo>
                <a:lnTo>
                  <a:pt x="1418" y="438"/>
                </a:lnTo>
                <a:lnTo>
                  <a:pt x="1419" y="474"/>
                </a:lnTo>
                <a:lnTo>
                  <a:pt x="1418" y="513"/>
                </a:lnTo>
                <a:lnTo>
                  <a:pt x="1416" y="528"/>
                </a:lnTo>
                <a:lnTo>
                  <a:pt x="1414" y="539"/>
                </a:lnTo>
                <a:lnTo>
                  <a:pt x="1414" y="539"/>
                </a:lnTo>
                <a:lnTo>
                  <a:pt x="1405" y="553"/>
                </a:lnTo>
                <a:lnTo>
                  <a:pt x="1399" y="564"/>
                </a:lnTo>
                <a:lnTo>
                  <a:pt x="1393" y="568"/>
                </a:lnTo>
                <a:lnTo>
                  <a:pt x="1389" y="571"/>
                </a:lnTo>
                <a:lnTo>
                  <a:pt x="1383" y="574"/>
                </a:lnTo>
                <a:lnTo>
                  <a:pt x="1378" y="575"/>
                </a:lnTo>
                <a:lnTo>
                  <a:pt x="1378" y="575"/>
                </a:lnTo>
                <a:lnTo>
                  <a:pt x="1363" y="576"/>
                </a:lnTo>
                <a:lnTo>
                  <a:pt x="1349" y="578"/>
                </a:lnTo>
                <a:lnTo>
                  <a:pt x="1338" y="578"/>
                </a:lnTo>
                <a:lnTo>
                  <a:pt x="1335" y="576"/>
                </a:lnTo>
                <a:lnTo>
                  <a:pt x="1334" y="575"/>
                </a:lnTo>
                <a:lnTo>
                  <a:pt x="1334" y="575"/>
                </a:lnTo>
                <a:lnTo>
                  <a:pt x="1334" y="563"/>
                </a:lnTo>
                <a:lnTo>
                  <a:pt x="1332" y="543"/>
                </a:lnTo>
                <a:lnTo>
                  <a:pt x="1330" y="534"/>
                </a:lnTo>
                <a:lnTo>
                  <a:pt x="1327" y="525"/>
                </a:lnTo>
                <a:lnTo>
                  <a:pt x="1324" y="518"/>
                </a:lnTo>
                <a:lnTo>
                  <a:pt x="1321" y="517"/>
                </a:lnTo>
                <a:lnTo>
                  <a:pt x="1320" y="517"/>
                </a:lnTo>
                <a:lnTo>
                  <a:pt x="1320" y="517"/>
                </a:lnTo>
                <a:lnTo>
                  <a:pt x="1316" y="518"/>
                </a:lnTo>
                <a:lnTo>
                  <a:pt x="1313" y="520"/>
                </a:lnTo>
                <a:lnTo>
                  <a:pt x="1309" y="525"/>
                </a:lnTo>
                <a:lnTo>
                  <a:pt x="1306" y="529"/>
                </a:lnTo>
                <a:lnTo>
                  <a:pt x="1306" y="532"/>
                </a:lnTo>
                <a:lnTo>
                  <a:pt x="1306" y="532"/>
                </a:lnTo>
                <a:lnTo>
                  <a:pt x="1288" y="488"/>
                </a:lnTo>
                <a:lnTo>
                  <a:pt x="1276" y="453"/>
                </a:lnTo>
                <a:lnTo>
                  <a:pt x="1272" y="440"/>
                </a:lnTo>
                <a:lnTo>
                  <a:pt x="1270" y="431"/>
                </a:lnTo>
                <a:lnTo>
                  <a:pt x="1270" y="431"/>
                </a:lnTo>
                <a:lnTo>
                  <a:pt x="1270" y="423"/>
                </a:lnTo>
                <a:lnTo>
                  <a:pt x="1272" y="411"/>
                </a:lnTo>
                <a:lnTo>
                  <a:pt x="1276" y="381"/>
                </a:lnTo>
                <a:lnTo>
                  <a:pt x="1284" y="346"/>
                </a:lnTo>
                <a:lnTo>
                  <a:pt x="1284" y="346"/>
                </a:lnTo>
                <a:lnTo>
                  <a:pt x="1292" y="304"/>
                </a:lnTo>
                <a:lnTo>
                  <a:pt x="1296" y="271"/>
                </a:lnTo>
                <a:lnTo>
                  <a:pt x="1298" y="256"/>
                </a:lnTo>
                <a:lnTo>
                  <a:pt x="1298" y="245"/>
                </a:lnTo>
                <a:lnTo>
                  <a:pt x="1298" y="245"/>
                </a:lnTo>
                <a:lnTo>
                  <a:pt x="1296" y="220"/>
                </a:lnTo>
                <a:lnTo>
                  <a:pt x="1292" y="191"/>
                </a:lnTo>
                <a:lnTo>
                  <a:pt x="1291" y="178"/>
                </a:lnTo>
                <a:lnTo>
                  <a:pt x="1287" y="167"/>
                </a:lnTo>
                <a:lnTo>
                  <a:pt x="1283" y="160"/>
                </a:lnTo>
                <a:lnTo>
                  <a:pt x="1280" y="159"/>
                </a:lnTo>
                <a:lnTo>
                  <a:pt x="1277" y="159"/>
                </a:lnTo>
                <a:lnTo>
                  <a:pt x="1277" y="159"/>
                </a:lnTo>
                <a:lnTo>
                  <a:pt x="1274" y="159"/>
                </a:lnTo>
                <a:lnTo>
                  <a:pt x="1272" y="163"/>
                </a:lnTo>
                <a:lnTo>
                  <a:pt x="1269" y="173"/>
                </a:lnTo>
                <a:lnTo>
                  <a:pt x="1269" y="187"/>
                </a:lnTo>
                <a:lnTo>
                  <a:pt x="1269" y="203"/>
                </a:lnTo>
                <a:lnTo>
                  <a:pt x="1270" y="236"/>
                </a:lnTo>
                <a:lnTo>
                  <a:pt x="1270" y="249"/>
                </a:lnTo>
                <a:lnTo>
                  <a:pt x="1270" y="258"/>
                </a:lnTo>
                <a:lnTo>
                  <a:pt x="1270" y="258"/>
                </a:lnTo>
                <a:lnTo>
                  <a:pt x="1263" y="279"/>
                </a:lnTo>
                <a:lnTo>
                  <a:pt x="1254" y="308"/>
                </a:lnTo>
                <a:lnTo>
                  <a:pt x="1241" y="346"/>
                </a:lnTo>
                <a:lnTo>
                  <a:pt x="1241" y="346"/>
                </a:lnTo>
                <a:lnTo>
                  <a:pt x="1190" y="276"/>
                </a:lnTo>
                <a:lnTo>
                  <a:pt x="1154" y="227"/>
                </a:lnTo>
                <a:lnTo>
                  <a:pt x="1141" y="206"/>
                </a:lnTo>
                <a:lnTo>
                  <a:pt x="1134" y="195"/>
                </a:lnTo>
                <a:lnTo>
                  <a:pt x="1134" y="195"/>
                </a:lnTo>
                <a:lnTo>
                  <a:pt x="1128" y="180"/>
                </a:lnTo>
                <a:lnTo>
                  <a:pt x="1121" y="155"/>
                </a:lnTo>
                <a:lnTo>
                  <a:pt x="1103" y="90"/>
                </a:lnTo>
                <a:lnTo>
                  <a:pt x="1094" y="55"/>
                </a:lnTo>
                <a:lnTo>
                  <a:pt x="1084" y="27"/>
                </a:lnTo>
                <a:lnTo>
                  <a:pt x="1076" y="7"/>
                </a:lnTo>
                <a:lnTo>
                  <a:pt x="1072" y="1"/>
                </a:lnTo>
                <a:lnTo>
                  <a:pt x="1069" y="0"/>
                </a:lnTo>
                <a:lnTo>
                  <a:pt x="1069" y="0"/>
                </a:lnTo>
                <a:lnTo>
                  <a:pt x="1065" y="3"/>
                </a:lnTo>
                <a:lnTo>
                  <a:pt x="1062" y="7"/>
                </a:lnTo>
                <a:lnTo>
                  <a:pt x="1059" y="12"/>
                </a:lnTo>
                <a:lnTo>
                  <a:pt x="1059" y="19"/>
                </a:lnTo>
                <a:lnTo>
                  <a:pt x="1061" y="36"/>
                </a:lnTo>
                <a:lnTo>
                  <a:pt x="1062" y="51"/>
                </a:lnTo>
                <a:lnTo>
                  <a:pt x="1062" y="51"/>
                </a:lnTo>
                <a:lnTo>
                  <a:pt x="1066" y="77"/>
                </a:lnTo>
                <a:lnTo>
                  <a:pt x="1076" y="122"/>
                </a:lnTo>
                <a:lnTo>
                  <a:pt x="1088" y="166"/>
                </a:lnTo>
                <a:lnTo>
                  <a:pt x="1094" y="182"/>
                </a:lnTo>
                <a:lnTo>
                  <a:pt x="1098" y="195"/>
                </a:lnTo>
                <a:lnTo>
                  <a:pt x="1098" y="195"/>
                </a:lnTo>
                <a:lnTo>
                  <a:pt x="1118" y="225"/>
                </a:lnTo>
                <a:lnTo>
                  <a:pt x="1153" y="276"/>
                </a:lnTo>
                <a:lnTo>
                  <a:pt x="1187" y="328"/>
                </a:lnTo>
                <a:lnTo>
                  <a:pt x="1200" y="347"/>
                </a:lnTo>
                <a:lnTo>
                  <a:pt x="1205" y="359"/>
                </a:lnTo>
                <a:lnTo>
                  <a:pt x="1205" y="359"/>
                </a:lnTo>
                <a:lnTo>
                  <a:pt x="1208" y="366"/>
                </a:lnTo>
                <a:lnTo>
                  <a:pt x="1211" y="373"/>
                </a:lnTo>
                <a:lnTo>
                  <a:pt x="1218" y="384"/>
                </a:lnTo>
                <a:lnTo>
                  <a:pt x="1226" y="395"/>
                </a:lnTo>
                <a:lnTo>
                  <a:pt x="1226" y="395"/>
                </a:lnTo>
                <a:lnTo>
                  <a:pt x="1227" y="406"/>
                </a:lnTo>
                <a:lnTo>
                  <a:pt x="1229" y="434"/>
                </a:lnTo>
                <a:lnTo>
                  <a:pt x="1230" y="451"/>
                </a:lnTo>
                <a:lnTo>
                  <a:pt x="1233" y="467"/>
                </a:lnTo>
                <a:lnTo>
                  <a:pt x="1236" y="482"/>
                </a:lnTo>
                <a:lnTo>
                  <a:pt x="1241" y="496"/>
                </a:lnTo>
                <a:lnTo>
                  <a:pt x="1241" y="496"/>
                </a:lnTo>
                <a:lnTo>
                  <a:pt x="1267" y="550"/>
                </a:lnTo>
                <a:lnTo>
                  <a:pt x="1284" y="582"/>
                </a:lnTo>
                <a:lnTo>
                  <a:pt x="1284" y="640"/>
                </a:lnTo>
                <a:lnTo>
                  <a:pt x="1284" y="640"/>
                </a:lnTo>
                <a:lnTo>
                  <a:pt x="1265" y="633"/>
                </a:lnTo>
                <a:lnTo>
                  <a:pt x="1219" y="615"/>
                </a:lnTo>
                <a:lnTo>
                  <a:pt x="1165" y="594"/>
                </a:lnTo>
                <a:lnTo>
                  <a:pt x="1143" y="585"/>
                </a:lnTo>
                <a:lnTo>
                  <a:pt x="1127" y="575"/>
                </a:lnTo>
                <a:lnTo>
                  <a:pt x="1127" y="575"/>
                </a:lnTo>
                <a:lnTo>
                  <a:pt x="1102" y="558"/>
                </a:lnTo>
                <a:lnTo>
                  <a:pt x="1084" y="545"/>
                </a:lnTo>
                <a:lnTo>
                  <a:pt x="1069" y="532"/>
                </a:lnTo>
                <a:lnTo>
                  <a:pt x="1069" y="532"/>
                </a:lnTo>
                <a:lnTo>
                  <a:pt x="1073" y="495"/>
                </a:lnTo>
                <a:lnTo>
                  <a:pt x="1074" y="462"/>
                </a:lnTo>
                <a:lnTo>
                  <a:pt x="1076" y="431"/>
                </a:lnTo>
                <a:lnTo>
                  <a:pt x="1076" y="431"/>
                </a:lnTo>
                <a:lnTo>
                  <a:pt x="1076" y="416"/>
                </a:lnTo>
                <a:lnTo>
                  <a:pt x="1073" y="395"/>
                </a:lnTo>
                <a:lnTo>
                  <a:pt x="1063" y="352"/>
                </a:lnTo>
                <a:lnTo>
                  <a:pt x="1059" y="332"/>
                </a:lnTo>
                <a:lnTo>
                  <a:pt x="1054" y="318"/>
                </a:lnTo>
                <a:lnTo>
                  <a:pt x="1049" y="308"/>
                </a:lnTo>
                <a:lnTo>
                  <a:pt x="1048" y="308"/>
                </a:lnTo>
                <a:lnTo>
                  <a:pt x="1047" y="310"/>
                </a:lnTo>
                <a:lnTo>
                  <a:pt x="1047" y="310"/>
                </a:lnTo>
                <a:lnTo>
                  <a:pt x="1045" y="318"/>
                </a:lnTo>
                <a:lnTo>
                  <a:pt x="1045" y="332"/>
                </a:lnTo>
                <a:lnTo>
                  <a:pt x="1045" y="370"/>
                </a:lnTo>
                <a:lnTo>
                  <a:pt x="1047" y="438"/>
                </a:lnTo>
                <a:lnTo>
                  <a:pt x="1047" y="438"/>
                </a:lnTo>
                <a:lnTo>
                  <a:pt x="1047" y="458"/>
                </a:lnTo>
                <a:lnTo>
                  <a:pt x="1045" y="476"/>
                </a:lnTo>
                <a:lnTo>
                  <a:pt x="1044" y="491"/>
                </a:lnTo>
                <a:lnTo>
                  <a:pt x="1043" y="495"/>
                </a:lnTo>
                <a:lnTo>
                  <a:pt x="1040" y="496"/>
                </a:lnTo>
                <a:lnTo>
                  <a:pt x="1040" y="496"/>
                </a:lnTo>
                <a:lnTo>
                  <a:pt x="1026" y="491"/>
                </a:lnTo>
                <a:lnTo>
                  <a:pt x="1000" y="476"/>
                </a:lnTo>
                <a:lnTo>
                  <a:pt x="985" y="466"/>
                </a:lnTo>
                <a:lnTo>
                  <a:pt x="971" y="455"/>
                </a:lnTo>
                <a:lnTo>
                  <a:pt x="957" y="444"/>
                </a:lnTo>
                <a:lnTo>
                  <a:pt x="947" y="431"/>
                </a:lnTo>
                <a:lnTo>
                  <a:pt x="947" y="431"/>
                </a:lnTo>
                <a:lnTo>
                  <a:pt x="938" y="417"/>
                </a:lnTo>
                <a:lnTo>
                  <a:pt x="928" y="401"/>
                </a:lnTo>
                <a:lnTo>
                  <a:pt x="909" y="362"/>
                </a:lnTo>
                <a:lnTo>
                  <a:pt x="894" y="323"/>
                </a:lnTo>
                <a:lnTo>
                  <a:pt x="883" y="294"/>
                </a:lnTo>
                <a:lnTo>
                  <a:pt x="883" y="294"/>
                </a:lnTo>
                <a:lnTo>
                  <a:pt x="873" y="253"/>
                </a:lnTo>
                <a:lnTo>
                  <a:pt x="859" y="189"/>
                </a:lnTo>
                <a:lnTo>
                  <a:pt x="851" y="159"/>
                </a:lnTo>
                <a:lnTo>
                  <a:pt x="844" y="133"/>
                </a:lnTo>
                <a:lnTo>
                  <a:pt x="837" y="115"/>
                </a:lnTo>
                <a:lnTo>
                  <a:pt x="834" y="109"/>
                </a:lnTo>
                <a:lnTo>
                  <a:pt x="832" y="108"/>
                </a:lnTo>
                <a:lnTo>
                  <a:pt x="832" y="108"/>
                </a:lnTo>
                <a:lnTo>
                  <a:pt x="830" y="110"/>
                </a:lnTo>
                <a:lnTo>
                  <a:pt x="829" y="116"/>
                </a:lnTo>
                <a:lnTo>
                  <a:pt x="830" y="134"/>
                </a:lnTo>
                <a:lnTo>
                  <a:pt x="832" y="160"/>
                </a:lnTo>
                <a:lnTo>
                  <a:pt x="836" y="191"/>
                </a:lnTo>
                <a:lnTo>
                  <a:pt x="847" y="254"/>
                </a:lnTo>
                <a:lnTo>
                  <a:pt x="854" y="294"/>
                </a:lnTo>
                <a:lnTo>
                  <a:pt x="854" y="294"/>
                </a:lnTo>
                <a:lnTo>
                  <a:pt x="856" y="308"/>
                </a:lnTo>
                <a:lnTo>
                  <a:pt x="862" y="325"/>
                </a:lnTo>
                <a:lnTo>
                  <a:pt x="877" y="368"/>
                </a:lnTo>
                <a:lnTo>
                  <a:pt x="887" y="391"/>
                </a:lnTo>
                <a:lnTo>
                  <a:pt x="896" y="413"/>
                </a:lnTo>
                <a:lnTo>
                  <a:pt x="907" y="434"/>
                </a:lnTo>
                <a:lnTo>
                  <a:pt x="918" y="452"/>
                </a:lnTo>
                <a:lnTo>
                  <a:pt x="918" y="452"/>
                </a:lnTo>
                <a:lnTo>
                  <a:pt x="931" y="470"/>
                </a:lnTo>
                <a:lnTo>
                  <a:pt x="947" y="488"/>
                </a:lnTo>
                <a:lnTo>
                  <a:pt x="967" y="509"/>
                </a:lnTo>
                <a:lnTo>
                  <a:pt x="989" y="528"/>
                </a:lnTo>
                <a:lnTo>
                  <a:pt x="1032" y="565"/>
                </a:lnTo>
                <a:lnTo>
                  <a:pt x="1069" y="596"/>
                </a:lnTo>
                <a:lnTo>
                  <a:pt x="1069" y="596"/>
                </a:lnTo>
                <a:lnTo>
                  <a:pt x="1089" y="611"/>
                </a:lnTo>
                <a:lnTo>
                  <a:pt x="1117" y="626"/>
                </a:lnTo>
                <a:lnTo>
                  <a:pt x="1149" y="644"/>
                </a:lnTo>
                <a:lnTo>
                  <a:pt x="1182" y="659"/>
                </a:lnTo>
                <a:lnTo>
                  <a:pt x="1238" y="687"/>
                </a:lnTo>
                <a:lnTo>
                  <a:pt x="1262" y="697"/>
                </a:lnTo>
                <a:lnTo>
                  <a:pt x="1262" y="69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157550A1-4CE9-4CC9-A03D-389BBF92DC9B}"/>
              </a:ext>
            </a:extLst>
          </p:cNvPr>
          <p:cNvSpPr>
            <a:spLocks noEditPoints="1"/>
          </p:cNvSpPr>
          <p:nvPr/>
        </p:nvSpPr>
        <p:spPr bwMode="auto">
          <a:xfrm>
            <a:off x="7234272" y="929828"/>
            <a:ext cx="1091272" cy="2529364"/>
          </a:xfrm>
          <a:custGeom>
            <a:avLst/>
            <a:gdLst>
              <a:gd name="T0" fmla="*/ 174 w 988"/>
              <a:gd name="T1" fmla="*/ 430 h 2290"/>
              <a:gd name="T2" fmla="*/ 14 w 988"/>
              <a:gd name="T3" fmla="*/ 343 h 2290"/>
              <a:gd name="T4" fmla="*/ 17 w 988"/>
              <a:gd name="T5" fmla="*/ 409 h 2290"/>
              <a:gd name="T6" fmla="*/ 108 w 988"/>
              <a:gd name="T7" fmla="*/ 506 h 2290"/>
              <a:gd name="T8" fmla="*/ 198 w 988"/>
              <a:gd name="T9" fmla="*/ 708 h 2290"/>
              <a:gd name="T10" fmla="*/ 119 w 988"/>
              <a:gd name="T11" fmla="*/ 1007 h 2290"/>
              <a:gd name="T12" fmla="*/ 170 w 988"/>
              <a:gd name="T13" fmla="*/ 1214 h 2290"/>
              <a:gd name="T14" fmla="*/ 180 w 988"/>
              <a:gd name="T15" fmla="*/ 1347 h 2290"/>
              <a:gd name="T16" fmla="*/ 152 w 988"/>
              <a:gd name="T17" fmla="*/ 1583 h 2290"/>
              <a:gd name="T18" fmla="*/ 50 w 988"/>
              <a:gd name="T19" fmla="*/ 1928 h 2290"/>
              <a:gd name="T20" fmla="*/ 60 w 988"/>
              <a:gd name="T21" fmla="*/ 1976 h 2290"/>
              <a:gd name="T22" fmla="*/ 115 w 988"/>
              <a:gd name="T23" fmla="*/ 1936 h 2290"/>
              <a:gd name="T24" fmla="*/ 173 w 988"/>
              <a:gd name="T25" fmla="*/ 1713 h 2290"/>
              <a:gd name="T26" fmla="*/ 285 w 988"/>
              <a:gd name="T27" fmla="*/ 1361 h 2290"/>
              <a:gd name="T28" fmla="*/ 352 w 988"/>
              <a:gd name="T29" fmla="*/ 1376 h 2290"/>
              <a:gd name="T30" fmla="*/ 400 w 988"/>
              <a:gd name="T31" fmla="*/ 1390 h 2290"/>
              <a:gd name="T32" fmla="*/ 436 w 988"/>
              <a:gd name="T33" fmla="*/ 1621 h 2290"/>
              <a:gd name="T34" fmla="*/ 449 w 988"/>
              <a:gd name="T35" fmla="*/ 1723 h 2290"/>
              <a:gd name="T36" fmla="*/ 428 w 988"/>
              <a:gd name="T37" fmla="*/ 2034 h 2290"/>
              <a:gd name="T38" fmla="*/ 515 w 988"/>
              <a:gd name="T39" fmla="*/ 1998 h 2290"/>
              <a:gd name="T40" fmla="*/ 500 w 988"/>
              <a:gd name="T41" fmla="*/ 1849 h 2290"/>
              <a:gd name="T42" fmla="*/ 507 w 988"/>
              <a:gd name="T43" fmla="*/ 1430 h 2290"/>
              <a:gd name="T44" fmla="*/ 726 w 988"/>
              <a:gd name="T45" fmla="*/ 1676 h 2290"/>
              <a:gd name="T46" fmla="*/ 756 w 988"/>
              <a:gd name="T47" fmla="*/ 2101 h 2290"/>
              <a:gd name="T48" fmla="*/ 723 w 988"/>
              <a:gd name="T49" fmla="*/ 2207 h 2290"/>
              <a:gd name="T50" fmla="*/ 616 w 988"/>
              <a:gd name="T51" fmla="*/ 2284 h 2290"/>
              <a:gd name="T52" fmla="*/ 748 w 988"/>
              <a:gd name="T53" fmla="*/ 2273 h 2290"/>
              <a:gd name="T54" fmla="*/ 806 w 988"/>
              <a:gd name="T55" fmla="*/ 2257 h 2290"/>
              <a:gd name="T56" fmla="*/ 847 w 988"/>
              <a:gd name="T57" fmla="*/ 2211 h 2290"/>
              <a:gd name="T58" fmla="*/ 849 w 988"/>
              <a:gd name="T59" fmla="*/ 2103 h 2290"/>
              <a:gd name="T60" fmla="*/ 879 w 988"/>
              <a:gd name="T61" fmla="*/ 1655 h 2290"/>
              <a:gd name="T62" fmla="*/ 949 w 988"/>
              <a:gd name="T63" fmla="*/ 1224 h 2290"/>
              <a:gd name="T64" fmla="*/ 988 w 988"/>
              <a:gd name="T65" fmla="*/ 1070 h 2290"/>
              <a:gd name="T66" fmla="*/ 936 w 988"/>
              <a:gd name="T67" fmla="*/ 947 h 2290"/>
              <a:gd name="T68" fmla="*/ 705 w 988"/>
              <a:gd name="T69" fmla="*/ 788 h 2290"/>
              <a:gd name="T70" fmla="*/ 396 w 988"/>
              <a:gd name="T71" fmla="*/ 794 h 2290"/>
              <a:gd name="T72" fmla="*/ 336 w 988"/>
              <a:gd name="T73" fmla="*/ 747 h 2290"/>
              <a:gd name="T74" fmla="*/ 440 w 988"/>
              <a:gd name="T75" fmla="*/ 689 h 2290"/>
              <a:gd name="T76" fmla="*/ 482 w 988"/>
              <a:gd name="T77" fmla="*/ 660 h 2290"/>
              <a:gd name="T78" fmla="*/ 461 w 988"/>
              <a:gd name="T79" fmla="*/ 593 h 2290"/>
              <a:gd name="T80" fmla="*/ 427 w 988"/>
              <a:gd name="T81" fmla="*/ 537 h 2290"/>
              <a:gd name="T82" fmla="*/ 395 w 988"/>
              <a:gd name="T83" fmla="*/ 462 h 2290"/>
              <a:gd name="T84" fmla="*/ 389 w 988"/>
              <a:gd name="T85" fmla="*/ 361 h 2290"/>
              <a:gd name="T86" fmla="*/ 438 w 988"/>
              <a:gd name="T87" fmla="*/ 227 h 2290"/>
              <a:gd name="T88" fmla="*/ 354 w 988"/>
              <a:gd name="T89" fmla="*/ 75 h 2290"/>
              <a:gd name="T90" fmla="*/ 296 w 988"/>
              <a:gd name="T91" fmla="*/ 8 h 2290"/>
              <a:gd name="T92" fmla="*/ 325 w 988"/>
              <a:gd name="T93" fmla="*/ 86 h 2290"/>
              <a:gd name="T94" fmla="*/ 409 w 988"/>
              <a:gd name="T95" fmla="*/ 212 h 2290"/>
              <a:gd name="T96" fmla="*/ 387 w 988"/>
              <a:gd name="T97" fmla="*/ 306 h 2290"/>
              <a:gd name="T98" fmla="*/ 329 w 988"/>
              <a:gd name="T99" fmla="*/ 398 h 2290"/>
              <a:gd name="T100" fmla="*/ 285 w 988"/>
              <a:gd name="T101" fmla="*/ 380 h 2290"/>
              <a:gd name="T102" fmla="*/ 227 w 988"/>
              <a:gd name="T103" fmla="*/ 376 h 2290"/>
              <a:gd name="T104" fmla="*/ 98 w 988"/>
              <a:gd name="T105" fmla="*/ 283 h 2290"/>
              <a:gd name="T106" fmla="*/ 80 w 988"/>
              <a:gd name="T107" fmla="*/ 149 h 2290"/>
              <a:gd name="T108" fmla="*/ 98 w 988"/>
              <a:gd name="T109" fmla="*/ 0 h 2290"/>
              <a:gd name="T110" fmla="*/ 71 w 988"/>
              <a:gd name="T111" fmla="*/ 57 h 2290"/>
              <a:gd name="T112" fmla="*/ 33 w 988"/>
              <a:gd name="T113" fmla="*/ 169 h 2290"/>
              <a:gd name="T114" fmla="*/ 82 w 988"/>
              <a:gd name="T115" fmla="*/ 307 h 2290"/>
              <a:gd name="T116" fmla="*/ 744 w 988"/>
              <a:gd name="T117" fmla="*/ 1476 h 2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88" h="2290">
                <a:moveTo>
                  <a:pt x="189" y="404"/>
                </a:moveTo>
                <a:lnTo>
                  <a:pt x="189" y="404"/>
                </a:lnTo>
                <a:lnTo>
                  <a:pt x="189" y="408"/>
                </a:lnTo>
                <a:lnTo>
                  <a:pt x="189" y="415"/>
                </a:lnTo>
                <a:lnTo>
                  <a:pt x="188" y="420"/>
                </a:lnTo>
                <a:lnTo>
                  <a:pt x="187" y="425"/>
                </a:lnTo>
                <a:lnTo>
                  <a:pt x="184" y="427"/>
                </a:lnTo>
                <a:lnTo>
                  <a:pt x="181" y="429"/>
                </a:lnTo>
                <a:lnTo>
                  <a:pt x="181" y="429"/>
                </a:lnTo>
                <a:lnTo>
                  <a:pt x="174" y="430"/>
                </a:lnTo>
                <a:lnTo>
                  <a:pt x="169" y="433"/>
                </a:lnTo>
                <a:lnTo>
                  <a:pt x="164" y="437"/>
                </a:lnTo>
                <a:lnTo>
                  <a:pt x="164" y="437"/>
                </a:lnTo>
                <a:lnTo>
                  <a:pt x="107" y="394"/>
                </a:lnTo>
                <a:lnTo>
                  <a:pt x="62" y="362"/>
                </a:lnTo>
                <a:lnTo>
                  <a:pt x="44" y="351"/>
                </a:lnTo>
                <a:lnTo>
                  <a:pt x="33" y="346"/>
                </a:lnTo>
                <a:lnTo>
                  <a:pt x="33" y="346"/>
                </a:lnTo>
                <a:lnTo>
                  <a:pt x="20" y="343"/>
                </a:lnTo>
                <a:lnTo>
                  <a:pt x="14" y="343"/>
                </a:lnTo>
                <a:lnTo>
                  <a:pt x="9" y="344"/>
                </a:lnTo>
                <a:lnTo>
                  <a:pt x="6" y="346"/>
                </a:lnTo>
                <a:lnTo>
                  <a:pt x="3" y="348"/>
                </a:lnTo>
                <a:lnTo>
                  <a:pt x="0" y="351"/>
                </a:lnTo>
                <a:lnTo>
                  <a:pt x="0" y="354"/>
                </a:lnTo>
                <a:lnTo>
                  <a:pt x="0" y="354"/>
                </a:lnTo>
                <a:lnTo>
                  <a:pt x="2" y="361"/>
                </a:lnTo>
                <a:lnTo>
                  <a:pt x="4" y="373"/>
                </a:lnTo>
                <a:lnTo>
                  <a:pt x="10" y="390"/>
                </a:lnTo>
                <a:lnTo>
                  <a:pt x="17" y="409"/>
                </a:lnTo>
                <a:lnTo>
                  <a:pt x="27" y="429"/>
                </a:lnTo>
                <a:lnTo>
                  <a:pt x="36" y="448"/>
                </a:lnTo>
                <a:lnTo>
                  <a:pt x="47" y="465"/>
                </a:lnTo>
                <a:lnTo>
                  <a:pt x="53" y="472"/>
                </a:lnTo>
                <a:lnTo>
                  <a:pt x="58" y="478"/>
                </a:lnTo>
                <a:lnTo>
                  <a:pt x="58" y="478"/>
                </a:lnTo>
                <a:lnTo>
                  <a:pt x="64" y="483"/>
                </a:lnTo>
                <a:lnTo>
                  <a:pt x="72" y="488"/>
                </a:lnTo>
                <a:lnTo>
                  <a:pt x="89" y="498"/>
                </a:lnTo>
                <a:lnTo>
                  <a:pt x="108" y="506"/>
                </a:lnTo>
                <a:lnTo>
                  <a:pt x="127" y="513"/>
                </a:lnTo>
                <a:lnTo>
                  <a:pt x="159" y="524"/>
                </a:lnTo>
                <a:lnTo>
                  <a:pt x="173" y="527"/>
                </a:lnTo>
                <a:lnTo>
                  <a:pt x="173" y="527"/>
                </a:lnTo>
                <a:lnTo>
                  <a:pt x="177" y="548"/>
                </a:lnTo>
                <a:lnTo>
                  <a:pt x="185" y="596"/>
                </a:lnTo>
                <a:lnTo>
                  <a:pt x="193" y="655"/>
                </a:lnTo>
                <a:lnTo>
                  <a:pt x="196" y="683"/>
                </a:lnTo>
                <a:lnTo>
                  <a:pt x="198" y="708"/>
                </a:lnTo>
                <a:lnTo>
                  <a:pt x="198" y="708"/>
                </a:lnTo>
                <a:lnTo>
                  <a:pt x="196" y="733"/>
                </a:lnTo>
                <a:lnTo>
                  <a:pt x="195" y="758"/>
                </a:lnTo>
                <a:lnTo>
                  <a:pt x="189" y="809"/>
                </a:lnTo>
                <a:lnTo>
                  <a:pt x="181" y="866"/>
                </a:lnTo>
                <a:lnTo>
                  <a:pt x="181" y="866"/>
                </a:lnTo>
                <a:lnTo>
                  <a:pt x="171" y="884"/>
                </a:lnTo>
                <a:lnTo>
                  <a:pt x="149" y="927"/>
                </a:lnTo>
                <a:lnTo>
                  <a:pt x="137" y="953"/>
                </a:lnTo>
                <a:lnTo>
                  <a:pt x="126" y="980"/>
                </a:lnTo>
                <a:lnTo>
                  <a:pt x="119" y="1007"/>
                </a:lnTo>
                <a:lnTo>
                  <a:pt x="116" y="1019"/>
                </a:lnTo>
                <a:lnTo>
                  <a:pt x="115" y="1030"/>
                </a:lnTo>
                <a:lnTo>
                  <a:pt x="115" y="1030"/>
                </a:lnTo>
                <a:lnTo>
                  <a:pt x="116" y="1041"/>
                </a:lnTo>
                <a:lnTo>
                  <a:pt x="118" y="1054"/>
                </a:lnTo>
                <a:lnTo>
                  <a:pt x="123" y="1081"/>
                </a:lnTo>
                <a:lnTo>
                  <a:pt x="133" y="1110"/>
                </a:lnTo>
                <a:lnTo>
                  <a:pt x="142" y="1141"/>
                </a:lnTo>
                <a:lnTo>
                  <a:pt x="163" y="1193"/>
                </a:lnTo>
                <a:lnTo>
                  <a:pt x="170" y="1214"/>
                </a:lnTo>
                <a:lnTo>
                  <a:pt x="173" y="1228"/>
                </a:lnTo>
                <a:lnTo>
                  <a:pt x="173" y="1228"/>
                </a:lnTo>
                <a:lnTo>
                  <a:pt x="176" y="1247"/>
                </a:lnTo>
                <a:lnTo>
                  <a:pt x="180" y="1267"/>
                </a:lnTo>
                <a:lnTo>
                  <a:pt x="182" y="1289"/>
                </a:lnTo>
                <a:lnTo>
                  <a:pt x="182" y="1298"/>
                </a:lnTo>
                <a:lnTo>
                  <a:pt x="181" y="1310"/>
                </a:lnTo>
                <a:lnTo>
                  <a:pt x="181" y="1310"/>
                </a:lnTo>
                <a:lnTo>
                  <a:pt x="180" y="1325"/>
                </a:lnTo>
                <a:lnTo>
                  <a:pt x="180" y="1347"/>
                </a:lnTo>
                <a:lnTo>
                  <a:pt x="180" y="1401"/>
                </a:lnTo>
                <a:lnTo>
                  <a:pt x="178" y="1456"/>
                </a:lnTo>
                <a:lnTo>
                  <a:pt x="176" y="1477"/>
                </a:lnTo>
                <a:lnTo>
                  <a:pt x="173" y="1491"/>
                </a:lnTo>
                <a:lnTo>
                  <a:pt x="173" y="1491"/>
                </a:lnTo>
                <a:lnTo>
                  <a:pt x="162" y="1524"/>
                </a:lnTo>
                <a:lnTo>
                  <a:pt x="156" y="1540"/>
                </a:lnTo>
                <a:lnTo>
                  <a:pt x="156" y="1540"/>
                </a:lnTo>
                <a:lnTo>
                  <a:pt x="155" y="1556"/>
                </a:lnTo>
                <a:lnTo>
                  <a:pt x="152" y="1583"/>
                </a:lnTo>
                <a:lnTo>
                  <a:pt x="148" y="1623"/>
                </a:lnTo>
                <a:lnTo>
                  <a:pt x="148" y="1623"/>
                </a:lnTo>
                <a:lnTo>
                  <a:pt x="111" y="1748"/>
                </a:lnTo>
                <a:lnTo>
                  <a:pt x="86" y="1835"/>
                </a:lnTo>
                <a:lnTo>
                  <a:pt x="75" y="1878"/>
                </a:lnTo>
                <a:lnTo>
                  <a:pt x="75" y="1878"/>
                </a:lnTo>
                <a:lnTo>
                  <a:pt x="73" y="1882"/>
                </a:lnTo>
                <a:lnTo>
                  <a:pt x="71" y="1888"/>
                </a:lnTo>
                <a:lnTo>
                  <a:pt x="64" y="1903"/>
                </a:lnTo>
                <a:lnTo>
                  <a:pt x="50" y="1928"/>
                </a:lnTo>
                <a:lnTo>
                  <a:pt x="50" y="1928"/>
                </a:lnTo>
                <a:lnTo>
                  <a:pt x="40" y="1937"/>
                </a:lnTo>
                <a:lnTo>
                  <a:pt x="28" y="1950"/>
                </a:lnTo>
                <a:lnTo>
                  <a:pt x="15" y="1962"/>
                </a:lnTo>
                <a:lnTo>
                  <a:pt x="9" y="1969"/>
                </a:lnTo>
                <a:lnTo>
                  <a:pt x="9" y="1969"/>
                </a:lnTo>
                <a:lnTo>
                  <a:pt x="10" y="1971"/>
                </a:lnTo>
                <a:lnTo>
                  <a:pt x="15" y="1972"/>
                </a:lnTo>
                <a:lnTo>
                  <a:pt x="36" y="1975"/>
                </a:lnTo>
                <a:lnTo>
                  <a:pt x="60" y="1976"/>
                </a:lnTo>
                <a:lnTo>
                  <a:pt x="83" y="1977"/>
                </a:lnTo>
                <a:lnTo>
                  <a:pt x="83" y="1977"/>
                </a:lnTo>
                <a:lnTo>
                  <a:pt x="87" y="1976"/>
                </a:lnTo>
                <a:lnTo>
                  <a:pt x="91" y="1975"/>
                </a:lnTo>
                <a:lnTo>
                  <a:pt x="98" y="1971"/>
                </a:lnTo>
                <a:lnTo>
                  <a:pt x="104" y="1964"/>
                </a:lnTo>
                <a:lnTo>
                  <a:pt x="108" y="1957"/>
                </a:lnTo>
                <a:lnTo>
                  <a:pt x="113" y="1943"/>
                </a:lnTo>
                <a:lnTo>
                  <a:pt x="115" y="1936"/>
                </a:lnTo>
                <a:lnTo>
                  <a:pt x="115" y="1936"/>
                </a:lnTo>
                <a:lnTo>
                  <a:pt x="119" y="1935"/>
                </a:lnTo>
                <a:lnTo>
                  <a:pt x="127" y="1932"/>
                </a:lnTo>
                <a:lnTo>
                  <a:pt x="131" y="1930"/>
                </a:lnTo>
                <a:lnTo>
                  <a:pt x="136" y="1928"/>
                </a:lnTo>
                <a:lnTo>
                  <a:pt x="138" y="1924"/>
                </a:lnTo>
                <a:lnTo>
                  <a:pt x="140" y="1919"/>
                </a:lnTo>
                <a:lnTo>
                  <a:pt x="140" y="1919"/>
                </a:lnTo>
                <a:lnTo>
                  <a:pt x="149" y="1853"/>
                </a:lnTo>
                <a:lnTo>
                  <a:pt x="159" y="1791"/>
                </a:lnTo>
                <a:lnTo>
                  <a:pt x="173" y="1713"/>
                </a:lnTo>
                <a:lnTo>
                  <a:pt x="173" y="1713"/>
                </a:lnTo>
                <a:lnTo>
                  <a:pt x="182" y="1668"/>
                </a:lnTo>
                <a:lnTo>
                  <a:pt x="196" y="1617"/>
                </a:lnTo>
                <a:lnTo>
                  <a:pt x="213" y="1563"/>
                </a:lnTo>
                <a:lnTo>
                  <a:pt x="229" y="1509"/>
                </a:lnTo>
                <a:lnTo>
                  <a:pt x="258" y="1423"/>
                </a:lnTo>
                <a:lnTo>
                  <a:pt x="272" y="1384"/>
                </a:lnTo>
                <a:lnTo>
                  <a:pt x="272" y="1384"/>
                </a:lnTo>
                <a:lnTo>
                  <a:pt x="276" y="1375"/>
                </a:lnTo>
                <a:lnTo>
                  <a:pt x="285" y="1361"/>
                </a:lnTo>
                <a:lnTo>
                  <a:pt x="296" y="1343"/>
                </a:lnTo>
                <a:lnTo>
                  <a:pt x="296" y="1343"/>
                </a:lnTo>
                <a:lnTo>
                  <a:pt x="313" y="1351"/>
                </a:lnTo>
                <a:lnTo>
                  <a:pt x="326" y="1358"/>
                </a:lnTo>
                <a:lnTo>
                  <a:pt x="333" y="1363"/>
                </a:lnTo>
                <a:lnTo>
                  <a:pt x="337" y="1368"/>
                </a:lnTo>
                <a:lnTo>
                  <a:pt x="337" y="1368"/>
                </a:lnTo>
                <a:lnTo>
                  <a:pt x="341" y="1372"/>
                </a:lnTo>
                <a:lnTo>
                  <a:pt x="347" y="1375"/>
                </a:lnTo>
                <a:lnTo>
                  <a:pt x="352" y="1376"/>
                </a:lnTo>
                <a:lnTo>
                  <a:pt x="358" y="1376"/>
                </a:lnTo>
                <a:lnTo>
                  <a:pt x="366" y="1376"/>
                </a:lnTo>
                <a:lnTo>
                  <a:pt x="370" y="1376"/>
                </a:lnTo>
                <a:lnTo>
                  <a:pt x="370" y="1376"/>
                </a:lnTo>
                <a:lnTo>
                  <a:pt x="377" y="1379"/>
                </a:lnTo>
                <a:lnTo>
                  <a:pt x="382" y="1381"/>
                </a:lnTo>
                <a:lnTo>
                  <a:pt x="387" y="1384"/>
                </a:lnTo>
                <a:lnTo>
                  <a:pt x="387" y="1384"/>
                </a:lnTo>
                <a:lnTo>
                  <a:pt x="392" y="1387"/>
                </a:lnTo>
                <a:lnTo>
                  <a:pt x="400" y="1390"/>
                </a:lnTo>
                <a:lnTo>
                  <a:pt x="411" y="1393"/>
                </a:lnTo>
                <a:lnTo>
                  <a:pt x="411" y="1393"/>
                </a:lnTo>
                <a:lnTo>
                  <a:pt x="414" y="1471"/>
                </a:lnTo>
                <a:lnTo>
                  <a:pt x="420" y="1565"/>
                </a:lnTo>
                <a:lnTo>
                  <a:pt x="420" y="1565"/>
                </a:lnTo>
                <a:lnTo>
                  <a:pt x="421" y="1574"/>
                </a:lnTo>
                <a:lnTo>
                  <a:pt x="424" y="1582"/>
                </a:lnTo>
                <a:lnTo>
                  <a:pt x="429" y="1601"/>
                </a:lnTo>
                <a:lnTo>
                  <a:pt x="435" y="1617"/>
                </a:lnTo>
                <a:lnTo>
                  <a:pt x="436" y="1621"/>
                </a:lnTo>
                <a:lnTo>
                  <a:pt x="436" y="1623"/>
                </a:lnTo>
                <a:lnTo>
                  <a:pt x="436" y="1623"/>
                </a:lnTo>
                <a:lnTo>
                  <a:pt x="435" y="1623"/>
                </a:lnTo>
                <a:lnTo>
                  <a:pt x="435" y="1625"/>
                </a:lnTo>
                <a:lnTo>
                  <a:pt x="436" y="1630"/>
                </a:lnTo>
                <a:lnTo>
                  <a:pt x="439" y="1643"/>
                </a:lnTo>
                <a:lnTo>
                  <a:pt x="445" y="1664"/>
                </a:lnTo>
                <a:lnTo>
                  <a:pt x="445" y="1664"/>
                </a:lnTo>
                <a:lnTo>
                  <a:pt x="446" y="1687"/>
                </a:lnTo>
                <a:lnTo>
                  <a:pt x="449" y="1723"/>
                </a:lnTo>
                <a:lnTo>
                  <a:pt x="451" y="1817"/>
                </a:lnTo>
                <a:lnTo>
                  <a:pt x="454" y="1907"/>
                </a:lnTo>
                <a:lnTo>
                  <a:pt x="453" y="1937"/>
                </a:lnTo>
                <a:lnTo>
                  <a:pt x="453" y="1953"/>
                </a:lnTo>
                <a:lnTo>
                  <a:pt x="453" y="1953"/>
                </a:lnTo>
                <a:lnTo>
                  <a:pt x="438" y="1997"/>
                </a:lnTo>
                <a:lnTo>
                  <a:pt x="431" y="2023"/>
                </a:lnTo>
                <a:lnTo>
                  <a:pt x="428" y="2031"/>
                </a:lnTo>
                <a:lnTo>
                  <a:pt x="428" y="2034"/>
                </a:lnTo>
                <a:lnTo>
                  <a:pt x="428" y="2034"/>
                </a:lnTo>
                <a:lnTo>
                  <a:pt x="439" y="2037"/>
                </a:lnTo>
                <a:lnTo>
                  <a:pt x="461" y="2038"/>
                </a:lnTo>
                <a:lnTo>
                  <a:pt x="485" y="2038"/>
                </a:lnTo>
                <a:lnTo>
                  <a:pt x="496" y="2037"/>
                </a:lnTo>
                <a:lnTo>
                  <a:pt x="501" y="2034"/>
                </a:lnTo>
                <a:lnTo>
                  <a:pt x="501" y="2034"/>
                </a:lnTo>
                <a:lnTo>
                  <a:pt x="505" y="2030"/>
                </a:lnTo>
                <a:lnTo>
                  <a:pt x="509" y="2020"/>
                </a:lnTo>
                <a:lnTo>
                  <a:pt x="512" y="2011"/>
                </a:lnTo>
                <a:lnTo>
                  <a:pt x="515" y="1998"/>
                </a:lnTo>
                <a:lnTo>
                  <a:pt x="518" y="1977"/>
                </a:lnTo>
                <a:lnTo>
                  <a:pt x="518" y="1969"/>
                </a:lnTo>
                <a:lnTo>
                  <a:pt x="518" y="1944"/>
                </a:lnTo>
                <a:lnTo>
                  <a:pt x="518" y="1944"/>
                </a:lnTo>
                <a:lnTo>
                  <a:pt x="516" y="1936"/>
                </a:lnTo>
                <a:lnTo>
                  <a:pt x="514" y="1921"/>
                </a:lnTo>
                <a:lnTo>
                  <a:pt x="508" y="1899"/>
                </a:lnTo>
                <a:lnTo>
                  <a:pt x="501" y="1870"/>
                </a:lnTo>
                <a:lnTo>
                  <a:pt x="501" y="1870"/>
                </a:lnTo>
                <a:lnTo>
                  <a:pt x="500" y="1849"/>
                </a:lnTo>
                <a:lnTo>
                  <a:pt x="498" y="1818"/>
                </a:lnTo>
                <a:lnTo>
                  <a:pt x="497" y="1744"/>
                </a:lnTo>
                <a:lnTo>
                  <a:pt x="496" y="1670"/>
                </a:lnTo>
                <a:lnTo>
                  <a:pt x="496" y="1643"/>
                </a:lnTo>
                <a:lnTo>
                  <a:pt x="493" y="1623"/>
                </a:lnTo>
                <a:lnTo>
                  <a:pt x="493" y="1623"/>
                </a:lnTo>
                <a:lnTo>
                  <a:pt x="493" y="1603"/>
                </a:lnTo>
                <a:lnTo>
                  <a:pt x="493" y="1572"/>
                </a:lnTo>
                <a:lnTo>
                  <a:pt x="500" y="1498"/>
                </a:lnTo>
                <a:lnTo>
                  <a:pt x="507" y="1430"/>
                </a:lnTo>
                <a:lnTo>
                  <a:pt x="509" y="1401"/>
                </a:lnTo>
                <a:lnTo>
                  <a:pt x="543" y="1401"/>
                </a:lnTo>
                <a:lnTo>
                  <a:pt x="543" y="1401"/>
                </a:lnTo>
                <a:lnTo>
                  <a:pt x="605" y="1492"/>
                </a:lnTo>
                <a:lnTo>
                  <a:pt x="682" y="1607"/>
                </a:lnTo>
                <a:lnTo>
                  <a:pt x="682" y="1607"/>
                </a:lnTo>
                <a:lnTo>
                  <a:pt x="697" y="1628"/>
                </a:lnTo>
                <a:lnTo>
                  <a:pt x="712" y="1650"/>
                </a:lnTo>
                <a:lnTo>
                  <a:pt x="719" y="1662"/>
                </a:lnTo>
                <a:lnTo>
                  <a:pt x="726" y="1676"/>
                </a:lnTo>
                <a:lnTo>
                  <a:pt x="733" y="1694"/>
                </a:lnTo>
                <a:lnTo>
                  <a:pt x="740" y="1713"/>
                </a:lnTo>
                <a:lnTo>
                  <a:pt x="740" y="1713"/>
                </a:lnTo>
                <a:lnTo>
                  <a:pt x="743" y="1727"/>
                </a:lnTo>
                <a:lnTo>
                  <a:pt x="745" y="1745"/>
                </a:lnTo>
                <a:lnTo>
                  <a:pt x="749" y="1794"/>
                </a:lnTo>
                <a:lnTo>
                  <a:pt x="752" y="1852"/>
                </a:lnTo>
                <a:lnTo>
                  <a:pt x="755" y="1915"/>
                </a:lnTo>
                <a:lnTo>
                  <a:pt x="755" y="2033"/>
                </a:lnTo>
                <a:lnTo>
                  <a:pt x="756" y="2101"/>
                </a:lnTo>
                <a:lnTo>
                  <a:pt x="756" y="2101"/>
                </a:lnTo>
                <a:lnTo>
                  <a:pt x="756" y="2114"/>
                </a:lnTo>
                <a:lnTo>
                  <a:pt x="754" y="2131"/>
                </a:lnTo>
                <a:lnTo>
                  <a:pt x="749" y="2146"/>
                </a:lnTo>
                <a:lnTo>
                  <a:pt x="745" y="2163"/>
                </a:lnTo>
                <a:lnTo>
                  <a:pt x="738" y="2178"/>
                </a:lnTo>
                <a:lnTo>
                  <a:pt x="733" y="2190"/>
                </a:lnTo>
                <a:lnTo>
                  <a:pt x="729" y="2201"/>
                </a:lnTo>
                <a:lnTo>
                  <a:pt x="723" y="2207"/>
                </a:lnTo>
                <a:lnTo>
                  <a:pt x="723" y="2207"/>
                </a:lnTo>
                <a:lnTo>
                  <a:pt x="715" y="2214"/>
                </a:lnTo>
                <a:lnTo>
                  <a:pt x="700" y="2224"/>
                </a:lnTo>
                <a:lnTo>
                  <a:pt x="657" y="2246"/>
                </a:lnTo>
                <a:lnTo>
                  <a:pt x="636" y="2258"/>
                </a:lnTo>
                <a:lnTo>
                  <a:pt x="620" y="2268"/>
                </a:lnTo>
                <a:lnTo>
                  <a:pt x="610" y="2276"/>
                </a:lnTo>
                <a:lnTo>
                  <a:pt x="607" y="2280"/>
                </a:lnTo>
                <a:lnTo>
                  <a:pt x="609" y="2282"/>
                </a:lnTo>
                <a:lnTo>
                  <a:pt x="609" y="2282"/>
                </a:lnTo>
                <a:lnTo>
                  <a:pt x="616" y="2284"/>
                </a:lnTo>
                <a:lnTo>
                  <a:pt x="625" y="2286"/>
                </a:lnTo>
                <a:lnTo>
                  <a:pt x="650" y="2289"/>
                </a:lnTo>
                <a:lnTo>
                  <a:pt x="675" y="2290"/>
                </a:lnTo>
                <a:lnTo>
                  <a:pt x="690" y="2290"/>
                </a:lnTo>
                <a:lnTo>
                  <a:pt x="690" y="2290"/>
                </a:lnTo>
                <a:lnTo>
                  <a:pt x="705" y="2287"/>
                </a:lnTo>
                <a:lnTo>
                  <a:pt x="725" y="2282"/>
                </a:lnTo>
                <a:lnTo>
                  <a:pt x="748" y="2273"/>
                </a:lnTo>
                <a:lnTo>
                  <a:pt x="748" y="2273"/>
                </a:lnTo>
                <a:lnTo>
                  <a:pt x="748" y="2273"/>
                </a:lnTo>
                <a:lnTo>
                  <a:pt x="748" y="2275"/>
                </a:lnTo>
                <a:lnTo>
                  <a:pt x="765" y="2273"/>
                </a:lnTo>
                <a:lnTo>
                  <a:pt x="765" y="2273"/>
                </a:lnTo>
                <a:lnTo>
                  <a:pt x="780" y="2272"/>
                </a:lnTo>
                <a:lnTo>
                  <a:pt x="791" y="2269"/>
                </a:lnTo>
                <a:lnTo>
                  <a:pt x="795" y="2268"/>
                </a:lnTo>
                <a:lnTo>
                  <a:pt x="799" y="2265"/>
                </a:lnTo>
                <a:lnTo>
                  <a:pt x="803" y="2262"/>
                </a:lnTo>
                <a:lnTo>
                  <a:pt x="806" y="2257"/>
                </a:lnTo>
                <a:lnTo>
                  <a:pt x="806" y="2257"/>
                </a:lnTo>
                <a:lnTo>
                  <a:pt x="813" y="2246"/>
                </a:lnTo>
                <a:lnTo>
                  <a:pt x="814" y="2240"/>
                </a:lnTo>
                <a:lnTo>
                  <a:pt x="814" y="2240"/>
                </a:lnTo>
                <a:lnTo>
                  <a:pt x="823" y="2207"/>
                </a:lnTo>
                <a:lnTo>
                  <a:pt x="823" y="2207"/>
                </a:lnTo>
                <a:lnTo>
                  <a:pt x="824" y="2210"/>
                </a:lnTo>
                <a:lnTo>
                  <a:pt x="831" y="2213"/>
                </a:lnTo>
                <a:lnTo>
                  <a:pt x="836" y="2214"/>
                </a:lnTo>
                <a:lnTo>
                  <a:pt x="842" y="2214"/>
                </a:lnTo>
                <a:lnTo>
                  <a:pt x="847" y="2211"/>
                </a:lnTo>
                <a:lnTo>
                  <a:pt x="856" y="2207"/>
                </a:lnTo>
                <a:lnTo>
                  <a:pt x="856" y="2207"/>
                </a:lnTo>
                <a:lnTo>
                  <a:pt x="861" y="2201"/>
                </a:lnTo>
                <a:lnTo>
                  <a:pt x="865" y="2195"/>
                </a:lnTo>
                <a:lnTo>
                  <a:pt x="865" y="2188"/>
                </a:lnTo>
                <a:lnTo>
                  <a:pt x="865" y="2179"/>
                </a:lnTo>
                <a:lnTo>
                  <a:pt x="861" y="2159"/>
                </a:lnTo>
                <a:lnTo>
                  <a:pt x="856" y="2134"/>
                </a:lnTo>
                <a:lnTo>
                  <a:pt x="856" y="2134"/>
                </a:lnTo>
                <a:lnTo>
                  <a:pt x="849" y="2103"/>
                </a:lnTo>
                <a:lnTo>
                  <a:pt x="839" y="2070"/>
                </a:lnTo>
                <a:lnTo>
                  <a:pt x="832" y="2042"/>
                </a:lnTo>
                <a:lnTo>
                  <a:pt x="831" y="2033"/>
                </a:lnTo>
                <a:lnTo>
                  <a:pt x="831" y="2026"/>
                </a:lnTo>
                <a:lnTo>
                  <a:pt x="831" y="2026"/>
                </a:lnTo>
                <a:lnTo>
                  <a:pt x="852" y="1879"/>
                </a:lnTo>
                <a:lnTo>
                  <a:pt x="871" y="1738"/>
                </a:lnTo>
                <a:lnTo>
                  <a:pt x="871" y="1738"/>
                </a:lnTo>
                <a:lnTo>
                  <a:pt x="875" y="1694"/>
                </a:lnTo>
                <a:lnTo>
                  <a:pt x="879" y="1655"/>
                </a:lnTo>
                <a:lnTo>
                  <a:pt x="847" y="1607"/>
                </a:lnTo>
                <a:lnTo>
                  <a:pt x="864" y="1334"/>
                </a:lnTo>
                <a:lnTo>
                  <a:pt x="912" y="1245"/>
                </a:lnTo>
                <a:lnTo>
                  <a:pt x="912" y="1285"/>
                </a:lnTo>
                <a:lnTo>
                  <a:pt x="929" y="1236"/>
                </a:lnTo>
                <a:lnTo>
                  <a:pt x="954" y="1260"/>
                </a:lnTo>
                <a:lnTo>
                  <a:pt x="954" y="1260"/>
                </a:lnTo>
                <a:lnTo>
                  <a:pt x="952" y="1253"/>
                </a:lnTo>
                <a:lnTo>
                  <a:pt x="949" y="1235"/>
                </a:lnTo>
                <a:lnTo>
                  <a:pt x="949" y="1224"/>
                </a:lnTo>
                <a:lnTo>
                  <a:pt x="949" y="1213"/>
                </a:lnTo>
                <a:lnTo>
                  <a:pt x="951" y="1203"/>
                </a:lnTo>
                <a:lnTo>
                  <a:pt x="954" y="1195"/>
                </a:lnTo>
                <a:lnTo>
                  <a:pt x="954" y="1195"/>
                </a:lnTo>
                <a:lnTo>
                  <a:pt x="959" y="1184"/>
                </a:lnTo>
                <a:lnTo>
                  <a:pt x="966" y="1166"/>
                </a:lnTo>
                <a:lnTo>
                  <a:pt x="974" y="1142"/>
                </a:lnTo>
                <a:lnTo>
                  <a:pt x="981" y="1115"/>
                </a:lnTo>
                <a:lnTo>
                  <a:pt x="985" y="1086"/>
                </a:lnTo>
                <a:lnTo>
                  <a:pt x="988" y="1070"/>
                </a:lnTo>
                <a:lnTo>
                  <a:pt x="988" y="1056"/>
                </a:lnTo>
                <a:lnTo>
                  <a:pt x="988" y="1043"/>
                </a:lnTo>
                <a:lnTo>
                  <a:pt x="985" y="1029"/>
                </a:lnTo>
                <a:lnTo>
                  <a:pt x="983" y="1016"/>
                </a:lnTo>
                <a:lnTo>
                  <a:pt x="978" y="1005"/>
                </a:lnTo>
                <a:lnTo>
                  <a:pt x="978" y="1005"/>
                </a:lnTo>
                <a:lnTo>
                  <a:pt x="972" y="993"/>
                </a:lnTo>
                <a:lnTo>
                  <a:pt x="962" y="979"/>
                </a:lnTo>
                <a:lnTo>
                  <a:pt x="949" y="964"/>
                </a:lnTo>
                <a:lnTo>
                  <a:pt x="936" y="947"/>
                </a:lnTo>
                <a:lnTo>
                  <a:pt x="903" y="913"/>
                </a:lnTo>
                <a:lnTo>
                  <a:pt x="867" y="878"/>
                </a:lnTo>
                <a:lnTo>
                  <a:pt x="829" y="845"/>
                </a:lnTo>
                <a:lnTo>
                  <a:pt x="796" y="819"/>
                </a:lnTo>
                <a:lnTo>
                  <a:pt x="781" y="808"/>
                </a:lnTo>
                <a:lnTo>
                  <a:pt x="767" y="799"/>
                </a:lnTo>
                <a:lnTo>
                  <a:pt x="756" y="794"/>
                </a:lnTo>
                <a:lnTo>
                  <a:pt x="748" y="791"/>
                </a:lnTo>
                <a:lnTo>
                  <a:pt x="748" y="791"/>
                </a:lnTo>
                <a:lnTo>
                  <a:pt x="705" y="788"/>
                </a:lnTo>
                <a:lnTo>
                  <a:pt x="649" y="785"/>
                </a:lnTo>
                <a:lnTo>
                  <a:pt x="576" y="783"/>
                </a:lnTo>
                <a:lnTo>
                  <a:pt x="576" y="783"/>
                </a:lnTo>
                <a:lnTo>
                  <a:pt x="529" y="785"/>
                </a:lnTo>
                <a:lnTo>
                  <a:pt x="493" y="788"/>
                </a:lnTo>
                <a:lnTo>
                  <a:pt x="469" y="791"/>
                </a:lnTo>
                <a:lnTo>
                  <a:pt x="469" y="791"/>
                </a:lnTo>
                <a:lnTo>
                  <a:pt x="450" y="794"/>
                </a:lnTo>
                <a:lnTo>
                  <a:pt x="422" y="795"/>
                </a:lnTo>
                <a:lnTo>
                  <a:pt x="396" y="794"/>
                </a:lnTo>
                <a:lnTo>
                  <a:pt x="385" y="792"/>
                </a:lnTo>
                <a:lnTo>
                  <a:pt x="378" y="791"/>
                </a:lnTo>
                <a:lnTo>
                  <a:pt x="378" y="791"/>
                </a:lnTo>
                <a:lnTo>
                  <a:pt x="354" y="780"/>
                </a:lnTo>
                <a:lnTo>
                  <a:pt x="342" y="773"/>
                </a:lnTo>
                <a:lnTo>
                  <a:pt x="340" y="769"/>
                </a:lnTo>
                <a:lnTo>
                  <a:pt x="337" y="766"/>
                </a:lnTo>
                <a:lnTo>
                  <a:pt x="337" y="766"/>
                </a:lnTo>
                <a:lnTo>
                  <a:pt x="336" y="755"/>
                </a:lnTo>
                <a:lnTo>
                  <a:pt x="336" y="747"/>
                </a:lnTo>
                <a:lnTo>
                  <a:pt x="337" y="738"/>
                </a:lnTo>
                <a:lnTo>
                  <a:pt x="340" y="729"/>
                </a:lnTo>
                <a:lnTo>
                  <a:pt x="345" y="720"/>
                </a:lnTo>
                <a:lnTo>
                  <a:pt x="352" y="714"/>
                </a:lnTo>
                <a:lnTo>
                  <a:pt x="356" y="711"/>
                </a:lnTo>
                <a:lnTo>
                  <a:pt x="362" y="708"/>
                </a:lnTo>
                <a:lnTo>
                  <a:pt x="362" y="708"/>
                </a:lnTo>
                <a:lnTo>
                  <a:pt x="388" y="701"/>
                </a:lnTo>
                <a:lnTo>
                  <a:pt x="417" y="694"/>
                </a:lnTo>
                <a:lnTo>
                  <a:pt x="440" y="689"/>
                </a:lnTo>
                <a:lnTo>
                  <a:pt x="453" y="685"/>
                </a:lnTo>
                <a:lnTo>
                  <a:pt x="453" y="685"/>
                </a:lnTo>
                <a:lnTo>
                  <a:pt x="457" y="679"/>
                </a:lnTo>
                <a:lnTo>
                  <a:pt x="462" y="669"/>
                </a:lnTo>
                <a:lnTo>
                  <a:pt x="469" y="660"/>
                </a:lnTo>
                <a:lnTo>
                  <a:pt x="469" y="660"/>
                </a:lnTo>
                <a:lnTo>
                  <a:pt x="471" y="660"/>
                </a:lnTo>
                <a:lnTo>
                  <a:pt x="476" y="661"/>
                </a:lnTo>
                <a:lnTo>
                  <a:pt x="479" y="661"/>
                </a:lnTo>
                <a:lnTo>
                  <a:pt x="482" y="660"/>
                </a:lnTo>
                <a:lnTo>
                  <a:pt x="485" y="655"/>
                </a:lnTo>
                <a:lnTo>
                  <a:pt x="485" y="651"/>
                </a:lnTo>
                <a:lnTo>
                  <a:pt x="485" y="651"/>
                </a:lnTo>
                <a:lnTo>
                  <a:pt x="486" y="637"/>
                </a:lnTo>
                <a:lnTo>
                  <a:pt x="486" y="624"/>
                </a:lnTo>
                <a:lnTo>
                  <a:pt x="485" y="610"/>
                </a:lnTo>
                <a:lnTo>
                  <a:pt x="485" y="610"/>
                </a:lnTo>
                <a:lnTo>
                  <a:pt x="476" y="603"/>
                </a:lnTo>
                <a:lnTo>
                  <a:pt x="468" y="597"/>
                </a:lnTo>
                <a:lnTo>
                  <a:pt x="461" y="593"/>
                </a:lnTo>
                <a:lnTo>
                  <a:pt x="461" y="593"/>
                </a:lnTo>
                <a:lnTo>
                  <a:pt x="451" y="588"/>
                </a:lnTo>
                <a:lnTo>
                  <a:pt x="440" y="579"/>
                </a:lnTo>
                <a:lnTo>
                  <a:pt x="428" y="568"/>
                </a:lnTo>
                <a:lnTo>
                  <a:pt x="420" y="552"/>
                </a:lnTo>
                <a:lnTo>
                  <a:pt x="420" y="552"/>
                </a:lnTo>
                <a:lnTo>
                  <a:pt x="421" y="550"/>
                </a:lnTo>
                <a:lnTo>
                  <a:pt x="424" y="546"/>
                </a:lnTo>
                <a:lnTo>
                  <a:pt x="425" y="542"/>
                </a:lnTo>
                <a:lnTo>
                  <a:pt x="427" y="537"/>
                </a:lnTo>
                <a:lnTo>
                  <a:pt x="428" y="528"/>
                </a:lnTo>
                <a:lnTo>
                  <a:pt x="428" y="519"/>
                </a:lnTo>
                <a:lnTo>
                  <a:pt x="428" y="519"/>
                </a:lnTo>
                <a:lnTo>
                  <a:pt x="425" y="509"/>
                </a:lnTo>
                <a:lnTo>
                  <a:pt x="422" y="498"/>
                </a:lnTo>
                <a:lnTo>
                  <a:pt x="417" y="488"/>
                </a:lnTo>
                <a:lnTo>
                  <a:pt x="411" y="480"/>
                </a:lnTo>
                <a:lnTo>
                  <a:pt x="400" y="466"/>
                </a:lnTo>
                <a:lnTo>
                  <a:pt x="395" y="462"/>
                </a:lnTo>
                <a:lnTo>
                  <a:pt x="395" y="462"/>
                </a:lnTo>
                <a:lnTo>
                  <a:pt x="395" y="444"/>
                </a:lnTo>
                <a:lnTo>
                  <a:pt x="395" y="412"/>
                </a:lnTo>
                <a:lnTo>
                  <a:pt x="395" y="412"/>
                </a:lnTo>
                <a:lnTo>
                  <a:pt x="392" y="395"/>
                </a:lnTo>
                <a:lnTo>
                  <a:pt x="389" y="379"/>
                </a:lnTo>
                <a:lnTo>
                  <a:pt x="387" y="366"/>
                </a:lnTo>
                <a:lnTo>
                  <a:pt x="387" y="364"/>
                </a:lnTo>
                <a:lnTo>
                  <a:pt x="387" y="362"/>
                </a:lnTo>
                <a:lnTo>
                  <a:pt x="387" y="362"/>
                </a:lnTo>
                <a:lnTo>
                  <a:pt x="389" y="361"/>
                </a:lnTo>
                <a:lnTo>
                  <a:pt x="395" y="354"/>
                </a:lnTo>
                <a:lnTo>
                  <a:pt x="410" y="329"/>
                </a:lnTo>
                <a:lnTo>
                  <a:pt x="418" y="313"/>
                </a:lnTo>
                <a:lnTo>
                  <a:pt x="427" y="296"/>
                </a:lnTo>
                <a:lnTo>
                  <a:pt x="432" y="279"/>
                </a:lnTo>
                <a:lnTo>
                  <a:pt x="436" y="264"/>
                </a:lnTo>
                <a:lnTo>
                  <a:pt x="436" y="264"/>
                </a:lnTo>
                <a:lnTo>
                  <a:pt x="438" y="250"/>
                </a:lnTo>
                <a:lnTo>
                  <a:pt x="438" y="238"/>
                </a:lnTo>
                <a:lnTo>
                  <a:pt x="438" y="227"/>
                </a:lnTo>
                <a:lnTo>
                  <a:pt x="436" y="216"/>
                </a:lnTo>
                <a:lnTo>
                  <a:pt x="432" y="198"/>
                </a:lnTo>
                <a:lnTo>
                  <a:pt x="428" y="181"/>
                </a:lnTo>
                <a:lnTo>
                  <a:pt x="428" y="181"/>
                </a:lnTo>
                <a:lnTo>
                  <a:pt x="422" y="171"/>
                </a:lnTo>
                <a:lnTo>
                  <a:pt x="414" y="159"/>
                </a:lnTo>
                <a:lnTo>
                  <a:pt x="391" y="126"/>
                </a:lnTo>
                <a:lnTo>
                  <a:pt x="367" y="95"/>
                </a:lnTo>
                <a:lnTo>
                  <a:pt x="359" y="83"/>
                </a:lnTo>
                <a:lnTo>
                  <a:pt x="354" y="75"/>
                </a:lnTo>
                <a:lnTo>
                  <a:pt x="354" y="75"/>
                </a:lnTo>
                <a:lnTo>
                  <a:pt x="344" y="55"/>
                </a:lnTo>
                <a:lnTo>
                  <a:pt x="336" y="43"/>
                </a:lnTo>
                <a:lnTo>
                  <a:pt x="327" y="29"/>
                </a:lnTo>
                <a:lnTo>
                  <a:pt x="319" y="18"/>
                </a:lnTo>
                <a:lnTo>
                  <a:pt x="309" y="10"/>
                </a:lnTo>
                <a:lnTo>
                  <a:pt x="307" y="7"/>
                </a:lnTo>
                <a:lnTo>
                  <a:pt x="302" y="7"/>
                </a:lnTo>
                <a:lnTo>
                  <a:pt x="300" y="7"/>
                </a:lnTo>
                <a:lnTo>
                  <a:pt x="296" y="8"/>
                </a:lnTo>
                <a:lnTo>
                  <a:pt x="296" y="8"/>
                </a:lnTo>
                <a:lnTo>
                  <a:pt x="294" y="11"/>
                </a:lnTo>
                <a:lnTo>
                  <a:pt x="293" y="15"/>
                </a:lnTo>
                <a:lnTo>
                  <a:pt x="293" y="24"/>
                </a:lnTo>
                <a:lnTo>
                  <a:pt x="296" y="32"/>
                </a:lnTo>
                <a:lnTo>
                  <a:pt x="301" y="41"/>
                </a:lnTo>
                <a:lnTo>
                  <a:pt x="312" y="59"/>
                </a:lnTo>
                <a:lnTo>
                  <a:pt x="320" y="75"/>
                </a:lnTo>
                <a:lnTo>
                  <a:pt x="320" y="75"/>
                </a:lnTo>
                <a:lnTo>
                  <a:pt x="325" y="86"/>
                </a:lnTo>
                <a:lnTo>
                  <a:pt x="327" y="95"/>
                </a:lnTo>
                <a:lnTo>
                  <a:pt x="331" y="106"/>
                </a:lnTo>
                <a:lnTo>
                  <a:pt x="334" y="111"/>
                </a:lnTo>
                <a:lnTo>
                  <a:pt x="337" y="116"/>
                </a:lnTo>
                <a:lnTo>
                  <a:pt x="337" y="116"/>
                </a:lnTo>
                <a:lnTo>
                  <a:pt x="354" y="134"/>
                </a:lnTo>
                <a:lnTo>
                  <a:pt x="378" y="165"/>
                </a:lnTo>
                <a:lnTo>
                  <a:pt x="391" y="181"/>
                </a:lnTo>
                <a:lnTo>
                  <a:pt x="402" y="198"/>
                </a:lnTo>
                <a:lnTo>
                  <a:pt x="409" y="212"/>
                </a:lnTo>
                <a:lnTo>
                  <a:pt x="410" y="217"/>
                </a:lnTo>
                <a:lnTo>
                  <a:pt x="411" y="223"/>
                </a:lnTo>
                <a:lnTo>
                  <a:pt x="411" y="223"/>
                </a:lnTo>
                <a:lnTo>
                  <a:pt x="410" y="243"/>
                </a:lnTo>
                <a:lnTo>
                  <a:pt x="405" y="268"/>
                </a:lnTo>
                <a:lnTo>
                  <a:pt x="402" y="279"/>
                </a:lnTo>
                <a:lnTo>
                  <a:pt x="398" y="290"/>
                </a:lnTo>
                <a:lnTo>
                  <a:pt x="392" y="299"/>
                </a:lnTo>
                <a:lnTo>
                  <a:pt x="387" y="306"/>
                </a:lnTo>
                <a:lnTo>
                  <a:pt x="387" y="306"/>
                </a:lnTo>
                <a:lnTo>
                  <a:pt x="373" y="319"/>
                </a:lnTo>
                <a:lnTo>
                  <a:pt x="358" y="337"/>
                </a:lnTo>
                <a:lnTo>
                  <a:pt x="344" y="355"/>
                </a:lnTo>
                <a:lnTo>
                  <a:pt x="340" y="364"/>
                </a:lnTo>
                <a:lnTo>
                  <a:pt x="337" y="371"/>
                </a:lnTo>
                <a:lnTo>
                  <a:pt x="337" y="371"/>
                </a:lnTo>
                <a:lnTo>
                  <a:pt x="336" y="383"/>
                </a:lnTo>
                <a:lnTo>
                  <a:pt x="333" y="394"/>
                </a:lnTo>
                <a:lnTo>
                  <a:pt x="331" y="397"/>
                </a:lnTo>
                <a:lnTo>
                  <a:pt x="329" y="398"/>
                </a:lnTo>
                <a:lnTo>
                  <a:pt x="326" y="398"/>
                </a:lnTo>
                <a:lnTo>
                  <a:pt x="320" y="395"/>
                </a:lnTo>
                <a:lnTo>
                  <a:pt x="320" y="395"/>
                </a:lnTo>
                <a:lnTo>
                  <a:pt x="307" y="382"/>
                </a:lnTo>
                <a:lnTo>
                  <a:pt x="301" y="379"/>
                </a:lnTo>
                <a:lnTo>
                  <a:pt x="298" y="379"/>
                </a:lnTo>
                <a:lnTo>
                  <a:pt x="296" y="379"/>
                </a:lnTo>
                <a:lnTo>
                  <a:pt x="296" y="379"/>
                </a:lnTo>
                <a:lnTo>
                  <a:pt x="290" y="380"/>
                </a:lnTo>
                <a:lnTo>
                  <a:pt x="285" y="380"/>
                </a:lnTo>
                <a:lnTo>
                  <a:pt x="272" y="379"/>
                </a:lnTo>
                <a:lnTo>
                  <a:pt x="272" y="379"/>
                </a:lnTo>
                <a:lnTo>
                  <a:pt x="258" y="380"/>
                </a:lnTo>
                <a:lnTo>
                  <a:pt x="251" y="380"/>
                </a:lnTo>
                <a:lnTo>
                  <a:pt x="249" y="380"/>
                </a:lnTo>
                <a:lnTo>
                  <a:pt x="247" y="379"/>
                </a:lnTo>
                <a:lnTo>
                  <a:pt x="247" y="379"/>
                </a:lnTo>
                <a:lnTo>
                  <a:pt x="245" y="378"/>
                </a:lnTo>
                <a:lnTo>
                  <a:pt x="240" y="378"/>
                </a:lnTo>
                <a:lnTo>
                  <a:pt x="227" y="376"/>
                </a:lnTo>
                <a:lnTo>
                  <a:pt x="213" y="375"/>
                </a:lnTo>
                <a:lnTo>
                  <a:pt x="209" y="373"/>
                </a:lnTo>
                <a:lnTo>
                  <a:pt x="206" y="371"/>
                </a:lnTo>
                <a:lnTo>
                  <a:pt x="206" y="371"/>
                </a:lnTo>
                <a:lnTo>
                  <a:pt x="199" y="365"/>
                </a:lnTo>
                <a:lnTo>
                  <a:pt x="182" y="353"/>
                </a:lnTo>
                <a:lnTo>
                  <a:pt x="160" y="336"/>
                </a:lnTo>
                <a:lnTo>
                  <a:pt x="136" y="317"/>
                </a:lnTo>
                <a:lnTo>
                  <a:pt x="111" y="295"/>
                </a:lnTo>
                <a:lnTo>
                  <a:pt x="98" y="283"/>
                </a:lnTo>
                <a:lnTo>
                  <a:pt x="89" y="272"/>
                </a:lnTo>
                <a:lnTo>
                  <a:pt x="79" y="261"/>
                </a:lnTo>
                <a:lnTo>
                  <a:pt x="72" y="250"/>
                </a:lnTo>
                <a:lnTo>
                  <a:pt x="68" y="241"/>
                </a:lnTo>
                <a:lnTo>
                  <a:pt x="67" y="231"/>
                </a:lnTo>
                <a:lnTo>
                  <a:pt x="67" y="231"/>
                </a:lnTo>
                <a:lnTo>
                  <a:pt x="67" y="212"/>
                </a:lnTo>
                <a:lnTo>
                  <a:pt x="71" y="191"/>
                </a:lnTo>
                <a:lnTo>
                  <a:pt x="75" y="170"/>
                </a:lnTo>
                <a:lnTo>
                  <a:pt x="80" y="149"/>
                </a:lnTo>
                <a:lnTo>
                  <a:pt x="91" y="113"/>
                </a:lnTo>
                <a:lnTo>
                  <a:pt x="98" y="91"/>
                </a:lnTo>
                <a:lnTo>
                  <a:pt x="98" y="91"/>
                </a:lnTo>
                <a:lnTo>
                  <a:pt x="102" y="69"/>
                </a:lnTo>
                <a:lnTo>
                  <a:pt x="105" y="40"/>
                </a:lnTo>
                <a:lnTo>
                  <a:pt x="107" y="25"/>
                </a:lnTo>
                <a:lnTo>
                  <a:pt x="105" y="12"/>
                </a:lnTo>
                <a:lnTo>
                  <a:pt x="102" y="4"/>
                </a:lnTo>
                <a:lnTo>
                  <a:pt x="101" y="1"/>
                </a:lnTo>
                <a:lnTo>
                  <a:pt x="98" y="0"/>
                </a:lnTo>
                <a:lnTo>
                  <a:pt x="98" y="0"/>
                </a:lnTo>
                <a:lnTo>
                  <a:pt x="94" y="0"/>
                </a:lnTo>
                <a:lnTo>
                  <a:pt x="90" y="1"/>
                </a:lnTo>
                <a:lnTo>
                  <a:pt x="87" y="6"/>
                </a:lnTo>
                <a:lnTo>
                  <a:pt x="84" y="11"/>
                </a:lnTo>
                <a:lnTo>
                  <a:pt x="80" y="25"/>
                </a:lnTo>
                <a:lnTo>
                  <a:pt x="75" y="41"/>
                </a:lnTo>
                <a:lnTo>
                  <a:pt x="75" y="41"/>
                </a:lnTo>
                <a:lnTo>
                  <a:pt x="72" y="50"/>
                </a:lnTo>
                <a:lnTo>
                  <a:pt x="71" y="57"/>
                </a:lnTo>
                <a:lnTo>
                  <a:pt x="69" y="69"/>
                </a:lnTo>
                <a:lnTo>
                  <a:pt x="69" y="75"/>
                </a:lnTo>
                <a:lnTo>
                  <a:pt x="67" y="82"/>
                </a:lnTo>
                <a:lnTo>
                  <a:pt x="64" y="90"/>
                </a:lnTo>
                <a:lnTo>
                  <a:pt x="58" y="100"/>
                </a:lnTo>
                <a:lnTo>
                  <a:pt x="58" y="100"/>
                </a:lnTo>
                <a:lnTo>
                  <a:pt x="51" y="112"/>
                </a:lnTo>
                <a:lnTo>
                  <a:pt x="44" y="129"/>
                </a:lnTo>
                <a:lnTo>
                  <a:pt x="39" y="147"/>
                </a:lnTo>
                <a:lnTo>
                  <a:pt x="33" y="169"/>
                </a:lnTo>
                <a:lnTo>
                  <a:pt x="29" y="189"/>
                </a:lnTo>
                <a:lnTo>
                  <a:pt x="28" y="210"/>
                </a:lnTo>
                <a:lnTo>
                  <a:pt x="29" y="231"/>
                </a:lnTo>
                <a:lnTo>
                  <a:pt x="31" y="239"/>
                </a:lnTo>
                <a:lnTo>
                  <a:pt x="33" y="248"/>
                </a:lnTo>
                <a:lnTo>
                  <a:pt x="33" y="248"/>
                </a:lnTo>
                <a:lnTo>
                  <a:pt x="38" y="256"/>
                </a:lnTo>
                <a:lnTo>
                  <a:pt x="43" y="266"/>
                </a:lnTo>
                <a:lnTo>
                  <a:pt x="60" y="285"/>
                </a:lnTo>
                <a:lnTo>
                  <a:pt x="82" y="307"/>
                </a:lnTo>
                <a:lnTo>
                  <a:pt x="105" y="329"/>
                </a:lnTo>
                <a:lnTo>
                  <a:pt x="147" y="364"/>
                </a:lnTo>
                <a:lnTo>
                  <a:pt x="164" y="379"/>
                </a:lnTo>
                <a:lnTo>
                  <a:pt x="189" y="404"/>
                </a:lnTo>
                <a:close/>
                <a:moveTo>
                  <a:pt x="765" y="1409"/>
                </a:moveTo>
                <a:lnTo>
                  <a:pt x="789" y="1549"/>
                </a:lnTo>
                <a:lnTo>
                  <a:pt x="789" y="1549"/>
                </a:lnTo>
                <a:lnTo>
                  <a:pt x="767" y="1514"/>
                </a:lnTo>
                <a:lnTo>
                  <a:pt x="751" y="1488"/>
                </a:lnTo>
                <a:lnTo>
                  <a:pt x="744" y="1476"/>
                </a:lnTo>
                <a:lnTo>
                  <a:pt x="740" y="1466"/>
                </a:lnTo>
                <a:lnTo>
                  <a:pt x="740" y="1466"/>
                </a:lnTo>
                <a:lnTo>
                  <a:pt x="736" y="1449"/>
                </a:lnTo>
                <a:lnTo>
                  <a:pt x="733" y="1430"/>
                </a:lnTo>
                <a:lnTo>
                  <a:pt x="732" y="1409"/>
                </a:lnTo>
                <a:lnTo>
                  <a:pt x="765" y="1409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B9B229FD-97EA-4879-B759-6547AAAD6989}"/>
              </a:ext>
            </a:extLst>
          </p:cNvPr>
          <p:cNvSpPr>
            <a:spLocks/>
          </p:cNvSpPr>
          <p:nvPr/>
        </p:nvSpPr>
        <p:spPr bwMode="auto">
          <a:xfrm>
            <a:off x="6983577" y="3851657"/>
            <a:ext cx="1875752" cy="2482414"/>
          </a:xfrm>
          <a:custGeom>
            <a:avLst/>
            <a:gdLst>
              <a:gd name="T0" fmla="*/ 1005 w 1413"/>
              <a:gd name="T1" fmla="*/ 672 h 1870"/>
              <a:gd name="T2" fmla="*/ 893 w 1413"/>
              <a:gd name="T3" fmla="*/ 649 h 1870"/>
              <a:gd name="T4" fmla="*/ 678 w 1413"/>
              <a:gd name="T5" fmla="*/ 624 h 1870"/>
              <a:gd name="T6" fmla="*/ 366 w 1413"/>
              <a:gd name="T7" fmla="*/ 615 h 1870"/>
              <a:gd name="T8" fmla="*/ 211 w 1413"/>
              <a:gd name="T9" fmla="*/ 673 h 1870"/>
              <a:gd name="T10" fmla="*/ 11 w 1413"/>
              <a:gd name="T11" fmla="*/ 845 h 1870"/>
              <a:gd name="T12" fmla="*/ 9 w 1413"/>
              <a:gd name="T13" fmla="*/ 909 h 1870"/>
              <a:gd name="T14" fmla="*/ 76 w 1413"/>
              <a:gd name="T15" fmla="*/ 1023 h 1870"/>
              <a:gd name="T16" fmla="*/ 120 w 1413"/>
              <a:gd name="T17" fmla="*/ 1156 h 1870"/>
              <a:gd name="T18" fmla="*/ 83 w 1413"/>
              <a:gd name="T19" fmla="*/ 1341 h 1870"/>
              <a:gd name="T20" fmla="*/ 102 w 1413"/>
              <a:gd name="T21" fmla="*/ 1637 h 1870"/>
              <a:gd name="T22" fmla="*/ 101 w 1413"/>
              <a:gd name="T23" fmla="*/ 1735 h 1870"/>
              <a:gd name="T24" fmla="*/ 129 w 1413"/>
              <a:gd name="T25" fmla="*/ 1823 h 1870"/>
              <a:gd name="T26" fmla="*/ 155 w 1413"/>
              <a:gd name="T27" fmla="*/ 1834 h 1870"/>
              <a:gd name="T28" fmla="*/ 238 w 1413"/>
              <a:gd name="T29" fmla="*/ 1867 h 1870"/>
              <a:gd name="T30" fmla="*/ 273 w 1413"/>
              <a:gd name="T31" fmla="*/ 1832 h 1870"/>
              <a:gd name="T32" fmla="*/ 200 w 1413"/>
              <a:gd name="T33" fmla="*/ 1770 h 1870"/>
              <a:gd name="T34" fmla="*/ 231 w 1413"/>
              <a:gd name="T35" fmla="*/ 1751 h 1870"/>
              <a:gd name="T36" fmla="*/ 193 w 1413"/>
              <a:gd name="T37" fmla="*/ 1695 h 1870"/>
              <a:gd name="T38" fmla="*/ 199 w 1413"/>
              <a:gd name="T39" fmla="*/ 1470 h 1870"/>
              <a:gd name="T40" fmla="*/ 309 w 1413"/>
              <a:gd name="T41" fmla="*/ 1280 h 1870"/>
              <a:gd name="T42" fmla="*/ 421 w 1413"/>
              <a:gd name="T43" fmla="*/ 1105 h 1870"/>
              <a:gd name="T44" fmla="*/ 533 w 1413"/>
              <a:gd name="T45" fmla="*/ 1119 h 1870"/>
              <a:gd name="T46" fmla="*/ 675 w 1413"/>
              <a:gd name="T47" fmla="*/ 1170 h 1870"/>
              <a:gd name="T48" fmla="*/ 685 w 1413"/>
              <a:gd name="T49" fmla="*/ 1290 h 1870"/>
              <a:gd name="T50" fmla="*/ 683 w 1413"/>
              <a:gd name="T51" fmla="*/ 1412 h 1870"/>
              <a:gd name="T52" fmla="*/ 760 w 1413"/>
              <a:gd name="T53" fmla="*/ 1417 h 1870"/>
              <a:gd name="T54" fmla="*/ 720 w 1413"/>
              <a:gd name="T55" fmla="*/ 1368 h 1870"/>
              <a:gd name="T56" fmla="*/ 727 w 1413"/>
              <a:gd name="T57" fmla="*/ 1222 h 1870"/>
              <a:gd name="T58" fmla="*/ 825 w 1413"/>
              <a:gd name="T59" fmla="*/ 1260 h 1870"/>
              <a:gd name="T60" fmla="*/ 858 w 1413"/>
              <a:gd name="T61" fmla="*/ 1466 h 1870"/>
              <a:gd name="T62" fmla="*/ 890 w 1413"/>
              <a:gd name="T63" fmla="*/ 1492 h 1870"/>
              <a:gd name="T64" fmla="*/ 916 w 1413"/>
              <a:gd name="T65" fmla="*/ 1506 h 1870"/>
              <a:gd name="T66" fmla="*/ 959 w 1413"/>
              <a:gd name="T67" fmla="*/ 1487 h 1870"/>
              <a:gd name="T68" fmla="*/ 872 w 1413"/>
              <a:gd name="T69" fmla="*/ 1236 h 1870"/>
              <a:gd name="T70" fmla="*/ 918 w 1413"/>
              <a:gd name="T71" fmla="*/ 997 h 1870"/>
              <a:gd name="T72" fmla="*/ 1012 w 1413"/>
              <a:gd name="T73" fmla="*/ 922 h 1870"/>
              <a:gd name="T74" fmla="*/ 1151 w 1413"/>
              <a:gd name="T75" fmla="*/ 816 h 1870"/>
              <a:gd name="T76" fmla="*/ 1194 w 1413"/>
              <a:gd name="T77" fmla="*/ 747 h 1870"/>
              <a:gd name="T78" fmla="*/ 1290 w 1413"/>
              <a:gd name="T79" fmla="*/ 727 h 1870"/>
              <a:gd name="T80" fmla="*/ 1362 w 1413"/>
              <a:gd name="T81" fmla="*/ 733 h 1870"/>
              <a:gd name="T82" fmla="*/ 1413 w 1413"/>
              <a:gd name="T83" fmla="*/ 686 h 1870"/>
              <a:gd name="T84" fmla="*/ 1332 w 1413"/>
              <a:gd name="T85" fmla="*/ 621 h 1870"/>
              <a:gd name="T86" fmla="*/ 1241 w 1413"/>
              <a:gd name="T87" fmla="*/ 534 h 1870"/>
              <a:gd name="T88" fmla="*/ 1246 w 1413"/>
              <a:gd name="T89" fmla="*/ 462 h 1870"/>
              <a:gd name="T90" fmla="*/ 1249 w 1413"/>
              <a:gd name="T91" fmla="*/ 360 h 1870"/>
              <a:gd name="T92" fmla="*/ 1234 w 1413"/>
              <a:gd name="T93" fmla="*/ 416 h 1870"/>
              <a:gd name="T94" fmla="*/ 1212 w 1413"/>
              <a:gd name="T95" fmla="*/ 422 h 1870"/>
              <a:gd name="T96" fmla="*/ 1188 w 1413"/>
              <a:gd name="T97" fmla="*/ 344 h 1870"/>
              <a:gd name="T98" fmla="*/ 1187 w 1413"/>
              <a:gd name="T99" fmla="*/ 444 h 1870"/>
              <a:gd name="T100" fmla="*/ 1140 w 1413"/>
              <a:gd name="T101" fmla="*/ 440 h 1870"/>
              <a:gd name="T102" fmla="*/ 1103 w 1413"/>
              <a:gd name="T103" fmla="*/ 382 h 1870"/>
              <a:gd name="T104" fmla="*/ 1109 w 1413"/>
              <a:gd name="T105" fmla="*/ 263 h 1870"/>
              <a:gd name="T106" fmla="*/ 1089 w 1413"/>
              <a:gd name="T107" fmla="*/ 321 h 1870"/>
              <a:gd name="T108" fmla="*/ 1089 w 1413"/>
              <a:gd name="T109" fmla="*/ 257 h 1870"/>
              <a:gd name="T110" fmla="*/ 1071 w 1413"/>
              <a:gd name="T111" fmla="*/ 296 h 1870"/>
              <a:gd name="T112" fmla="*/ 1016 w 1413"/>
              <a:gd name="T113" fmla="*/ 209 h 1870"/>
              <a:gd name="T114" fmla="*/ 991 w 1413"/>
              <a:gd name="T115" fmla="*/ 0 h 1870"/>
              <a:gd name="T116" fmla="*/ 983 w 1413"/>
              <a:gd name="T117" fmla="*/ 224 h 1870"/>
              <a:gd name="T118" fmla="*/ 1041 w 1413"/>
              <a:gd name="T119" fmla="*/ 348 h 1870"/>
              <a:gd name="T120" fmla="*/ 1068 w 1413"/>
              <a:gd name="T121" fmla="*/ 430 h 1870"/>
              <a:gd name="T122" fmla="*/ 1126 w 1413"/>
              <a:gd name="T123" fmla="*/ 534 h 1870"/>
              <a:gd name="T124" fmla="*/ 1075 w 1413"/>
              <a:gd name="T125" fmla="*/ 542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3" h="1870">
                <a:moveTo>
                  <a:pt x="1079" y="599"/>
                </a:moveTo>
                <a:lnTo>
                  <a:pt x="1079" y="599"/>
                </a:lnTo>
                <a:lnTo>
                  <a:pt x="1071" y="611"/>
                </a:lnTo>
                <a:lnTo>
                  <a:pt x="1061" y="625"/>
                </a:lnTo>
                <a:lnTo>
                  <a:pt x="1049" y="640"/>
                </a:lnTo>
                <a:lnTo>
                  <a:pt x="1032" y="655"/>
                </a:lnTo>
                <a:lnTo>
                  <a:pt x="1024" y="661"/>
                </a:lnTo>
                <a:lnTo>
                  <a:pt x="1014" y="667"/>
                </a:lnTo>
                <a:lnTo>
                  <a:pt x="1005" y="672"/>
                </a:lnTo>
                <a:lnTo>
                  <a:pt x="994" y="675"/>
                </a:lnTo>
                <a:lnTo>
                  <a:pt x="983" y="676"/>
                </a:lnTo>
                <a:lnTo>
                  <a:pt x="970" y="676"/>
                </a:lnTo>
                <a:lnTo>
                  <a:pt x="970" y="676"/>
                </a:lnTo>
                <a:lnTo>
                  <a:pt x="949" y="672"/>
                </a:lnTo>
                <a:lnTo>
                  <a:pt x="932" y="667"/>
                </a:lnTo>
                <a:lnTo>
                  <a:pt x="918" y="661"/>
                </a:lnTo>
                <a:lnTo>
                  <a:pt x="905" y="655"/>
                </a:lnTo>
                <a:lnTo>
                  <a:pt x="893" y="649"/>
                </a:lnTo>
                <a:lnTo>
                  <a:pt x="878" y="643"/>
                </a:lnTo>
                <a:lnTo>
                  <a:pt x="861" y="636"/>
                </a:lnTo>
                <a:lnTo>
                  <a:pt x="839" y="632"/>
                </a:lnTo>
                <a:lnTo>
                  <a:pt x="839" y="632"/>
                </a:lnTo>
                <a:lnTo>
                  <a:pt x="817" y="628"/>
                </a:lnTo>
                <a:lnTo>
                  <a:pt x="802" y="626"/>
                </a:lnTo>
                <a:lnTo>
                  <a:pt x="770" y="625"/>
                </a:lnTo>
                <a:lnTo>
                  <a:pt x="719" y="625"/>
                </a:lnTo>
                <a:lnTo>
                  <a:pt x="678" y="624"/>
                </a:lnTo>
                <a:lnTo>
                  <a:pt x="622" y="622"/>
                </a:lnTo>
                <a:lnTo>
                  <a:pt x="622" y="622"/>
                </a:lnTo>
                <a:lnTo>
                  <a:pt x="566" y="618"/>
                </a:lnTo>
                <a:lnTo>
                  <a:pt x="519" y="615"/>
                </a:lnTo>
                <a:lnTo>
                  <a:pt x="454" y="610"/>
                </a:lnTo>
                <a:lnTo>
                  <a:pt x="429" y="608"/>
                </a:lnTo>
                <a:lnTo>
                  <a:pt x="409" y="608"/>
                </a:lnTo>
                <a:lnTo>
                  <a:pt x="388" y="611"/>
                </a:lnTo>
                <a:lnTo>
                  <a:pt x="366" y="615"/>
                </a:lnTo>
                <a:lnTo>
                  <a:pt x="366" y="615"/>
                </a:lnTo>
                <a:lnTo>
                  <a:pt x="331" y="622"/>
                </a:lnTo>
                <a:lnTo>
                  <a:pt x="312" y="626"/>
                </a:lnTo>
                <a:lnTo>
                  <a:pt x="301" y="629"/>
                </a:lnTo>
                <a:lnTo>
                  <a:pt x="289" y="635"/>
                </a:lnTo>
                <a:lnTo>
                  <a:pt x="244" y="655"/>
                </a:lnTo>
                <a:lnTo>
                  <a:pt x="244" y="655"/>
                </a:lnTo>
                <a:lnTo>
                  <a:pt x="229" y="664"/>
                </a:lnTo>
                <a:lnTo>
                  <a:pt x="211" y="673"/>
                </a:lnTo>
                <a:lnTo>
                  <a:pt x="175" y="698"/>
                </a:lnTo>
                <a:lnTo>
                  <a:pt x="138" y="727"/>
                </a:lnTo>
                <a:lnTo>
                  <a:pt x="101" y="756"/>
                </a:lnTo>
                <a:lnTo>
                  <a:pt x="68" y="785"/>
                </a:lnTo>
                <a:lnTo>
                  <a:pt x="40" y="812"/>
                </a:lnTo>
                <a:lnTo>
                  <a:pt x="21" y="832"/>
                </a:lnTo>
                <a:lnTo>
                  <a:pt x="14" y="839"/>
                </a:lnTo>
                <a:lnTo>
                  <a:pt x="11" y="845"/>
                </a:lnTo>
                <a:lnTo>
                  <a:pt x="11" y="845"/>
                </a:lnTo>
                <a:lnTo>
                  <a:pt x="2" y="868"/>
                </a:lnTo>
                <a:lnTo>
                  <a:pt x="0" y="875"/>
                </a:lnTo>
                <a:lnTo>
                  <a:pt x="0" y="878"/>
                </a:lnTo>
                <a:lnTo>
                  <a:pt x="2" y="878"/>
                </a:lnTo>
                <a:lnTo>
                  <a:pt x="2" y="878"/>
                </a:lnTo>
                <a:lnTo>
                  <a:pt x="3" y="879"/>
                </a:lnTo>
                <a:lnTo>
                  <a:pt x="4" y="884"/>
                </a:lnTo>
                <a:lnTo>
                  <a:pt x="6" y="893"/>
                </a:lnTo>
                <a:lnTo>
                  <a:pt x="9" y="909"/>
                </a:lnTo>
                <a:lnTo>
                  <a:pt x="15" y="925"/>
                </a:lnTo>
                <a:lnTo>
                  <a:pt x="15" y="925"/>
                </a:lnTo>
                <a:lnTo>
                  <a:pt x="32" y="962"/>
                </a:lnTo>
                <a:lnTo>
                  <a:pt x="32" y="962"/>
                </a:lnTo>
                <a:lnTo>
                  <a:pt x="36" y="972"/>
                </a:lnTo>
                <a:lnTo>
                  <a:pt x="42" y="980"/>
                </a:lnTo>
                <a:lnTo>
                  <a:pt x="55" y="998"/>
                </a:lnTo>
                <a:lnTo>
                  <a:pt x="68" y="1014"/>
                </a:lnTo>
                <a:lnTo>
                  <a:pt x="76" y="1023"/>
                </a:lnTo>
                <a:lnTo>
                  <a:pt x="76" y="1023"/>
                </a:lnTo>
                <a:lnTo>
                  <a:pt x="90" y="1043"/>
                </a:lnTo>
                <a:lnTo>
                  <a:pt x="97" y="1052"/>
                </a:lnTo>
                <a:lnTo>
                  <a:pt x="100" y="1056"/>
                </a:lnTo>
                <a:lnTo>
                  <a:pt x="100" y="1056"/>
                </a:lnTo>
                <a:lnTo>
                  <a:pt x="109" y="1095"/>
                </a:lnTo>
                <a:lnTo>
                  <a:pt x="113" y="1113"/>
                </a:lnTo>
                <a:lnTo>
                  <a:pt x="118" y="1134"/>
                </a:lnTo>
                <a:lnTo>
                  <a:pt x="120" y="1156"/>
                </a:lnTo>
                <a:lnTo>
                  <a:pt x="123" y="1178"/>
                </a:lnTo>
                <a:lnTo>
                  <a:pt x="123" y="1178"/>
                </a:lnTo>
                <a:lnTo>
                  <a:pt x="123" y="1191"/>
                </a:lnTo>
                <a:lnTo>
                  <a:pt x="122" y="1203"/>
                </a:lnTo>
                <a:lnTo>
                  <a:pt x="118" y="1228"/>
                </a:lnTo>
                <a:lnTo>
                  <a:pt x="112" y="1254"/>
                </a:lnTo>
                <a:lnTo>
                  <a:pt x="104" y="1279"/>
                </a:lnTo>
                <a:lnTo>
                  <a:pt x="89" y="1323"/>
                </a:lnTo>
                <a:lnTo>
                  <a:pt x="83" y="1341"/>
                </a:lnTo>
                <a:lnTo>
                  <a:pt x="79" y="1354"/>
                </a:lnTo>
                <a:lnTo>
                  <a:pt x="79" y="1354"/>
                </a:lnTo>
                <a:lnTo>
                  <a:pt x="76" y="1372"/>
                </a:lnTo>
                <a:lnTo>
                  <a:pt x="76" y="1381"/>
                </a:lnTo>
                <a:lnTo>
                  <a:pt x="79" y="1401"/>
                </a:lnTo>
                <a:lnTo>
                  <a:pt x="79" y="1401"/>
                </a:lnTo>
                <a:lnTo>
                  <a:pt x="93" y="1522"/>
                </a:lnTo>
                <a:lnTo>
                  <a:pt x="101" y="1605"/>
                </a:lnTo>
                <a:lnTo>
                  <a:pt x="102" y="1637"/>
                </a:lnTo>
                <a:lnTo>
                  <a:pt x="102" y="1658"/>
                </a:lnTo>
                <a:lnTo>
                  <a:pt x="102" y="1658"/>
                </a:lnTo>
                <a:lnTo>
                  <a:pt x="100" y="1682"/>
                </a:lnTo>
                <a:lnTo>
                  <a:pt x="95" y="1697"/>
                </a:lnTo>
                <a:lnTo>
                  <a:pt x="94" y="1709"/>
                </a:lnTo>
                <a:lnTo>
                  <a:pt x="94" y="1715"/>
                </a:lnTo>
                <a:lnTo>
                  <a:pt x="95" y="1722"/>
                </a:lnTo>
                <a:lnTo>
                  <a:pt x="95" y="1722"/>
                </a:lnTo>
                <a:lnTo>
                  <a:pt x="101" y="1735"/>
                </a:lnTo>
                <a:lnTo>
                  <a:pt x="107" y="1744"/>
                </a:lnTo>
                <a:lnTo>
                  <a:pt x="111" y="1748"/>
                </a:lnTo>
                <a:lnTo>
                  <a:pt x="113" y="1749"/>
                </a:lnTo>
                <a:lnTo>
                  <a:pt x="123" y="1766"/>
                </a:lnTo>
                <a:lnTo>
                  <a:pt x="126" y="1810"/>
                </a:lnTo>
                <a:lnTo>
                  <a:pt x="126" y="1810"/>
                </a:lnTo>
                <a:lnTo>
                  <a:pt x="126" y="1813"/>
                </a:lnTo>
                <a:lnTo>
                  <a:pt x="127" y="1818"/>
                </a:lnTo>
                <a:lnTo>
                  <a:pt x="129" y="1823"/>
                </a:lnTo>
                <a:lnTo>
                  <a:pt x="130" y="1825"/>
                </a:lnTo>
                <a:lnTo>
                  <a:pt x="133" y="1828"/>
                </a:lnTo>
                <a:lnTo>
                  <a:pt x="137" y="1831"/>
                </a:lnTo>
                <a:lnTo>
                  <a:pt x="137" y="1831"/>
                </a:lnTo>
                <a:lnTo>
                  <a:pt x="149" y="1835"/>
                </a:lnTo>
                <a:lnTo>
                  <a:pt x="152" y="1835"/>
                </a:lnTo>
                <a:lnTo>
                  <a:pt x="153" y="1834"/>
                </a:lnTo>
                <a:lnTo>
                  <a:pt x="153" y="1834"/>
                </a:lnTo>
                <a:lnTo>
                  <a:pt x="155" y="1834"/>
                </a:lnTo>
                <a:lnTo>
                  <a:pt x="158" y="1834"/>
                </a:lnTo>
                <a:lnTo>
                  <a:pt x="167" y="1839"/>
                </a:lnTo>
                <a:lnTo>
                  <a:pt x="198" y="1857"/>
                </a:lnTo>
                <a:lnTo>
                  <a:pt x="198" y="1857"/>
                </a:lnTo>
                <a:lnTo>
                  <a:pt x="210" y="1864"/>
                </a:lnTo>
                <a:lnTo>
                  <a:pt x="220" y="1868"/>
                </a:lnTo>
                <a:lnTo>
                  <a:pt x="228" y="1870"/>
                </a:lnTo>
                <a:lnTo>
                  <a:pt x="238" y="1867"/>
                </a:lnTo>
                <a:lnTo>
                  <a:pt x="238" y="1867"/>
                </a:lnTo>
                <a:lnTo>
                  <a:pt x="251" y="1863"/>
                </a:lnTo>
                <a:lnTo>
                  <a:pt x="267" y="1857"/>
                </a:lnTo>
                <a:lnTo>
                  <a:pt x="273" y="1853"/>
                </a:lnTo>
                <a:lnTo>
                  <a:pt x="278" y="1849"/>
                </a:lnTo>
                <a:lnTo>
                  <a:pt x="279" y="1845"/>
                </a:lnTo>
                <a:lnTo>
                  <a:pt x="279" y="1843"/>
                </a:lnTo>
                <a:lnTo>
                  <a:pt x="278" y="1841"/>
                </a:lnTo>
                <a:lnTo>
                  <a:pt x="278" y="1841"/>
                </a:lnTo>
                <a:lnTo>
                  <a:pt x="273" y="1832"/>
                </a:lnTo>
                <a:lnTo>
                  <a:pt x="269" y="1825"/>
                </a:lnTo>
                <a:lnTo>
                  <a:pt x="267" y="1823"/>
                </a:lnTo>
                <a:lnTo>
                  <a:pt x="264" y="1821"/>
                </a:lnTo>
                <a:lnTo>
                  <a:pt x="251" y="1817"/>
                </a:lnTo>
                <a:lnTo>
                  <a:pt x="251" y="1817"/>
                </a:lnTo>
                <a:lnTo>
                  <a:pt x="236" y="1812"/>
                </a:lnTo>
                <a:lnTo>
                  <a:pt x="222" y="1806"/>
                </a:lnTo>
                <a:lnTo>
                  <a:pt x="211" y="1800"/>
                </a:lnTo>
                <a:lnTo>
                  <a:pt x="200" y="1770"/>
                </a:lnTo>
                <a:lnTo>
                  <a:pt x="200" y="1770"/>
                </a:lnTo>
                <a:lnTo>
                  <a:pt x="204" y="1769"/>
                </a:lnTo>
                <a:lnTo>
                  <a:pt x="215" y="1767"/>
                </a:lnTo>
                <a:lnTo>
                  <a:pt x="221" y="1766"/>
                </a:lnTo>
                <a:lnTo>
                  <a:pt x="225" y="1763"/>
                </a:lnTo>
                <a:lnTo>
                  <a:pt x="229" y="1760"/>
                </a:lnTo>
                <a:lnTo>
                  <a:pt x="231" y="1756"/>
                </a:lnTo>
                <a:lnTo>
                  <a:pt x="231" y="1756"/>
                </a:lnTo>
                <a:lnTo>
                  <a:pt x="231" y="1751"/>
                </a:lnTo>
                <a:lnTo>
                  <a:pt x="229" y="1745"/>
                </a:lnTo>
                <a:lnTo>
                  <a:pt x="224" y="1734"/>
                </a:lnTo>
                <a:lnTo>
                  <a:pt x="217" y="1723"/>
                </a:lnTo>
                <a:lnTo>
                  <a:pt x="211" y="1716"/>
                </a:lnTo>
                <a:lnTo>
                  <a:pt x="211" y="1716"/>
                </a:lnTo>
                <a:lnTo>
                  <a:pt x="202" y="1708"/>
                </a:lnTo>
                <a:lnTo>
                  <a:pt x="198" y="1702"/>
                </a:lnTo>
                <a:lnTo>
                  <a:pt x="193" y="1695"/>
                </a:lnTo>
                <a:lnTo>
                  <a:pt x="193" y="1695"/>
                </a:lnTo>
                <a:lnTo>
                  <a:pt x="192" y="1684"/>
                </a:lnTo>
                <a:lnTo>
                  <a:pt x="189" y="1664"/>
                </a:lnTo>
                <a:lnTo>
                  <a:pt x="188" y="1633"/>
                </a:lnTo>
                <a:lnTo>
                  <a:pt x="187" y="1599"/>
                </a:lnTo>
                <a:lnTo>
                  <a:pt x="187" y="1560"/>
                </a:lnTo>
                <a:lnTo>
                  <a:pt x="189" y="1522"/>
                </a:lnTo>
                <a:lnTo>
                  <a:pt x="192" y="1503"/>
                </a:lnTo>
                <a:lnTo>
                  <a:pt x="195" y="1487"/>
                </a:lnTo>
                <a:lnTo>
                  <a:pt x="199" y="1470"/>
                </a:lnTo>
                <a:lnTo>
                  <a:pt x="204" y="1456"/>
                </a:lnTo>
                <a:lnTo>
                  <a:pt x="204" y="1456"/>
                </a:lnTo>
                <a:lnTo>
                  <a:pt x="227" y="1404"/>
                </a:lnTo>
                <a:lnTo>
                  <a:pt x="238" y="1379"/>
                </a:lnTo>
                <a:lnTo>
                  <a:pt x="250" y="1357"/>
                </a:lnTo>
                <a:lnTo>
                  <a:pt x="262" y="1334"/>
                </a:lnTo>
                <a:lnTo>
                  <a:pt x="278" y="1315"/>
                </a:lnTo>
                <a:lnTo>
                  <a:pt x="293" y="1297"/>
                </a:lnTo>
                <a:lnTo>
                  <a:pt x="309" y="1280"/>
                </a:lnTo>
                <a:lnTo>
                  <a:pt x="309" y="1280"/>
                </a:lnTo>
                <a:lnTo>
                  <a:pt x="318" y="1271"/>
                </a:lnTo>
                <a:lnTo>
                  <a:pt x="327" y="1260"/>
                </a:lnTo>
                <a:lnTo>
                  <a:pt x="347" y="1233"/>
                </a:lnTo>
                <a:lnTo>
                  <a:pt x="366" y="1204"/>
                </a:lnTo>
                <a:lnTo>
                  <a:pt x="384" y="1174"/>
                </a:lnTo>
                <a:lnTo>
                  <a:pt x="400" y="1146"/>
                </a:lnTo>
                <a:lnTo>
                  <a:pt x="413" y="1121"/>
                </a:lnTo>
                <a:lnTo>
                  <a:pt x="421" y="1105"/>
                </a:lnTo>
                <a:lnTo>
                  <a:pt x="424" y="1098"/>
                </a:lnTo>
                <a:lnTo>
                  <a:pt x="424" y="1098"/>
                </a:lnTo>
                <a:lnTo>
                  <a:pt x="425" y="1098"/>
                </a:lnTo>
                <a:lnTo>
                  <a:pt x="433" y="1098"/>
                </a:lnTo>
                <a:lnTo>
                  <a:pt x="458" y="1103"/>
                </a:lnTo>
                <a:lnTo>
                  <a:pt x="518" y="1117"/>
                </a:lnTo>
                <a:lnTo>
                  <a:pt x="518" y="1117"/>
                </a:lnTo>
                <a:lnTo>
                  <a:pt x="525" y="1119"/>
                </a:lnTo>
                <a:lnTo>
                  <a:pt x="533" y="1119"/>
                </a:lnTo>
                <a:lnTo>
                  <a:pt x="555" y="1116"/>
                </a:lnTo>
                <a:lnTo>
                  <a:pt x="581" y="1110"/>
                </a:lnTo>
                <a:lnTo>
                  <a:pt x="607" y="1103"/>
                </a:lnTo>
                <a:lnTo>
                  <a:pt x="653" y="1091"/>
                </a:lnTo>
                <a:lnTo>
                  <a:pt x="674" y="1084"/>
                </a:lnTo>
                <a:lnTo>
                  <a:pt x="674" y="1084"/>
                </a:lnTo>
                <a:lnTo>
                  <a:pt x="674" y="1124"/>
                </a:lnTo>
                <a:lnTo>
                  <a:pt x="674" y="1156"/>
                </a:lnTo>
                <a:lnTo>
                  <a:pt x="675" y="1170"/>
                </a:lnTo>
                <a:lnTo>
                  <a:pt x="676" y="1178"/>
                </a:lnTo>
                <a:lnTo>
                  <a:pt x="676" y="1178"/>
                </a:lnTo>
                <a:lnTo>
                  <a:pt x="685" y="1207"/>
                </a:lnTo>
                <a:lnTo>
                  <a:pt x="687" y="1221"/>
                </a:lnTo>
                <a:lnTo>
                  <a:pt x="687" y="1232"/>
                </a:lnTo>
                <a:lnTo>
                  <a:pt x="687" y="1232"/>
                </a:lnTo>
                <a:lnTo>
                  <a:pt x="686" y="1247"/>
                </a:lnTo>
                <a:lnTo>
                  <a:pt x="686" y="1267"/>
                </a:lnTo>
                <a:lnTo>
                  <a:pt x="685" y="1290"/>
                </a:lnTo>
                <a:lnTo>
                  <a:pt x="683" y="1316"/>
                </a:lnTo>
                <a:lnTo>
                  <a:pt x="683" y="1316"/>
                </a:lnTo>
                <a:lnTo>
                  <a:pt x="679" y="1366"/>
                </a:lnTo>
                <a:lnTo>
                  <a:pt x="676" y="1391"/>
                </a:lnTo>
                <a:lnTo>
                  <a:pt x="676" y="1391"/>
                </a:lnTo>
                <a:lnTo>
                  <a:pt x="676" y="1397"/>
                </a:lnTo>
                <a:lnTo>
                  <a:pt x="676" y="1402"/>
                </a:lnTo>
                <a:lnTo>
                  <a:pt x="678" y="1406"/>
                </a:lnTo>
                <a:lnTo>
                  <a:pt x="683" y="1412"/>
                </a:lnTo>
                <a:lnTo>
                  <a:pt x="683" y="1412"/>
                </a:lnTo>
                <a:lnTo>
                  <a:pt x="693" y="1416"/>
                </a:lnTo>
                <a:lnTo>
                  <a:pt x="704" y="1419"/>
                </a:lnTo>
                <a:lnTo>
                  <a:pt x="715" y="1422"/>
                </a:lnTo>
                <a:lnTo>
                  <a:pt x="725" y="1422"/>
                </a:lnTo>
                <a:lnTo>
                  <a:pt x="725" y="1422"/>
                </a:lnTo>
                <a:lnTo>
                  <a:pt x="734" y="1422"/>
                </a:lnTo>
                <a:lnTo>
                  <a:pt x="748" y="1420"/>
                </a:lnTo>
                <a:lnTo>
                  <a:pt x="760" y="1417"/>
                </a:lnTo>
                <a:lnTo>
                  <a:pt x="763" y="1415"/>
                </a:lnTo>
                <a:lnTo>
                  <a:pt x="765" y="1412"/>
                </a:lnTo>
                <a:lnTo>
                  <a:pt x="765" y="1412"/>
                </a:lnTo>
                <a:lnTo>
                  <a:pt x="762" y="1408"/>
                </a:lnTo>
                <a:lnTo>
                  <a:pt x="758" y="1404"/>
                </a:lnTo>
                <a:lnTo>
                  <a:pt x="745" y="1391"/>
                </a:lnTo>
                <a:lnTo>
                  <a:pt x="731" y="1379"/>
                </a:lnTo>
                <a:lnTo>
                  <a:pt x="725" y="1373"/>
                </a:lnTo>
                <a:lnTo>
                  <a:pt x="720" y="1368"/>
                </a:lnTo>
                <a:lnTo>
                  <a:pt x="720" y="1368"/>
                </a:lnTo>
                <a:lnTo>
                  <a:pt x="719" y="1363"/>
                </a:lnTo>
                <a:lnTo>
                  <a:pt x="718" y="1358"/>
                </a:lnTo>
                <a:lnTo>
                  <a:pt x="718" y="1341"/>
                </a:lnTo>
                <a:lnTo>
                  <a:pt x="718" y="1321"/>
                </a:lnTo>
                <a:lnTo>
                  <a:pt x="719" y="1297"/>
                </a:lnTo>
                <a:lnTo>
                  <a:pt x="723" y="1250"/>
                </a:lnTo>
                <a:lnTo>
                  <a:pt x="727" y="1222"/>
                </a:lnTo>
                <a:lnTo>
                  <a:pt x="727" y="1222"/>
                </a:lnTo>
                <a:lnTo>
                  <a:pt x="734" y="1181"/>
                </a:lnTo>
                <a:lnTo>
                  <a:pt x="737" y="1152"/>
                </a:lnTo>
                <a:lnTo>
                  <a:pt x="744" y="1077"/>
                </a:lnTo>
                <a:lnTo>
                  <a:pt x="781" y="1063"/>
                </a:lnTo>
                <a:lnTo>
                  <a:pt x="781" y="1063"/>
                </a:lnTo>
                <a:lnTo>
                  <a:pt x="800" y="1152"/>
                </a:lnTo>
                <a:lnTo>
                  <a:pt x="814" y="1218"/>
                </a:lnTo>
                <a:lnTo>
                  <a:pt x="825" y="1260"/>
                </a:lnTo>
                <a:lnTo>
                  <a:pt x="825" y="1260"/>
                </a:lnTo>
                <a:lnTo>
                  <a:pt x="834" y="1289"/>
                </a:lnTo>
                <a:lnTo>
                  <a:pt x="842" y="1328"/>
                </a:lnTo>
                <a:lnTo>
                  <a:pt x="850" y="1366"/>
                </a:lnTo>
                <a:lnTo>
                  <a:pt x="856" y="1398"/>
                </a:lnTo>
                <a:lnTo>
                  <a:pt x="856" y="1398"/>
                </a:lnTo>
                <a:lnTo>
                  <a:pt x="858" y="1437"/>
                </a:lnTo>
                <a:lnTo>
                  <a:pt x="858" y="1459"/>
                </a:lnTo>
                <a:lnTo>
                  <a:pt x="858" y="1459"/>
                </a:lnTo>
                <a:lnTo>
                  <a:pt x="858" y="1466"/>
                </a:lnTo>
                <a:lnTo>
                  <a:pt x="857" y="1474"/>
                </a:lnTo>
                <a:lnTo>
                  <a:pt x="857" y="1477"/>
                </a:lnTo>
                <a:lnTo>
                  <a:pt x="858" y="1480"/>
                </a:lnTo>
                <a:lnTo>
                  <a:pt x="861" y="1484"/>
                </a:lnTo>
                <a:lnTo>
                  <a:pt x="865" y="1487"/>
                </a:lnTo>
                <a:lnTo>
                  <a:pt x="865" y="1487"/>
                </a:lnTo>
                <a:lnTo>
                  <a:pt x="876" y="1489"/>
                </a:lnTo>
                <a:lnTo>
                  <a:pt x="883" y="1492"/>
                </a:lnTo>
                <a:lnTo>
                  <a:pt x="890" y="1492"/>
                </a:lnTo>
                <a:lnTo>
                  <a:pt x="890" y="1492"/>
                </a:lnTo>
                <a:lnTo>
                  <a:pt x="886" y="1493"/>
                </a:lnTo>
                <a:lnTo>
                  <a:pt x="885" y="1495"/>
                </a:lnTo>
                <a:lnTo>
                  <a:pt x="885" y="1496"/>
                </a:lnTo>
                <a:lnTo>
                  <a:pt x="886" y="1498"/>
                </a:lnTo>
                <a:lnTo>
                  <a:pt x="892" y="1500"/>
                </a:lnTo>
                <a:lnTo>
                  <a:pt x="901" y="1503"/>
                </a:lnTo>
                <a:lnTo>
                  <a:pt x="916" y="1506"/>
                </a:lnTo>
                <a:lnTo>
                  <a:pt x="916" y="1506"/>
                </a:lnTo>
                <a:lnTo>
                  <a:pt x="948" y="1511"/>
                </a:lnTo>
                <a:lnTo>
                  <a:pt x="967" y="1513"/>
                </a:lnTo>
                <a:lnTo>
                  <a:pt x="972" y="1511"/>
                </a:lnTo>
                <a:lnTo>
                  <a:pt x="974" y="1510"/>
                </a:lnTo>
                <a:lnTo>
                  <a:pt x="976" y="1507"/>
                </a:lnTo>
                <a:lnTo>
                  <a:pt x="974" y="1503"/>
                </a:lnTo>
                <a:lnTo>
                  <a:pt x="974" y="1503"/>
                </a:lnTo>
                <a:lnTo>
                  <a:pt x="969" y="1496"/>
                </a:lnTo>
                <a:lnTo>
                  <a:pt x="959" y="1487"/>
                </a:lnTo>
                <a:lnTo>
                  <a:pt x="933" y="1462"/>
                </a:lnTo>
                <a:lnTo>
                  <a:pt x="907" y="1437"/>
                </a:lnTo>
                <a:lnTo>
                  <a:pt x="897" y="1426"/>
                </a:lnTo>
                <a:lnTo>
                  <a:pt x="893" y="1419"/>
                </a:lnTo>
                <a:lnTo>
                  <a:pt x="893" y="1419"/>
                </a:lnTo>
                <a:lnTo>
                  <a:pt x="890" y="1405"/>
                </a:lnTo>
                <a:lnTo>
                  <a:pt x="887" y="1379"/>
                </a:lnTo>
                <a:lnTo>
                  <a:pt x="879" y="1307"/>
                </a:lnTo>
                <a:lnTo>
                  <a:pt x="872" y="1236"/>
                </a:lnTo>
                <a:lnTo>
                  <a:pt x="869" y="1199"/>
                </a:lnTo>
                <a:lnTo>
                  <a:pt x="869" y="1199"/>
                </a:lnTo>
                <a:lnTo>
                  <a:pt x="872" y="1168"/>
                </a:lnTo>
                <a:lnTo>
                  <a:pt x="879" y="1116"/>
                </a:lnTo>
                <a:lnTo>
                  <a:pt x="887" y="1063"/>
                </a:lnTo>
                <a:lnTo>
                  <a:pt x="890" y="1045"/>
                </a:lnTo>
                <a:lnTo>
                  <a:pt x="893" y="1037"/>
                </a:lnTo>
                <a:lnTo>
                  <a:pt x="893" y="1037"/>
                </a:lnTo>
                <a:lnTo>
                  <a:pt x="918" y="997"/>
                </a:lnTo>
                <a:lnTo>
                  <a:pt x="940" y="962"/>
                </a:lnTo>
                <a:lnTo>
                  <a:pt x="940" y="962"/>
                </a:lnTo>
                <a:lnTo>
                  <a:pt x="947" y="957"/>
                </a:lnTo>
                <a:lnTo>
                  <a:pt x="963" y="944"/>
                </a:lnTo>
                <a:lnTo>
                  <a:pt x="974" y="938"/>
                </a:lnTo>
                <a:lnTo>
                  <a:pt x="987" y="931"/>
                </a:lnTo>
                <a:lnTo>
                  <a:pt x="999" y="925"/>
                </a:lnTo>
                <a:lnTo>
                  <a:pt x="1012" y="922"/>
                </a:lnTo>
                <a:lnTo>
                  <a:pt x="1012" y="922"/>
                </a:lnTo>
                <a:lnTo>
                  <a:pt x="1024" y="918"/>
                </a:lnTo>
                <a:lnTo>
                  <a:pt x="1038" y="911"/>
                </a:lnTo>
                <a:lnTo>
                  <a:pt x="1054" y="902"/>
                </a:lnTo>
                <a:lnTo>
                  <a:pt x="1069" y="891"/>
                </a:lnTo>
                <a:lnTo>
                  <a:pt x="1101" y="866"/>
                </a:lnTo>
                <a:lnTo>
                  <a:pt x="1129" y="841"/>
                </a:lnTo>
                <a:lnTo>
                  <a:pt x="1129" y="841"/>
                </a:lnTo>
                <a:lnTo>
                  <a:pt x="1141" y="830"/>
                </a:lnTo>
                <a:lnTo>
                  <a:pt x="1151" y="816"/>
                </a:lnTo>
                <a:lnTo>
                  <a:pt x="1159" y="802"/>
                </a:lnTo>
                <a:lnTo>
                  <a:pt x="1166" y="790"/>
                </a:lnTo>
                <a:lnTo>
                  <a:pt x="1176" y="769"/>
                </a:lnTo>
                <a:lnTo>
                  <a:pt x="1180" y="761"/>
                </a:lnTo>
                <a:lnTo>
                  <a:pt x="1180" y="761"/>
                </a:lnTo>
                <a:lnTo>
                  <a:pt x="1183" y="761"/>
                </a:lnTo>
                <a:lnTo>
                  <a:pt x="1185" y="763"/>
                </a:lnTo>
                <a:lnTo>
                  <a:pt x="1190" y="767"/>
                </a:lnTo>
                <a:lnTo>
                  <a:pt x="1194" y="747"/>
                </a:lnTo>
                <a:lnTo>
                  <a:pt x="1201" y="749"/>
                </a:lnTo>
                <a:lnTo>
                  <a:pt x="1210" y="733"/>
                </a:lnTo>
                <a:lnTo>
                  <a:pt x="1210" y="733"/>
                </a:lnTo>
                <a:lnTo>
                  <a:pt x="1224" y="734"/>
                </a:lnTo>
                <a:lnTo>
                  <a:pt x="1242" y="736"/>
                </a:lnTo>
                <a:lnTo>
                  <a:pt x="1264" y="733"/>
                </a:lnTo>
                <a:lnTo>
                  <a:pt x="1264" y="733"/>
                </a:lnTo>
                <a:lnTo>
                  <a:pt x="1282" y="730"/>
                </a:lnTo>
                <a:lnTo>
                  <a:pt x="1290" y="727"/>
                </a:lnTo>
                <a:lnTo>
                  <a:pt x="1296" y="727"/>
                </a:lnTo>
                <a:lnTo>
                  <a:pt x="1301" y="726"/>
                </a:lnTo>
                <a:lnTo>
                  <a:pt x="1301" y="726"/>
                </a:lnTo>
                <a:lnTo>
                  <a:pt x="1314" y="727"/>
                </a:lnTo>
                <a:lnTo>
                  <a:pt x="1330" y="732"/>
                </a:lnTo>
                <a:lnTo>
                  <a:pt x="1348" y="733"/>
                </a:lnTo>
                <a:lnTo>
                  <a:pt x="1355" y="734"/>
                </a:lnTo>
                <a:lnTo>
                  <a:pt x="1362" y="733"/>
                </a:lnTo>
                <a:lnTo>
                  <a:pt x="1362" y="733"/>
                </a:lnTo>
                <a:lnTo>
                  <a:pt x="1367" y="732"/>
                </a:lnTo>
                <a:lnTo>
                  <a:pt x="1373" y="729"/>
                </a:lnTo>
                <a:lnTo>
                  <a:pt x="1380" y="722"/>
                </a:lnTo>
                <a:lnTo>
                  <a:pt x="1384" y="715"/>
                </a:lnTo>
                <a:lnTo>
                  <a:pt x="1385" y="714"/>
                </a:lnTo>
                <a:lnTo>
                  <a:pt x="1385" y="714"/>
                </a:lnTo>
                <a:lnTo>
                  <a:pt x="1401" y="701"/>
                </a:lnTo>
                <a:lnTo>
                  <a:pt x="1410" y="690"/>
                </a:lnTo>
                <a:lnTo>
                  <a:pt x="1413" y="686"/>
                </a:lnTo>
                <a:lnTo>
                  <a:pt x="1413" y="683"/>
                </a:lnTo>
                <a:lnTo>
                  <a:pt x="1413" y="683"/>
                </a:lnTo>
                <a:lnTo>
                  <a:pt x="1412" y="679"/>
                </a:lnTo>
                <a:lnTo>
                  <a:pt x="1409" y="676"/>
                </a:lnTo>
                <a:lnTo>
                  <a:pt x="1402" y="671"/>
                </a:lnTo>
                <a:lnTo>
                  <a:pt x="1392" y="665"/>
                </a:lnTo>
                <a:lnTo>
                  <a:pt x="1392" y="665"/>
                </a:lnTo>
                <a:lnTo>
                  <a:pt x="1359" y="642"/>
                </a:lnTo>
                <a:lnTo>
                  <a:pt x="1332" y="621"/>
                </a:lnTo>
                <a:lnTo>
                  <a:pt x="1308" y="604"/>
                </a:lnTo>
                <a:lnTo>
                  <a:pt x="1308" y="604"/>
                </a:lnTo>
                <a:lnTo>
                  <a:pt x="1298" y="597"/>
                </a:lnTo>
                <a:lnTo>
                  <a:pt x="1289" y="589"/>
                </a:lnTo>
                <a:lnTo>
                  <a:pt x="1271" y="570"/>
                </a:lnTo>
                <a:lnTo>
                  <a:pt x="1250" y="548"/>
                </a:lnTo>
                <a:lnTo>
                  <a:pt x="1250" y="548"/>
                </a:lnTo>
                <a:lnTo>
                  <a:pt x="1245" y="541"/>
                </a:lnTo>
                <a:lnTo>
                  <a:pt x="1241" y="534"/>
                </a:lnTo>
                <a:lnTo>
                  <a:pt x="1238" y="527"/>
                </a:lnTo>
                <a:lnTo>
                  <a:pt x="1238" y="527"/>
                </a:lnTo>
                <a:lnTo>
                  <a:pt x="1234" y="521"/>
                </a:lnTo>
                <a:lnTo>
                  <a:pt x="1230" y="514"/>
                </a:lnTo>
                <a:lnTo>
                  <a:pt x="1224" y="507"/>
                </a:lnTo>
                <a:lnTo>
                  <a:pt x="1224" y="507"/>
                </a:lnTo>
                <a:lnTo>
                  <a:pt x="1228" y="501"/>
                </a:lnTo>
                <a:lnTo>
                  <a:pt x="1236" y="485"/>
                </a:lnTo>
                <a:lnTo>
                  <a:pt x="1246" y="462"/>
                </a:lnTo>
                <a:lnTo>
                  <a:pt x="1252" y="449"/>
                </a:lnTo>
                <a:lnTo>
                  <a:pt x="1254" y="436"/>
                </a:lnTo>
                <a:lnTo>
                  <a:pt x="1254" y="436"/>
                </a:lnTo>
                <a:lnTo>
                  <a:pt x="1256" y="422"/>
                </a:lnTo>
                <a:lnTo>
                  <a:pt x="1256" y="408"/>
                </a:lnTo>
                <a:lnTo>
                  <a:pt x="1256" y="394"/>
                </a:lnTo>
                <a:lnTo>
                  <a:pt x="1254" y="380"/>
                </a:lnTo>
                <a:lnTo>
                  <a:pt x="1252" y="369"/>
                </a:lnTo>
                <a:lnTo>
                  <a:pt x="1249" y="360"/>
                </a:lnTo>
                <a:lnTo>
                  <a:pt x="1246" y="354"/>
                </a:lnTo>
                <a:lnTo>
                  <a:pt x="1245" y="351"/>
                </a:lnTo>
                <a:lnTo>
                  <a:pt x="1245" y="351"/>
                </a:lnTo>
                <a:lnTo>
                  <a:pt x="1243" y="353"/>
                </a:lnTo>
                <a:lnTo>
                  <a:pt x="1242" y="353"/>
                </a:lnTo>
                <a:lnTo>
                  <a:pt x="1241" y="358"/>
                </a:lnTo>
                <a:lnTo>
                  <a:pt x="1238" y="376"/>
                </a:lnTo>
                <a:lnTo>
                  <a:pt x="1236" y="397"/>
                </a:lnTo>
                <a:lnTo>
                  <a:pt x="1234" y="416"/>
                </a:lnTo>
                <a:lnTo>
                  <a:pt x="1234" y="416"/>
                </a:lnTo>
                <a:lnTo>
                  <a:pt x="1232" y="423"/>
                </a:lnTo>
                <a:lnTo>
                  <a:pt x="1228" y="430"/>
                </a:lnTo>
                <a:lnTo>
                  <a:pt x="1220" y="444"/>
                </a:lnTo>
                <a:lnTo>
                  <a:pt x="1213" y="454"/>
                </a:lnTo>
                <a:lnTo>
                  <a:pt x="1210" y="456"/>
                </a:lnTo>
                <a:lnTo>
                  <a:pt x="1210" y="456"/>
                </a:lnTo>
                <a:lnTo>
                  <a:pt x="1212" y="440"/>
                </a:lnTo>
                <a:lnTo>
                  <a:pt x="1212" y="422"/>
                </a:lnTo>
                <a:lnTo>
                  <a:pt x="1210" y="398"/>
                </a:lnTo>
                <a:lnTo>
                  <a:pt x="1210" y="398"/>
                </a:lnTo>
                <a:lnTo>
                  <a:pt x="1209" y="386"/>
                </a:lnTo>
                <a:lnTo>
                  <a:pt x="1206" y="375"/>
                </a:lnTo>
                <a:lnTo>
                  <a:pt x="1202" y="365"/>
                </a:lnTo>
                <a:lnTo>
                  <a:pt x="1198" y="357"/>
                </a:lnTo>
                <a:lnTo>
                  <a:pt x="1194" y="350"/>
                </a:lnTo>
                <a:lnTo>
                  <a:pt x="1191" y="346"/>
                </a:lnTo>
                <a:lnTo>
                  <a:pt x="1188" y="344"/>
                </a:lnTo>
                <a:lnTo>
                  <a:pt x="1187" y="344"/>
                </a:lnTo>
                <a:lnTo>
                  <a:pt x="1187" y="344"/>
                </a:lnTo>
                <a:lnTo>
                  <a:pt x="1187" y="344"/>
                </a:lnTo>
                <a:lnTo>
                  <a:pt x="1188" y="366"/>
                </a:lnTo>
                <a:lnTo>
                  <a:pt x="1190" y="384"/>
                </a:lnTo>
                <a:lnTo>
                  <a:pt x="1190" y="402"/>
                </a:lnTo>
                <a:lnTo>
                  <a:pt x="1190" y="402"/>
                </a:lnTo>
                <a:lnTo>
                  <a:pt x="1188" y="422"/>
                </a:lnTo>
                <a:lnTo>
                  <a:pt x="1187" y="444"/>
                </a:lnTo>
                <a:lnTo>
                  <a:pt x="1183" y="466"/>
                </a:lnTo>
                <a:lnTo>
                  <a:pt x="1183" y="466"/>
                </a:lnTo>
                <a:lnTo>
                  <a:pt x="1181" y="467"/>
                </a:lnTo>
                <a:lnTo>
                  <a:pt x="1180" y="470"/>
                </a:lnTo>
                <a:lnTo>
                  <a:pt x="1180" y="470"/>
                </a:lnTo>
                <a:lnTo>
                  <a:pt x="1162" y="458"/>
                </a:lnTo>
                <a:lnTo>
                  <a:pt x="1148" y="447"/>
                </a:lnTo>
                <a:lnTo>
                  <a:pt x="1140" y="440"/>
                </a:lnTo>
                <a:lnTo>
                  <a:pt x="1140" y="440"/>
                </a:lnTo>
                <a:lnTo>
                  <a:pt x="1132" y="433"/>
                </a:lnTo>
                <a:lnTo>
                  <a:pt x="1119" y="425"/>
                </a:lnTo>
                <a:lnTo>
                  <a:pt x="1114" y="419"/>
                </a:lnTo>
                <a:lnTo>
                  <a:pt x="1108" y="413"/>
                </a:lnTo>
                <a:lnTo>
                  <a:pt x="1104" y="408"/>
                </a:lnTo>
                <a:lnTo>
                  <a:pt x="1103" y="402"/>
                </a:lnTo>
                <a:lnTo>
                  <a:pt x="1103" y="402"/>
                </a:lnTo>
                <a:lnTo>
                  <a:pt x="1103" y="394"/>
                </a:lnTo>
                <a:lnTo>
                  <a:pt x="1103" y="382"/>
                </a:lnTo>
                <a:lnTo>
                  <a:pt x="1108" y="351"/>
                </a:lnTo>
                <a:lnTo>
                  <a:pt x="1114" y="319"/>
                </a:lnTo>
                <a:lnTo>
                  <a:pt x="1115" y="307"/>
                </a:lnTo>
                <a:lnTo>
                  <a:pt x="1116" y="297"/>
                </a:lnTo>
                <a:lnTo>
                  <a:pt x="1116" y="297"/>
                </a:lnTo>
                <a:lnTo>
                  <a:pt x="1115" y="283"/>
                </a:lnTo>
                <a:lnTo>
                  <a:pt x="1112" y="272"/>
                </a:lnTo>
                <a:lnTo>
                  <a:pt x="1111" y="264"/>
                </a:lnTo>
                <a:lnTo>
                  <a:pt x="1109" y="263"/>
                </a:lnTo>
                <a:lnTo>
                  <a:pt x="1109" y="264"/>
                </a:lnTo>
                <a:lnTo>
                  <a:pt x="1109" y="264"/>
                </a:lnTo>
                <a:lnTo>
                  <a:pt x="1105" y="285"/>
                </a:lnTo>
                <a:lnTo>
                  <a:pt x="1103" y="297"/>
                </a:lnTo>
                <a:lnTo>
                  <a:pt x="1098" y="308"/>
                </a:lnTo>
                <a:lnTo>
                  <a:pt x="1098" y="308"/>
                </a:lnTo>
                <a:lnTo>
                  <a:pt x="1092" y="318"/>
                </a:lnTo>
                <a:lnTo>
                  <a:pt x="1089" y="321"/>
                </a:lnTo>
                <a:lnTo>
                  <a:pt x="1089" y="321"/>
                </a:lnTo>
                <a:lnTo>
                  <a:pt x="1087" y="310"/>
                </a:lnTo>
                <a:lnTo>
                  <a:pt x="1087" y="300"/>
                </a:lnTo>
                <a:lnTo>
                  <a:pt x="1089" y="290"/>
                </a:lnTo>
                <a:lnTo>
                  <a:pt x="1089" y="290"/>
                </a:lnTo>
                <a:lnTo>
                  <a:pt x="1092" y="270"/>
                </a:lnTo>
                <a:lnTo>
                  <a:pt x="1092" y="261"/>
                </a:lnTo>
                <a:lnTo>
                  <a:pt x="1090" y="259"/>
                </a:lnTo>
                <a:lnTo>
                  <a:pt x="1089" y="257"/>
                </a:lnTo>
                <a:lnTo>
                  <a:pt x="1089" y="257"/>
                </a:lnTo>
                <a:lnTo>
                  <a:pt x="1086" y="257"/>
                </a:lnTo>
                <a:lnTo>
                  <a:pt x="1085" y="259"/>
                </a:lnTo>
                <a:lnTo>
                  <a:pt x="1082" y="267"/>
                </a:lnTo>
                <a:lnTo>
                  <a:pt x="1082" y="267"/>
                </a:lnTo>
                <a:lnTo>
                  <a:pt x="1075" y="281"/>
                </a:lnTo>
                <a:lnTo>
                  <a:pt x="1074" y="286"/>
                </a:lnTo>
                <a:lnTo>
                  <a:pt x="1072" y="290"/>
                </a:lnTo>
                <a:lnTo>
                  <a:pt x="1072" y="290"/>
                </a:lnTo>
                <a:lnTo>
                  <a:pt x="1071" y="296"/>
                </a:lnTo>
                <a:lnTo>
                  <a:pt x="1068" y="300"/>
                </a:lnTo>
                <a:lnTo>
                  <a:pt x="1065" y="304"/>
                </a:lnTo>
                <a:lnTo>
                  <a:pt x="1065" y="304"/>
                </a:lnTo>
                <a:lnTo>
                  <a:pt x="1046" y="279"/>
                </a:lnTo>
                <a:lnTo>
                  <a:pt x="1032" y="260"/>
                </a:lnTo>
                <a:lnTo>
                  <a:pt x="1021" y="243"/>
                </a:lnTo>
                <a:lnTo>
                  <a:pt x="1021" y="243"/>
                </a:lnTo>
                <a:lnTo>
                  <a:pt x="1018" y="231"/>
                </a:lnTo>
                <a:lnTo>
                  <a:pt x="1016" y="209"/>
                </a:lnTo>
                <a:lnTo>
                  <a:pt x="1010" y="144"/>
                </a:lnTo>
                <a:lnTo>
                  <a:pt x="1005" y="79"/>
                </a:lnTo>
                <a:lnTo>
                  <a:pt x="1003" y="53"/>
                </a:lnTo>
                <a:lnTo>
                  <a:pt x="1000" y="37"/>
                </a:lnTo>
                <a:lnTo>
                  <a:pt x="1000" y="37"/>
                </a:lnTo>
                <a:lnTo>
                  <a:pt x="995" y="8"/>
                </a:lnTo>
                <a:lnTo>
                  <a:pt x="994" y="1"/>
                </a:lnTo>
                <a:lnTo>
                  <a:pt x="992" y="0"/>
                </a:lnTo>
                <a:lnTo>
                  <a:pt x="991" y="0"/>
                </a:lnTo>
                <a:lnTo>
                  <a:pt x="991" y="0"/>
                </a:lnTo>
                <a:lnTo>
                  <a:pt x="988" y="8"/>
                </a:lnTo>
                <a:lnTo>
                  <a:pt x="985" y="22"/>
                </a:lnTo>
                <a:lnTo>
                  <a:pt x="981" y="51"/>
                </a:lnTo>
                <a:lnTo>
                  <a:pt x="981" y="51"/>
                </a:lnTo>
                <a:lnTo>
                  <a:pt x="980" y="83"/>
                </a:lnTo>
                <a:lnTo>
                  <a:pt x="980" y="142"/>
                </a:lnTo>
                <a:lnTo>
                  <a:pt x="981" y="202"/>
                </a:lnTo>
                <a:lnTo>
                  <a:pt x="983" y="224"/>
                </a:lnTo>
                <a:lnTo>
                  <a:pt x="984" y="236"/>
                </a:lnTo>
                <a:lnTo>
                  <a:pt x="984" y="236"/>
                </a:lnTo>
                <a:lnTo>
                  <a:pt x="992" y="259"/>
                </a:lnTo>
                <a:lnTo>
                  <a:pt x="1005" y="289"/>
                </a:lnTo>
                <a:lnTo>
                  <a:pt x="1018" y="318"/>
                </a:lnTo>
                <a:lnTo>
                  <a:pt x="1025" y="330"/>
                </a:lnTo>
                <a:lnTo>
                  <a:pt x="1031" y="339"/>
                </a:lnTo>
                <a:lnTo>
                  <a:pt x="1031" y="339"/>
                </a:lnTo>
                <a:lnTo>
                  <a:pt x="1041" y="348"/>
                </a:lnTo>
                <a:lnTo>
                  <a:pt x="1045" y="357"/>
                </a:lnTo>
                <a:lnTo>
                  <a:pt x="1047" y="364"/>
                </a:lnTo>
                <a:lnTo>
                  <a:pt x="1049" y="369"/>
                </a:lnTo>
                <a:lnTo>
                  <a:pt x="1049" y="369"/>
                </a:lnTo>
                <a:lnTo>
                  <a:pt x="1053" y="394"/>
                </a:lnTo>
                <a:lnTo>
                  <a:pt x="1057" y="411"/>
                </a:lnTo>
                <a:lnTo>
                  <a:pt x="1061" y="423"/>
                </a:lnTo>
                <a:lnTo>
                  <a:pt x="1061" y="423"/>
                </a:lnTo>
                <a:lnTo>
                  <a:pt x="1068" y="430"/>
                </a:lnTo>
                <a:lnTo>
                  <a:pt x="1081" y="441"/>
                </a:lnTo>
                <a:lnTo>
                  <a:pt x="1114" y="470"/>
                </a:lnTo>
                <a:lnTo>
                  <a:pt x="1159" y="510"/>
                </a:lnTo>
                <a:lnTo>
                  <a:pt x="1159" y="510"/>
                </a:lnTo>
                <a:lnTo>
                  <a:pt x="1147" y="524"/>
                </a:lnTo>
                <a:lnTo>
                  <a:pt x="1137" y="534"/>
                </a:lnTo>
                <a:lnTo>
                  <a:pt x="1133" y="538"/>
                </a:lnTo>
                <a:lnTo>
                  <a:pt x="1133" y="538"/>
                </a:lnTo>
                <a:lnTo>
                  <a:pt x="1126" y="534"/>
                </a:lnTo>
                <a:lnTo>
                  <a:pt x="1111" y="527"/>
                </a:lnTo>
                <a:lnTo>
                  <a:pt x="1103" y="524"/>
                </a:lnTo>
                <a:lnTo>
                  <a:pt x="1094" y="523"/>
                </a:lnTo>
                <a:lnTo>
                  <a:pt x="1087" y="523"/>
                </a:lnTo>
                <a:lnTo>
                  <a:pt x="1082" y="524"/>
                </a:lnTo>
                <a:lnTo>
                  <a:pt x="1082" y="524"/>
                </a:lnTo>
                <a:lnTo>
                  <a:pt x="1079" y="528"/>
                </a:lnTo>
                <a:lnTo>
                  <a:pt x="1076" y="535"/>
                </a:lnTo>
                <a:lnTo>
                  <a:pt x="1075" y="542"/>
                </a:lnTo>
                <a:lnTo>
                  <a:pt x="1075" y="550"/>
                </a:lnTo>
                <a:lnTo>
                  <a:pt x="1076" y="567"/>
                </a:lnTo>
                <a:lnTo>
                  <a:pt x="1079" y="578"/>
                </a:lnTo>
                <a:lnTo>
                  <a:pt x="1079" y="578"/>
                </a:lnTo>
                <a:lnTo>
                  <a:pt x="1083" y="588"/>
                </a:lnTo>
                <a:lnTo>
                  <a:pt x="1085" y="592"/>
                </a:lnTo>
                <a:lnTo>
                  <a:pt x="1079" y="599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FC37FAFC-FFBA-4045-ADCF-80FFF8648BD7}"/>
              </a:ext>
            </a:extLst>
          </p:cNvPr>
          <p:cNvSpPr>
            <a:spLocks noEditPoints="1"/>
          </p:cNvSpPr>
          <p:nvPr/>
        </p:nvSpPr>
        <p:spPr bwMode="auto">
          <a:xfrm>
            <a:off x="3807163" y="3983201"/>
            <a:ext cx="2291673" cy="2357423"/>
          </a:xfrm>
          <a:custGeom>
            <a:avLst/>
            <a:gdLst>
              <a:gd name="T0" fmla="*/ 52 w 1429"/>
              <a:gd name="T1" fmla="*/ 359 h 1470"/>
              <a:gd name="T2" fmla="*/ 2 w 1429"/>
              <a:gd name="T3" fmla="*/ 466 h 1470"/>
              <a:gd name="T4" fmla="*/ 60 w 1429"/>
              <a:gd name="T5" fmla="*/ 483 h 1470"/>
              <a:gd name="T6" fmla="*/ 162 w 1429"/>
              <a:gd name="T7" fmla="*/ 450 h 1470"/>
              <a:gd name="T8" fmla="*/ 393 w 1429"/>
              <a:gd name="T9" fmla="*/ 650 h 1470"/>
              <a:gd name="T10" fmla="*/ 478 w 1429"/>
              <a:gd name="T11" fmla="*/ 753 h 1470"/>
              <a:gd name="T12" fmla="*/ 478 w 1429"/>
              <a:gd name="T13" fmla="*/ 1064 h 1470"/>
              <a:gd name="T14" fmla="*/ 413 w 1429"/>
              <a:gd name="T15" fmla="*/ 1157 h 1470"/>
              <a:gd name="T16" fmla="*/ 478 w 1429"/>
              <a:gd name="T17" fmla="*/ 1169 h 1470"/>
              <a:gd name="T18" fmla="*/ 505 w 1429"/>
              <a:gd name="T19" fmla="*/ 1141 h 1470"/>
              <a:gd name="T20" fmla="*/ 523 w 1429"/>
              <a:gd name="T21" fmla="*/ 1055 h 1470"/>
              <a:gd name="T22" fmla="*/ 640 w 1429"/>
              <a:gd name="T23" fmla="*/ 761 h 1470"/>
              <a:gd name="T24" fmla="*/ 711 w 1429"/>
              <a:gd name="T25" fmla="*/ 763 h 1470"/>
              <a:gd name="T26" fmla="*/ 864 w 1429"/>
              <a:gd name="T27" fmla="*/ 1141 h 1470"/>
              <a:gd name="T28" fmla="*/ 880 w 1429"/>
              <a:gd name="T29" fmla="*/ 1267 h 1470"/>
              <a:gd name="T30" fmla="*/ 933 w 1429"/>
              <a:gd name="T31" fmla="*/ 1214 h 1470"/>
              <a:gd name="T32" fmla="*/ 944 w 1429"/>
              <a:gd name="T33" fmla="*/ 1181 h 1470"/>
              <a:gd name="T34" fmla="*/ 814 w 1429"/>
              <a:gd name="T35" fmla="*/ 913 h 1470"/>
              <a:gd name="T36" fmla="*/ 924 w 1429"/>
              <a:gd name="T37" fmla="*/ 782 h 1470"/>
              <a:gd name="T38" fmla="*/ 1059 w 1429"/>
              <a:gd name="T39" fmla="*/ 814 h 1470"/>
              <a:gd name="T40" fmla="*/ 1076 w 1429"/>
              <a:gd name="T41" fmla="*/ 1027 h 1470"/>
              <a:gd name="T42" fmla="*/ 941 w 1429"/>
              <a:gd name="T43" fmla="*/ 1257 h 1470"/>
              <a:gd name="T44" fmla="*/ 1002 w 1429"/>
              <a:gd name="T45" fmla="*/ 1251 h 1470"/>
              <a:gd name="T46" fmla="*/ 1030 w 1429"/>
              <a:gd name="T47" fmla="*/ 1230 h 1470"/>
              <a:gd name="T48" fmla="*/ 1169 w 1429"/>
              <a:gd name="T49" fmla="*/ 1015 h 1470"/>
              <a:gd name="T50" fmla="*/ 1209 w 1429"/>
              <a:gd name="T51" fmla="*/ 966 h 1470"/>
              <a:gd name="T52" fmla="*/ 1336 w 1429"/>
              <a:gd name="T53" fmla="*/ 1164 h 1470"/>
              <a:gd name="T54" fmla="*/ 1339 w 1429"/>
              <a:gd name="T55" fmla="*/ 1421 h 1470"/>
              <a:gd name="T56" fmla="*/ 1298 w 1429"/>
              <a:gd name="T57" fmla="*/ 1461 h 1470"/>
              <a:gd name="T58" fmla="*/ 1396 w 1429"/>
              <a:gd name="T59" fmla="*/ 1429 h 1470"/>
              <a:gd name="T60" fmla="*/ 1421 w 1429"/>
              <a:gd name="T61" fmla="*/ 1429 h 1470"/>
              <a:gd name="T62" fmla="*/ 1416 w 1429"/>
              <a:gd name="T63" fmla="*/ 1320 h 1470"/>
              <a:gd name="T64" fmla="*/ 1368 w 1429"/>
              <a:gd name="T65" fmla="*/ 970 h 1470"/>
              <a:gd name="T66" fmla="*/ 1238 w 1429"/>
              <a:gd name="T67" fmla="*/ 820 h 1470"/>
              <a:gd name="T68" fmla="*/ 1247 w 1429"/>
              <a:gd name="T69" fmla="*/ 705 h 1470"/>
              <a:gd name="T70" fmla="*/ 1304 w 1429"/>
              <a:gd name="T71" fmla="*/ 631 h 1470"/>
              <a:gd name="T72" fmla="*/ 1328 w 1429"/>
              <a:gd name="T73" fmla="*/ 506 h 1470"/>
              <a:gd name="T74" fmla="*/ 1303 w 1429"/>
              <a:gd name="T75" fmla="*/ 426 h 1470"/>
              <a:gd name="T76" fmla="*/ 1170 w 1429"/>
              <a:gd name="T77" fmla="*/ 349 h 1470"/>
              <a:gd name="T78" fmla="*/ 693 w 1429"/>
              <a:gd name="T79" fmla="*/ 324 h 1470"/>
              <a:gd name="T80" fmla="*/ 426 w 1429"/>
              <a:gd name="T81" fmla="*/ 364 h 1470"/>
              <a:gd name="T82" fmla="*/ 266 w 1429"/>
              <a:gd name="T83" fmla="*/ 299 h 1470"/>
              <a:gd name="T84" fmla="*/ 323 w 1429"/>
              <a:gd name="T85" fmla="*/ 197 h 1470"/>
              <a:gd name="T86" fmla="*/ 205 w 1429"/>
              <a:gd name="T87" fmla="*/ 254 h 1470"/>
              <a:gd name="T88" fmla="*/ 258 w 1429"/>
              <a:gd name="T89" fmla="*/ 160 h 1470"/>
              <a:gd name="T90" fmla="*/ 324 w 1429"/>
              <a:gd name="T91" fmla="*/ 8 h 1470"/>
              <a:gd name="T92" fmla="*/ 288 w 1429"/>
              <a:gd name="T93" fmla="*/ 24 h 1470"/>
              <a:gd name="T94" fmla="*/ 263 w 1429"/>
              <a:gd name="T95" fmla="*/ 4 h 1470"/>
              <a:gd name="T96" fmla="*/ 271 w 1429"/>
              <a:gd name="T97" fmla="*/ 73 h 1470"/>
              <a:gd name="T98" fmla="*/ 198 w 1429"/>
              <a:gd name="T99" fmla="*/ 175 h 1470"/>
              <a:gd name="T100" fmla="*/ 157 w 1429"/>
              <a:gd name="T101" fmla="*/ 182 h 1470"/>
              <a:gd name="T102" fmla="*/ 184 w 1429"/>
              <a:gd name="T103" fmla="*/ 51 h 1470"/>
              <a:gd name="T104" fmla="*/ 142 w 1429"/>
              <a:gd name="T105" fmla="*/ 76 h 1470"/>
              <a:gd name="T106" fmla="*/ 115 w 1429"/>
              <a:gd name="T107" fmla="*/ 59 h 1470"/>
              <a:gd name="T108" fmla="*/ 128 w 1429"/>
              <a:gd name="T109" fmla="*/ 125 h 1470"/>
              <a:gd name="T110" fmla="*/ 104 w 1429"/>
              <a:gd name="T111" fmla="*/ 226 h 1470"/>
              <a:gd name="T112" fmla="*/ 18 w 1429"/>
              <a:gd name="T113" fmla="*/ 149 h 1470"/>
              <a:gd name="T114" fmla="*/ 10 w 1429"/>
              <a:gd name="T115" fmla="*/ 175 h 1470"/>
              <a:gd name="T116" fmla="*/ 83 w 1429"/>
              <a:gd name="T117" fmla="*/ 267 h 1470"/>
              <a:gd name="T118" fmla="*/ 145 w 1429"/>
              <a:gd name="T119" fmla="*/ 239 h 1470"/>
              <a:gd name="T120" fmla="*/ 136 w 1429"/>
              <a:gd name="T121" fmla="*/ 221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29" h="1470">
                <a:moveTo>
                  <a:pt x="81" y="311"/>
                </a:moveTo>
                <a:lnTo>
                  <a:pt x="81" y="311"/>
                </a:lnTo>
                <a:lnTo>
                  <a:pt x="69" y="324"/>
                </a:lnTo>
                <a:lnTo>
                  <a:pt x="60" y="333"/>
                </a:lnTo>
                <a:lnTo>
                  <a:pt x="58" y="337"/>
                </a:lnTo>
                <a:lnTo>
                  <a:pt x="56" y="340"/>
                </a:lnTo>
                <a:lnTo>
                  <a:pt x="56" y="340"/>
                </a:lnTo>
                <a:lnTo>
                  <a:pt x="56" y="345"/>
                </a:lnTo>
                <a:lnTo>
                  <a:pt x="55" y="351"/>
                </a:lnTo>
                <a:lnTo>
                  <a:pt x="52" y="359"/>
                </a:lnTo>
                <a:lnTo>
                  <a:pt x="52" y="359"/>
                </a:lnTo>
                <a:lnTo>
                  <a:pt x="20" y="420"/>
                </a:lnTo>
                <a:lnTo>
                  <a:pt x="20" y="420"/>
                </a:lnTo>
                <a:lnTo>
                  <a:pt x="18" y="424"/>
                </a:lnTo>
                <a:lnTo>
                  <a:pt x="15" y="428"/>
                </a:lnTo>
                <a:lnTo>
                  <a:pt x="12" y="432"/>
                </a:lnTo>
                <a:lnTo>
                  <a:pt x="8" y="437"/>
                </a:lnTo>
                <a:lnTo>
                  <a:pt x="8" y="437"/>
                </a:lnTo>
                <a:lnTo>
                  <a:pt x="2" y="453"/>
                </a:lnTo>
                <a:lnTo>
                  <a:pt x="0" y="461"/>
                </a:lnTo>
                <a:lnTo>
                  <a:pt x="0" y="463"/>
                </a:lnTo>
                <a:lnTo>
                  <a:pt x="2" y="466"/>
                </a:lnTo>
                <a:lnTo>
                  <a:pt x="2" y="466"/>
                </a:lnTo>
                <a:lnTo>
                  <a:pt x="6" y="470"/>
                </a:lnTo>
                <a:lnTo>
                  <a:pt x="12" y="475"/>
                </a:lnTo>
                <a:lnTo>
                  <a:pt x="20" y="481"/>
                </a:lnTo>
                <a:lnTo>
                  <a:pt x="26" y="482"/>
                </a:lnTo>
                <a:lnTo>
                  <a:pt x="26" y="482"/>
                </a:lnTo>
                <a:lnTo>
                  <a:pt x="36" y="485"/>
                </a:lnTo>
                <a:lnTo>
                  <a:pt x="46" y="485"/>
                </a:lnTo>
                <a:lnTo>
                  <a:pt x="52" y="485"/>
                </a:lnTo>
                <a:lnTo>
                  <a:pt x="60" y="483"/>
                </a:lnTo>
                <a:lnTo>
                  <a:pt x="60" y="483"/>
                </a:lnTo>
                <a:lnTo>
                  <a:pt x="81" y="477"/>
                </a:lnTo>
                <a:lnTo>
                  <a:pt x="88" y="474"/>
                </a:lnTo>
                <a:lnTo>
                  <a:pt x="97" y="474"/>
                </a:lnTo>
                <a:lnTo>
                  <a:pt x="97" y="474"/>
                </a:lnTo>
                <a:lnTo>
                  <a:pt x="107" y="473"/>
                </a:lnTo>
                <a:lnTo>
                  <a:pt x="116" y="470"/>
                </a:lnTo>
                <a:lnTo>
                  <a:pt x="134" y="463"/>
                </a:lnTo>
                <a:lnTo>
                  <a:pt x="134" y="463"/>
                </a:lnTo>
                <a:lnTo>
                  <a:pt x="145" y="459"/>
                </a:lnTo>
                <a:lnTo>
                  <a:pt x="154" y="454"/>
                </a:lnTo>
                <a:lnTo>
                  <a:pt x="162" y="450"/>
                </a:lnTo>
                <a:lnTo>
                  <a:pt x="168" y="450"/>
                </a:lnTo>
                <a:lnTo>
                  <a:pt x="172" y="451"/>
                </a:lnTo>
                <a:lnTo>
                  <a:pt x="172" y="451"/>
                </a:lnTo>
                <a:lnTo>
                  <a:pt x="205" y="471"/>
                </a:lnTo>
                <a:lnTo>
                  <a:pt x="266" y="508"/>
                </a:lnTo>
                <a:lnTo>
                  <a:pt x="352" y="562"/>
                </a:lnTo>
                <a:lnTo>
                  <a:pt x="352" y="562"/>
                </a:lnTo>
                <a:lnTo>
                  <a:pt x="357" y="577"/>
                </a:lnTo>
                <a:lnTo>
                  <a:pt x="372" y="612"/>
                </a:lnTo>
                <a:lnTo>
                  <a:pt x="383" y="632"/>
                </a:lnTo>
                <a:lnTo>
                  <a:pt x="393" y="650"/>
                </a:lnTo>
                <a:lnTo>
                  <a:pt x="405" y="668"/>
                </a:lnTo>
                <a:lnTo>
                  <a:pt x="410" y="674"/>
                </a:lnTo>
                <a:lnTo>
                  <a:pt x="417" y="681"/>
                </a:lnTo>
                <a:lnTo>
                  <a:pt x="417" y="681"/>
                </a:lnTo>
                <a:lnTo>
                  <a:pt x="429" y="690"/>
                </a:lnTo>
                <a:lnTo>
                  <a:pt x="440" y="700"/>
                </a:lnTo>
                <a:lnTo>
                  <a:pt x="457" y="718"/>
                </a:lnTo>
                <a:lnTo>
                  <a:pt x="469" y="733"/>
                </a:lnTo>
                <a:lnTo>
                  <a:pt x="473" y="741"/>
                </a:lnTo>
                <a:lnTo>
                  <a:pt x="473" y="741"/>
                </a:lnTo>
                <a:lnTo>
                  <a:pt x="478" y="753"/>
                </a:lnTo>
                <a:lnTo>
                  <a:pt x="486" y="778"/>
                </a:lnTo>
                <a:lnTo>
                  <a:pt x="491" y="794"/>
                </a:lnTo>
                <a:lnTo>
                  <a:pt x="495" y="810"/>
                </a:lnTo>
                <a:lnTo>
                  <a:pt x="498" y="824"/>
                </a:lnTo>
                <a:lnTo>
                  <a:pt x="498" y="838"/>
                </a:lnTo>
                <a:lnTo>
                  <a:pt x="498" y="838"/>
                </a:lnTo>
                <a:lnTo>
                  <a:pt x="494" y="957"/>
                </a:lnTo>
                <a:lnTo>
                  <a:pt x="494" y="957"/>
                </a:lnTo>
                <a:lnTo>
                  <a:pt x="491" y="981"/>
                </a:lnTo>
                <a:lnTo>
                  <a:pt x="485" y="1023"/>
                </a:lnTo>
                <a:lnTo>
                  <a:pt x="478" y="1064"/>
                </a:lnTo>
                <a:lnTo>
                  <a:pt x="473" y="1088"/>
                </a:lnTo>
                <a:lnTo>
                  <a:pt x="473" y="1088"/>
                </a:lnTo>
                <a:lnTo>
                  <a:pt x="466" y="1100"/>
                </a:lnTo>
                <a:lnTo>
                  <a:pt x="458" y="1113"/>
                </a:lnTo>
                <a:lnTo>
                  <a:pt x="449" y="1125"/>
                </a:lnTo>
                <a:lnTo>
                  <a:pt x="442" y="1132"/>
                </a:lnTo>
                <a:lnTo>
                  <a:pt x="442" y="1132"/>
                </a:lnTo>
                <a:lnTo>
                  <a:pt x="422" y="1147"/>
                </a:lnTo>
                <a:lnTo>
                  <a:pt x="418" y="1151"/>
                </a:lnTo>
                <a:lnTo>
                  <a:pt x="414" y="1155"/>
                </a:lnTo>
                <a:lnTo>
                  <a:pt x="413" y="1157"/>
                </a:lnTo>
                <a:lnTo>
                  <a:pt x="414" y="1160"/>
                </a:lnTo>
                <a:lnTo>
                  <a:pt x="414" y="1160"/>
                </a:lnTo>
                <a:lnTo>
                  <a:pt x="424" y="1165"/>
                </a:lnTo>
                <a:lnTo>
                  <a:pt x="438" y="1172"/>
                </a:lnTo>
                <a:lnTo>
                  <a:pt x="446" y="1175"/>
                </a:lnTo>
                <a:lnTo>
                  <a:pt x="454" y="1176"/>
                </a:lnTo>
                <a:lnTo>
                  <a:pt x="461" y="1177"/>
                </a:lnTo>
                <a:lnTo>
                  <a:pt x="467" y="1176"/>
                </a:lnTo>
                <a:lnTo>
                  <a:pt x="467" y="1176"/>
                </a:lnTo>
                <a:lnTo>
                  <a:pt x="473" y="1172"/>
                </a:lnTo>
                <a:lnTo>
                  <a:pt x="478" y="1169"/>
                </a:lnTo>
                <a:lnTo>
                  <a:pt x="486" y="1160"/>
                </a:lnTo>
                <a:lnTo>
                  <a:pt x="493" y="1151"/>
                </a:lnTo>
                <a:lnTo>
                  <a:pt x="495" y="1145"/>
                </a:lnTo>
                <a:lnTo>
                  <a:pt x="495" y="1145"/>
                </a:lnTo>
                <a:lnTo>
                  <a:pt x="498" y="1136"/>
                </a:lnTo>
                <a:lnTo>
                  <a:pt x="501" y="1132"/>
                </a:lnTo>
                <a:lnTo>
                  <a:pt x="502" y="1132"/>
                </a:lnTo>
                <a:lnTo>
                  <a:pt x="503" y="1132"/>
                </a:lnTo>
                <a:lnTo>
                  <a:pt x="503" y="1132"/>
                </a:lnTo>
                <a:lnTo>
                  <a:pt x="505" y="1137"/>
                </a:lnTo>
                <a:lnTo>
                  <a:pt x="505" y="1141"/>
                </a:lnTo>
                <a:lnTo>
                  <a:pt x="505" y="1145"/>
                </a:lnTo>
                <a:lnTo>
                  <a:pt x="506" y="1147"/>
                </a:lnTo>
                <a:lnTo>
                  <a:pt x="507" y="1147"/>
                </a:lnTo>
                <a:lnTo>
                  <a:pt x="507" y="1147"/>
                </a:lnTo>
                <a:lnTo>
                  <a:pt x="509" y="1145"/>
                </a:lnTo>
                <a:lnTo>
                  <a:pt x="510" y="1141"/>
                </a:lnTo>
                <a:lnTo>
                  <a:pt x="511" y="1129"/>
                </a:lnTo>
                <a:lnTo>
                  <a:pt x="513" y="1108"/>
                </a:lnTo>
                <a:lnTo>
                  <a:pt x="513" y="1108"/>
                </a:lnTo>
                <a:lnTo>
                  <a:pt x="515" y="1090"/>
                </a:lnTo>
                <a:lnTo>
                  <a:pt x="523" y="1055"/>
                </a:lnTo>
                <a:lnTo>
                  <a:pt x="540" y="972"/>
                </a:lnTo>
                <a:lnTo>
                  <a:pt x="540" y="972"/>
                </a:lnTo>
                <a:lnTo>
                  <a:pt x="551" y="922"/>
                </a:lnTo>
                <a:lnTo>
                  <a:pt x="568" y="861"/>
                </a:lnTo>
                <a:lnTo>
                  <a:pt x="585" y="808"/>
                </a:lnTo>
                <a:lnTo>
                  <a:pt x="592" y="790"/>
                </a:lnTo>
                <a:lnTo>
                  <a:pt x="595" y="784"/>
                </a:lnTo>
                <a:lnTo>
                  <a:pt x="597" y="782"/>
                </a:lnTo>
                <a:lnTo>
                  <a:pt x="597" y="782"/>
                </a:lnTo>
                <a:lnTo>
                  <a:pt x="613" y="773"/>
                </a:lnTo>
                <a:lnTo>
                  <a:pt x="640" y="761"/>
                </a:lnTo>
                <a:lnTo>
                  <a:pt x="654" y="755"/>
                </a:lnTo>
                <a:lnTo>
                  <a:pt x="668" y="751"/>
                </a:lnTo>
                <a:lnTo>
                  <a:pt x="680" y="749"/>
                </a:lnTo>
                <a:lnTo>
                  <a:pt x="689" y="749"/>
                </a:lnTo>
                <a:lnTo>
                  <a:pt x="689" y="749"/>
                </a:lnTo>
                <a:lnTo>
                  <a:pt x="696" y="751"/>
                </a:lnTo>
                <a:lnTo>
                  <a:pt x="701" y="754"/>
                </a:lnTo>
                <a:lnTo>
                  <a:pt x="708" y="758"/>
                </a:lnTo>
                <a:lnTo>
                  <a:pt x="711" y="762"/>
                </a:lnTo>
                <a:lnTo>
                  <a:pt x="711" y="763"/>
                </a:lnTo>
                <a:lnTo>
                  <a:pt x="711" y="763"/>
                </a:lnTo>
                <a:lnTo>
                  <a:pt x="739" y="867"/>
                </a:lnTo>
                <a:lnTo>
                  <a:pt x="759" y="940"/>
                </a:lnTo>
                <a:lnTo>
                  <a:pt x="770" y="976"/>
                </a:lnTo>
                <a:lnTo>
                  <a:pt x="770" y="976"/>
                </a:lnTo>
                <a:lnTo>
                  <a:pt x="783" y="994"/>
                </a:lnTo>
                <a:lnTo>
                  <a:pt x="796" y="1014"/>
                </a:lnTo>
                <a:lnTo>
                  <a:pt x="811" y="1041"/>
                </a:lnTo>
                <a:lnTo>
                  <a:pt x="811" y="1041"/>
                </a:lnTo>
                <a:lnTo>
                  <a:pt x="831" y="1078"/>
                </a:lnTo>
                <a:lnTo>
                  <a:pt x="853" y="1120"/>
                </a:lnTo>
                <a:lnTo>
                  <a:pt x="864" y="1141"/>
                </a:lnTo>
                <a:lnTo>
                  <a:pt x="873" y="1160"/>
                </a:lnTo>
                <a:lnTo>
                  <a:pt x="879" y="1177"/>
                </a:lnTo>
                <a:lnTo>
                  <a:pt x="883" y="1189"/>
                </a:lnTo>
                <a:lnTo>
                  <a:pt x="883" y="1189"/>
                </a:lnTo>
                <a:lnTo>
                  <a:pt x="883" y="1209"/>
                </a:lnTo>
                <a:lnTo>
                  <a:pt x="881" y="1226"/>
                </a:lnTo>
                <a:lnTo>
                  <a:pt x="875" y="1257"/>
                </a:lnTo>
                <a:lnTo>
                  <a:pt x="875" y="1257"/>
                </a:lnTo>
                <a:lnTo>
                  <a:pt x="875" y="1262"/>
                </a:lnTo>
                <a:lnTo>
                  <a:pt x="876" y="1266"/>
                </a:lnTo>
                <a:lnTo>
                  <a:pt x="880" y="1267"/>
                </a:lnTo>
                <a:lnTo>
                  <a:pt x="885" y="1269"/>
                </a:lnTo>
                <a:lnTo>
                  <a:pt x="896" y="1267"/>
                </a:lnTo>
                <a:lnTo>
                  <a:pt x="904" y="1265"/>
                </a:lnTo>
                <a:lnTo>
                  <a:pt x="904" y="1265"/>
                </a:lnTo>
                <a:lnTo>
                  <a:pt x="910" y="1259"/>
                </a:lnTo>
                <a:lnTo>
                  <a:pt x="918" y="1249"/>
                </a:lnTo>
                <a:lnTo>
                  <a:pt x="926" y="1238"/>
                </a:lnTo>
                <a:lnTo>
                  <a:pt x="930" y="1229"/>
                </a:lnTo>
                <a:lnTo>
                  <a:pt x="930" y="1229"/>
                </a:lnTo>
                <a:lnTo>
                  <a:pt x="932" y="1221"/>
                </a:lnTo>
                <a:lnTo>
                  <a:pt x="933" y="1214"/>
                </a:lnTo>
                <a:lnTo>
                  <a:pt x="932" y="1202"/>
                </a:lnTo>
                <a:lnTo>
                  <a:pt x="932" y="1202"/>
                </a:lnTo>
                <a:lnTo>
                  <a:pt x="929" y="1179"/>
                </a:lnTo>
                <a:lnTo>
                  <a:pt x="929" y="1179"/>
                </a:lnTo>
                <a:lnTo>
                  <a:pt x="937" y="1185"/>
                </a:lnTo>
                <a:lnTo>
                  <a:pt x="942" y="1188"/>
                </a:lnTo>
                <a:lnTo>
                  <a:pt x="945" y="1189"/>
                </a:lnTo>
                <a:lnTo>
                  <a:pt x="946" y="1189"/>
                </a:lnTo>
                <a:lnTo>
                  <a:pt x="946" y="1189"/>
                </a:lnTo>
                <a:lnTo>
                  <a:pt x="945" y="1186"/>
                </a:lnTo>
                <a:lnTo>
                  <a:pt x="944" y="1181"/>
                </a:lnTo>
                <a:lnTo>
                  <a:pt x="934" y="1167"/>
                </a:lnTo>
                <a:lnTo>
                  <a:pt x="918" y="1139"/>
                </a:lnTo>
                <a:lnTo>
                  <a:pt x="918" y="1139"/>
                </a:lnTo>
                <a:lnTo>
                  <a:pt x="881" y="1080"/>
                </a:lnTo>
                <a:lnTo>
                  <a:pt x="853" y="1035"/>
                </a:lnTo>
                <a:lnTo>
                  <a:pt x="832" y="998"/>
                </a:lnTo>
                <a:lnTo>
                  <a:pt x="832" y="998"/>
                </a:lnTo>
                <a:lnTo>
                  <a:pt x="828" y="989"/>
                </a:lnTo>
                <a:lnTo>
                  <a:pt x="826" y="978"/>
                </a:lnTo>
                <a:lnTo>
                  <a:pt x="819" y="948"/>
                </a:lnTo>
                <a:lnTo>
                  <a:pt x="814" y="913"/>
                </a:lnTo>
                <a:lnTo>
                  <a:pt x="810" y="877"/>
                </a:lnTo>
                <a:lnTo>
                  <a:pt x="804" y="814"/>
                </a:lnTo>
                <a:lnTo>
                  <a:pt x="803" y="786"/>
                </a:lnTo>
                <a:lnTo>
                  <a:pt x="803" y="786"/>
                </a:lnTo>
                <a:lnTo>
                  <a:pt x="823" y="788"/>
                </a:lnTo>
                <a:lnTo>
                  <a:pt x="844" y="791"/>
                </a:lnTo>
                <a:lnTo>
                  <a:pt x="871" y="792"/>
                </a:lnTo>
                <a:lnTo>
                  <a:pt x="871" y="792"/>
                </a:lnTo>
                <a:lnTo>
                  <a:pt x="887" y="791"/>
                </a:lnTo>
                <a:lnTo>
                  <a:pt x="904" y="787"/>
                </a:lnTo>
                <a:lnTo>
                  <a:pt x="924" y="782"/>
                </a:lnTo>
                <a:lnTo>
                  <a:pt x="944" y="775"/>
                </a:lnTo>
                <a:lnTo>
                  <a:pt x="981" y="763"/>
                </a:lnTo>
                <a:lnTo>
                  <a:pt x="994" y="761"/>
                </a:lnTo>
                <a:lnTo>
                  <a:pt x="1005" y="759"/>
                </a:lnTo>
                <a:lnTo>
                  <a:pt x="1005" y="759"/>
                </a:lnTo>
                <a:lnTo>
                  <a:pt x="1009" y="761"/>
                </a:lnTo>
                <a:lnTo>
                  <a:pt x="1013" y="763"/>
                </a:lnTo>
                <a:lnTo>
                  <a:pt x="1022" y="771"/>
                </a:lnTo>
                <a:lnTo>
                  <a:pt x="1033" y="780"/>
                </a:lnTo>
                <a:lnTo>
                  <a:pt x="1042" y="792"/>
                </a:lnTo>
                <a:lnTo>
                  <a:pt x="1059" y="814"/>
                </a:lnTo>
                <a:lnTo>
                  <a:pt x="1067" y="826"/>
                </a:lnTo>
                <a:lnTo>
                  <a:pt x="1067" y="826"/>
                </a:lnTo>
                <a:lnTo>
                  <a:pt x="1070" y="834"/>
                </a:lnTo>
                <a:lnTo>
                  <a:pt x="1072" y="852"/>
                </a:lnTo>
                <a:lnTo>
                  <a:pt x="1078" y="908"/>
                </a:lnTo>
                <a:lnTo>
                  <a:pt x="1083" y="966"/>
                </a:lnTo>
                <a:lnTo>
                  <a:pt x="1084" y="987"/>
                </a:lnTo>
                <a:lnTo>
                  <a:pt x="1084" y="999"/>
                </a:lnTo>
                <a:lnTo>
                  <a:pt x="1084" y="999"/>
                </a:lnTo>
                <a:lnTo>
                  <a:pt x="1082" y="1011"/>
                </a:lnTo>
                <a:lnTo>
                  <a:pt x="1076" y="1027"/>
                </a:lnTo>
                <a:lnTo>
                  <a:pt x="1064" y="1055"/>
                </a:lnTo>
                <a:lnTo>
                  <a:pt x="1064" y="1055"/>
                </a:lnTo>
                <a:lnTo>
                  <a:pt x="1051" y="1079"/>
                </a:lnTo>
                <a:lnTo>
                  <a:pt x="1029" y="1116"/>
                </a:lnTo>
                <a:lnTo>
                  <a:pt x="989" y="1179"/>
                </a:lnTo>
                <a:lnTo>
                  <a:pt x="989" y="1179"/>
                </a:lnTo>
                <a:lnTo>
                  <a:pt x="977" y="1197"/>
                </a:lnTo>
                <a:lnTo>
                  <a:pt x="960" y="1222"/>
                </a:lnTo>
                <a:lnTo>
                  <a:pt x="946" y="1245"/>
                </a:lnTo>
                <a:lnTo>
                  <a:pt x="942" y="1253"/>
                </a:lnTo>
                <a:lnTo>
                  <a:pt x="941" y="1257"/>
                </a:lnTo>
                <a:lnTo>
                  <a:pt x="941" y="1257"/>
                </a:lnTo>
                <a:lnTo>
                  <a:pt x="945" y="1261"/>
                </a:lnTo>
                <a:lnTo>
                  <a:pt x="950" y="1263"/>
                </a:lnTo>
                <a:lnTo>
                  <a:pt x="958" y="1265"/>
                </a:lnTo>
                <a:lnTo>
                  <a:pt x="968" y="1263"/>
                </a:lnTo>
                <a:lnTo>
                  <a:pt x="968" y="1263"/>
                </a:lnTo>
                <a:lnTo>
                  <a:pt x="979" y="1262"/>
                </a:lnTo>
                <a:lnTo>
                  <a:pt x="989" y="1258"/>
                </a:lnTo>
                <a:lnTo>
                  <a:pt x="997" y="1255"/>
                </a:lnTo>
                <a:lnTo>
                  <a:pt x="1002" y="1251"/>
                </a:lnTo>
                <a:lnTo>
                  <a:pt x="1002" y="1251"/>
                </a:lnTo>
                <a:lnTo>
                  <a:pt x="1005" y="1249"/>
                </a:lnTo>
                <a:lnTo>
                  <a:pt x="1007" y="1247"/>
                </a:lnTo>
                <a:lnTo>
                  <a:pt x="1010" y="1249"/>
                </a:lnTo>
                <a:lnTo>
                  <a:pt x="1017" y="1250"/>
                </a:lnTo>
                <a:lnTo>
                  <a:pt x="1017" y="1250"/>
                </a:lnTo>
                <a:lnTo>
                  <a:pt x="1022" y="1251"/>
                </a:lnTo>
                <a:lnTo>
                  <a:pt x="1025" y="1250"/>
                </a:lnTo>
                <a:lnTo>
                  <a:pt x="1026" y="1249"/>
                </a:lnTo>
                <a:lnTo>
                  <a:pt x="1027" y="1242"/>
                </a:lnTo>
                <a:lnTo>
                  <a:pt x="1030" y="1230"/>
                </a:lnTo>
                <a:lnTo>
                  <a:pt x="1030" y="1230"/>
                </a:lnTo>
                <a:lnTo>
                  <a:pt x="1034" y="1210"/>
                </a:lnTo>
                <a:lnTo>
                  <a:pt x="1039" y="1190"/>
                </a:lnTo>
                <a:lnTo>
                  <a:pt x="1043" y="1180"/>
                </a:lnTo>
                <a:lnTo>
                  <a:pt x="1047" y="1169"/>
                </a:lnTo>
                <a:lnTo>
                  <a:pt x="1052" y="1160"/>
                </a:lnTo>
                <a:lnTo>
                  <a:pt x="1059" y="1152"/>
                </a:lnTo>
                <a:lnTo>
                  <a:pt x="1059" y="1152"/>
                </a:lnTo>
                <a:lnTo>
                  <a:pt x="1083" y="1124"/>
                </a:lnTo>
                <a:lnTo>
                  <a:pt x="1121" y="1079"/>
                </a:lnTo>
                <a:lnTo>
                  <a:pt x="1157" y="1034"/>
                </a:lnTo>
                <a:lnTo>
                  <a:pt x="1169" y="1015"/>
                </a:lnTo>
                <a:lnTo>
                  <a:pt x="1177" y="1005"/>
                </a:lnTo>
                <a:lnTo>
                  <a:pt x="1177" y="1005"/>
                </a:lnTo>
                <a:lnTo>
                  <a:pt x="1180" y="995"/>
                </a:lnTo>
                <a:lnTo>
                  <a:pt x="1181" y="986"/>
                </a:lnTo>
                <a:lnTo>
                  <a:pt x="1180" y="976"/>
                </a:lnTo>
                <a:lnTo>
                  <a:pt x="1178" y="964"/>
                </a:lnTo>
                <a:lnTo>
                  <a:pt x="1174" y="946"/>
                </a:lnTo>
                <a:lnTo>
                  <a:pt x="1172" y="938"/>
                </a:lnTo>
                <a:lnTo>
                  <a:pt x="1172" y="938"/>
                </a:lnTo>
                <a:lnTo>
                  <a:pt x="1190" y="952"/>
                </a:lnTo>
                <a:lnTo>
                  <a:pt x="1209" y="966"/>
                </a:lnTo>
                <a:lnTo>
                  <a:pt x="1233" y="985"/>
                </a:lnTo>
                <a:lnTo>
                  <a:pt x="1257" y="1007"/>
                </a:lnTo>
                <a:lnTo>
                  <a:pt x="1269" y="1019"/>
                </a:lnTo>
                <a:lnTo>
                  <a:pt x="1281" y="1033"/>
                </a:lnTo>
                <a:lnTo>
                  <a:pt x="1291" y="1046"/>
                </a:lnTo>
                <a:lnTo>
                  <a:pt x="1300" y="1059"/>
                </a:lnTo>
                <a:lnTo>
                  <a:pt x="1308" y="1074"/>
                </a:lnTo>
                <a:lnTo>
                  <a:pt x="1315" y="1087"/>
                </a:lnTo>
                <a:lnTo>
                  <a:pt x="1315" y="1087"/>
                </a:lnTo>
                <a:lnTo>
                  <a:pt x="1326" y="1121"/>
                </a:lnTo>
                <a:lnTo>
                  <a:pt x="1336" y="1164"/>
                </a:lnTo>
                <a:lnTo>
                  <a:pt x="1346" y="1210"/>
                </a:lnTo>
                <a:lnTo>
                  <a:pt x="1355" y="1259"/>
                </a:lnTo>
                <a:lnTo>
                  <a:pt x="1361" y="1305"/>
                </a:lnTo>
                <a:lnTo>
                  <a:pt x="1364" y="1344"/>
                </a:lnTo>
                <a:lnTo>
                  <a:pt x="1365" y="1360"/>
                </a:lnTo>
                <a:lnTo>
                  <a:pt x="1365" y="1375"/>
                </a:lnTo>
                <a:lnTo>
                  <a:pt x="1364" y="1384"/>
                </a:lnTo>
                <a:lnTo>
                  <a:pt x="1361" y="1391"/>
                </a:lnTo>
                <a:lnTo>
                  <a:pt x="1361" y="1391"/>
                </a:lnTo>
                <a:lnTo>
                  <a:pt x="1350" y="1407"/>
                </a:lnTo>
                <a:lnTo>
                  <a:pt x="1339" y="1421"/>
                </a:lnTo>
                <a:lnTo>
                  <a:pt x="1327" y="1435"/>
                </a:lnTo>
                <a:lnTo>
                  <a:pt x="1327" y="1435"/>
                </a:lnTo>
                <a:lnTo>
                  <a:pt x="1320" y="1437"/>
                </a:lnTo>
                <a:lnTo>
                  <a:pt x="1306" y="1445"/>
                </a:lnTo>
                <a:lnTo>
                  <a:pt x="1299" y="1449"/>
                </a:lnTo>
                <a:lnTo>
                  <a:pt x="1294" y="1453"/>
                </a:lnTo>
                <a:lnTo>
                  <a:pt x="1291" y="1457"/>
                </a:lnTo>
                <a:lnTo>
                  <a:pt x="1291" y="1458"/>
                </a:lnTo>
                <a:lnTo>
                  <a:pt x="1293" y="1460"/>
                </a:lnTo>
                <a:lnTo>
                  <a:pt x="1293" y="1460"/>
                </a:lnTo>
                <a:lnTo>
                  <a:pt x="1298" y="1461"/>
                </a:lnTo>
                <a:lnTo>
                  <a:pt x="1306" y="1464"/>
                </a:lnTo>
                <a:lnTo>
                  <a:pt x="1327" y="1468"/>
                </a:lnTo>
                <a:lnTo>
                  <a:pt x="1348" y="1470"/>
                </a:lnTo>
                <a:lnTo>
                  <a:pt x="1358" y="1470"/>
                </a:lnTo>
                <a:lnTo>
                  <a:pt x="1363" y="1469"/>
                </a:lnTo>
                <a:lnTo>
                  <a:pt x="1363" y="1469"/>
                </a:lnTo>
                <a:lnTo>
                  <a:pt x="1368" y="1466"/>
                </a:lnTo>
                <a:lnTo>
                  <a:pt x="1373" y="1461"/>
                </a:lnTo>
                <a:lnTo>
                  <a:pt x="1384" y="1448"/>
                </a:lnTo>
                <a:lnTo>
                  <a:pt x="1396" y="1429"/>
                </a:lnTo>
                <a:lnTo>
                  <a:pt x="1396" y="1429"/>
                </a:lnTo>
                <a:lnTo>
                  <a:pt x="1396" y="1432"/>
                </a:lnTo>
                <a:lnTo>
                  <a:pt x="1399" y="1439"/>
                </a:lnTo>
                <a:lnTo>
                  <a:pt x="1401" y="1441"/>
                </a:lnTo>
                <a:lnTo>
                  <a:pt x="1404" y="1444"/>
                </a:lnTo>
                <a:lnTo>
                  <a:pt x="1407" y="1444"/>
                </a:lnTo>
                <a:lnTo>
                  <a:pt x="1411" y="1444"/>
                </a:lnTo>
                <a:lnTo>
                  <a:pt x="1411" y="1444"/>
                </a:lnTo>
                <a:lnTo>
                  <a:pt x="1415" y="1443"/>
                </a:lnTo>
                <a:lnTo>
                  <a:pt x="1419" y="1439"/>
                </a:lnTo>
                <a:lnTo>
                  <a:pt x="1420" y="1435"/>
                </a:lnTo>
                <a:lnTo>
                  <a:pt x="1421" y="1429"/>
                </a:lnTo>
                <a:lnTo>
                  <a:pt x="1421" y="1420"/>
                </a:lnTo>
                <a:lnTo>
                  <a:pt x="1421" y="1416"/>
                </a:lnTo>
                <a:lnTo>
                  <a:pt x="1421" y="1416"/>
                </a:lnTo>
                <a:lnTo>
                  <a:pt x="1423" y="1417"/>
                </a:lnTo>
                <a:lnTo>
                  <a:pt x="1425" y="1416"/>
                </a:lnTo>
                <a:lnTo>
                  <a:pt x="1428" y="1413"/>
                </a:lnTo>
                <a:lnTo>
                  <a:pt x="1429" y="1412"/>
                </a:lnTo>
                <a:lnTo>
                  <a:pt x="1429" y="1408"/>
                </a:lnTo>
                <a:lnTo>
                  <a:pt x="1429" y="1408"/>
                </a:lnTo>
                <a:lnTo>
                  <a:pt x="1425" y="1379"/>
                </a:lnTo>
                <a:lnTo>
                  <a:pt x="1416" y="1320"/>
                </a:lnTo>
                <a:lnTo>
                  <a:pt x="1407" y="1255"/>
                </a:lnTo>
                <a:lnTo>
                  <a:pt x="1403" y="1226"/>
                </a:lnTo>
                <a:lnTo>
                  <a:pt x="1401" y="1204"/>
                </a:lnTo>
                <a:lnTo>
                  <a:pt x="1401" y="1204"/>
                </a:lnTo>
                <a:lnTo>
                  <a:pt x="1396" y="1083"/>
                </a:lnTo>
                <a:lnTo>
                  <a:pt x="1392" y="989"/>
                </a:lnTo>
                <a:lnTo>
                  <a:pt x="1392" y="989"/>
                </a:lnTo>
                <a:lnTo>
                  <a:pt x="1391" y="985"/>
                </a:lnTo>
                <a:lnTo>
                  <a:pt x="1388" y="981"/>
                </a:lnTo>
                <a:lnTo>
                  <a:pt x="1376" y="974"/>
                </a:lnTo>
                <a:lnTo>
                  <a:pt x="1368" y="970"/>
                </a:lnTo>
                <a:lnTo>
                  <a:pt x="1358" y="964"/>
                </a:lnTo>
                <a:lnTo>
                  <a:pt x="1346" y="954"/>
                </a:lnTo>
                <a:lnTo>
                  <a:pt x="1331" y="941"/>
                </a:lnTo>
                <a:lnTo>
                  <a:pt x="1331" y="941"/>
                </a:lnTo>
                <a:lnTo>
                  <a:pt x="1300" y="909"/>
                </a:lnTo>
                <a:lnTo>
                  <a:pt x="1286" y="893"/>
                </a:lnTo>
                <a:lnTo>
                  <a:pt x="1273" y="879"/>
                </a:lnTo>
                <a:lnTo>
                  <a:pt x="1261" y="863"/>
                </a:lnTo>
                <a:lnTo>
                  <a:pt x="1251" y="848"/>
                </a:lnTo>
                <a:lnTo>
                  <a:pt x="1243" y="834"/>
                </a:lnTo>
                <a:lnTo>
                  <a:pt x="1238" y="820"/>
                </a:lnTo>
                <a:lnTo>
                  <a:pt x="1238" y="820"/>
                </a:lnTo>
                <a:lnTo>
                  <a:pt x="1235" y="807"/>
                </a:lnTo>
                <a:lnTo>
                  <a:pt x="1234" y="790"/>
                </a:lnTo>
                <a:lnTo>
                  <a:pt x="1233" y="773"/>
                </a:lnTo>
                <a:lnTo>
                  <a:pt x="1234" y="755"/>
                </a:lnTo>
                <a:lnTo>
                  <a:pt x="1235" y="739"/>
                </a:lnTo>
                <a:lnTo>
                  <a:pt x="1238" y="725"/>
                </a:lnTo>
                <a:lnTo>
                  <a:pt x="1242" y="713"/>
                </a:lnTo>
                <a:lnTo>
                  <a:pt x="1245" y="709"/>
                </a:lnTo>
                <a:lnTo>
                  <a:pt x="1247" y="705"/>
                </a:lnTo>
                <a:lnTo>
                  <a:pt x="1247" y="705"/>
                </a:lnTo>
                <a:lnTo>
                  <a:pt x="1251" y="698"/>
                </a:lnTo>
                <a:lnTo>
                  <a:pt x="1257" y="690"/>
                </a:lnTo>
                <a:lnTo>
                  <a:pt x="1266" y="672"/>
                </a:lnTo>
                <a:lnTo>
                  <a:pt x="1275" y="653"/>
                </a:lnTo>
                <a:lnTo>
                  <a:pt x="1278" y="648"/>
                </a:lnTo>
                <a:lnTo>
                  <a:pt x="1282" y="644"/>
                </a:lnTo>
                <a:lnTo>
                  <a:pt x="1282" y="644"/>
                </a:lnTo>
                <a:lnTo>
                  <a:pt x="1287" y="641"/>
                </a:lnTo>
                <a:lnTo>
                  <a:pt x="1295" y="639"/>
                </a:lnTo>
                <a:lnTo>
                  <a:pt x="1299" y="636"/>
                </a:lnTo>
                <a:lnTo>
                  <a:pt x="1304" y="631"/>
                </a:lnTo>
                <a:lnTo>
                  <a:pt x="1310" y="625"/>
                </a:lnTo>
                <a:lnTo>
                  <a:pt x="1315" y="617"/>
                </a:lnTo>
                <a:lnTo>
                  <a:pt x="1315" y="617"/>
                </a:lnTo>
                <a:lnTo>
                  <a:pt x="1319" y="607"/>
                </a:lnTo>
                <a:lnTo>
                  <a:pt x="1323" y="592"/>
                </a:lnTo>
                <a:lnTo>
                  <a:pt x="1326" y="575"/>
                </a:lnTo>
                <a:lnTo>
                  <a:pt x="1328" y="558"/>
                </a:lnTo>
                <a:lnTo>
                  <a:pt x="1330" y="526"/>
                </a:lnTo>
                <a:lnTo>
                  <a:pt x="1330" y="507"/>
                </a:lnTo>
                <a:lnTo>
                  <a:pt x="1330" y="507"/>
                </a:lnTo>
                <a:lnTo>
                  <a:pt x="1328" y="506"/>
                </a:lnTo>
                <a:lnTo>
                  <a:pt x="1330" y="505"/>
                </a:lnTo>
                <a:lnTo>
                  <a:pt x="1332" y="503"/>
                </a:lnTo>
                <a:lnTo>
                  <a:pt x="1334" y="503"/>
                </a:lnTo>
                <a:lnTo>
                  <a:pt x="1335" y="501"/>
                </a:lnTo>
                <a:lnTo>
                  <a:pt x="1335" y="495"/>
                </a:lnTo>
                <a:lnTo>
                  <a:pt x="1334" y="487"/>
                </a:lnTo>
                <a:lnTo>
                  <a:pt x="1334" y="487"/>
                </a:lnTo>
                <a:lnTo>
                  <a:pt x="1330" y="469"/>
                </a:lnTo>
                <a:lnTo>
                  <a:pt x="1324" y="454"/>
                </a:lnTo>
                <a:lnTo>
                  <a:pt x="1315" y="440"/>
                </a:lnTo>
                <a:lnTo>
                  <a:pt x="1303" y="426"/>
                </a:lnTo>
                <a:lnTo>
                  <a:pt x="1303" y="426"/>
                </a:lnTo>
                <a:lnTo>
                  <a:pt x="1289" y="410"/>
                </a:lnTo>
                <a:lnTo>
                  <a:pt x="1273" y="396"/>
                </a:lnTo>
                <a:lnTo>
                  <a:pt x="1263" y="388"/>
                </a:lnTo>
                <a:lnTo>
                  <a:pt x="1253" y="381"/>
                </a:lnTo>
                <a:lnTo>
                  <a:pt x="1241" y="373"/>
                </a:lnTo>
                <a:lnTo>
                  <a:pt x="1226" y="365"/>
                </a:lnTo>
                <a:lnTo>
                  <a:pt x="1226" y="365"/>
                </a:lnTo>
                <a:lnTo>
                  <a:pt x="1217" y="361"/>
                </a:lnTo>
                <a:lnTo>
                  <a:pt x="1204" y="357"/>
                </a:lnTo>
                <a:lnTo>
                  <a:pt x="1170" y="349"/>
                </a:lnTo>
                <a:lnTo>
                  <a:pt x="1129" y="344"/>
                </a:lnTo>
                <a:lnTo>
                  <a:pt x="1084" y="339"/>
                </a:lnTo>
                <a:lnTo>
                  <a:pt x="998" y="329"/>
                </a:lnTo>
                <a:lnTo>
                  <a:pt x="937" y="325"/>
                </a:lnTo>
                <a:lnTo>
                  <a:pt x="937" y="325"/>
                </a:lnTo>
                <a:lnTo>
                  <a:pt x="891" y="324"/>
                </a:lnTo>
                <a:lnTo>
                  <a:pt x="834" y="325"/>
                </a:lnTo>
                <a:lnTo>
                  <a:pt x="738" y="327"/>
                </a:lnTo>
                <a:lnTo>
                  <a:pt x="738" y="327"/>
                </a:lnTo>
                <a:lnTo>
                  <a:pt x="713" y="325"/>
                </a:lnTo>
                <a:lnTo>
                  <a:pt x="693" y="324"/>
                </a:lnTo>
                <a:lnTo>
                  <a:pt x="670" y="323"/>
                </a:lnTo>
                <a:lnTo>
                  <a:pt x="633" y="324"/>
                </a:lnTo>
                <a:lnTo>
                  <a:pt x="633" y="324"/>
                </a:lnTo>
                <a:lnTo>
                  <a:pt x="612" y="325"/>
                </a:lnTo>
                <a:lnTo>
                  <a:pt x="591" y="328"/>
                </a:lnTo>
                <a:lnTo>
                  <a:pt x="552" y="333"/>
                </a:lnTo>
                <a:lnTo>
                  <a:pt x="515" y="343"/>
                </a:lnTo>
                <a:lnTo>
                  <a:pt x="478" y="352"/>
                </a:lnTo>
                <a:lnTo>
                  <a:pt x="478" y="352"/>
                </a:lnTo>
                <a:lnTo>
                  <a:pt x="442" y="361"/>
                </a:lnTo>
                <a:lnTo>
                  <a:pt x="426" y="364"/>
                </a:lnTo>
                <a:lnTo>
                  <a:pt x="410" y="365"/>
                </a:lnTo>
                <a:lnTo>
                  <a:pt x="396" y="367"/>
                </a:lnTo>
                <a:lnTo>
                  <a:pt x="383" y="365"/>
                </a:lnTo>
                <a:lnTo>
                  <a:pt x="369" y="363"/>
                </a:lnTo>
                <a:lnTo>
                  <a:pt x="356" y="359"/>
                </a:lnTo>
                <a:lnTo>
                  <a:pt x="356" y="359"/>
                </a:lnTo>
                <a:lnTo>
                  <a:pt x="324" y="344"/>
                </a:lnTo>
                <a:lnTo>
                  <a:pt x="288" y="327"/>
                </a:lnTo>
                <a:lnTo>
                  <a:pt x="247" y="307"/>
                </a:lnTo>
                <a:lnTo>
                  <a:pt x="247" y="307"/>
                </a:lnTo>
                <a:lnTo>
                  <a:pt x="266" y="299"/>
                </a:lnTo>
                <a:lnTo>
                  <a:pt x="279" y="292"/>
                </a:lnTo>
                <a:lnTo>
                  <a:pt x="290" y="286"/>
                </a:lnTo>
                <a:lnTo>
                  <a:pt x="290" y="286"/>
                </a:lnTo>
                <a:lnTo>
                  <a:pt x="294" y="280"/>
                </a:lnTo>
                <a:lnTo>
                  <a:pt x="300" y="270"/>
                </a:lnTo>
                <a:lnTo>
                  <a:pt x="314" y="240"/>
                </a:lnTo>
                <a:lnTo>
                  <a:pt x="319" y="226"/>
                </a:lnTo>
                <a:lnTo>
                  <a:pt x="323" y="213"/>
                </a:lnTo>
                <a:lnTo>
                  <a:pt x="324" y="202"/>
                </a:lnTo>
                <a:lnTo>
                  <a:pt x="324" y="199"/>
                </a:lnTo>
                <a:lnTo>
                  <a:pt x="323" y="197"/>
                </a:lnTo>
                <a:lnTo>
                  <a:pt x="323" y="197"/>
                </a:lnTo>
                <a:lnTo>
                  <a:pt x="319" y="197"/>
                </a:lnTo>
                <a:lnTo>
                  <a:pt x="315" y="197"/>
                </a:lnTo>
                <a:lnTo>
                  <a:pt x="304" y="202"/>
                </a:lnTo>
                <a:lnTo>
                  <a:pt x="290" y="209"/>
                </a:lnTo>
                <a:lnTo>
                  <a:pt x="274" y="218"/>
                </a:lnTo>
                <a:lnTo>
                  <a:pt x="245" y="235"/>
                </a:lnTo>
                <a:lnTo>
                  <a:pt x="231" y="243"/>
                </a:lnTo>
                <a:lnTo>
                  <a:pt x="231" y="243"/>
                </a:lnTo>
                <a:lnTo>
                  <a:pt x="222" y="247"/>
                </a:lnTo>
                <a:lnTo>
                  <a:pt x="205" y="254"/>
                </a:lnTo>
                <a:lnTo>
                  <a:pt x="180" y="263"/>
                </a:lnTo>
                <a:lnTo>
                  <a:pt x="180" y="263"/>
                </a:lnTo>
                <a:lnTo>
                  <a:pt x="181" y="258"/>
                </a:lnTo>
                <a:lnTo>
                  <a:pt x="184" y="252"/>
                </a:lnTo>
                <a:lnTo>
                  <a:pt x="186" y="246"/>
                </a:lnTo>
                <a:lnTo>
                  <a:pt x="186" y="246"/>
                </a:lnTo>
                <a:lnTo>
                  <a:pt x="194" y="235"/>
                </a:lnTo>
                <a:lnTo>
                  <a:pt x="205" y="222"/>
                </a:lnTo>
                <a:lnTo>
                  <a:pt x="230" y="193"/>
                </a:lnTo>
                <a:lnTo>
                  <a:pt x="230" y="193"/>
                </a:lnTo>
                <a:lnTo>
                  <a:pt x="258" y="160"/>
                </a:lnTo>
                <a:lnTo>
                  <a:pt x="270" y="144"/>
                </a:lnTo>
                <a:lnTo>
                  <a:pt x="279" y="129"/>
                </a:lnTo>
                <a:lnTo>
                  <a:pt x="279" y="129"/>
                </a:lnTo>
                <a:lnTo>
                  <a:pt x="292" y="99"/>
                </a:lnTo>
                <a:lnTo>
                  <a:pt x="304" y="72"/>
                </a:lnTo>
                <a:lnTo>
                  <a:pt x="304" y="72"/>
                </a:lnTo>
                <a:lnTo>
                  <a:pt x="311" y="57"/>
                </a:lnTo>
                <a:lnTo>
                  <a:pt x="318" y="36"/>
                </a:lnTo>
                <a:lnTo>
                  <a:pt x="321" y="26"/>
                </a:lnTo>
                <a:lnTo>
                  <a:pt x="323" y="16"/>
                </a:lnTo>
                <a:lnTo>
                  <a:pt x="324" y="8"/>
                </a:lnTo>
                <a:lnTo>
                  <a:pt x="323" y="3"/>
                </a:lnTo>
                <a:lnTo>
                  <a:pt x="323" y="3"/>
                </a:lnTo>
                <a:lnTo>
                  <a:pt x="319" y="0"/>
                </a:lnTo>
                <a:lnTo>
                  <a:pt x="316" y="0"/>
                </a:lnTo>
                <a:lnTo>
                  <a:pt x="314" y="0"/>
                </a:lnTo>
                <a:lnTo>
                  <a:pt x="310" y="2"/>
                </a:lnTo>
                <a:lnTo>
                  <a:pt x="303" y="6"/>
                </a:lnTo>
                <a:lnTo>
                  <a:pt x="299" y="11"/>
                </a:lnTo>
                <a:lnTo>
                  <a:pt x="299" y="11"/>
                </a:lnTo>
                <a:lnTo>
                  <a:pt x="291" y="22"/>
                </a:lnTo>
                <a:lnTo>
                  <a:pt x="288" y="24"/>
                </a:lnTo>
                <a:lnTo>
                  <a:pt x="287" y="26"/>
                </a:lnTo>
                <a:lnTo>
                  <a:pt x="286" y="26"/>
                </a:lnTo>
                <a:lnTo>
                  <a:pt x="286" y="26"/>
                </a:lnTo>
                <a:lnTo>
                  <a:pt x="283" y="20"/>
                </a:lnTo>
                <a:lnTo>
                  <a:pt x="279" y="12"/>
                </a:lnTo>
                <a:lnTo>
                  <a:pt x="276" y="8"/>
                </a:lnTo>
                <a:lnTo>
                  <a:pt x="274" y="6"/>
                </a:lnTo>
                <a:lnTo>
                  <a:pt x="271" y="3"/>
                </a:lnTo>
                <a:lnTo>
                  <a:pt x="267" y="3"/>
                </a:lnTo>
                <a:lnTo>
                  <a:pt x="267" y="3"/>
                </a:lnTo>
                <a:lnTo>
                  <a:pt x="263" y="4"/>
                </a:lnTo>
                <a:lnTo>
                  <a:pt x="262" y="7"/>
                </a:lnTo>
                <a:lnTo>
                  <a:pt x="260" y="10"/>
                </a:lnTo>
                <a:lnTo>
                  <a:pt x="260" y="14"/>
                </a:lnTo>
                <a:lnTo>
                  <a:pt x="262" y="22"/>
                </a:lnTo>
                <a:lnTo>
                  <a:pt x="264" y="28"/>
                </a:lnTo>
                <a:lnTo>
                  <a:pt x="264" y="28"/>
                </a:lnTo>
                <a:lnTo>
                  <a:pt x="268" y="36"/>
                </a:lnTo>
                <a:lnTo>
                  <a:pt x="271" y="48"/>
                </a:lnTo>
                <a:lnTo>
                  <a:pt x="272" y="60"/>
                </a:lnTo>
                <a:lnTo>
                  <a:pt x="272" y="67"/>
                </a:lnTo>
                <a:lnTo>
                  <a:pt x="271" y="73"/>
                </a:lnTo>
                <a:lnTo>
                  <a:pt x="271" y="73"/>
                </a:lnTo>
                <a:lnTo>
                  <a:pt x="268" y="85"/>
                </a:lnTo>
                <a:lnTo>
                  <a:pt x="266" y="99"/>
                </a:lnTo>
                <a:lnTo>
                  <a:pt x="264" y="104"/>
                </a:lnTo>
                <a:lnTo>
                  <a:pt x="262" y="110"/>
                </a:lnTo>
                <a:lnTo>
                  <a:pt x="258" y="116"/>
                </a:lnTo>
                <a:lnTo>
                  <a:pt x="253" y="121"/>
                </a:lnTo>
                <a:lnTo>
                  <a:pt x="253" y="121"/>
                </a:lnTo>
                <a:lnTo>
                  <a:pt x="237" y="137"/>
                </a:lnTo>
                <a:lnTo>
                  <a:pt x="217" y="157"/>
                </a:lnTo>
                <a:lnTo>
                  <a:pt x="198" y="175"/>
                </a:lnTo>
                <a:lnTo>
                  <a:pt x="190" y="185"/>
                </a:lnTo>
                <a:lnTo>
                  <a:pt x="190" y="185"/>
                </a:lnTo>
                <a:lnTo>
                  <a:pt x="188" y="189"/>
                </a:lnTo>
                <a:lnTo>
                  <a:pt x="181" y="193"/>
                </a:lnTo>
                <a:lnTo>
                  <a:pt x="174" y="197"/>
                </a:lnTo>
                <a:lnTo>
                  <a:pt x="170" y="198"/>
                </a:lnTo>
                <a:lnTo>
                  <a:pt x="169" y="198"/>
                </a:lnTo>
                <a:lnTo>
                  <a:pt x="169" y="198"/>
                </a:lnTo>
                <a:lnTo>
                  <a:pt x="166" y="195"/>
                </a:lnTo>
                <a:lnTo>
                  <a:pt x="164" y="193"/>
                </a:lnTo>
                <a:lnTo>
                  <a:pt x="157" y="182"/>
                </a:lnTo>
                <a:lnTo>
                  <a:pt x="150" y="165"/>
                </a:lnTo>
                <a:lnTo>
                  <a:pt x="150" y="165"/>
                </a:lnTo>
                <a:lnTo>
                  <a:pt x="150" y="158"/>
                </a:lnTo>
                <a:lnTo>
                  <a:pt x="154" y="142"/>
                </a:lnTo>
                <a:lnTo>
                  <a:pt x="161" y="108"/>
                </a:lnTo>
                <a:lnTo>
                  <a:pt x="161" y="108"/>
                </a:lnTo>
                <a:lnTo>
                  <a:pt x="166" y="93"/>
                </a:lnTo>
                <a:lnTo>
                  <a:pt x="174" y="76"/>
                </a:lnTo>
                <a:lnTo>
                  <a:pt x="181" y="60"/>
                </a:lnTo>
                <a:lnTo>
                  <a:pt x="184" y="51"/>
                </a:lnTo>
                <a:lnTo>
                  <a:pt x="184" y="51"/>
                </a:lnTo>
                <a:lnTo>
                  <a:pt x="184" y="49"/>
                </a:lnTo>
                <a:lnTo>
                  <a:pt x="182" y="48"/>
                </a:lnTo>
                <a:lnTo>
                  <a:pt x="180" y="48"/>
                </a:lnTo>
                <a:lnTo>
                  <a:pt x="174" y="49"/>
                </a:lnTo>
                <a:lnTo>
                  <a:pt x="166" y="52"/>
                </a:lnTo>
                <a:lnTo>
                  <a:pt x="166" y="52"/>
                </a:lnTo>
                <a:lnTo>
                  <a:pt x="162" y="55"/>
                </a:lnTo>
                <a:lnTo>
                  <a:pt x="158" y="57"/>
                </a:lnTo>
                <a:lnTo>
                  <a:pt x="152" y="67"/>
                </a:lnTo>
                <a:lnTo>
                  <a:pt x="145" y="73"/>
                </a:lnTo>
                <a:lnTo>
                  <a:pt x="142" y="76"/>
                </a:lnTo>
                <a:lnTo>
                  <a:pt x="138" y="77"/>
                </a:lnTo>
                <a:lnTo>
                  <a:pt x="138" y="77"/>
                </a:lnTo>
                <a:lnTo>
                  <a:pt x="136" y="76"/>
                </a:lnTo>
                <a:lnTo>
                  <a:pt x="134" y="75"/>
                </a:lnTo>
                <a:lnTo>
                  <a:pt x="132" y="68"/>
                </a:lnTo>
                <a:lnTo>
                  <a:pt x="128" y="61"/>
                </a:lnTo>
                <a:lnTo>
                  <a:pt x="126" y="59"/>
                </a:lnTo>
                <a:lnTo>
                  <a:pt x="123" y="57"/>
                </a:lnTo>
                <a:lnTo>
                  <a:pt x="123" y="57"/>
                </a:lnTo>
                <a:lnTo>
                  <a:pt x="119" y="57"/>
                </a:lnTo>
                <a:lnTo>
                  <a:pt x="115" y="59"/>
                </a:lnTo>
                <a:lnTo>
                  <a:pt x="109" y="61"/>
                </a:lnTo>
                <a:lnTo>
                  <a:pt x="105" y="67"/>
                </a:lnTo>
                <a:lnTo>
                  <a:pt x="104" y="69"/>
                </a:lnTo>
                <a:lnTo>
                  <a:pt x="105" y="71"/>
                </a:lnTo>
                <a:lnTo>
                  <a:pt x="105" y="71"/>
                </a:lnTo>
                <a:lnTo>
                  <a:pt x="111" y="80"/>
                </a:lnTo>
                <a:lnTo>
                  <a:pt x="117" y="95"/>
                </a:lnTo>
                <a:lnTo>
                  <a:pt x="124" y="112"/>
                </a:lnTo>
                <a:lnTo>
                  <a:pt x="126" y="120"/>
                </a:lnTo>
                <a:lnTo>
                  <a:pt x="128" y="125"/>
                </a:lnTo>
                <a:lnTo>
                  <a:pt x="128" y="125"/>
                </a:lnTo>
                <a:lnTo>
                  <a:pt x="126" y="144"/>
                </a:lnTo>
                <a:lnTo>
                  <a:pt x="124" y="170"/>
                </a:lnTo>
                <a:lnTo>
                  <a:pt x="120" y="195"/>
                </a:lnTo>
                <a:lnTo>
                  <a:pt x="117" y="206"/>
                </a:lnTo>
                <a:lnTo>
                  <a:pt x="115" y="213"/>
                </a:lnTo>
                <a:lnTo>
                  <a:pt x="115" y="213"/>
                </a:lnTo>
                <a:lnTo>
                  <a:pt x="111" y="219"/>
                </a:lnTo>
                <a:lnTo>
                  <a:pt x="109" y="225"/>
                </a:lnTo>
                <a:lnTo>
                  <a:pt x="108" y="226"/>
                </a:lnTo>
                <a:lnTo>
                  <a:pt x="104" y="226"/>
                </a:lnTo>
                <a:lnTo>
                  <a:pt x="104" y="226"/>
                </a:lnTo>
                <a:lnTo>
                  <a:pt x="100" y="226"/>
                </a:lnTo>
                <a:lnTo>
                  <a:pt x="95" y="222"/>
                </a:lnTo>
                <a:lnTo>
                  <a:pt x="79" y="214"/>
                </a:lnTo>
                <a:lnTo>
                  <a:pt x="63" y="202"/>
                </a:lnTo>
                <a:lnTo>
                  <a:pt x="50" y="193"/>
                </a:lnTo>
                <a:lnTo>
                  <a:pt x="50" y="193"/>
                </a:lnTo>
                <a:lnTo>
                  <a:pt x="31" y="174"/>
                </a:lnTo>
                <a:lnTo>
                  <a:pt x="24" y="165"/>
                </a:lnTo>
                <a:lnTo>
                  <a:pt x="19" y="157"/>
                </a:lnTo>
                <a:lnTo>
                  <a:pt x="19" y="157"/>
                </a:lnTo>
                <a:lnTo>
                  <a:pt x="18" y="149"/>
                </a:lnTo>
                <a:lnTo>
                  <a:pt x="15" y="141"/>
                </a:lnTo>
                <a:lnTo>
                  <a:pt x="14" y="136"/>
                </a:lnTo>
                <a:lnTo>
                  <a:pt x="12" y="134"/>
                </a:lnTo>
                <a:lnTo>
                  <a:pt x="10" y="134"/>
                </a:lnTo>
                <a:lnTo>
                  <a:pt x="10" y="134"/>
                </a:lnTo>
                <a:lnTo>
                  <a:pt x="8" y="137"/>
                </a:lnTo>
                <a:lnTo>
                  <a:pt x="7" y="141"/>
                </a:lnTo>
                <a:lnTo>
                  <a:pt x="6" y="152"/>
                </a:lnTo>
                <a:lnTo>
                  <a:pt x="7" y="164"/>
                </a:lnTo>
                <a:lnTo>
                  <a:pt x="10" y="175"/>
                </a:lnTo>
                <a:lnTo>
                  <a:pt x="10" y="175"/>
                </a:lnTo>
                <a:lnTo>
                  <a:pt x="14" y="181"/>
                </a:lnTo>
                <a:lnTo>
                  <a:pt x="20" y="189"/>
                </a:lnTo>
                <a:lnTo>
                  <a:pt x="39" y="209"/>
                </a:lnTo>
                <a:lnTo>
                  <a:pt x="73" y="242"/>
                </a:lnTo>
                <a:lnTo>
                  <a:pt x="73" y="242"/>
                </a:lnTo>
                <a:lnTo>
                  <a:pt x="80" y="250"/>
                </a:lnTo>
                <a:lnTo>
                  <a:pt x="84" y="255"/>
                </a:lnTo>
                <a:lnTo>
                  <a:pt x="87" y="260"/>
                </a:lnTo>
                <a:lnTo>
                  <a:pt x="87" y="260"/>
                </a:lnTo>
                <a:lnTo>
                  <a:pt x="84" y="263"/>
                </a:lnTo>
                <a:lnTo>
                  <a:pt x="83" y="267"/>
                </a:lnTo>
                <a:lnTo>
                  <a:pt x="83" y="271"/>
                </a:lnTo>
                <a:lnTo>
                  <a:pt x="83" y="271"/>
                </a:lnTo>
                <a:lnTo>
                  <a:pt x="84" y="279"/>
                </a:lnTo>
                <a:lnTo>
                  <a:pt x="85" y="287"/>
                </a:lnTo>
                <a:lnTo>
                  <a:pt x="85" y="287"/>
                </a:lnTo>
                <a:lnTo>
                  <a:pt x="84" y="302"/>
                </a:lnTo>
                <a:lnTo>
                  <a:pt x="81" y="311"/>
                </a:lnTo>
                <a:lnTo>
                  <a:pt x="81" y="311"/>
                </a:lnTo>
                <a:close/>
                <a:moveTo>
                  <a:pt x="142" y="195"/>
                </a:moveTo>
                <a:lnTo>
                  <a:pt x="145" y="239"/>
                </a:lnTo>
                <a:lnTo>
                  <a:pt x="145" y="239"/>
                </a:lnTo>
                <a:lnTo>
                  <a:pt x="137" y="247"/>
                </a:lnTo>
                <a:lnTo>
                  <a:pt x="137" y="247"/>
                </a:lnTo>
                <a:lnTo>
                  <a:pt x="126" y="258"/>
                </a:lnTo>
                <a:lnTo>
                  <a:pt x="121" y="266"/>
                </a:lnTo>
                <a:lnTo>
                  <a:pt x="121" y="266"/>
                </a:lnTo>
                <a:lnTo>
                  <a:pt x="124" y="256"/>
                </a:lnTo>
                <a:lnTo>
                  <a:pt x="126" y="247"/>
                </a:lnTo>
                <a:lnTo>
                  <a:pt x="129" y="239"/>
                </a:lnTo>
                <a:lnTo>
                  <a:pt x="129" y="239"/>
                </a:lnTo>
                <a:lnTo>
                  <a:pt x="133" y="229"/>
                </a:lnTo>
                <a:lnTo>
                  <a:pt x="136" y="221"/>
                </a:lnTo>
                <a:lnTo>
                  <a:pt x="136" y="221"/>
                </a:lnTo>
                <a:lnTo>
                  <a:pt x="140" y="205"/>
                </a:lnTo>
                <a:lnTo>
                  <a:pt x="142" y="195"/>
                </a:lnTo>
                <a:lnTo>
                  <a:pt x="142" y="195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4486FDC2-1EC9-4EA1-98C2-49F030079418}"/>
              </a:ext>
            </a:extLst>
          </p:cNvPr>
          <p:cNvSpPr>
            <a:spLocks/>
          </p:cNvSpPr>
          <p:nvPr/>
        </p:nvSpPr>
        <p:spPr bwMode="auto">
          <a:xfrm>
            <a:off x="1424427" y="3864634"/>
            <a:ext cx="1139432" cy="2540015"/>
          </a:xfrm>
          <a:custGeom>
            <a:avLst/>
            <a:gdLst>
              <a:gd name="T0" fmla="*/ 272 w 733"/>
              <a:gd name="T1" fmla="*/ 395 h 1634"/>
              <a:gd name="T2" fmla="*/ 212 w 733"/>
              <a:gd name="T3" fmla="*/ 416 h 1634"/>
              <a:gd name="T4" fmla="*/ 287 w 733"/>
              <a:gd name="T5" fmla="*/ 504 h 1634"/>
              <a:gd name="T6" fmla="*/ 359 w 733"/>
              <a:gd name="T7" fmla="*/ 547 h 1634"/>
              <a:gd name="T8" fmla="*/ 279 w 733"/>
              <a:gd name="T9" fmla="*/ 534 h 1634"/>
              <a:gd name="T10" fmla="*/ 139 w 733"/>
              <a:gd name="T11" fmla="*/ 494 h 1634"/>
              <a:gd name="T12" fmla="*/ 6 w 733"/>
              <a:gd name="T13" fmla="*/ 562 h 1634"/>
              <a:gd name="T14" fmla="*/ 7 w 733"/>
              <a:gd name="T15" fmla="*/ 852 h 1634"/>
              <a:gd name="T16" fmla="*/ 12 w 733"/>
              <a:gd name="T17" fmla="*/ 1189 h 1634"/>
              <a:gd name="T18" fmla="*/ 2 w 733"/>
              <a:gd name="T19" fmla="*/ 1358 h 1634"/>
              <a:gd name="T20" fmla="*/ 30 w 733"/>
              <a:gd name="T21" fmla="*/ 1377 h 1634"/>
              <a:gd name="T22" fmla="*/ 48 w 733"/>
              <a:gd name="T23" fmla="*/ 1382 h 1634"/>
              <a:gd name="T24" fmla="*/ 44 w 733"/>
              <a:gd name="T25" fmla="*/ 1133 h 1634"/>
              <a:gd name="T26" fmla="*/ 126 w 733"/>
              <a:gd name="T27" fmla="*/ 953 h 1634"/>
              <a:gd name="T28" fmla="*/ 115 w 733"/>
              <a:gd name="T29" fmla="*/ 1274 h 1634"/>
              <a:gd name="T30" fmla="*/ 110 w 733"/>
              <a:gd name="T31" fmla="*/ 1366 h 1634"/>
              <a:gd name="T32" fmla="*/ 154 w 733"/>
              <a:gd name="T33" fmla="*/ 1398 h 1634"/>
              <a:gd name="T34" fmla="*/ 164 w 733"/>
              <a:gd name="T35" fmla="*/ 1374 h 1634"/>
              <a:gd name="T36" fmla="*/ 148 w 733"/>
              <a:gd name="T37" fmla="*/ 1054 h 1634"/>
              <a:gd name="T38" fmla="*/ 211 w 733"/>
              <a:gd name="T39" fmla="*/ 1132 h 1634"/>
              <a:gd name="T40" fmla="*/ 235 w 733"/>
              <a:gd name="T41" fmla="*/ 1326 h 1634"/>
              <a:gd name="T42" fmla="*/ 226 w 733"/>
              <a:gd name="T43" fmla="*/ 1503 h 1634"/>
              <a:gd name="T44" fmla="*/ 241 w 733"/>
              <a:gd name="T45" fmla="*/ 1572 h 1634"/>
              <a:gd name="T46" fmla="*/ 266 w 733"/>
              <a:gd name="T47" fmla="*/ 1570 h 1634"/>
              <a:gd name="T48" fmla="*/ 271 w 733"/>
              <a:gd name="T49" fmla="*/ 1469 h 1634"/>
              <a:gd name="T50" fmla="*/ 272 w 733"/>
              <a:gd name="T51" fmla="*/ 1253 h 1634"/>
              <a:gd name="T52" fmla="*/ 264 w 733"/>
              <a:gd name="T53" fmla="*/ 1046 h 1634"/>
              <a:gd name="T54" fmla="*/ 309 w 733"/>
              <a:gd name="T55" fmla="*/ 1046 h 1634"/>
              <a:gd name="T56" fmla="*/ 326 w 733"/>
              <a:gd name="T57" fmla="*/ 1054 h 1634"/>
              <a:gd name="T58" fmla="*/ 358 w 733"/>
              <a:gd name="T59" fmla="*/ 1054 h 1634"/>
              <a:gd name="T60" fmla="*/ 389 w 733"/>
              <a:gd name="T61" fmla="*/ 1241 h 1634"/>
              <a:gd name="T62" fmla="*/ 420 w 733"/>
              <a:gd name="T63" fmla="*/ 1428 h 1634"/>
              <a:gd name="T64" fmla="*/ 440 w 733"/>
              <a:gd name="T65" fmla="*/ 1601 h 1634"/>
              <a:gd name="T66" fmla="*/ 470 w 733"/>
              <a:gd name="T67" fmla="*/ 1630 h 1634"/>
              <a:gd name="T68" fmla="*/ 499 w 733"/>
              <a:gd name="T69" fmla="*/ 1603 h 1634"/>
              <a:gd name="T70" fmla="*/ 450 w 733"/>
              <a:gd name="T71" fmla="*/ 1238 h 1634"/>
              <a:gd name="T72" fmla="*/ 474 w 733"/>
              <a:gd name="T73" fmla="*/ 987 h 1634"/>
              <a:gd name="T74" fmla="*/ 513 w 733"/>
              <a:gd name="T75" fmla="*/ 836 h 1634"/>
              <a:gd name="T76" fmla="*/ 542 w 733"/>
              <a:gd name="T77" fmla="*/ 716 h 1634"/>
              <a:gd name="T78" fmla="*/ 557 w 733"/>
              <a:gd name="T79" fmla="*/ 664 h 1634"/>
              <a:gd name="T80" fmla="*/ 583 w 733"/>
              <a:gd name="T81" fmla="*/ 578 h 1634"/>
              <a:gd name="T82" fmla="*/ 599 w 733"/>
              <a:gd name="T83" fmla="*/ 502 h 1634"/>
              <a:gd name="T84" fmla="*/ 708 w 733"/>
              <a:gd name="T85" fmla="*/ 427 h 1634"/>
              <a:gd name="T86" fmla="*/ 714 w 733"/>
              <a:gd name="T87" fmla="*/ 356 h 1634"/>
              <a:gd name="T88" fmla="*/ 591 w 733"/>
              <a:gd name="T89" fmla="*/ 415 h 1634"/>
              <a:gd name="T90" fmla="*/ 583 w 733"/>
              <a:gd name="T91" fmla="*/ 393 h 1634"/>
              <a:gd name="T92" fmla="*/ 624 w 733"/>
              <a:gd name="T93" fmla="*/ 269 h 1634"/>
              <a:gd name="T94" fmla="*/ 663 w 733"/>
              <a:gd name="T95" fmla="*/ 106 h 1634"/>
              <a:gd name="T96" fmla="*/ 645 w 733"/>
              <a:gd name="T97" fmla="*/ 142 h 1634"/>
              <a:gd name="T98" fmla="*/ 584 w 733"/>
              <a:gd name="T99" fmla="*/ 0 h 1634"/>
              <a:gd name="T100" fmla="*/ 622 w 733"/>
              <a:gd name="T101" fmla="*/ 154 h 1634"/>
              <a:gd name="T102" fmla="*/ 551 w 733"/>
              <a:gd name="T103" fmla="*/ 376 h 1634"/>
              <a:gd name="T104" fmla="*/ 506 w 733"/>
              <a:gd name="T105" fmla="*/ 412 h 1634"/>
              <a:gd name="T106" fmla="*/ 456 w 733"/>
              <a:gd name="T107" fmla="*/ 424 h 1634"/>
              <a:gd name="T108" fmla="*/ 403 w 733"/>
              <a:gd name="T109" fmla="*/ 401 h 1634"/>
              <a:gd name="T110" fmla="*/ 371 w 733"/>
              <a:gd name="T111" fmla="*/ 391 h 1634"/>
              <a:gd name="T112" fmla="*/ 350 w 733"/>
              <a:gd name="T113" fmla="*/ 314 h 1634"/>
              <a:gd name="T114" fmla="*/ 285 w 733"/>
              <a:gd name="T115" fmla="*/ 257 h 1634"/>
              <a:gd name="T116" fmla="*/ 253 w 733"/>
              <a:gd name="T117" fmla="*/ 26 h 1634"/>
              <a:gd name="T118" fmla="*/ 222 w 733"/>
              <a:gd name="T119" fmla="*/ 69 h 1634"/>
              <a:gd name="T120" fmla="*/ 249 w 733"/>
              <a:gd name="T121" fmla="*/ 251 h 1634"/>
              <a:gd name="T122" fmla="*/ 338 w 733"/>
              <a:gd name="T123" fmla="*/ 392 h 1634"/>
              <a:gd name="T124" fmla="*/ 358 w 733"/>
              <a:gd name="T125" fmla="*/ 454 h 1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3" h="1634">
                <a:moveTo>
                  <a:pt x="358" y="454"/>
                </a:moveTo>
                <a:lnTo>
                  <a:pt x="358" y="454"/>
                </a:lnTo>
                <a:lnTo>
                  <a:pt x="353" y="448"/>
                </a:lnTo>
                <a:lnTo>
                  <a:pt x="348" y="441"/>
                </a:lnTo>
                <a:lnTo>
                  <a:pt x="340" y="432"/>
                </a:lnTo>
                <a:lnTo>
                  <a:pt x="329" y="423"/>
                </a:lnTo>
                <a:lnTo>
                  <a:pt x="318" y="415"/>
                </a:lnTo>
                <a:lnTo>
                  <a:pt x="303" y="406"/>
                </a:lnTo>
                <a:lnTo>
                  <a:pt x="288" y="399"/>
                </a:lnTo>
                <a:lnTo>
                  <a:pt x="288" y="399"/>
                </a:lnTo>
                <a:lnTo>
                  <a:pt x="272" y="395"/>
                </a:lnTo>
                <a:lnTo>
                  <a:pt x="258" y="391"/>
                </a:lnTo>
                <a:lnTo>
                  <a:pt x="244" y="390"/>
                </a:lnTo>
                <a:lnTo>
                  <a:pt x="233" y="390"/>
                </a:lnTo>
                <a:lnTo>
                  <a:pt x="223" y="392"/>
                </a:lnTo>
                <a:lnTo>
                  <a:pt x="217" y="396"/>
                </a:lnTo>
                <a:lnTo>
                  <a:pt x="213" y="398"/>
                </a:lnTo>
                <a:lnTo>
                  <a:pt x="212" y="400"/>
                </a:lnTo>
                <a:lnTo>
                  <a:pt x="211" y="404"/>
                </a:lnTo>
                <a:lnTo>
                  <a:pt x="211" y="407"/>
                </a:lnTo>
                <a:lnTo>
                  <a:pt x="211" y="407"/>
                </a:lnTo>
                <a:lnTo>
                  <a:pt x="212" y="416"/>
                </a:lnTo>
                <a:lnTo>
                  <a:pt x="217" y="427"/>
                </a:lnTo>
                <a:lnTo>
                  <a:pt x="222" y="438"/>
                </a:lnTo>
                <a:lnTo>
                  <a:pt x="230" y="451"/>
                </a:lnTo>
                <a:lnTo>
                  <a:pt x="238" y="463"/>
                </a:lnTo>
                <a:lnTo>
                  <a:pt x="247" y="474"/>
                </a:lnTo>
                <a:lnTo>
                  <a:pt x="256" y="485"/>
                </a:lnTo>
                <a:lnTo>
                  <a:pt x="264" y="493"/>
                </a:lnTo>
                <a:lnTo>
                  <a:pt x="264" y="493"/>
                </a:lnTo>
                <a:lnTo>
                  <a:pt x="269" y="496"/>
                </a:lnTo>
                <a:lnTo>
                  <a:pt x="275" y="500"/>
                </a:lnTo>
                <a:lnTo>
                  <a:pt x="287" y="504"/>
                </a:lnTo>
                <a:lnTo>
                  <a:pt x="301" y="509"/>
                </a:lnTo>
                <a:lnTo>
                  <a:pt x="315" y="511"/>
                </a:lnTo>
                <a:lnTo>
                  <a:pt x="338" y="514"/>
                </a:lnTo>
                <a:lnTo>
                  <a:pt x="350" y="517"/>
                </a:lnTo>
                <a:lnTo>
                  <a:pt x="350" y="517"/>
                </a:lnTo>
                <a:lnTo>
                  <a:pt x="352" y="519"/>
                </a:lnTo>
                <a:lnTo>
                  <a:pt x="354" y="522"/>
                </a:lnTo>
                <a:lnTo>
                  <a:pt x="358" y="535"/>
                </a:lnTo>
                <a:lnTo>
                  <a:pt x="360" y="545"/>
                </a:lnTo>
                <a:lnTo>
                  <a:pt x="360" y="547"/>
                </a:lnTo>
                <a:lnTo>
                  <a:pt x="359" y="547"/>
                </a:lnTo>
                <a:lnTo>
                  <a:pt x="358" y="547"/>
                </a:lnTo>
                <a:lnTo>
                  <a:pt x="358" y="547"/>
                </a:lnTo>
                <a:lnTo>
                  <a:pt x="354" y="546"/>
                </a:lnTo>
                <a:lnTo>
                  <a:pt x="348" y="546"/>
                </a:lnTo>
                <a:lnTo>
                  <a:pt x="329" y="547"/>
                </a:lnTo>
                <a:lnTo>
                  <a:pt x="319" y="547"/>
                </a:lnTo>
                <a:lnTo>
                  <a:pt x="309" y="546"/>
                </a:lnTo>
                <a:lnTo>
                  <a:pt x="297" y="544"/>
                </a:lnTo>
                <a:lnTo>
                  <a:pt x="288" y="540"/>
                </a:lnTo>
                <a:lnTo>
                  <a:pt x="288" y="540"/>
                </a:lnTo>
                <a:lnTo>
                  <a:pt x="279" y="534"/>
                </a:lnTo>
                <a:lnTo>
                  <a:pt x="271" y="528"/>
                </a:lnTo>
                <a:lnTo>
                  <a:pt x="261" y="521"/>
                </a:lnTo>
                <a:lnTo>
                  <a:pt x="251" y="514"/>
                </a:lnTo>
                <a:lnTo>
                  <a:pt x="238" y="508"/>
                </a:lnTo>
                <a:lnTo>
                  <a:pt x="222" y="502"/>
                </a:lnTo>
                <a:lnTo>
                  <a:pt x="203" y="497"/>
                </a:lnTo>
                <a:lnTo>
                  <a:pt x="179" y="493"/>
                </a:lnTo>
                <a:lnTo>
                  <a:pt x="179" y="493"/>
                </a:lnTo>
                <a:lnTo>
                  <a:pt x="167" y="492"/>
                </a:lnTo>
                <a:lnTo>
                  <a:pt x="153" y="493"/>
                </a:lnTo>
                <a:lnTo>
                  <a:pt x="139" y="494"/>
                </a:lnTo>
                <a:lnTo>
                  <a:pt x="127" y="495"/>
                </a:lnTo>
                <a:lnTo>
                  <a:pt x="113" y="498"/>
                </a:lnTo>
                <a:lnTo>
                  <a:pt x="101" y="502"/>
                </a:lnTo>
                <a:lnTo>
                  <a:pt x="77" y="510"/>
                </a:lnTo>
                <a:lnTo>
                  <a:pt x="54" y="520"/>
                </a:lnTo>
                <a:lnTo>
                  <a:pt x="35" y="532"/>
                </a:lnTo>
                <a:lnTo>
                  <a:pt x="20" y="544"/>
                </a:lnTo>
                <a:lnTo>
                  <a:pt x="14" y="550"/>
                </a:lnTo>
                <a:lnTo>
                  <a:pt x="10" y="555"/>
                </a:lnTo>
                <a:lnTo>
                  <a:pt x="10" y="555"/>
                </a:lnTo>
                <a:lnTo>
                  <a:pt x="6" y="562"/>
                </a:lnTo>
                <a:lnTo>
                  <a:pt x="3" y="574"/>
                </a:lnTo>
                <a:lnTo>
                  <a:pt x="2" y="587"/>
                </a:lnTo>
                <a:lnTo>
                  <a:pt x="0" y="603"/>
                </a:lnTo>
                <a:lnTo>
                  <a:pt x="2" y="642"/>
                </a:lnTo>
                <a:lnTo>
                  <a:pt x="3" y="684"/>
                </a:lnTo>
                <a:lnTo>
                  <a:pt x="8" y="769"/>
                </a:lnTo>
                <a:lnTo>
                  <a:pt x="10" y="803"/>
                </a:lnTo>
                <a:lnTo>
                  <a:pt x="10" y="817"/>
                </a:lnTo>
                <a:lnTo>
                  <a:pt x="10" y="828"/>
                </a:lnTo>
                <a:lnTo>
                  <a:pt x="10" y="828"/>
                </a:lnTo>
                <a:lnTo>
                  <a:pt x="7" y="852"/>
                </a:lnTo>
                <a:lnTo>
                  <a:pt x="6" y="885"/>
                </a:lnTo>
                <a:lnTo>
                  <a:pt x="5" y="964"/>
                </a:lnTo>
                <a:lnTo>
                  <a:pt x="6" y="1037"/>
                </a:lnTo>
                <a:lnTo>
                  <a:pt x="7" y="1063"/>
                </a:lnTo>
                <a:lnTo>
                  <a:pt x="10" y="1077"/>
                </a:lnTo>
                <a:lnTo>
                  <a:pt x="10" y="1077"/>
                </a:lnTo>
                <a:lnTo>
                  <a:pt x="12" y="1099"/>
                </a:lnTo>
                <a:lnTo>
                  <a:pt x="14" y="1131"/>
                </a:lnTo>
                <a:lnTo>
                  <a:pt x="14" y="1149"/>
                </a:lnTo>
                <a:lnTo>
                  <a:pt x="13" y="1168"/>
                </a:lnTo>
                <a:lnTo>
                  <a:pt x="12" y="1189"/>
                </a:lnTo>
                <a:lnTo>
                  <a:pt x="10" y="1210"/>
                </a:lnTo>
                <a:lnTo>
                  <a:pt x="10" y="1210"/>
                </a:lnTo>
                <a:lnTo>
                  <a:pt x="6" y="1230"/>
                </a:lnTo>
                <a:lnTo>
                  <a:pt x="4" y="1249"/>
                </a:lnTo>
                <a:lnTo>
                  <a:pt x="2" y="1285"/>
                </a:lnTo>
                <a:lnTo>
                  <a:pt x="2" y="1311"/>
                </a:lnTo>
                <a:lnTo>
                  <a:pt x="2" y="1327"/>
                </a:lnTo>
                <a:lnTo>
                  <a:pt x="2" y="1327"/>
                </a:lnTo>
                <a:lnTo>
                  <a:pt x="0" y="1344"/>
                </a:lnTo>
                <a:lnTo>
                  <a:pt x="0" y="1351"/>
                </a:lnTo>
                <a:lnTo>
                  <a:pt x="2" y="1358"/>
                </a:lnTo>
                <a:lnTo>
                  <a:pt x="2" y="1358"/>
                </a:lnTo>
                <a:lnTo>
                  <a:pt x="5" y="1369"/>
                </a:lnTo>
                <a:lnTo>
                  <a:pt x="11" y="1380"/>
                </a:lnTo>
                <a:lnTo>
                  <a:pt x="15" y="1386"/>
                </a:lnTo>
                <a:lnTo>
                  <a:pt x="19" y="1390"/>
                </a:lnTo>
                <a:lnTo>
                  <a:pt x="22" y="1391"/>
                </a:lnTo>
                <a:lnTo>
                  <a:pt x="23" y="1391"/>
                </a:lnTo>
                <a:lnTo>
                  <a:pt x="24" y="1390"/>
                </a:lnTo>
                <a:lnTo>
                  <a:pt x="24" y="1390"/>
                </a:lnTo>
                <a:lnTo>
                  <a:pt x="28" y="1383"/>
                </a:lnTo>
                <a:lnTo>
                  <a:pt x="30" y="1377"/>
                </a:lnTo>
                <a:lnTo>
                  <a:pt x="31" y="1374"/>
                </a:lnTo>
                <a:lnTo>
                  <a:pt x="31" y="1374"/>
                </a:lnTo>
                <a:lnTo>
                  <a:pt x="32" y="1374"/>
                </a:lnTo>
                <a:lnTo>
                  <a:pt x="32" y="1374"/>
                </a:lnTo>
                <a:lnTo>
                  <a:pt x="36" y="1377"/>
                </a:lnTo>
                <a:lnTo>
                  <a:pt x="40" y="1383"/>
                </a:lnTo>
                <a:lnTo>
                  <a:pt x="43" y="1385"/>
                </a:lnTo>
                <a:lnTo>
                  <a:pt x="44" y="1386"/>
                </a:lnTo>
                <a:lnTo>
                  <a:pt x="46" y="1385"/>
                </a:lnTo>
                <a:lnTo>
                  <a:pt x="48" y="1382"/>
                </a:lnTo>
                <a:lnTo>
                  <a:pt x="48" y="1382"/>
                </a:lnTo>
                <a:lnTo>
                  <a:pt x="48" y="1376"/>
                </a:lnTo>
                <a:lnTo>
                  <a:pt x="47" y="1368"/>
                </a:lnTo>
                <a:lnTo>
                  <a:pt x="44" y="1347"/>
                </a:lnTo>
                <a:lnTo>
                  <a:pt x="41" y="1336"/>
                </a:lnTo>
                <a:lnTo>
                  <a:pt x="39" y="1323"/>
                </a:lnTo>
                <a:lnTo>
                  <a:pt x="39" y="1310"/>
                </a:lnTo>
                <a:lnTo>
                  <a:pt x="40" y="1296"/>
                </a:lnTo>
                <a:lnTo>
                  <a:pt x="40" y="1296"/>
                </a:lnTo>
                <a:lnTo>
                  <a:pt x="41" y="1272"/>
                </a:lnTo>
                <a:lnTo>
                  <a:pt x="43" y="1234"/>
                </a:lnTo>
                <a:lnTo>
                  <a:pt x="44" y="1133"/>
                </a:lnTo>
                <a:lnTo>
                  <a:pt x="45" y="1034"/>
                </a:lnTo>
                <a:lnTo>
                  <a:pt x="46" y="997"/>
                </a:lnTo>
                <a:lnTo>
                  <a:pt x="47" y="984"/>
                </a:lnTo>
                <a:lnTo>
                  <a:pt x="48" y="977"/>
                </a:lnTo>
                <a:lnTo>
                  <a:pt x="48" y="977"/>
                </a:lnTo>
                <a:lnTo>
                  <a:pt x="52" y="965"/>
                </a:lnTo>
                <a:lnTo>
                  <a:pt x="55" y="953"/>
                </a:lnTo>
                <a:lnTo>
                  <a:pt x="65" y="930"/>
                </a:lnTo>
                <a:lnTo>
                  <a:pt x="74" y="913"/>
                </a:lnTo>
                <a:lnTo>
                  <a:pt x="79" y="906"/>
                </a:lnTo>
                <a:lnTo>
                  <a:pt x="126" y="953"/>
                </a:lnTo>
                <a:lnTo>
                  <a:pt x="126" y="953"/>
                </a:lnTo>
                <a:lnTo>
                  <a:pt x="122" y="959"/>
                </a:lnTo>
                <a:lnTo>
                  <a:pt x="115" y="977"/>
                </a:lnTo>
                <a:lnTo>
                  <a:pt x="107" y="999"/>
                </a:lnTo>
                <a:lnTo>
                  <a:pt x="104" y="1012"/>
                </a:lnTo>
                <a:lnTo>
                  <a:pt x="102" y="1023"/>
                </a:lnTo>
                <a:lnTo>
                  <a:pt x="102" y="1023"/>
                </a:lnTo>
                <a:lnTo>
                  <a:pt x="102" y="1044"/>
                </a:lnTo>
                <a:lnTo>
                  <a:pt x="103" y="1079"/>
                </a:lnTo>
                <a:lnTo>
                  <a:pt x="109" y="1177"/>
                </a:lnTo>
                <a:lnTo>
                  <a:pt x="115" y="1274"/>
                </a:lnTo>
                <a:lnTo>
                  <a:pt x="118" y="1309"/>
                </a:lnTo>
                <a:lnTo>
                  <a:pt x="118" y="1327"/>
                </a:lnTo>
                <a:lnTo>
                  <a:pt x="118" y="1327"/>
                </a:lnTo>
                <a:lnTo>
                  <a:pt x="117" y="1334"/>
                </a:lnTo>
                <a:lnTo>
                  <a:pt x="114" y="1340"/>
                </a:lnTo>
                <a:lnTo>
                  <a:pt x="110" y="1351"/>
                </a:lnTo>
                <a:lnTo>
                  <a:pt x="107" y="1354"/>
                </a:lnTo>
                <a:lnTo>
                  <a:pt x="106" y="1358"/>
                </a:lnTo>
                <a:lnTo>
                  <a:pt x="107" y="1362"/>
                </a:lnTo>
                <a:lnTo>
                  <a:pt x="110" y="1366"/>
                </a:lnTo>
                <a:lnTo>
                  <a:pt x="110" y="1366"/>
                </a:lnTo>
                <a:lnTo>
                  <a:pt x="123" y="1382"/>
                </a:lnTo>
                <a:lnTo>
                  <a:pt x="128" y="1386"/>
                </a:lnTo>
                <a:lnTo>
                  <a:pt x="131" y="1388"/>
                </a:lnTo>
                <a:lnTo>
                  <a:pt x="134" y="1390"/>
                </a:lnTo>
                <a:lnTo>
                  <a:pt x="134" y="1390"/>
                </a:lnTo>
                <a:lnTo>
                  <a:pt x="137" y="1391"/>
                </a:lnTo>
                <a:lnTo>
                  <a:pt x="140" y="1393"/>
                </a:lnTo>
                <a:lnTo>
                  <a:pt x="144" y="1395"/>
                </a:lnTo>
                <a:lnTo>
                  <a:pt x="148" y="1396"/>
                </a:lnTo>
                <a:lnTo>
                  <a:pt x="148" y="1396"/>
                </a:lnTo>
                <a:lnTo>
                  <a:pt x="154" y="1398"/>
                </a:lnTo>
                <a:lnTo>
                  <a:pt x="160" y="1398"/>
                </a:lnTo>
                <a:lnTo>
                  <a:pt x="162" y="1396"/>
                </a:lnTo>
                <a:lnTo>
                  <a:pt x="163" y="1395"/>
                </a:lnTo>
                <a:lnTo>
                  <a:pt x="164" y="1393"/>
                </a:lnTo>
                <a:lnTo>
                  <a:pt x="164" y="1390"/>
                </a:lnTo>
                <a:lnTo>
                  <a:pt x="164" y="1390"/>
                </a:lnTo>
                <a:lnTo>
                  <a:pt x="163" y="1386"/>
                </a:lnTo>
                <a:lnTo>
                  <a:pt x="163" y="1386"/>
                </a:lnTo>
                <a:lnTo>
                  <a:pt x="162" y="1387"/>
                </a:lnTo>
                <a:lnTo>
                  <a:pt x="162" y="1387"/>
                </a:lnTo>
                <a:lnTo>
                  <a:pt x="164" y="1374"/>
                </a:lnTo>
                <a:lnTo>
                  <a:pt x="164" y="1374"/>
                </a:lnTo>
                <a:lnTo>
                  <a:pt x="164" y="1364"/>
                </a:lnTo>
                <a:lnTo>
                  <a:pt x="163" y="1355"/>
                </a:lnTo>
                <a:lnTo>
                  <a:pt x="161" y="1347"/>
                </a:lnTo>
                <a:lnTo>
                  <a:pt x="157" y="1340"/>
                </a:lnTo>
                <a:lnTo>
                  <a:pt x="152" y="1323"/>
                </a:lnTo>
                <a:lnTo>
                  <a:pt x="150" y="1314"/>
                </a:lnTo>
                <a:lnTo>
                  <a:pt x="148" y="1304"/>
                </a:lnTo>
                <a:lnTo>
                  <a:pt x="148" y="1304"/>
                </a:lnTo>
                <a:lnTo>
                  <a:pt x="148" y="1172"/>
                </a:lnTo>
                <a:lnTo>
                  <a:pt x="148" y="1054"/>
                </a:lnTo>
                <a:lnTo>
                  <a:pt x="148" y="1054"/>
                </a:lnTo>
                <a:lnTo>
                  <a:pt x="151" y="1047"/>
                </a:lnTo>
                <a:lnTo>
                  <a:pt x="156" y="1038"/>
                </a:lnTo>
                <a:lnTo>
                  <a:pt x="172" y="1014"/>
                </a:lnTo>
                <a:lnTo>
                  <a:pt x="195" y="984"/>
                </a:lnTo>
                <a:lnTo>
                  <a:pt x="195" y="984"/>
                </a:lnTo>
                <a:lnTo>
                  <a:pt x="200" y="1048"/>
                </a:lnTo>
                <a:lnTo>
                  <a:pt x="205" y="1099"/>
                </a:lnTo>
                <a:lnTo>
                  <a:pt x="208" y="1118"/>
                </a:lnTo>
                <a:lnTo>
                  <a:pt x="211" y="1132"/>
                </a:lnTo>
                <a:lnTo>
                  <a:pt x="211" y="1132"/>
                </a:lnTo>
                <a:lnTo>
                  <a:pt x="213" y="1144"/>
                </a:lnTo>
                <a:lnTo>
                  <a:pt x="216" y="1159"/>
                </a:lnTo>
                <a:lnTo>
                  <a:pt x="220" y="1197"/>
                </a:lnTo>
                <a:lnTo>
                  <a:pt x="223" y="1230"/>
                </a:lnTo>
                <a:lnTo>
                  <a:pt x="225" y="1242"/>
                </a:lnTo>
                <a:lnTo>
                  <a:pt x="226" y="1249"/>
                </a:lnTo>
                <a:lnTo>
                  <a:pt x="226" y="1249"/>
                </a:lnTo>
                <a:lnTo>
                  <a:pt x="228" y="1256"/>
                </a:lnTo>
                <a:lnTo>
                  <a:pt x="230" y="1269"/>
                </a:lnTo>
                <a:lnTo>
                  <a:pt x="234" y="1304"/>
                </a:lnTo>
                <a:lnTo>
                  <a:pt x="235" y="1326"/>
                </a:lnTo>
                <a:lnTo>
                  <a:pt x="236" y="1346"/>
                </a:lnTo>
                <a:lnTo>
                  <a:pt x="235" y="1366"/>
                </a:lnTo>
                <a:lnTo>
                  <a:pt x="234" y="1382"/>
                </a:lnTo>
                <a:lnTo>
                  <a:pt x="234" y="1382"/>
                </a:lnTo>
                <a:lnTo>
                  <a:pt x="230" y="1412"/>
                </a:lnTo>
                <a:lnTo>
                  <a:pt x="228" y="1444"/>
                </a:lnTo>
                <a:lnTo>
                  <a:pt x="227" y="1472"/>
                </a:lnTo>
                <a:lnTo>
                  <a:pt x="226" y="1490"/>
                </a:lnTo>
                <a:lnTo>
                  <a:pt x="226" y="1490"/>
                </a:lnTo>
                <a:lnTo>
                  <a:pt x="226" y="1499"/>
                </a:lnTo>
                <a:lnTo>
                  <a:pt x="226" y="1503"/>
                </a:lnTo>
                <a:lnTo>
                  <a:pt x="226" y="1506"/>
                </a:lnTo>
                <a:lnTo>
                  <a:pt x="226" y="1514"/>
                </a:lnTo>
                <a:lnTo>
                  <a:pt x="226" y="1514"/>
                </a:lnTo>
                <a:lnTo>
                  <a:pt x="226" y="1528"/>
                </a:lnTo>
                <a:lnTo>
                  <a:pt x="227" y="1544"/>
                </a:lnTo>
                <a:lnTo>
                  <a:pt x="229" y="1558"/>
                </a:lnTo>
                <a:lnTo>
                  <a:pt x="231" y="1564"/>
                </a:lnTo>
                <a:lnTo>
                  <a:pt x="234" y="1569"/>
                </a:lnTo>
                <a:lnTo>
                  <a:pt x="234" y="1569"/>
                </a:lnTo>
                <a:lnTo>
                  <a:pt x="237" y="1571"/>
                </a:lnTo>
                <a:lnTo>
                  <a:pt x="241" y="1572"/>
                </a:lnTo>
                <a:lnTo>
                  <a:pt x="244" y="1573"/>
                </a:lnTo>
                <a:lnTo>
                  <a:pt x="247" y="1573"/>
                </a:lnTo>
                <a:lnTo>
                  <a:pt x="251" y="1573"/>
                </a:lnTo>
                <a:lnTo>
                  <a:pt x="253" y="1572"/>
                </a:lnTo>
                <a:lnTo>
                  <a:pt x="255" y="1571"/>
                </a:lnTo>
                <a:lnTo>
                  <a:pt x="258" y="1569"/>
                </a:lnTo>
                <a:lnTo>
                  <a:pt x="258" y="1569"/>
                </a:lnTo>
                <a:lnTo>
                  <a:pt x="258" y="1566"/>
                </a:lnTo>
                <a:lnTo>
                  <a:pt x="260" y="1566"/>
                </a:lnTo>
                <a:lnTo>
                  <a:pt x="263" y="1569"/>
                </a:lnTo>
                <a:lnTo>
                  <a:pt x="266" y="1570"/>
                </a:lnTo>
                <a:lnTo>
                  <a:pt x="268" y="1571"/>
                </a:lnTo>
                <a:lnTo>
                  <a:pt x="270" y="1571"/>
                </a:lnTo>
                <a:lnTo>
                  <a:pt x="272" y="1569"/>
                </a:lnTo>
                <a:lnTo>
                  <a:pt x="272" y="1569"/>
                </a:lnTo>
                <a:lnTo>
                  <a:pt x="275" y="1564"/>
                </a:lnTo>
                <a:lnTo>
                  <a:pt x="275" y="1560"/>
                </a:lnTo>
                <a:lnTo>
                  <a:pt x="275" y="1545"/>
                </a:lnTo>
                <a:lnTo>
                  <a:pt x="274" y="1522"/>
                </a:lnTo>
                <a:lnTo>
                  <a:pt x="272" y="1490"/>
                </a:lnTo>
                <a:lnTo>
                  <a:pt x="272" y="1490"/>
                </a:lnTo>
                <a:lnTo>
                  <a:pt x="271" y="1469"/>
                </a:lnTo>
                <a:lnTo>
                  <a:pt x="270" y="1444"/>
                </a:lnTo>
                <a:lnTo>
                  <a:pt x="264" y="1388"/>
                </a:lnTo>
                <a:lnTo>
                  <a:pt x="262" y="1360"/>
                </a:lnTo>
                <a:lnTo>
                  <a:pt x="261" y="1335"/>
                </a:lnTo>
                <a:lnTo>
                  <a:pt x="262" y="1312"/>
                </a:lnTo>
                <a:lnTo>
                  <a:pt x="263" y="1303"/>
                </a:lnTo>
                <a:lnTo>
                  <a:pt x="264" y="1296"/>
                </a:lnTo>
                <a:lnTo>
                  <a:pt x="264" y="1296"/>
                </a:lnTo>
                <a:lnTo>
                  <a:pt x="269" y="1282"/>
                </a:lnTo>
                <a:lnTo>
                  <a:pt x="271" y="1267"/>
                </a:lnTo>
                <a:lnTo>
                  <a:pt x="272" y="1253"/>
                </a:lnTo>
                <a:lnTo>
                  <a:pt x="272" y="1239"/>
                </a:lnTo>
                <a:lnTo>
                  <a:pt x="272" y="1214"/>
                </a:lnTo>
                <a:lnTo>
                  <a:pt x="272" y="1194"/>
                </a:lnTo>
                <a:lnTo>
                  <a:pt x="272" y="1194"/>
                </a:lnTo>
                <a:lnTo>
                  <a:pt x="272" y="1183"/>
                </a:lnTo>
                <a:lnTo>
                  <a:pt x="271" y="1164"/>
                </a:lnTo>
                <a:lnTo>
                  <a:pt x="268" y="1117"/>
                </a:lnTo>
                <a:lnTo>
                  <a:pt x="264" y="1071"/>
                </a:lnTo>
                <a:lnTo>
                  <a:pt x="264" y="1055"/>
                </a:lnTo>
                <a:lnTo>
                  <a:pt x="264" y="1046"/>
                </a:lnTo>
                <a:lnTo>
                  <a:pt x="264" y="1046"/>
                </a:lnTo>
                <a:lnTo>
                  <a:pt x="267" y="1043"/>
                </a:lnTo>
                <a:lnTo>
                  <a:pt x="269" y="1039"/>
                </a:lnTo>
                <a:lnTo>
                  <a:pt x="274" y="1036"/>
                </a:lnTo>
                <a:lnTo>
                  <a:pt x="278" y="1032"/>
                </a:lnTo>
                <a:lnTo>
                  <a:pt x="280" y="1030"/>
                </a:lnTo>
                <a:lnTo>
                  <a:pt x="280" y="1030"/>
                </a:lnTo>
                <a:lnTo>
                  <a:pt x="283" y="1030"/>
                </a:lnTo>
                <a:lnTo>
                  <a:pt x="286" y="1032"/>
                </a:lnTo>
                <a:lnTo>
                  <a:pt x="295" y="1038"/>
                </a:lnTo>
                <a:lnTo>
                  <a:pt x="305" y="1044"/>
                </a:lnTo>
                <a:lnTo>
                  <a:pt x="309" y="1046"/>
                </a:lnTo>
                <a:lnTo>
                  <a:pt x="311" y="1046"/>
                </a:lnTo>
                <a:lnTo>
                  <a:pt x="311" y="1046"/>
                </a:lnTo>
                <a:lnTo>
                  <a:pt x="315" y="1044"/>
                </a:lnTo>
                <a:lnTo>
                  <a:pt x="316" y="1040"/>
                </a:lnTo>
                <a:lnTo>
                  <a:pt x="318" y="1038"/>
                </a:lnTo>
                <a:lnTo>
                  <a:pt x="318" y="1038"/>
                </a:lnTo>
                <a:lnTo>
                  <a:pt x="319" y="1038"/>
                </a:lnTo>
                <a:lnTo>
                  <a:pt x="319" y="1038"/>
                </a:lnTo>
                <a:lnTo>
                  <a:pt x="322" y="1048"/>
                </a:lnTo>
                <a:lnTo>
                  <a:pt x="325" y="1054"/>
                </a:lnTo>
                <a:lnTo>
                  <a:pt x="326" y="1054"/>
                </a:lnTo>
                <a:lnTo>
                  <a:pt x="327" y="1054"/>
                </a:lnTo>
                <a:lnTo>
                  <a:pt x="327" y="1054"/>
                </a:lnTo>
                <a:lnTo>
                  <a:pt x="330" y="1044"/>
                </a:lnTo>
                <a:lnTo>
                  <a:pt x="333" y="1039"/>
                </a:lnTo>
                <a:lnTo>
                  <a:pt x="334" y="1038"/>
                </a:lnTo>
                <a:lnTo>
                  <a:pt x="335" y="1038"/>
                </a:lnTo>
                <a:lnTo>
                  <a:pt x="335" y="1038"/>
                </a:lnTo>
                <a:lnTo>
                  <a:pt x="346" y="1050"/>
                </a:lnTo>
                <a:lnTo>
                  <a:pt x="354" y="1054"/>
                </a:lnTo>
                <a:lnTo>
                  <a:pt x="357" y="1055"/>
                </a:lnTo>
                <a:lnTo>
                  <a:pt x="358" y="1054"/>
                </a:lnTo>
                <a:lnTo>
                  <a:pt x="358" y="1054"/>
                </a:lnTo>
                <a:lnTo>
                  <a:pt x="359" y="1052"/>
                </a:lnTo>
                <a:lnTo>
                  <a:pt x="362" y="1051"/>
                </a:lnTo>
                <a:lnTo>
                  <a:pt x="370" y="1048"/>
                </a:lnTo>
                <a:lnTo>
                  <a:pt x="382" y="1046"/>
                </a:lnTo>
                <a:lnTo>
                  <a:pt x="382" y="1046"/>
                </a:lnTo>
                <a:lnTo>
                  <a:pt x="383" y="1137"/>
                </a:lnTo>
                <a:lnTo>
                  <a:pt x="385" y="1204"/>
                </a:lnTo>
                <a:lnTo>
                  <a:pt x="387" y="1228"/>
                </a:lnTo>
                <a:lnTo>
                  <a:pt x="389" y="1241"/>
                </a:lnTo>
                <a:lnTo>
                  <a:pt x="389" y="1241"/>
                </a:lnTo>
                <a:lnTo>
                  <a:pt x="394" y="1263"/>
                </a:lnTo>
                <a:lnTo>
                  <a:pt x="401" y="1297"/>
                </a:lnTo>
                <a:lnTo>
                  <a:pt x="407" y="1329"/>
                </a:lnTo>
                <a:lnTo>
                  <a:pt x="410" y="1342"/>
                </a:lnTo>
                <a:lnTo>
                  <a:pt x="412" y="1350"/>
                </a:lnTo>
                <a:lnTo>
                  <a:pt x="412" y="1350"/>
                </a:lnTo>
                <a:lnTo>
                  <a:pt x="415" y="1356"/>
                </a:lnTo>
                <a:lnTo>
                  <a:pt x="416" y="1364"/>
                </a:lnTo>
                <a:lnTo>
                  <a:pt x="417" y="1384"/>
                </a:lnTo>
                <a:lnTo>
                  <a:pt x="420" y="1428"/>
                </a:lnTo>
                <a:lnTo>
                  <a:pt x="420" y="1428"/>
                </a:lnTo>
                <a:lnTo>
                  <a:pt x="422" y="1441"/>
                </a:lnTo>
                <a:lnTo>
                  <a:pt x="425" y="1459"/>
                </a:lnTo>
                <a:lnTo>
                  <a:pt x="434" y="1500"/>
                </a:lnTo>
                <a:lnTo>
                  <a:pt x="439" y="1522"/>
                </a:lnTo>
                <a:lnTo>
                  <a:pt x="442" y="1541"/>
                </a:lnTo>
                <a:lnTo>
                  <a:pt x="443" y="1557"/>
                </a:lnTo>
                <a:lnTo>
                  <a:pt x="444" y="1563"/>
                </a:lnTo>
                <a:lnTo>
                  <a:pt x="443" y="1569"/>
                </a:lnTo>
                <a:lnTo>
                  <a:pt x="443" y="1569"/>
                </a:lnTo>
                <a:lnTo>
                  <a:pt x="441" y="1585"/>
                </a:lnTo>
                <a:lnTo>
                  <a:pt x="440" y="1601"/>
                </a:lnTo>
                <a:lnTo>
                  <a:pt x="441" y="1613"/>
                </a:lnTo>
                <a:lnTo>
                  <a:pt x="443" y="1622"/>
                </a:lnTo>
                <a:lnTo>
                  <a:pt x="443" y="1622"/>
                </a:lnTo>
                <a:lnTo>
                  <a:pt x="445" y="1628"/>
                </a:lnTo>
                <a:lnTo>
                  <a:pt x="449" y="1629"/>
                </a:lnTo>
                <a:lnTo>
                  <a:pt x="452" y="1630"/>
                </a:lnTo>
                <a:lnTo>
                  <a:pt x="459" y="1630"/>
                </a:lnTo>
                <a:lnTo>
                  <a:pt x="459" y="1630"/>
                </a:lnTo>
                <a:lnTo>
                  <a:pt x="465" y="1630"/>
                </a:lnTo>
                <a:lnTo>
                  <a:pt x="467" y="1630"/>
                </a:lnTo>
                <a:lnTo>
                  <a:pt x="470" y="1630"/>
                </a:lnTo>
                <a:lnTo>
                  <a:pt x="474" y="1630"/>
                </a:lnTo>
                <a:lnTo>
                  <a:pt x="474" y="1630"/>
                </a:lnTo>
                <a:lnTo>
                  <a:pt x="480" y="1633"/>
                </a:lnTo>
                <a:lnTo>
                  <a:pt x="486" y="1634"/>
                </a:lnTo>
                <a:lnTo>
                  <a:pt x="489" y="1633"/>
                </a:lnTo>
                <a:lnTo>
                  <a:pt x="492" y="1631"/>
                </a:lnTo>
                <a:lnTo>
                  <a:pt x="494" y="1628"/>
                </a:lnTo>
                <a:lnTo>
                  <a:pt x="498" y="1622"/>
                </a:lnTo>
                <a:lnTo>
                  <a:pt x="498" y="1622"/>
                </a:lnTo>
                <a:lnTo>
                  <a:pt x="499" y="1614"/>
                </a:lnTo>
                <a:lnTo>
                  <a:pt x="499" y="1603"/>
                </a:lnTo>
                <a:lnTo>
                  <a:pt x="498" y="1588"/>
                </a:lnTo>
                <a:lnTo>
                  <a:pt x="494" y="1570"/>
                </a:lnTo>
                <a:lnTo>
                  <a:pt x="485" y="1526"/>
                </a:lnTo>
                <a:lnTo>
                  <a:pt x="474" y="1475"/>
                </a:lnTo>
                <a:lnTo>
                  <a:pt x="474" y="1475"/>
                </a:lnTo>
                <a:lnTo>
                  <a:pt x="468" y="1443"/>
                </a:lnTo>
                <a:lnTo>
                  <a:pt x="462" y="1406"/>
                </a:lnTo>
                <a:lnTo>
                  <a:pt x="458" y="1364"/>
                </a:lnTo>
                <a:lnTo>
                  <a:pt x="455" y="1321"/>
                </a:lnTo>
                <a:lnTo>
                  <a:pt x="452" y="1278"/>
                </a:lnTo>
                <a:lnTo>
                  <a:pt x="450" y="1238"/>
                </a:lnTo>
                <a:lnTo>
                  <a:pt x="450" y="1205"/>
                </a:lnTo>
                <a:lnTo>
                  <a:pt x="451" y="1178"/>
                </a:lnTo>
                <a:lnTo>
                  <a:pt x="451" y="1178"/>
                </a:lnTo>
                <a:lnTo>
                  <a:pt x="453" y="1131"/>
                </a:lnTo>
                <a:lnTo>
                  <a:pt x="456" y="1079"/>
                </a:lnTo>
                <a:lnTo>
                  <a:pt x="457" y="1037"/>
                </a:lnTo>
                <a:lnTo>
                  <a:pt x="458" y="1022"/>
                </a:lnTo>
                <a:lnTo>
                  <a:pt x="459" y="1015"/>
                </a:lnTo>
                <a:lnTo>
                  <a:pt x="459" y="1015"/>
                </a:lnTo>
                <a:lnTo>
                  <a:pt x="464" y="1005"/>
                </a:lnTo>
                <a:lnTo>
                  <a:pt x="474" y="987"/>
                </a:lnTo>
                <a:lnTo>
                  <a:pt x="480" y="974"/>
                </a:lnTo>
                <a:lnTo>
                  <a:pt x="485" y="959"/>
                </a:lnTo>
                <a:lnTo>
                  <a:pt x="491" y="942"/>
                </a:lnTo>
                <a:lnTo>
                  <a:pt x="498" y="922"/>
                </a:lnTo>
                <a:lnTo>
                  <a:pt x="498" y="922"/>
                </a:lnTo>
                <a:lnTo>
                  <a:pt x="507" y="885"/>
                </a:lnTo>
                <a:lnTo>
                  <a:pt x="513" y="861"/>
                </a:lnTo>
                <a:lnTo>
                  <a:pt x="514" y="846"/>
                </a:lnTo>
                <a:lnTo>
                  <a:pt x="514" y="841"/>
                </a:lnTo>
                <a:lnTo>
                  <a:pt x="513" y="836"/>
                </a:lnTo>
                <a:lnTo>
                  <a:pt x="513" y="836"/>
                </a:lnTo>
                <a:lnTo>
                  <a:pt x="509" y="814"/>
                </a:lnTo>
                <a:lnTo>
                  <a:pt x="505" y="777"/>
                </a:lnTo>
                <a:lnTo>
                  <a:pt x="500" y="743"/>
                </a:lnTo>
                <a:lnTo>
                  <a:pt x="499" y="731"/>
                </a:lnTo>
                <a:lnTo>
                  <a:pt x="498" y="727"/>
                </a:lnTo>
                <a:lnTo>
                  <a:pt x="498" y="727"/>
                </a:lnTo>
                <a:lnTo>
                  <a:pt x="510" y="724"/>
                </a:lnTo>
                <a:lnTo>
                  <a:pt x="524" y="722"/>
                </a:lnTo>
                <a:lnTo>
                  <a:pt x="536" y="719"/>
                </a:lnTo>
                <a:lnTo>
                  <a:pt x="536" y="719"/>
                </a:lnTo>
                <a:lnTo>
                  <a:pt x="542" y="716"/>
                </a:lnTo>
                <a:lnTo>
                  <a:pt x="548" y="711"/>
                </a:lnTo>
                <a:lnTo>
                  <a:pt x="552" y="704"/>
                </a:lnTo>
                <a:lnTo>
                  <a:pt x="556" y="696"/>
                </a:lnTo>
                <a:lnTo>
                  <a:pt x="559" y="688"/>
                </a:lnTo>
                <a:lnTo>
                  <a:pt x="560" y="681"/>
                </a:lnTo>
                <a:lnTo>
                  <a:pt x="561" y="675"/>
                </a:lnTo>
                <a:lnTo>
                  <a:pt x="560" y="673"/>
                </a:lnTo>
                <a:lnTo>
                  <a:pt x="559" y="672"/>
                </a:lnTo>
                <a:lnTo>
                  <a:pt x="559" y="672"/>
                </a:lnTo>
                <a:lnTo>
                  <a:pt x="558" y="670"/>
                </a:lnTo>
                <a:lnTo>
                  <a:pt x="557" y="664"/>
                </a:lnTo>
                <a:lnTo>
                  <a:pt x="558" y="651"/>
                </a:lnTo>
                <a:lnTo>
                  <a:pt x="560" y="639"/>
                </a:lnTo>
                <a:lnTo>
                  <a:pt x="560" y="635"/>
                </a:lnTo>
                <a:lnTo>
                  <a:pt x="559" y="633"/>
                </a:lnTo>
                <a:lnTo>
                  <a:pt x="559" y="633"/>
                </a:lnTo>
                <a:lnTo>
                  <a:pt x="559" y="632"/>
                </a:lnTo>
                <a:lnTo>
                  <a:pt x="560" y="629"/>
                </a:lnTo>
                <a:lnTo>
                  <a:pt x="567" y="616"/>
                </a:lnTo>
                <a:lnTo>
                  <a:pt x="576" y="599"/>
                </a:lnTo>
                <a:lnTo>
                  <a:pt x="580" y="590"/>
                </a:lnTo>
                <a:lnTo>
                  <a:pt x="583" y="578"/>
                </a:lnTo>
                <a:lnTo>
                  <a:pt x="583" y="578"/>
                </a:lnTo>
                <a:lnTo>
                  <a:pt x="590" y="541"/>
                </a:lnTo>
                <a:lnTo>
                  <a:pt x="592" y="526"/>
                </a:lnTo>
                <a:lnTo>
                  <a:pt x="591" y="520"/>
                </a:lnTo>
                <a:lnTo>
                  <a:pt x="591" y="517"/>
                </a:lnTo>
                <a:lnTo>
                  <a:pt x="591" y="517"/>
                </a:lnTo>
                <a:lnTo>
                  <a:pt x="589" y="510"/>
                </a:lnTo>
                <a:lnTo>
                  <a:pt x="589" y="505"/>
                </a:lnTo>
                <a:lnTo>
                  <a:pt x="591" y="501"/>
                </a:lnTo>
                <a:lnTo>
                  <a:pt x="591" y="501"/>
                </a:lnTo>
                <a:lnTo>
                  <a:pt x="599" y="502"/>
                </a:lnTo>
                <a:lnTo>
                  <a:pt x="620" y="503"/>
                </a:lnTo>
                <a:lnTo>
                  <a:pt x="631" y="502"/>
                </a:lnTo>
                <a:lnTo>
                  <a:pt x="642" y="501"/>
                </a:lnTo>
                <a:lnTo>
                  <a:pt x="653" y="498"/>
                </a:lnTo>
                <a:lnTo>
                  <a:pt x="657" y="496"/>
                </a:lnTo>
                <a:lnTo>
                  <a:pt x="660" y="493"/>
                </a:lnTo>
                <a:lnTo>
                  <a:pt x="660" y="493"/>
                </a:lnTo>
                <a:lnTo>
                  <a:pt x="668" y="484"/>
                </a:lnTo>
                <a:lnTo>
                  <a:pt x="681" y="468"/>
                </a:lnTo>
                <a:lnTo>
                  <a:pt x="695" y="448"/>
                </a:lnTo>
                <a:lnTo>
                  <a:pt x="708" y="427"/>
                </a:lnTo>
                <a:lnTo>
                  <a:pt x="721" y="405"/>
                </a:lnTo>
                <a:lnTo>
                  <a:pt x="730" y="384"/>
                </a:lnTo>
                <a:lnTo>
                  <a:pt x="732" y="376"/>
                </a:lnTo>
                <a:lnTo>
                  <a:pt x="733" y="369"/>
                </a:lnTo>
                <a:lnTo>
                  <a:pt x="732" y="364"/>
                </a:lnTo>
                <a:lnTo>
                  <a:pt x="731" y="363"/>
                </a:lnTo>
                <a:lnTo>
                  <a:pt x="730" y="360"/>
                </a:lnTo>
                <a:lnTo>
                  <a:pt x="730" y="360"/>
                </a:lnTo>
                <a:lnTo>
                  <a:pt x="726" y="358"/>
                </a:lnTo>
                <a:lnTo>
                  <a:pt x="722" y="357"/>
                </a:lnTo>
                <a:lnTo>
                  <a:pt x="714" y="356"/>
                </a:lnTo>
                <a:lnTo>
                  <a:pt x="705" y="357"/>
                </a:lnTo>
                <a:lnTo>
                  <a:pt x="696" y="360"/>
                </a:lnTo>
                <a:lnTo>
                  <a:pt x="678" y="368"/>
                </a:lnTo>
                <a:lnTo>
                  <a:pt x="660" y="376"/>
                </a:lnTo>
                <a:lnTo>
                  <a:pt x="660" y="376"/>
                </a:lnTo>
                <a:lnTo>
                  <a:pt x="651" y="380"/>
                </a:lnTo>
                <a:lnTo>
                  <a:pt x="640" y="385"/>
                </a:lnTo>
                <a:lnTo>
                  <a:pt x="618" y="398"/>
                </a:lnTo>
                <a:lnTo>
                  <a:pt x="599" y="409"/>
                </a:lnTo>
                <a:lnTo>
                  <a:pt x="591" y="415"/>
                </a:lnTo>
                <a:lnTo>
                  <a:pt x="591" y="415"/>
                </a:lnTo>
                <a:lnTo>
                  <a:pt x="587" y="417"/>
                </a:lnTo>
                <a:lnTo>
                  <a:pt x="582" y="420"/>
                </a:lnTo>
                <a:lnTo>
                  <a:pt x="575" y="423"/>
                </a:lnTo>
                <a:lnTo>
                  <a:pt x="575" y="423"/>
                </a:lnTo>
                <a:lnTo>
                  <a:pt x="580" y="414"/>
                </a:lnTo>
                <a:lnTo>
                  <a:pt x="583" y="406"/>
                </a:lnTo>
                <a:lnTo>
                  <a:pt x="583" y="403"/>
                </a:lnTo>
                <a:lnTo>
                  <a:pt x="583" y="399"/>
                </a:lnTo>
                <a:lnTo>
                  <a:pt x="583" y="399"/>
                </a:lnTo>
                <a:lnTo>
                  <a:pt x="582" y="396"/>
                </a:lnTo>
                <a:lnTo>
                  <a:pt x="583" y="393"/>
                </a:lnTo>
                <a:lnTo>
                  <a:pt x="584" y="392"/>
                </a:lnTo>
                <a:lnTo>
                  <a:pt x="583" y="392"/>
                </a:lnTo>
                <a:lnTo>
                  <a:pt x="583" y="392"/>
                </a:lnTo>
                <a:lnTo>
                  <a:pt x="582" y="389"/>
                </a:lnTo>
                <a:lnTo>
                  <a:pt x="584" y="381"/>
                </a:lnTo>
                <a:lnTo>
                  <a:pt x="591" y="357"/>
                </a:lnTo>
                <a:lnTo>
                  <a:pt x="602" y="326"/>
                </a:lnTo>
                <a:lnTo>
                  <a:pt x="614" y="299"/>
                </a:lnTo>
                <a:lnTo>
                  <a:pt x="614" y="299"/>
                </a:lnTo>
                <a:lnTo>
                  <a:pt x="620" y="285"/>
                </a:lnTo>
                <a:lnTo>
                  <a:pt x="624" y="269"/>
                </a:lnTo>
                <a:lnTo>
                  <a:pt x="634" y="236"/>
                </a:lnTo>
                <a:lnTo>
                  <a:pt x="643" y="203"/>
                </a:lnTo>
                <a:lnTo>
                  <a:pt x="653" y="173"/>
                </a:lnTo>
                <a:lnTo>
                  <a:pt x="653" y="173"/>
                </a:lnTo>
                <a:lnTo>
                  <a:pt x="657" y="161"/>
                </a:lnTo>
                <a:lnTo>
                  <a:pt x="660" y="149"/>
                </a:lnTo>
                <a:lnTo>
                  <a:pt x="663" y="138"/>
                </a:lnTo>
                <a:lnTo>
                  <a:pt x="664" y="128"/>
                </a:lnTo>
                <a:lnTo>
                  <a:pt x="665" y="118"/>
                </a:lnTo>
                <a:lnTo>
                  <a:pt x="664" y="112"/>
                </a:lnTo>
                <a:lnTo>
                  <a:pt x="663" y="106"/>
                </a:lnTo>
                <a:lnTo>
                  <a:pt x="660" y="104"/>
                </a:lnTo>
                <a:lnTo>
                  <a:pt x="660" y="104"/>
                </a:lnTo>
                <a:lnTo>
                  <a:pt x="658" y="103"/>
                </a:lnTo>
                <a:lnTo>
                  <a:pt x="656" y="103"/>
                </a:lnTo>
                <a:lnTo>
                  <a:pt x="655" y="103"/>
                </a:lnTo>
                <a:lnTo>
                  <a:pt x="654" y="104"/>
                </a:lnTo>
                <a:lnTo>
                  <a:pt x="653" y="107"/>
                </a:lnTo>
                <a:lnTo>
                  <a:pt x="653" y="112"/>
                </a:lnTo>
                <a:lnTo>
                  <a:pt x="653" y="112"/>
                </a:lnTo>
                <a:lnTo>
                  <a:pt x="645" y="142"/>
                </a:lnTo>
                <a:lnTo>
                  <a:pt x="645" y="142"/>
                </a:lnTo>
                <a:lnTo>
                  <a:pt x="638" y="114"/>
                </a:lnTo>
                <a:lnTo>
                  <a:pt x="631" y="87"/>
                </a:lnTo>
                <a:lnTo>
                  <a:pt x="622" y="57"/>
                </a:lnTo>
                <a:lnTo>
                  <a:pt x="622" y="57"/>
                </a:lnTo>
                <a:lnTo>
                  <a:pt x="616" y="43"/>
                </a:lnTo>
                <a:lnTo>
                  <a:pt x="609" y="31"/>
                </a:lnTo>
                <a:lnTo>
                  <a:pt x="604" y="20"/>
                </a:lnTo>
                <a:lnTo>
                  <a:pt x="597" y="11"/>
                </a:lnTo>
                <a:lnTo>
                  <a:pt x="591" y="4"/>
                </a:lnTo>
                <a:lnTo>
                  <a:pt x="587" y="1"/>
                </a:lnTo>
                <a:lnTo>
                  <a:pt x="584" y="0"/>
                </a:lnTo>
                <a:lnTo>
                  <a:pt x="583" y="1"/>
                </a:lnTo>
                <a:lnTo>
                  <a:pt x="583" y="2"/>
                </a:lnTo>
                <a:lnTo>
                  <a:pt x="583" y="2"/>
                </a:lnTo>
                <a:lnTo>
                  <a:pt x="584" y="10"/>
                </a:lnTo>
                <a:lnTo>
                  <a:pt x="589" y="25"/>
                </a:lnTo>
                <a:lnTo>
                  <a:pt x="601" y="66"/>
                </a:lnTo>
                <a:lnTo>
                  <a:pt x="615" y="110"/>
                </a:lnTo>
                <a:lnTo>
                  <a:pt x="620" y="129"/>
                </a:lnTo>
                <a:lnTo>
                  <a:pt x="622" y="142"/>
                </a:lnTo>
                <a:lnTo>
                  <a:pt x="622" y="142"/>
                </a:lnTo>
                <a:lnTo>
                  <a:pt x="622" y="154"/>
                </a:lnTo>
                <a:lnTo>
                  <a:pt x="620" y="166"/>
                </a:lnTo>
                <a:lnTo>
                  <a:pt x="617" y="181"/>
                </a:lnTo>
                <a:lnTo>
                  <a:pt x="614" y="196"/>
                </a:lnTo>
                <a:lnTo>
                  <a:pt x="606" y="226"/>
                </a:lnTo>
                <a:lnTo>
                  <a:pt x="598" y="252"/>
                </a:lnTo>
                <a:lnTo>
                  <a:pt x="598" y="252"/>
                </a:lnTo>
                <a:lnTo>
                  <a:pt x="589" y="280"/>
                </a:lnTo>
                <a:lnTo>
                  <a:pt x="575" y="319"/>
                </a:lnTo>
                <a:lnTo>
                  <a:pt x="561" y="355"/>
                </a:lnTo>
                <a:lnTo>
                  <a:pt x="551" y="376"/>
                </a:lnTo>
                <a:lnTo>
                  <a:pt x="551" y="376"/>
                </a:lnTo>
                <a:lnTo>
                  <a:pt x="547" y="385"/>
                </a:lnTo>
                <a:lnTo>
                  <a:pt x="541" y="392"/>
                </a:lnTo>
                <a:lnTo>
                  <a:pt x="538" y="397"/>
                </a:lnTo>
                <a:lnTo>
                  <a:pt x="536" y="399"/>
                </a:lnTo>
                <a:lnTo>
                  <a:pt x="536" y="399"/>
                </a:lnTo>
                <a:lnTo>
                  <a:pt x="534" y="400"/>
                </a:lnTo>
                <a:lnTo>
                  <a:pt x="531" y="401"/>
                </a:lnTo>
                <a:lnTo>
                  <a:pt x="519" y="404"/>
                </a:lnTo>
                <a:lnTo>
                  <a:pt x="514" y="406"/>
                </a:lnTo>
                <a:lnTo>
                  <a:pt x="509" y="408"/>
                </a:lnTo>
                <a:lnTo>
                  <a:pt x="506" y="412"/>
                </a:lnTo>
                <a:lnTo>
                  <a:pt x="506" y="413"/>
                </a:lnTo>
                <a:lnTo>
                  <a:pt x="506" y="415"/>
                </a:lnTo>
                <a:lnTo>
                  <a:pt x="506" y="415"/>
                </a:lnTo>
                <a:lnTo>
                  <a:pt x="506" y="421"/>
                </a:lnTo>
                <a:lnTo>
                  <a:pt x="505" y="422"/>
                </a:lnTo>
                <a:lnTo>
                  <a:pt x="503" y="423"/>
                </a:lnTo>
                <a:lnTo>
                  <a:pt x="498" y="422"/>
                </a:lnTo>
                <a:lnTo>
                  <a:pt x="490" y="423"/>
                </a:lnTo>
                <a:lnTo>
                  <a:pt x="490" y="423"/>
                </a:lnTo>
                <a:lnTo>
                  <a:pt x="475" y="424"/>
                </a:lnTo>
                <a:lnTo>
                  <a:pt x="456" y="424"/>
                </a:lnTo>
                <a:lnTo>
                  <a:pt x="427" y="423"/>
                </a:lnTo>
                <a:lnTo>
                  <a:pt x="427" y="423"/>
                </a:lnTo>
                <a:lnTo>
                  <a:pt x="426" y="422"/>
                </a:lnTo>
                <a:lnTo>
                  <a:pt x="424" y="421"/>
                </a:lnTo>
                <a:lnTo>
                  <a:pt x="422" y="416"/>
                </a:lnTo>
                <a:lnTo>
                  <a:pt x="418" y="412"/>
                </a:lnTo>
                <a:lnTo>
                  <a:pt x="416" y="409"/>
                </a:lnTo>
                <a:lnTo>
                  <a:pt x="412" y="407"/>
                </a:lnTo>
                <a:lnTo>
                  <a:pt x="412" y="407"/>
                </a:lnTo>
                <a:lnTo>
                  <a:pt x="407" y="405"/>
                </a:lnTo>
                <a:lnTo>
                  <a:pt x="403" y="401"/>
                </a:lnTo>
                <a:lnTo>
                  <a:pt x="401" y="400"/>
                </a:lnTo>
                <a:lnTo>
                  <a:pt x="396" y="399"/>
                </a:lnTo>
                <a:lnTo>
                  <a:pt x="396" y="399"/>
                </a:lnTo>
                <a:lnTo>
                  <a:pt x="391" y="401"/>
                </a:lnTo>
                <a:lnTo>
                  <a:pt x="384" y="404"/>
                </a:lnTo>
                <a:lnTo>
                  <a:pt x="381" y="404"/>
                </a:lnTo>
                <a:lnTo>
                  <a:pt x="377" y="404"/>
                </a:lnTo>
                <a:lnTo>
                  <a:pt x="375" y="403"/>
                </a:lnTo>
                <a:lnTo>
                  <a:pt x="374" y="399"/>
                </a:lnTo>
                <a:lnTo>
                  <a:pt x="374" y="399"/>
                </a:lnTo>
                <a:lnTo>
                  <a:pt x="371" y="391"/>
                </a:lnTo>
                <a:lnTo>
                  <a:pt x="370" y="382"/>
                </a:lnTo>
                <a:lnTo>
                  <a:pt x="366" y="360"/>
                </a:lnTo>
                <a:lnTo>
                  <a:pt x="366" y="360"/>
                </a:lnTo>
                <a:lnTo>
                  <a:pt x="363" y="346"/>
                </a:lnTo>
                <a:lnTo>
                  <a:pt x="361" y="330"/>
                </a:lnTo>
                <a:lnTo>
                  <a:pt x="360" y="323"/>
                </a:lnTo>
                <a:lnTo>
                  <a:pt x="358" y="317"/>
                </a:lnTo>
                <a:lnTo>
                  <a:pt x="354" y="314"/>
                </a:lnTo>
                <a:lnTo>
                  <a:pt x="352" y="314"/>
                </a:lnTo>
                <a:lnTo>
                  <a:pt x="350" y="314"/>
                </a:lnTo>
                <a:lnTo>
                  <a:pt x="350" y="314"/>
                </a:lnTo>
                <a:lnTo>
                  <a:pt x="346" y="316"/>
                </a:lnTo>
                <a:lnTo>
                  <a:pt x="343" y="319"/>
                </a:lnTo>
                <a:lnTo>
                  <a:pt x="340" y="324"/>
                </a:lnTo>
                <a:lnTo>
                  <a:pt x="337" y="327"/>
                </a:lnTo>
                <a:lnTo>
                  <a:pt x="335" y="334"/>
                </a:lnTo>
                <a:lnTo>
                  <a:pt x="335" y="338"/>
                </a:lnTo>
                <a:lnTo>
                  <a:pt x="335" y="338"/>
                </a:lnTo>
                <a:lnTo>
                  <a:pt x="327" y="327"/>
                </a:lnTo>
                <a:lnTo>
                  <a:pt x="311" y="302"/>
                </a:lnTo>
                <a:lnTo>
                  <a:pt x="293" y="271"/>
                </a:lnTo>
                <a:lnTo>
                  <a:pt x="285" y="257"/>
                </a:lnTo>
                <a:lnTo>
                  <a:pt x="280" y="244"/>
                </a:lnTo>
                <a:lnTo>
                  <a:pt x="280" y="244"/>
                </a:lnTo>
                <a:lnTo>
                  <a:pt x="271" y="210"/>
                </a:lnTo>
                <a:lnTo>
                  <a:pt x="262" y="163"/>
                </a:lnTo>
                <a:lnTo>
                  <a:pt x="254" y="117"/>
                </a:lnTo>
                <a:lnTo>
                  <a:pt x="250" y="88"/>
                </a:lnTo>
                <a:lnTo>
                  <a:pt x="250" y="88"/>
                </a:lnTo>
                <a:lnTo>
                  <a:pt x="250" y="77"/>
                </a:lnTo>
                <a:lnTo>
                  <a:pt x="250" y="66"/>
                </a:lnTo>
                <a:lnTo>
                  <a:pt x="253" y="39"/>
                </a:lnTo>
                <a:lnTo>
                  <a:pt x="253" y="26"/>
                </a:lnTo>
                <a:lnTo>
                  <a:pt x="253" y="17"/>
                </a:lnTo>
                <a:lnTo>
                  <a:pt x="252" y="11"/>
                </a:lnTo>
                <a:lnTo>
                  <a:pt x="251" y="10"/>
                </a:lnTo>
                <a:lnTo>
                  <a:pt x="250" y="10"/>
                </a:lnTo>
                <a:lnTo>
                  <a:pt x="250" y="10"/>
                </a:lnTo>
                <a:lnTo>
                  <a:pt x="245" y="14"/>
                </a:lnTo>
                <a:lnTo>
                  <a:pt x="241" y="21"/>
                </a:lnTo>
                <a:lnTo>
                  <a:pt x="235" y="31"/>
                </a:lnTo>
                <a:lnTo>
                  <a:pt x="230" y="43"/>
                </a:lnTo>
                <a:lnTo>
                  <a:pt x="226" y="56"/>
                </a:lnTo>
                <a:lnTo>
                  <a:pt x="222" y="69"/>
                </a:lnTo>
                <a:lnTo>
                  <a:pt x="220" y="83"/>
                </a:lnTo>
                <a:lnTo>
                  <a:pt x="219" y="96"/>
                </a:lnTo>
                <a:lnTo>
                  <a:pt x="219" y="96"/>
                </a:lnTo>
                <a:lnTo>
                  <a:pt x="218" y="109"/>
                </a:lnTo>
                <a:lnTo>
                  <a:pt x="219" y="125"/>
                </a:lnTo>
                <a:lnTo>
                  <a:pt x="223" y="161"/>
                </a:lnTo>
                <a:lnTo>
                  <a:pt x="229" y="193"/>
                </a:lnTo>
                <a:lnTo>
                  <a:pt x="234" y="212"/>
                </a:lnTo>
                <a:lnTo>
                  <a:pt x="234" y="212"/>
                </a:lnTo>
                <a:lnTo>
                  <a:pt x="239" y="228"/>
                </a:lnTo>
                <a:lnTo>
                  <a:pt x="249" y="251"/>
                </a:lnTo>
                <a:lnTo>
                  <a:pt x="264" y="291"/>
                </a:lnTo>
                <a:lnTo>
                  <a:pt x="264" y="291"/>
                </a:lnTo>
                <a:lnTo>
                  <a:pt x="269" y="298"/>
                </a:lnTo>
                <a:lnTo>
                  <a:pt x="275" y="306"/>
                </a:lnTo>
                <a:lnTo>
                  <a:pt x="291" y="324"/>
                </a:lnTo>
                <a:lnTo>
                  <a:pt x="308" y="343"/>
                </a:lnTo>
                <a:lnTo>
                  <a:pt x="315" y="352"/>
                </a:lnTo>
                <a:lnTo>
                  <a:pt x="319" y="360"/>
                </a:lnTo>
                <a:lnTo>
                  <a:pt x="319" y="360"/>
                </a:lnTo>
                <a:lnTo>
                  <a:pt x="328" y="377"/>
                </a:lnTo>
                <a:lnTo>
                  <a:pt x="338" y="392"/>
                </a:lnTo>
                <a:lnTo>
                  <a:pt x="350" y="407"/>
                </a:lnTo>
                <a:lnTo>
                  <a:pt x="350" y="407"/>
                </a:lnTo>
                <a:lnTo>
                  <a:pt x="351" y="413"/>
                </a:lnTo>
                <a:lnTo>
                  <a:pt x="351" y="419"/>
                </a:lnTo>
                <a:lnTo>
                  <a:pt x="350" y="423"/>
                </a:lnTo>
                <a:lnTo>
                  <a:pt x="350" y="423"/>
                </a:lnTo>
                <a:lnTo>
                  <a:pt x="350" y="425"/>
                </a:lnTo>
                <a:lnTo>
                  <a:pt x="351" y="430"/>
                </a:lnTo>
                <a:lnTo>
                  <a:pt x="353" y="440"/>
                </a:lnTo>
                <a:lnTo>
                  <a:pt x="358" y="454"/>
                </a:lnTo>
                <a:lnTo>
                  <a:pt x="358" y="454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5521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pptxi07_角ありのシカのシルエット</dc:title>
  <dc:subject>pptxi07_角ありのシカのシルエット</dc:subject>
  <dc:creator>でじけろお</dc:creator>
  <cp:revision>1</cp:revision>
  <dcterms:created xsi:type="dcterms:W3CDTF">2018-05-20T00:31:01Z</dcterms:created>
  <dcterms:modified xsi:type="dcterms:W3CDTF">2021-08-10T05:23:41Z</dcterms:modified>
  <cp:version>1</cp:version>
</cp:coreProperties>
</file>