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8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カバのシルエット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D59D99DE-6B4B-4E88-94CE-885B3A92B1FB}"/>
              </a:ext>
            </a:extLst>
          </p:cNvPr>
          <p:cNvSpPr>
            <a:spLocks/>
          </p:cNvSpPr>
          <p:nvPr/>
        </p:nvSpPr>
        <p:spPr bwMode="auto">
          <a:xfrm>
            <a:off x="3760314" y="4472622"/>
            <a:ext cx="2424826" cy="1438774"/>
          </a:xfrm>
          <a:custGeom>
            <a:avLst/>
            <a:gdLst>
              <a:gd name="T0" fmla="*/ 1190 w 1414"/>
              <a:gd name="T1" fmla="*/ 152 h 839"/>
              <a:gd name="T2" fmla="*/ 1149 w 1414"/>
              <a:gd name="T3" fmla="*/ 150 h 839"/>
              <a:gd name="T4" fmla="*/ 1065 w 1414"/>
              <a:gd name="T5" fmla="*/ 116 h 839"/>
              <a:gd name="T6" fmla="*/ 922 w 1414"/>
              <a:gd name="T7" fmla="*/ 60 h 839"/>
              <a:gd name="T8" fmla="*/ 788 w 1414"/>
              <a:gd name="T9" fmla="*/ 25 h 839"/>
              <a:gd name="T10" fmla="*/ 598 w 1414"/>
              <a:gd name="T11" fmla="*/ 4 h 839"/>
              <a:gd name="T12" fmla="*/ 332 w 1414"/>
              <a:gd name="T13" fmla="*/ 53 h 839"/>
              <a:gd name="T14" fmla="*/ 157 w 1414"/>
              <a:gd name="T15" fmla="*/ 125 h 839"/>
              <a:gd name="T16" fmla="*/ 58 w 1414"/>
              <a:gd name="T17" fmla="*/ 230 h 839"/>
              <a:gd name="T18" fmla="*/ 7 w 1414"/>
              <a:gd name="T19" fmla="*/ 377 h 839"/>
              <a:gd name="T20" fmla="*/ 11 w 1414"/>
              <a:gd name="T21" fmla="*/ 492 h 839"/>
              <a:gd name="T22" fmla="*/ 45 w 1414"/>
              <a:gd name="T23" fmla="*/ 519 h 839"/>
              <a:gd name="T24" fmla="*/ 52 w 1414"/>
              <a:gd name="T25" fmla="*/ 457 h 839"/>
              <a:gd name="T26" fmla="*/ 96 w 1414"/>
              <a:gd name="T27" fmla="*/ 527 h 839"/>
              <a:gd name="T28" fmla="*/ 97 w 1414"/>
              <a:gd name="T29" fmla="*/ 682 h 839"/>
              <a:gd name="T30" fmla="*/ 125 w 1414"/>
              <a:gd name="T31" fmla="*/ 779 h 839"/>
              <a:gd name="T32" fmla="*/ 184 w 1414"/>
              <a:gd name="T33" fmla="*/ 781 h 839"/>
              <a:gd name="T34" fmla="*/ 252 w 1414"/>
              <a:gd name="T35" fmla="*/ 789 h 839"/>
              <a:gd name="T36" fmla="*/ 259 w 1414"/>
              <a:gd name="T37" fmla="*/ 763 h 839"/>
              <a:gd name="T38" fmla="*/ 224 w 1414"/>
              <a:gd name="T39" fmla="*/ 732 h 839"/>
              <a:gd name="T40" fmla="*/ 192 w 1414"/>
              <a:gd name="T41" fmla="*/ 684 h 839"/>
              <a:gd name="T42" fmla="*/ 319 w 1414"/>
              <a:gd name="T43" fmla="*/ 587 h 839"/>
              <a:gd name="T44" fmla="*/ 336 w 1414"/>
              <a:gd name="T45" fmla="*/ 759 h 839"/>
              <a:gd name="T46" fmla="*/ 340 w 1414"/>
              <a:gd name="T47" fmla="*/ 796 h 839"/>
              <a:gd name="T48" fmla="*/ 475 w 1414"/>
              <a:gd name="T49" fmla="*/ 813 h 839"/>
              <a:gd name="T50" fmla="*/ 499 w 1414"/>
              <a:gd name="T51" fmla="*/ 795 h 839"/>
              <a:gd name="T52" fmla="*/ 503 w 1414"/>
              <a:gd name="T53" fmla="*/ 759 h 839"/>
              <a:gd name="T54" fmla="*/ 451 w 1414"/>
              <a:gd name="T55" fmla="*/ 716 h 839"/>
              <a:gd name="T56" fmla="*/ 516 w 1414"/>
              <a:gd name="T57" fmla="*/ 622 h 839"/>
              <a:gd name="T58" fmla="*/ 633 w 1414"/>
              <a:gd name="T59" fmla="*/ 612 h 839"/>
              <a:gd name="T60" fmla="*/ 767 w 1414"/>
              <a:gd name="T61" fmla="*/ 636 h 839"/>
              <a:gd name="T62" fmla="*/ 714 w 1414"/>
              <a:gd name="T63" fmla="*/ 720 h 839"/>
              <a:gd name="T64" fmla="*/ 721 w 1414"/>
              <a:gd name="T65" fmla="*/ 758 h 839"/>
              <a:gd name="T66" fmla="*/ 756 w 1414"/>
              <a:gd name="T67" fmla="*/ 789 h 839"/>
              <a:gd name="T68" fmla="*/ 770 w 1414"/>
              <a:gd name="T69" fmla="*/ 839 h 839"/>
              <a:gd name="T70" fmla="*/ 802 w 1414"/>
              <a:gd name="T71" fmla="*/ 820 h 839"/>
              <a:gd name="T72" fmla="*/ 830 w 1414"/>
              <a:gd name="T73" fmla="*/ 746 h 839"/>
              <a:gd name="T74" fmla="*/ 848 w 1414"/>
              <a:gd name="T75" fmla="*/ 770 h 839"/>
              <a:gd name="T76" fmla="*/ 847 w 1414"/>
              <a:gd name="T77" fmla="*/ 804 h 839"/>
              <a:gd name="T78" fmla="*/ 990 w 1414"/>
              <a:gd name="T79" fmla="*/ 814 h 839"/>
              <a:gd name="T80" fmla="*/ 1027 w 1414"/>
              <a:gd name="T81" fmla="*/ 766 h 839"/>
              <a:gd name="T82" fmla="*/ 978 w 1414"/>
              <a:gd name="T83" fmla="*/ 728 h 839"/>
              <a:gd name="T84" fmla="*/ 960 w 1414"/>
              <a:gd name="T85" fmla="*/ 706 h 839"/>
              <a:gd name="T86" fmla="*/ 948 w 1414"/>
              <a:gd name="T87" fmla="*/ 693 h 839"/>
              <a:gd name="T88" fmla="*/ 959 w 1414"/>
              <a:gd name="T89" fmla="*/ 631 h 839"/>
              <a:gd name="T90" fmla="*/ 971 w 1414"/>
              <a:gd name="T91" fmla="*/ 590 h 839"/>
              <a:gd name="T92" fmla="*/ 1001 w 1414"/>
              <a:gd name="T93" fmla="*/ 589 h 839"/>
              <a:gd name="T94" fmla="*/ 1045 w 1414"/>
              <a:gd name="T95" fmla="*/ 589 h 839"/>
              <a:gd name="T96" fmla="*/ 1065 w 1414"/>
              <a:gd name="T97" fmla="*/ 595 h 839"/>
              <a:gd name="T98" fmla="*/ 1180 w 1414"/>
              <a:gd name="T99" fmla="*/ 678 h 839"/>
              <a:gd name="T100" fmla="*/ 1229 w 1414"/>
              <a:gd name="T101" fmla="*/ 693 h 839"/>
              <a:gd name="T102" fmla="*/ 1257 w 1414"/>
              <a:gd name="T103" fmla="*/ 680 h 839"/>
              <a:gd name="T104" fmla="*/ 1324 w 1414"/>
              <a:gd name="T105" fmla="*/ 648 h 839"/>
              <a:gd name="T106" fmla="*/ 1385 w 1414"/>
              <a:gd name="T107" fmla="*/ 599 h 839"/>
              <a:gd name="T108" fmla="*/ 1414 w 1414"/>
              <a:gd name="T109" fmla="*/ 522 h 839"/>
              <a:gd name="T110" fmla="*/ 1380 w 1414"/>
              <a:gd name="T111" fmla="*/ 495 h 839"/>
              <a:gd name="T112" fmla="*/ 1344 w 1414"/>
              <a:gd name="T113" fmla="*/ 451 h 839"/>
              <a:gd name="T114" fmla="*/ 1257 w 1414"/>
              <a:gd name="T115" fmla="*/ 305 h 839"/>
              <a:gd name="T116" fmla="*/ 1269 w 1414"/>
              <a:gd name="T117" fmla="*/ 253 h 839"/>
              <a:gd name="T118" fmla="*/ 1231 w 1414"/>
              <a:gd name="T119" fmla="*/ 225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14" h="839">
                <a:moveTo>
                  <a:pt x="1193" y="230"/>
                </a:moveTo>
                <a:lnTo>
                  <a:pt x="1176" y="206"/>
                </a:lnTo>
                <a:lnTo>
                  <a:pt x="1176" y="206"/>
                </a:lnTo>
                <a:lnTo>
                  <a:pt x="1179" y="197"/>
                </a:lnTo>
                <a:lnTo>
                  <a:pt x="1186" y="179"/>
                </a:lnTo>
                <a:lnTo>
                  <a:pt x="1188" y="169"/>
                </a:lnTo>
                <a:lnTo>
                  <a:pt x="1190" y="160"/>
                </a:lnTo>
                <a:lnTo>
                  <a:pt x="1190" y="152"/>
                </a:lnTo>
                <a:lnTo>
                  <a:pt x="1188" y="150"/>
                </a:lnTo>
                <a:lnTo>
                  <a:pt x="1186" y="149"/>
                </a:lnTo>
                <a:lnTo>
                  <a:pt x="1186" y="149"/>
                </a:lnTo>
                <a:lnTo>
                  <a:pt x="1182" y="148"/>
                </a:lnTo>
                <a:lnTo>
                  <a:pt x="1176" y="146"/>
                </a:lnTo>
                <a:lnTo>
                  <a:pt x="1165" y="145"/>
                </a:lnTo>
                <a:lnTo>
                  <a:pt x="1153" y="148"/>
                </a:lnTo>
                <a:lnTo>
                  <a:pt x="1149" y="150"/>
                </a:lnTo>
                <a:lnTo>
                  <a:pt x="1144" y="152"/>
                </a:lnTo>
                <a:lnTo>
                  <a:pt x="1144" y="152"/>
                </a:lnTo>
                <a:lnTo>
                  <a:pt x="1133" y="161"/>
                </a:lnTo>
                <a:lnTo>
                  <a:pt x="1130" y="163"/>
                </a:lnTo>
                <a:lnTo>
                  <a:pt x="1130" y="163"/>
                </a:lnTo>
                <a:lnTo>
                  <a:pt x="1117" y="154"/>
                </a:lnTo>
                <a:lnTo>
                  <a:pt x="1086" y="131"/>
                </a:lnTo>
                <a:lnTo>
                  <a:pt x="1065" y="116"/>
                </a:lnTo>
                <a:lnTo>
                  <a:pt x="1044" y="103"/>
                </a:lnTo>
                <a:lnTo>
                  <a:pt x="1022" y="91"/>
                </a:lnTo>
                <a:lnTo>
                  <a:pt x="1000" y="82"/>
                </a:lnTo>
                <a:lnTo>
                  <a:pt x="1000" y="82"/>
                </a:lnTo>
                <a:lnTo>
                  <a:pt x="965" y="69"/>
                </a:lnTo>
                <a:lnTo>
                  <a:pt x="945" y="63"/>
                </a:lnTo>
                <a:lnTo>
                  <a:pt x="932" y="60"/>
                </a:lnTo>
                <a:lnTo>
                  <a:pt x="922" y="60"/>
                </a:lnTo>
                <a:lnTo>
                  <a:pt x="922" y="60"/>
                </a:lnTo>
                <a:lnTo>
                  <a:pt x="916" y="59"/>
                </a:lnTo>
                <a:lnTo>
                  <a:pt x="905" y="57"/>
                </a:lnTo>
                <a:lnTo>
                  <a:pt x="876" y="47"/>
                </a:lnTo>
                <a:lnTo>
                  <a:pt x="837" y="36"/>
                </a:lnTo>
                <a:lnTo>
                  <a:pt x="813" y="30"/>
                </a:lnTo>
                <a:lnTo>
                  <a:pt x="788" y="25"/>
                </a:lnTo>
                <a:lnTo>
                  <a:pt x="788" y="25"/>
                </a:lnTo>
                <a:lnTo>
                  <a:pt x="763" y="21"/>
                </a:lnTo>
                <a:lnTo>
                  <a:pt x="742" y="14"/>
                </a:lnTo>
                <a:lnTo>
                  <a:pt x="721" y="10"/>
                </a:lnTo>
                <a:lnTo>
                  <a:pt x="701" y="5"/>
                </a:lnTo>
                <a:lnTo>
                  <a:pt x="679" y="2"/>
                </a:lnTo>
                <a:lnTo>
                  <a:pt x="656" y="0"/>
                </a:lnTo>
                <a:lnTo>
                  <a:pt x="629" y="1"/>
                </a:lnTo>
                <a:lnTo>
                  <a:pt x="598" y="4"/>
                </a:lnTo>
                <a:lnTo>
                  <a:pt x="598" y="4"/>
                </a:lnTo>
                <a:lnTo>
                  <a:pt x="563" y="8"/>
                </a:lnTo>
                <a:lnTo>
                  <a:pt x="530" y="14"/>
                </a:lnTo>
                <a:lnTo>
                  <a:pt x="465" y="28"/>
                </a:lnTo>
                <a:lnTo>
                  <a:pt x="400" y="41"/>
                </a:lnTo>
                <a:lnTo>
                  <a:pt x="367" y="47"/>
                </a:lnTo>
                <a:lnTo>
                  <a:pt x="332" y="53"/>
                </a:lnTo>
                <a:lnTo>
                  <a:pt x="332" y="53"/>
                </a:lnTo>
                <a:lnTo>
                  <a:pt x="316" y="57"/>
                </a:lnTo>
                <a:lnTo>
                  <a:pt x="299" y="60"/>
                </a:lnTo>
                <a:lnTo>
                  <a:pt x="283" y="65"/>
                </a:lnTo>
                <a:lnTo>
                  <a:pt x="266" y="70"/>
                </a:lnTo>
                <a:lnTo>
                  <a:pt x="236" y="82"/>
                </a:lnTo>
                <a:lnTo>
                  <a:pt x="207" y="96"/>
                </a:lnTo>
                <a:lnTo>
                  <a:pt x="180" y="110"/>
                </a:lnTo>
                <a:lnTo>
                  <a:pt x="157" y="125"/>
                </a:lnTo>
                <a:lnTo>
                  <a:pt x="137" y="137"/>
                </a:lnTo>
                <a:lnTo>
                  <a:pt x="121" y="149"/>
                </a:lnTo>
                <a:lnTo>
                  <a:pt x="121" y="149"/>
                </a:lnTo>
                <a:lnTo>
                  <a:pt x="108" y="161"/>
                </a:lnTo>
                <a:lnTo>
                  <a:pt x="96" y="174"/>
                </a:lnTo>
                <a:lnTo>
                  <a:pt x="85" y="187"/>
                </a:lnTo>
                <a:lnTo>
                  <a:pt x="74" y="203"/>
                </a:lnTo>
                <a:lnTo>
                  <a:pt x="58" y="230"/>
                </a:lnTo>
                <a:lnTo>
                  <a:pt x="48" y="252"/>
                </a:lnTo>
                <a:lnTo>
                  <a:pt x="48" y="252"/>
                </a:lnTo>
                <a:lnTo>
                  <a:pt x="39" y="267"/>
                </a:lnTo>
                <a:lnTo>
                  <a:pt x="34" y="282"/>
                </a:lnTo>
                <a:lnTo>
                  <a:pt x="29" y="297"/>
                </a:lnTo>
                <a:lnTo>
                  <a:pt x="29" y="297"/>
                </a:lnTo>
                <a:lnTo>
                  <a:pt x="16" y="342"/>
                </a:lnTo>
                <a:lnTo>
                  <a:pt x="7" y="377"/>
                </a:lnTo>
                <a:lnTo>
                  <a:pt x="3" y="393"/>
                </a:lnTo>
                <a:lnTo>
                  <a:pt x="2" y="403"/>
                </a:lnTo>
                <a:lnTo>
                  <a:pt x="2" y="403"/>
                </a:lnTo>
                <a:lnTo>
                  <a:pt x="0" y="412"/>
                </a:lnTo>
                <a:lnTo>
                  <a:pt x="0" y="424"/>
                </a:lnTo>
                <a:lnTo>
                  <a:pt x="4" y="451"/>
                </a:lnTo>
                <a:lnTo>
                  <a:pt x="9" y="480"/>
                </a:lnTo>
                <a:lnTo>
                  <a:pt x="11" y="492"/>
                </a:lnTo>
                <a:lnTo>
                  <a:pt x="15" y="502"/>
                </a:lnTo>
                <a:lnTo>
                  <a:pt x="15" y="502"/>
                </a:lnTo>
                <a:lnTo>
                  <a:pt x="20" y="510"/>
                </a:lnTo>
                <a:lnTo>
                  <a:pt x="25" y="519"/>
                </a:lnTo>
                <a:lnTo>
                  <a:pt x="35" y="533"/>
                </a:lnTo>
                <a:lnTo>
                  <a:pt x="48" y="548"/>
                </a:lnTo>
                <a:lnTo>
                  <a:pt x="48" y="548"/>
                </a:lnTo>
                <a:lnTo>
                  <a:pt x="45" y="519"/>
                </a:lnTo>
                <a:lnTo>
                  <a:pt x="43" y="496"/>
                </a:lnTo>
                <a:lnTo>
                  <a:pt x="43" y="485"/>
                </a:lnTo>
                <a:lnTo>
                  <a:pt x="44" y="478"/>
                </a:lnTo>
                <a:lnTo>
                  <a:pt x="44" y="478"/>
                </a:lnTo>
                <a:lnTo>
                  <a:pt x="45" y="472"/>
                </a:lnTo>
                <a:lnTo>
                  <a:pt x="46" y="467"/>
                </a:lnTo>
                <a:lnTo>
                  <a:pt x="50" y="460"/>
                </a:lnTo>
                <a:lnTo>
                  <a:pt x="52" y="457"/>
                </a:lnTo>
                <a:lnTo>
                  <a:pt x="55" y="456"/>
                </a:lnTo>
                <a:lnTo>
                  <a:pt x="55" y="456"/>
                </a:lnTo>
                <a:lnTo>
                  <a:pt x="64" y="479"/>
                </a:lnTo>
                <a:lnTo>
                  <a:pt x="75" y="499"/>
                </a:lnTo>
                <a:lnTo>
                  <a:pt x="80" y="508"/>
                </a:lnTo>
                <a:lnTo>
                  <a:pt x="86" y="516"/>
                </a:lnTo>
                <a:lnTo>
                  <a:pt x="86" y="516"/>
                </a:lnTo>
                <a:lnTo>
                  <a:pt x="96" y="527"/>
                </a:lnTo>
                <a:lnTo>
                  <a:pt x="102" y="533"/>
                </a:lnTo>
                <a:lnTo>
                  <a:pt x="107" y="537"/>
                </a:lnTo>
                <a:lnTo>
                  <a:pt x="107" y="537"/>
                </a:lnTo>
                <a:lnTo>
                  <a:pt x="102" y="594"/>
                </a:lnTo>
                <a:lnTo>
                  <a:pt x="98" y="642"/>
                </a:lnTo>
                <a:lnTo>
                  <a:pt x="97" y="664"/>
                </a:lnTo>
                <a:lnTo>
                  <a:pt x="97" y="682"/>
                </a:lnTo>
                <a:lnTo>
                  <a:pt x="97" y="682"/>
                </a:lnTo>
                <a:lnTo>
                  <a:pt x="98" y="711"/>
                </a:lnTo>
                <a:lnTo>
                  <a:pt x="102" y="734"/>
                </a:lnTo>
                <a:lnTo>
                  <a:pt x="107" y="763"/>
                </a:lnTo>
                <a:lnTo>
                  <a:pt x="107" y="763"/>
                </a:lnTo>
                <a:lnTo>
                  <a:pt x="109" y="768"/>
                </a:lnTo>
                <a:lnTo>
                  <a:pt x="113" y="772"/>
                </a:lnTo>
                <a:lnTo>
                  <a:pt x="119" y="776"/>
                </a:lnTo>
                <a:lnTo>
                  <a:pt x="125" y="779"/>
                </a:lnTo>
                <a:lnTo>
                  <a:pt x="132" y="782"/>
                </a:lnTo>
                <a:lnTo>
                  <a:pt x="139" y="784"/>
                </a:lnTo>
                <a:lnTo>
                  <a:pt x="147" y="785"/>
                </a:lnTo>
                <a:lnTo>
                  <a:pt x="153" y="785"/>
                </a:lnTo>
                <a:lnTo>
                  <a:pt x="153" y="785"/>
                </a:lnTo>
                <a:lnTo>
                  <a:pt x="163" y="782"/>
                </a:lnTo>
                <a:lnTo>
                  <a:pt x="173" y="781"/>
                </a:lnTo>
                <a:lnTo>
                  <a:pt x="184" y="781"/>
                </a:lnTo>
                <a:lnTo>
                  <a:pt x="195" y="785"/>
                </a:lnTo>
                <a:lnTo>
                  <a:pt x="195" y="785"/>
                </a:lnTo>
                <a:lnTo>
                  <a:pt x="211" y="789"/>
                </a:lnTo>
                <a:lnTo>
                  <a:pt x="227" y="791"/>
                </a:lnTo>
                <a:lnTo>
                  <a:pt x="235" y="792"/>
                </a:lnTo>
                <a:lnTo>
                  <a:pt x="242" y="791"/>
                </a:lnTo>
                <a:lnTo>
                  <a:pt x="248" y="790"/>
                </a:lnTo>
                <a:lnTo>
                  <a:pt x="252" y="789"/>
                </a:lnTo>
                <a:lnTo>
                  <a:pt x="252" y="789"/>
                </a:lnTo>
                <a:lnTo>
                  <a:pt x="254" y="785"/>
                </a:lnTo>
                <a:lnTo>
                  <a:pt x="256" y="781"/>
                </a:lnTo>
                <a:lnTo>
                  <a:pt x="259" y="773"/>
                </a:lnTo>
                <a:lnTo>
                  <a:pt x="259" y="767"/>
                </a:lnTo>
                <a:lnTo>
                  <a:pt x="259" y="763"/>
                </a:lnTo>
                <a:lnTo>
                  <a:pt x="259" y="763"/>
                </a:lnTo>
                <a:lnTo>
                  <a:pt x="259" y="763"/>
                </a:lnTo>
                <a:lnTo>
                  <a:pt x="259" y="761"/>
                </a:lnTo>
                <a:lnTo>
                  <a:pt x="255" y="757"/>
                </a:lnTo>
                <a:lnTo>
                  <a:pt x="248" y="750"/>
                </a:lnTo>
                <a:lnTo>
                  <a:pt x="248" y="750"/>
                </a:lnTo>
                <a:lnTo>
                  <a:pt x="240" y="741"/>
                </a:lnTo>
                <a:lnTo>
                  <a:pt x="231" y="735"/>
                </a:lnTo>
                <a:lnTo>
                  <a:pt x="224" y="732"/>
                </a:lnTo>
                <a:lnTo>
                  <a:pt x="224" y="732"/>
                </a:lnTo>
                <a:lnTo>
                  <a:pt x="219" y="728"/>
                </a:lnTo>
                <a:lnTo>
                  <a:pt x="208" y="720"/>
                </a:lnTo>
                <a:lnTo>
                  <a:pt x="203" y="714"/>
                </a:lnTo>
                <a:lnTo>
                  <a:pt x="197" y="706"/>
                </a:lnTo>
                <a:lnTo>
                  <a:pt x="194" y="700"/>
                </a:lnTo>
                <a:lnTo>
                  <a:pt x="192" y="693"/>
                </a:lnTo>
                <a:lnTo>
                  <a:pt x="192" y="693"/>
                </a:lnTo>
                <a:lnTo>
                  <a:pt x="192" y="684"/>
                </a:lnTo>
                <a:lnTo>
                  <a:pt x="195" y="672"/>
                </a:lnTo>
                <a:lnTo>
                  <a:pt x="198" y="660"/>
                </a:lnTo>
                <a:lnTo>
                  <a:pt x="203" y="647"/>
                </a:lnTo>
                <a:lnTo>
                  <a:pt x="212" y="624"/>
                </a:lnTo>
                <a:lnTo>
                  <a:pt x="217" y="616"/>
                </a:lnTo>
                <a:lnTo>
                  <a:pt x="244" y="573"/>
                </a:lnTo>
                <a:lnTo>
                  <a:pt x="319" y="587"/>
                </a:lnTo>
                <a:lnTo>
                  <a:pt x="319" y="587"/>
                </a:lnTo>
                <a:lnTo>
                  <a:pt x="324" y="626"/>
                </a:lnTo>
                <a:lnTo>
                  <a:pt x="328" y="658"/>
                </a:lnTo>
                <a:lnTo>
                  <a:pt x="329" y="678"/>
                </a:lnTo>
                <a:lnTo>
                  <a:pt x="329" y="678"/>
                </a:lnTo>
                <a:lnTo>
                  <a:pt x="330" y="697"/>
                </a:lnTo>
                <a:lnTo>
                  <a:pt x="332" y="720"/>
                </a:lnTo>
                <a:lnTo>
                  <a:pt x="336" y="759"/>
                </a:lnTo>
                <a:lnTo>
                  <a:pt x="336" y="759"/>
                </a:lnTo>
                <a:lnTo>
                  <a:pt x="336" y="766"/>
                </a:lnTo>
                <a:lnTo>
                  <a:pt x="335" y="769"/>
                </a:lnTo>
                <a:lnTo>
                  <a:pt x="332" y="779"/>
                </a:lnTo>
                <a:lnTo>
                  <a:pt x="331" y="782"/>
                </a:lnTo>
                <a:lnTo>
                  <a:pt x="332" y="786"/>
                </a:lnTo>
                <a:lnTo>
                  <a:pt x="335" y="791"/>
                </a:lnTo>
                <a:lnTo>
                  <a:pt x="340" y="796"/>
                </a:lnTo>
                <a:lnTo>
                  <a:pt x="340" y="796"/>
                </a:lnTo>
                <a:lnTo>
                  <a:pt x="348" y="799"/>
                </a:lnTo>
                <a:lnTo>
                  <a:pt x="360" y="803"/>
                </a:lnTo>
                <a:lnTo>
                  <a:pt x="390" y="809"/>
                </a:lnTo>
                <a:lnTo>
                  <a:pt x="435" y="816"/>
                </a:lnTo>
                <a:lnTo>
                  <a:pt x="435" y="816"/>
                </a:lnTo>
                <a:lnTo>
                  <a:pt x="446" y="818"/>
                </a:lnTo>
                <a:lnTo>
                  <a:pt x="460" y="816"/>
                </a:lnTo>
                <a:lnTo>
                  <a:pt x="475" y="813"/>
                </a:lnTo>
                <a:lnTo>
                  <a:pt x="481" y="811"/>
                </a:lnTo>
                <a:lnTo>
                  <a:pt x="485" y="809"/>
                </a:lnTo>
                <a:lnTo>
                  <a:pt x="485" y="809"/>
                </a:lnTo>
                <a:lnTo>
                  <a:pt x="489" y="804"/>
                </a:lnTo>
                <a:lnTo>
                  <a:pt x="493" y="801"/>
                </a:lnTo>
                <a:lnTo>
                  <a:pt x="495" y="796"/>
                </a:lnTo>
                <a:lnTo>
                  <a:pt x="495" y="796"/>
                </a:lnTo>
                <a:lnTo>
                  <a:pt x="499" y="795"/>
                </a:lnTo>
                <a:lnTo>
                  <a:pt x="506" y="791"/>
                </a:lnTo>
                <a:lnTo>
                  <a:pt x="510" y="789"/>
                </a:lnTo>
                <a:lnTo>
                  <a:pt x="514" y="784"/>
                </a:lnTo>
                <a:lnTo>
                  <a:pt x="514" y="780"/>
                </a:lnTo>
                <a:lnTo>
                  <a:pt x="512" y="774"/>
                </a:lnTo>
                <a:lnTo>
                  <a:pt x="512" y="774"/>
                </a:lnTo>
                <a:lnTo>
                  <a:pt x="508" y="764"/>
                </a:lnTo>
                <a:lnTo>
                  <a:pt x="503" y="759"/>
                </a:lnTo>
                <a:lnTo>
                  <a:pt x="497" y="755"/>
                </a:lnTo>
                <a:lnTo>
                  <a:pt x="488" y="750"/>
                </a:lnTo>
                <a:lnTo>
                  <a:pt x="488" y="750"/>
                </a:lnTo>
                <a:lnTo>
                  <a:pt x="466" y="733"/>
                </a:lnTo>
                <a:lnTo>
                  <a:pt x="458" y="726"/>
                </a:lnTo>
                <a:lnTo>
                  <a:pt x="453" y="721"/>
                </a:lnTo>
                <a:lnTo>
                  <a:pt x="453" y="721"/>
                </a:lnTo>
                <a:lnTo>
                  <a:pt x="451" y="716"/>
                </a:lnTo>
                <a:lnTo>
                  <a:pt x="448" y="710"/>
                </a:lnTo>
                <a:lnTo>
                  <a:pt x="446" y="704"/>
                </a:lnTo>
                <a:lnTo>
                  <a:pt x="481" y="625"/>
                </a:lnTo>
                <a:lnTo>
                  <a:pt x="481" y="616"/>
                </a:lnTo>
                <a:lnTo>
                  <a:pt x="481" y="616"/>
                </a:lnTo>
                <a:lnTo>
                  <a:pt x="489" y="617"/>
                </a:lnTo>
                <a:lnTo>
                  <a:pt x="516" y="622"/>
                </a:lnTo>
                <a:lnTo>
                  <a:pt x="516" y="622"/>
                </a:lnTo>
                <a:lnTo>
                  <a:pt x="526" y="623"/>
                </a:lnTo>
                <a:lnTo>
                  <a:pt x="536" y="623"/>
                </a:lnTo>
                <a:lnTo>
                  <a:pt x="562" y="620"/>
                </a:lnTo>
                <a:lnTo>
                  <a:pt x="585" y="617"/>
                </a:lnTo>
                <a:lnTo>
                  <a:pt x="604" y="616"/>
                </a:lnTo>
                <a:lnTo>
                  <a:pt x="604" y="616"/>
                </a:lnTo>
                <a:lnTo>
                  <a:pt x="616" y="614"/>
                </a:lnTo>
                <a:lnTo>
                  <a:pt x="633" y="612"/>
                </a:lnTo>
                <a:lnTo>
                  <a:pt x="674" y="606"/>
                </a:lnTo>
                <a:lnTo>
                  <a:pt x="728" y="597"/>
                </a:lnTo>
                <a:lnTo>
                  <a:pt x="771" y="590"/>
                </a:lnTo>
                <a:lnTo>
                  <a:pt x="771" y="590"/>
                </a:lnTo>
                <a:lnTo>
                  <a:pt x="771" y="606"/>
                </a:lnTo>
                <a:lnTo>
                  <a:pt x="770" y="620"/>
                </a:lnTo>
                <a:lnTo>
                  <a:pt x="767" y="636"/>
                </a:lnTo>
                <a:lnTo>
                  <a:pt x="767" y="636"/>
                </a:lnTo>
                <a:lnTo>
                  <a:pt x="765" y="645"/>
                </a:lnTo>
                <a:lnTo>
                  <a:pt x="761" y="653"/>
                </a:lnTo>
                <a:lnTo>
                  <a:pt x="750" y="672"/>
                </a:lnTo>
                <a:lnTo>
                  <a:pt x="739" y="689"/>
                </a:lnTo>
                <a:lnTo>
                  <a:pt x="728" y="704"/>
                </a:lnTo>
                <a:lnTo>
                  <a:pt x="728" y="704"/>
                </a:lnTo>
                <a:lnTo>
                  <a:pt x="720" y="712"/>
                </a:lnTo>
                <a:lnTo>
                  <a:pt x="714" y="720"/>
                </a:lnTo>
                <a:lnTo>
                  <a:pt x="712" y="723"/>
                </a:lnTo>
                <a:lnTo>
                  <a:pt x="710" y="727"/>
                </a:lnTo>
                <a:lnTo>
                  <a:pt x="710" y="730"/>
                </a:lnTo>
                <a:lnTo>
                  <a:pt x="710" y="735"/>
                </a:lnTo>
                <a:lnTo>
                  <a:pt x="710" y="735"/>
                </a:lnTo>
                <a:lnTo>
                  <a:pt x="713" y="745"/>
                </a:lnTo>
                <a:lnTo>
                  <a:pt x="716" y="752"/>
                </a:lnTo>
                <a:lnTo>
                  <a:pt x="721" y="758"/>
                </a:lnTo>
                <a:lnTo>
                  <a:pt x="725" y="763"/>
                </a:lnTo>
                <a:lnTo>
                  <a:pt x="725" y="763"/>
                </a:lnTo>
                <a:lnTo>
                  <a:pt x="731" y="768"/>
                </a:lnTo>
                <a:lnTo>
                  <a:pt x="741" y="774"/>
                </a:lnTo>
                <a:lnTo>
                  <a:pt x="750" y="781"/>
                </a:lnTo>
                <a:lnTo>
                  <a:pt x="754" y="785"/>
                </a:lnTo>
                <a:lnTo>
                  <a:pt x="756" y="789"/>
                </a:lnTo>
                <a:lnTo>
                  <a:pt x="756" y="789"/>
                </a:lnTo>
                <a:lnTo>
                  <a:pt x="759" y="796"/>
                </a:lnTo>
                <a:lnTo>
                  <a:pt x="760" y="804"/>
                </a:lnTo>
                <a:lnTo>
                  <a:pt x="761" y="814"/>
                </a:lnTo>
                <a:lnTo>
                  <a:pt x="763" y="824"/>
                </a:lnTo>
                <a:lnTo>
                  <a:pt x="763" y="824"/>
                </a:lnTo>
                <a:lnTo>
                  <a:pt x="766" y="832"/>
                </a:lnTo>
                <a:lnTo>
                  <a:pt x="768" y="838"/>
                </a:lnTo>
                <a:lnTo>
                  <a:pt x="770" y="839"/>
                </a:lnTo>
                <a:lnTo>
                  <a:pt x="773" y="839"/>
                </a:lnTo>
                <a:lnTo>
                  <a:pt x="777" y="839"/>
                </a:lnTo>
                <a:lnTo>
                  <a:pt x="780" y="838"/>
                </a:lnTo>
                <a:lnTo>
                  <a:pt x="780" y="838"/>
                </a:lnTo>
                <a:lnTo>
                  <a:pt x="790" y="832"/>
                </a:lnTo>
                <a:lnTo>
                  <a:pt x="797" y="826"/>
                </a:lnTo>
                <a:lnTo>
                  <a:pt x="802" y="820"/>
                </a:lnTo>
                <a:lnTo>
                  <a:pt x="802" y="820"/>
                </a:lnTo>
                <a:lnTo>
                  <a:pt x="808" y="820"/>
                </a:lnTo>
                <a:lnTo>
                  <a:pt x="813" y="818"/>
                </a:lnTo>
                <a:lnTo>
                  <a:pt x="820" y="813"/>
                </a:lnTo>
                <a:lnTo>
                  <a:pt x="820" y="813"/>
                </a:lnTo>
                <a:lnTo>
                  <a:pt x="823" y="808"/>
                </a:lnTo>
                <a:lnTo>
                  <a:pt x="825" y="799"/>
                </a:lnTo>
                <a:lnTo>
                  <a:pt x="829" y="776"/>
                </a:lnTo>
                <a:lnTo>
                  <a:pt x="830" y="746"/>
                </a:lnTo>
                <a:lnTo>
                  <a:pt x="833" y="724"/>
                </a:lnTo>
                <a:lnTo>
                  <a:pt x="855" y="682"/>
                </a:lnTo>
                <a:lnTo>
                  <a:pt x="855" y="682"/>
                </a:lnTo>
                <a:lnTo>
                  <a:pt x="852" y="699"/>
                </a:lnTo>
                <a:lnTo>
                  <a:pt x="849" y="714"/>
                </a:lnTo>
                <a:lnTo>
                  <a:pt x="848" y="728"/>
                </a:lnTo>
                <a:lnTo>
                  <a:pt x="848" y="770"/>
                </a:lnTo>
                <a:lnTo>
                  <a:pt x="848" y="770"/>
                </a:lnTo>
                <a:lnTo>
                  <a:pt x="847" y="774"/>
                </a:lnTo>
                <a:lnTo>
                  <a:pt x="843" y="781"/>
                </a:lnTo>
                <a:lnTo>
                  <a:pt x="842" y="786"/>
                </a:lnTo>
                <a:lnTo>
                  <a:pt x="842" y="791"/>
                </a:lnTo>
                <a:lnTo>
                  <a:pt x="842" y="797"/>
                </a:lnTo>
                <a:lnTo>
                  <a:pt x="844" y="802"/>
                </a:lnTo>
                <a:lnTo>
                  <a:pt x="844" y="802"/>
                </a:lnTo>
                <a:lnTo>
                  <a:pt x="847" y="804"/>
                </a:lnTo>
                <a:lnTo>
                  <a:pt x="849" y="807"/>
                </a:lnTo>
                <a:lnTo>
                  <a:pt x="859" y="810"/>
                </a:lnTo>
                <a:lnTo>
                  <a:pt x="871" y="813"/>
                </a:lnTo>
                <a:lnTo>
                  <a:pt x="885" y="815"/>
                </a:lnTo>
                <a:lnTo>
                  <a:pt x="916" y="816"/>
                </a:lnTo>
                <a:lnTo>
                  <a:pt x="943" y="816"/>
                </a:lnTo>
                <a:lnTo>
                  <a:pt x="943" y="816"/>
                </a:lnTo>
                <a:lnTo>
                  <a:pt x="990" y="814"/>
                </a:lnTo>
                <a:lnTo>
                  <a:pt x="1009" y="813"/>
                </a:lnTo>
                <a:lnTo>
                  <a:pt x="1015" y="811"/>
                </a:lnTo>
                <a:lnTo>
                  <a:pt x="1017" y="809"/>
                </a:lnTo>
                <a:lnTo>
                  <a:pt x="1028" y="796"/>
                </a:lnTo>
                <a:lnTo>
                  <a:pt x="1028" y="796"/>
                </a:lnTo>
                <a:lnTo>
                  <a:pt x="1029" y="781"/>
                </a:lnTo>
                <a:lnTo>
                  <a:pt x="1028" y="770"/>
                </a:lnTo>
                <a:lnTo>
                  <a:pt x="1027" y="766"/>
                </a:lnTo>
                <a:lnTo>
                  <a:pt x="1024" y="763"/>
                </a:lnTo>
                <a:lnTo>
                  <a:pt x="1024" y="763"/>
                </a:lnTo>
                <a:lnTo>
                  <a:pt x="1017" y="756"/>
                </a:lnTo>
                <a:lnTo>
                  <a:pt x="1005" y="745"/>
                </a:lnTo>
                <a:lnTo>
                  <a:pt x="999" y="739"/>
                </a:lnTo>
                <a:lnTo>
                  <a:pt x="992" y="734"/>
                </a:lnTo>
                <a:lnTo>
                  <a:pt x="984" y="730"/>
                </a:lnTo>
                <a:lnTo>
                  <a:pt x="978" y="728"/>
                </a:lnTo>
                <a:lnTo>
                  <a:pt x="978" y="728"/>
                </a:lnTo>
                <a:lnTo>
                  <a:pt x="964" y="726"/>
                </a:lnTo>
                <a:lnTo>
                  <a:pt x="961" y="723"/>
                </a:lnTo>
                <a:lnTo>
                  <a:pt x="960" y="721"/>
                </a:lnTo>
                <a:lnTo>
                  <a:pt x="960" y="721"/>
                </a:lnTo>
                <a:lnTo>
                  <a:pt x="961" y="714"/>
                </a:lnTo>
                <a:lnTo>
                  <a:pt x="961" y="710"/>
                </a:lnTo>
                <a:lnTo>
                  <a:pt x="960" y="706"/>
                </a:lnTo>
                <a:lnTo>
                  <a:pt x="960" y="706"/>
                </a:lnTo>
                <a:lnTo>
                  <a:pt x="957" y="703"/>
                </a:lnTo>
                <a:lnTo>
                  <a:pt x="951" y="698"/>
                </a:lnTo>
                <a:lnTo>
                  <a:pt x="943" y="693"/>
                </a:lnTo>
                <a:lnTo>
                  <a:pt x="943" y="693"/>
                </a:lnTo>
                <a:lnTo>
                  <a:pt x="945" y="693"/>
                </a:lnTo>
                <a:lnTo>
                  <a:pt x="946" y="694"/>
                </a:lnTo>
                <a:lnTo>
                  <a:pt x="948" y="693"/>
                </a:lnTo>
                <a:lnTo>
                  <a:pt x="949" y="692"/>
                </a:lnTo>
                <a:lnTo>
                  <a:pt x="952" y="687"/>
                </a:lnTo>
                <a:lnTo>
                  <a:pt x="954" y="681"/>
                </a:lnTo>
                <a:lnTo>
                  <a:pt x="958" y="671"/>
                </a:lnTo>
                <a:lnTo>
                  <a:pt x="958" y="671"/>
                </a:lnTo>
                <a:lnTo>
                  <a:pt x="959" y="659"/>
                </a:lnTo>
                <a:lnTo>
                  <a:pt x="960" y="646"/>
                </a:lnTo>
                <a:lnTo>
                  <a:pt x="959" y="631"/>
                </a:lnTo>
                <a:lnTo>
                  <a:pt x="958" y="618"/>
                </a:lnTo>
                <a:lnTo>
                  <a:pt x="955" y="596"/>
                </a:lnTo>
                <a:lnTo>
                  <a:pt x="954" y="587"/>
                </a:lnTo>
                <a:lnTo>
                  <a:pt x="954" y="587"/>
                </a:lnTo>
                <a:lnTo>
                  <a:pt x="959" y="589"/>
                </a:lnTo>
                <a:lnTo>
                  <a:pt x="965" y="590"/>
                </a:lnTo>
                <a:lnTo>
                  <a:pt x="971" y="590"/>
                </a:lnTo>
                <a:lnTo>
                  <a:pt x="971" y="590"/>
                </a:lnTo>
                <a:lnTo>
                  <a:pt x="975" y="589"/>
                </a:lnTo>
                <a:lnTo>
                  <a:pt x="978" y="588"/>
                </a:lnTo>
                <a:lnTo>
                  <a:pt x="986" y="583"/>
                </a:lnTo>
                <a:lnTo>
                  <a:pt x="993" y="576"/>
                </a:lnTo>
                <a:lnTo>
                  <a:pt x="993" y="576"/>
                </a:lnTo>
                <a:lnTo>
                  <a:pt x="994" y="579"/>
                </a:lnTo>
                <a:lnTo>
                  <a:pt x="998" y="585"/>
                </a:lnTo>
                <a:lnTo>
                  <a:pt x="1001" y="589"/>
                </a:lnTo>
                <a:lnTo>
                  <a:pt x="1006" y="593"/>
                </a:lnTo>
                <a:lnTo>
                  <a:pt x="1012" y="595"/>
                </a:lnTo>
                <a:lnTo>
                  <a:pt x="1018" y="596"/>
                </a:lnTo>
                <a:lnTo>
                  <a:pt x="1018" y="596"/>
                </a:lnTo>
                <a:lnTo>
                  <a:pt x="1025" y="596"/>
                </a:lnTo>
                <a:lnTo>
                  <a:pt x="1033" y="595"/>
                </a:lnTo>
                <a:lnTo>
                  <a:pt x="1039" y="593"/>
                </a:lnTo>
                <a:lnTo>
                  <a:pt x="1045" y="589"/>
                </a:lnTo>
                <a:lnTo>
                  <a:pt x="1053" y="583"/>
                </a:lnTo>
                <a:lnTo>
                  <a:pt x="1056" y="579"/>
                </a:lnTo>
                <a:lnTo>
                  <a:pt x="1056" y="579"/>
                </a:lnTo>
                <a:lnTo>
                  <a:pt x="1056" y="582"/>
                </a:lnTo>
                <a:lnTo>
                  <a:pt x="1057" y="587"/>
                </a:lnTo>
                <a:lnTo>
                  <a:pt x="1058" y="589"/>
                </a:lnTo>
                <a:lnTo>
                  <a:pt x="1060" y="593"/>
                </a:lnTo>
                <a:lnTo>
                  <a:pt x="1065" y="595"/>
                </a:lnTo>
                <a:lnTo>
                  <a:pt x="1070" y="597"/>
                </a:lnTo>
                <a:lnTo>
                  <a:pt x="1070" y="597"/>
                </a:lnTo>
                <a:lnTo>
                  <a:pt x="1082" y="601"/>
                </a:lnTo>
                <a:lnTo>
                  <a:pt x="1092" y="603"/>
                </a:lnTo>
                <a:lnTo>
                  <a:pt x="1102" y="605"/>
                </a:lnTo>
                <a:lnTo>
                  <a:pt x="1102" y="605"/>
                </a:lnTo>
                <a:lnTo>
                  <a:pt x="1147" y="648"/>
                </a:lnTo>
                <a:lnTo>
                  <a:pt x="1180" y="678"/>
                </a:lnTo>
                <a:lnTo>
                  <a:pt x="1193" y="688"/>
                </a:lnTo>
                <a:lnTo>
                  <a:pt x="1198" y="692"/>
                </a:lnTo>
                <a:lnTo>
                  <a:pt x="1201" y="693"/>
                </a:lnTo>
                <a:lnTo>
                  <a:pt x="1201" y="693"/>
                </a:lnTo>
                <a:lnTo>
                  <a:pt x="1216" y="694"/>
                </a:lnTo>
                <a:lnTo>
                  <a:pt x="1222" y="694"/>
                </a:lnTo>
                <a:lnTo>
                  <a:pt x="1229" y="693"/>
                </a:lnTo>
                <a:lnTo>
                  <a:pt x="1229" y="693"/>
                </a:lnTo>
                <a:lnTo>
                  <a:pt x="1236" y="689"/>
                </a:lnTo>
                <a:lnTo>
                  <a:pt x="1239" y="686"/>
                </a:lnTo>
                <a:lnTo>
                  <a:pt x="1243" y="682"/>
                </a:lnTo>
                <a:lnTo>
                  <a:pt x="1229" y="636"/>
                </a:lnTo>
                <a:lnTo>
                  <a:pt x="1229" y="636"/>
                </a:lnTo>
                <a:lnTo>
                  <a:pt x="1242" y="659"/>
                </a:lnTo>
                <a:lnTo>
                  <a:pt x="1252" y="675"/>
                </a:lnTo>
                <a:lnTo>
                  <a:pt x="1257" y="680"/>
                </a:lnTo>
                <a:lnTo>
                  <a:pt x="1261" y="682"/>
                </a:lnTo>
                <a:lnTo>
                  <a:pt x="1261" y="682"/>
                </a:lnTo>
                <a:lnTo>
                  <a:pt x="1264" y="681"/>
                </a:lnTo>
                <a:lnTo>
                  <a:pt x="1269" y="678"/>
                </a:lnTo>
                <a:lnTo>
                  <a:pt x="1286" y="668"/>
                </a:lnTo>
                <a:lnTo>
                  <a:pt x="1297" y="662"/>
                </a:lnTo>
                <a:lnTo>
                  <a:pt x="1309" y="654"/>
                </a:lnTo>
                <a:lnTo>
                  <a:pt x="1324" y="648"/>
                </a:lnTo>
                <a:lnTo>
                  <a:pt x="1338" y="643"/>
                </a:lnTo>
                <a:lnTo>
                  <a:pt x="1338" y="643"/>
                </a:lnTo>
                <a:lnTo>
                  <a:pt x="1345" y="640"/>
                </a:lnTo>
                <a:lnTo>
                  <a:pt x="1353" y="636"/>
                </a:lnTo>
                <a:lnTo>
                  <a:pt x="1360" y="631"/>
                </a:lnTo>
                <a:lnTo>
                  <a:pt x="1366" y="625"/>
                </a:lnTo>
                <a:lnTo>
                  <a:pt x="1377" y="613"/>
                </a:lnTo>
                <a:lnTo>
                  <a:pt x="1385" y="599"/>
                </a:lnTo>
                <a:lnTo>
                  <a:pt x="1392" y="585"/>
                </a:lnTo>
                <a:lnTo>
                  <a:pt x="1397" y="572"/>
                </a:lnTo>
                <a:lnTo>
                  <a:pt x="1406" y="555"/>
                </a:lnTo>
                <a:lnTo>
                  <a:pt x="1406" y="555"/>
                </a:lnTo>
                <a:lnTo>
                  <a:pt x="1411" y="544"/>
                </a:lnTo>
                <a:lnTo>
                  <a:pt x="1414" y="533"/>
                </a:lnTo>
                <a:lnTo>
                  <a:pt x="1414" y="528"/>
                </a:lnTo>
                <a:lnTo>
                  <a:pt x="1414" y="522"/>
                </a:lnTo>
                <a:lnTo>
                  <a:pt x="1412" y="518"/>
                </a:lnTo>
                <a:lnTo>
                  <a:pt x="1409" y="513"/>
                </a:lnTo>
                <a:lnTo>
                  <a:pt x="1409" y="513"/>
                </a:lnTo>
                <a:lnTo>
                  <a:pt x="1402" y="506"/>
                </a:lnTo>
                <a:lnTo>
                  <a:pt x="1396" y="503"/>
                </a:lnTo>
                <a:lnTo>
                  <a:pt x="1390" y="501"/>
                </a:lnTo>
                <a:lnTo>
                  <a:pt x="1380" y="495"/>
                </a:lnTo>
                <a:lnTo>
                  <a:pt x="1380" y="495"/>
                </a:lnTo>
                <a:lnTo>
                  <a:pt x="1370" y="489"/>
                </a:lnTo>
                <a:lnTo>
                  <a:pt x="1362" y="484"/>
                </a:lnTo>
                <a:lnTo>
                  <a:pt x="1360" y="480"/>
                </a:lnTo>
                <a:lnTo>
                  <a:pt x="1357" y="476"/>
                </a:lnTo>
                <a:lnTo>
                  <a:pt x="1353" y="467"/>
                </a:lnTo>
                <a:lnTo>
                  <a:pt x="1353" y="467"/>
                </a:lnTo>
                <a:lnTo>
                  <a:pt x="1349" y="460"/>
                </a:lnTo>
                <a:lnTo>
                  <a:pt x="1344" y="451"/>
                </a:lnTo>
                <a:lnTo>
                  <a:pt x="1331" y="431"/>
                </a:lnTo>
                <a:lnTo>
                  <a:pt x="1315" y="405"/>
                </a:lnTo>
                <a:lnTo>
                  <a:pt x="1307" y="392"/>
                </a:lnTo>
                <a:lnTo>
                  <a:pt x="1299" y="379"/>
                </a:lnTo>
                <a:lnTo>
                  <a:pt x="1299" y="379"/>
                </a:lnTo>
                <a:lnTo>
                  <a:pt x="1285" y="351"/>
                </a:lnTo>
                <a:lnTo>
                  <a:pt x="1272" y="328"/>
                </a:lnTo>
                <a:lnTo>
                  <a:pt x="1257" y="305"/>
                </a:lnTo>
                <a:lnTo>
                  <a:pt x="1257" y="305"/>
                </a:lnTo>
                <a:lnTo>
                  <a:pt x="1261" y="299"/>
                </a:lnTo>
                <a:lnTo>
                  <a:pt x="1264" y="293"/>
                </a:lnTo>
                <a:lnTo>
                  <a:pt x="1268" y="284"/>
                </a:lnTo>
                <a:lnTo>
                  <a:pt x="1271" y="275"/>
                </a:lnTo>
                <a:lnTo>
                  <a:pt x="1272" y="264"/>
                </a:lnTo>
                <a:lnTo>
                  <a:pt x="1271" y="259"/>
                </a:lnTo>
                <a:lnTo>
                  <a:pt x="1269" y="253"/>
                </a:lnTo>
                <a:lnTo>
                  <a:pt x="1267" y="248"/>
                </a:lnTo>
                <a:lnTo>
                  <a:pt x="1263" y="242"/>
                </a:lnTo>
                <a:lnTo>
                  <a:pt x="1263" y="242"/>
                </a:lnTo>
                <a:lnTo>
                  <a:pt x="1258" y="237"/>
                </a:lnTo>
                <a:lnTo>
                  <a:pt x="1254" y="233"/>
                </a:lnTo>
                <a:lnTo>
                  <a:pt x="1249" y="230"/>
                </a:lnTo>
                <a:lnTo>
                  <a:pt x="1243" y="227"/>
                </a:lnTo>
                <a:lnTo>
                  <a:pt x="1231" y="225"/>
                </a:lnTo>
                <a:lnTo>
                  <a:pt x="1220" y="225"/>
                </a:lnTo>
                <a:lnTo>
                  <a:pt x="1210" y="226"/>
                </a:lnTo>
                <a:lnTo>
                  <a:pt x="1202" y="227"/>
                </a:lnTo>
                <a:lnTo>
                  <a:pt x="1193" y="230"/>
                </a:lnTo>
                <a:lnTo>
                  <a:pt x="1193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C3B30AC1-B5D4-43B7-822B-EC43FCFD417A}"/>
              </a:ext>
            </a:extLst>
          </p:cNvPr>
          <p:cNvSpPr>
            <a:spLocks/>
          </p:cNvSpPr>
          <p:nvPr/>
        </p:nvSpPr>
        <p:spPr bwMode="auto">
          <a:xfrm>
            <a:off x="6694418" y="5081588"/>
            <a:ext cx="2461803" cy="417467"/>
          </a:xfrm>
          <a:custGeom>
            <a:avLst/>
            <a:gdLst>
              <a:gd name="T0" fmla="*/ 67 w 1775"/>
              <a:gd name="T1" fmla="*/ 262 h 301"/>
              <a:gd name="T2" fmla="*/ 224 w 1775"/>
              <a:gd name="T3" fmla="*/ 293 h 301"/>
              <a:gd name="T4" fmla="*/ 347 w 1775"/>
              <a:gd name="T5" fmla="*/ 301 h 301"/>
              <a:gd name="T6" fmla="*/ 512 w 1775"/>
              <a:gd name="T7" fmla="*/ 289 h 301"/>
              <a:gd name="T8" fmla="*/ 684 w 1775"/>
              <a:gd name="T9" fmla="*/ 272 h 301"/>
              <a:gd name="T10" fmla="*/ 791 w 1775"/>
              <a:gd name="T11" fmla="*/ 278 h 301"/>
              <a:gd name="T12" fmla="*/ 960 w 1775"/>
              <a:gd name="T13" fmla="*/ 288 h 301"/>
              <a:gd name="T14" fmla="*/ 1061 w 1775"/>
              <a:gd name="T15" fmla="*/ 279 h 301"/>
              <a:gd name="T16" fmla="*/ 1268 w 1775"/>
              <a:gd name="T17" fmla="*/ 255 h 301"/>
              <a:gd name="T18" fmla="*/ 1395 w 1775"/>
              <a:gd name="T19" fmla="*/ 259 h 301"/>
              <a:gd name="T20" fmla="*/ 1652 w 1775"/>
              <a:gd name="T21" fmla="*/ 273 h 301"/>
              <a:gd name="T22" fmla="*/ 1733 w 1775"/>
              <a:gd name="T23" fmla="*/ 262 h 301"/>
              <a:gd name="T24" fmla="*/ 1768 w 1775"/>
              <a:gd name="T25" fmla="*/ 245 h 301"/>
              <a:gd name="T26" fmla="*/ 1718 w 1775"/>
              <a:gd name="T27" fmla="*/ 213 h 301"/>
              <a:gd name="T28" fmla="*/ 1699 w 1775"/>
              <a:gd name="T29" fmla="*/ 214 h 301"/>
              <a:gd name="T30" fmla="*/ 1655 w 1775"/>
              <a:gd name="T31" fmla="*/ 230 h 301"/>
              <a:gd name="T32" fmla="*/ 1626 w 1775"/>
              <a:gd name="T33" fmla="*/ 226 h 301"/>
              <a:gd name="T34" fmla="*/ 1531 w 1775"/>
              <a:gd name="T35" fmla="*/ 195 h 301"/>
              <a:gd name="T36" fmla="*/ 1408 w 1775"/>
              <a:gd name="T37" fmla="*/ 152 h 301"/>
              <a:gd name="T38" fmla="*/ 1351 w 1775"/>
              <a:gd name="T39" fmla="*/ 117 h 301"/>
              <a:gd name="T40" fmla="*/ 1342 w 1775"/>
              <a:gd name="T41" fmla="*/ 94 h 301"/>
              <a:gd name="T42" fmla="*/ 1319 w 1775"/>
              <a:gd name="T43" fmla="*/ 71 h 301"/>
              <a:gd name="T44" fmla="*/ 1299 w 1775"/>
              <a:gd name="T45" fmla="*/ 66 h 301"/>
              <a:gd name="T46" fmla="*/ 1261 w 1775"/>
              <a:gd name="T47" fmla="*/ 77 h 301"/>
              <a:gd name="T48" fmla="*/ 1243 w 1775"/>
              <a:gd name="T49" fmla="*/ 93 h 301"/>
              <a:gd name="T50" fmla="*/ 1208 w 1775"/>
              <a:gd name="T51" fmla="*/ 76 h 301"/>
              <a:gd name="T52" fmla="*/ 1173 w 1775"/>
              <a:gd name="T53" fmla="*/ 46 h 301"/>
              <a:gd name="T54" fmla="*/ 1125 w 1775"/>
              <a:gd name="T55" fmla="*/ 2 h 301"/>
              <a:gd name="T56" fmla="*/ 1116 w 1775"/>
              <a:gd name="T57" fmla="*/ 1 h 301"/>
              <a:gd name="T58" fmla="*/ 1105 w 1775"/>
              <a:gd name="T59" fmla="*/ 20 h 301"/>
              <a:gd name="T60" fmla="*/ 1111 w 1775"/>
              <a:gd name="T61" fmla="*/ 58 h 301"/>
              <a:gd name="T62" fmla="*/ 1145 w 1775"/>
              <a:gd name="T63" fmla="*/ 85 h 301"/>
              <a:gd name="T64" fmla="*/ 1154 w 1775"/>
              <a:gd name="T65" fmla="*/ 111 h 301"/>
              <a:gd name="T66" fmla="*/ 1125 w 1775"/>
              <a:gd name="T67" fmla="*/ 135 h 301"/>
              <a:gd name="T68" fmla="*/ 1092 w 1775"/>
              <a:gd name="T69" fmla="*/ 139 h 301"/>
              <a:gd name="T70" fmla="*/ 940 w 1775"/>
              <a:gd name="T71" fmla="*/ 124 h 301"/>
              <a:gd name="T72" fmla="*/ 778 w 1775"/>
              <a:gd name="T73" fmla="*/ 99 h 301"/>
              <a:gd name="T74" fmla="*/ 678 w 1775"/>
              <a:gd name="T75" fmla="*/ 106 h 301"/>
              <a:gd name="T76" fmla="*/ 651 w 1775"/>
              <a:gd name="T77" fmla="*/ 97 h 301"/>
              <a:gd name="T78" fmla="*/ 622 w 1775"/>
              <a:gd name="T79" fmla="*/ 93 h 301"/>
              <a:gd name="T80" fmla="*/ 560 w 1775"/>
              <a:gd name="T81" fmla="*/ 105 h 301"/>
              <a:gd name="T82" fmla="*/ 536 w 1775"/>
              <a:gd name="T83" fmla="*/ 105 h 301"/>
              <a:gd name="T84" fmla="*/ 466 w 1775"/>
              <a:gd name="T85" fmla="*/ 91 h 301"/>
              <a:gd name="T86" fmla="*/ 407 w 1775"/>
              <a:gd name="T87" fmla="*/ 92 h 301"/>
              <a:gd name="T88" fmla="*/ 325 w 1775"/>
              <a:gd name="T89" fmla="*/ 122 h 301"/>
              <a:gd name="T90" fmla="*/ 298 w 1775"/>
              <a:gd name="T91" fmla="*/ 122 h 301"/>
              <a:gd name="T92" fmla="*/ 228 w 1775"/>
              <a:gd name="T93" fmla="*/ 117 h 301"/>
              <a:gd name="T94" fmla="*/ 175 w 1775"/>
              <a:gd name="T95" fmla="*/ 127 h 301"/>
              <a:gd name="T96" fmla="*/ 115 w 1775"/>
              <a:gd name="T97" fmla="*/ 153 h 301"/>
              <a:gd name="T98" fmla="*/ 75 w 1775"/>
              <a:gd name="T99" fmla="*/ 187 h 301"/>
              <a:gd name="T100" fmla="*/ 34 w 1775"/>
              <a:gd name="T101" fmla="*/ 207 h 301"/>
              <a:gd name="T102" fmla="*/ 17 w 1775"/>
              <a:gd name="T103" fmla="*/ 216 h 301"/>
              <a:gd name="T104" fmla="*/ 0 w 1775"/>
              <a:gd name="T105" fmla="*/ 244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75" h="301">
                <a:moveTo>
                  <a:pt x="0" y="244"/>
                </a:moveTo>
                <a:lnTo>
                  <a:pt x="0" y="244"/>
                </a:lnTo>
                <a:lnTo>
                  <a:pt x="32" y="254"/>
                </a:lnTo>
                <a:lnTo>
                  <a:pt x="67" y="262"/>
                </a:lnTo>
                <a:lnTo>
                  <a:pt x="113" y="273"/>
                </a:lnTo>
                <a:lnTo>
                  <a:pt x="166" y="284"/>
                </a:lnTo>
                <a:lnTo>
                  <a:pt x="193" y="289"/>
                </a:lnTo>
                <a:lnTo>
                  <a:pt x="224" y="293"/>
                </a:lnTo>
                <a:lnTo>
                  <a:pt x="254" y="296"/>
                </a:lnTo>
                <a:lnTo>
                  <a:pt x="284" y="299"/>
                </a:lnTo>
                <a:lnTo>
                  <a:pt x="315" y="301"/>
                </a:lnTo>
                <a:lnTo>
                  <a:pt x="347" y="301"/>
                </a:lnTo>
                <a:lnTo>
                  <a:pt x="347" y="301"/>
                </a:lnTo>
                <a:lnTo>
                  <a:pt x="406" y="299"/>
                </a:lnTo>
                <a:lnTo>
                  <a:pt x="460" y="295"/>
                </a:lnTo>
                <a:lnTo>
                  <a:pt x="512" y="289"/>
                </a:lnTo>
                <a:lnTo>
                  <a:pt x="559" y="284"/>
                </a:lnTo>
                <a:lnTo>
                  <a:pt x="604" y="278"/>
                </a:lnTo>
                <a:lnTo>
                  <a:pt x="645" y="274"/>
                </a:lnTo>
                <a:lnTo>
                  <a:pt x="684" y="272"/>
                </a:lnTo>
                <a:lnTo>
                  <a:pt x="703" y="272"/>
                </a:lnTo>
                <a:lnTo>
                  <a:pt x="720" y="273"/>
                </a:lnTo>
                <a:lnTo>
                  <a:pt x="720" y="273"/>
                </a:lnTo>
                <a:lnTo>
                  <a:pt x="791" y="278"/>
                </a:lnTo>
                <a:lnTo>
                  <a:pt x="861" y="283"/>
                </a:lnTo>
                <a:lnTo>
                  <a:pt x="895" y="285"/>
                </a:lnTo>
                <a:lnTo>
                  <a:pt x="927" y="286"/>
                </a:lnTo>
                <a:lnTo>
                  <a:pt x="960" y="288"/>
                </a:lnTo>
                <a:lnTo>
                  <a:pt x="991" y="286"/>
                </a:lnTo>
                <a:lnTo>
                  <a:pt x="991" y="286"/>
                </a:lnTo>
                <a:lnTo>
                  <a:pt x="1025" y="284"/>
                </a:lnTo>
                <a:lnTo>
                  <a:pt x="1061" y="279"/>
                </a:lnTo>
                <a:lnTo>
                  <a:pt x="1142" y="268"/>
                </a:lnTo>
                <a:lnTo>
                  <a:pt x="1185" y="262"/>
                </a:lnTo>
                <a:lnTo>
                  <a:pt x="1227" y="257"/>
                </a:lnTo>
                <a:lnTo>
                  <a:pt x="1268" y="255"/>
                </a:lnTo>
                <a:lnTo>
                  <a:pt x="1287" y="255"/>
                </a:lnTo>
                <a:lnTo>
                  <a:pt x="1305" y="255"/>
                </a:lnTo>
                <a:lnTo>
                  <a:pt x="1305" y="255"/>
                </a:lnTo>
                <a:lnTo>
                  <a:pt x="1395" y="259"/>
                </a:lnTo>
                <a:lnTo>
                  <a:pt x="1497" y="265"/>
                </a:lnTo>
                <a:lnTo>
                  <a:pt x="1590" y="270"/>
                </a:lnTo>
                <a:lnTo>
                  <a:pt x="1652" y="273"/>
                </a:lnTo>
                <a:lnTo>
                  <a:pt x="1652" y="273"/>
                </a:lnTo>
                <a:lnTo>
                  <a:pt x="1671" y="272"/>
                </a:lnTo>
                <a:lnTo>
                  <a:pt x="1692" y="270"/>
                </a:lnTo>
                <a:lnTo>
                  <a:pt x="1712" y="266"/>
                </a:lnTo>
                <a:lnTo>
                  <a:pt x="1733" y="262"/>
                </a:lnTo>
                <a:lnTo>
                  <a:pt x="1763" y="255"/>
                </a:lnTo>
                <a:lnTo>
                  <a:pt x="1775" y="251"/>
                </a:lnTo>
                <a:lnTo>
                  <a:pt x="1775" y="251"/>
                </a:lnTo>
                <a:lnTo>
                  <a:pt x="1768" y="245"/>
                </a:lnTo>
                <a:lnTo>
                  <a:pt x="1752" y="231"/>
                </a:lnTo>
                <a:lnTo>
                  <a:pt x="1741" y="224"/>
                </a:lnTo>
                <a:lnTo>
                  <a:pt x="1730" y="218"/>
                </a:lnTo>
                <a:lnTo>
                  <a:pt x="1718" y="213"/>
                </a:lnTo>
                <a:lnTo>
                  <a:pt x="1713" y="213"/>
                </a:lnTo>
                <a:lnTo>
                  <a:pt x="1707" y="213"/>
                </a:lnTo>
                <a:lnTo>
                  <a:pt x="1707" y="213"/>
                </a:lnTo>
                <a:lnTo>
                  <a:pt x="1699" y="214"/>
                </a:lnTo>
                <a:lnTo>
                  <a:pt x="1690" y="216"/>
                </a:lnTo>
                <a:lnTo>
                  <a:pt x="1676" y="224"/>
                </a:lnTo>
                <a:lnTo>
                  <a:pt x="1663" y="228"/>
                </a:lnTo>
                <a:lnTo>
                  <a:pt x="1655" y="230"/>
                </a:lnTo>
                <a:lnTo>
                  <a:pt x="1648" y="230"/>
                </a:lnTo>
                <a:lnTo>
                  <a:pt x="1648" y="230"/>
                </a:lnTo>
                <a:lnTo>
                  <a:pt x="1639" y="228"/>
                </a:lnTo>
                <a:lnTo>
                  <a:pt x="1626" y="226"/>
                </a:lnTo>
                <a:lnTo>
                  <a:pt x="1596" y="216"/>
                </a:lnTo>
                <a:lnTo>
                  <a:pt x="1564" y="205"/>
                </a:lnTo>
                <a:lnTo>
                  <a:pt x="1531" y="195"/>
                </a:lnTo>
                <a:lnTo>
                  <a:pt x="1531" y="195"/>
                </a:lnTo>
                <a:lnTo>
                  <a:pt x="1498" y="185"/>
                </a:lnTo>
                <a:lnTo>
                  <a:pt x="1462" y="173"/>
                </a:lnTo>
                <a:lnTo>
                  <a:pt x="1431" y="162"/>
                </a:lnTo>
                <a:lnTo>
                  <a:pt x="1408" y="152"/>
                </a:lnTo>
                <a:lnTo>
                  <a:pt x="1408" y="152"/>
                </a:lnTo>
                <a:lnTo>
                  <a:pt x="1391" y="144"/>
                </a:lnTo>
                <a:lnTo>
                  <a:pt x="1373" y="132"/>
                </a:lnTo>
                <a:lnTo>
                  <a:pt x="1351" y="117"/>
                </a:lnTo>
                <a:lnTo>
                  <a:pt x="1351" y="117"/>
                </a:lnTo>
                <a:lnTo>
                  <a:pt x="1349" y="110"/>
                </a:lnTo>
                <a:lnTo>
                  <a:pt x="1345" y="103"/>
                </a:lnTo>
                <a:lnTo>
                  <a:pt x="1342" y="94"/>
                </a:lnTo>
                <a:lnTo>
                  <a:pt x="1336" y="86"/>
                </a:lnTo>
                <a:lnTo>
                  <a:pt x="1328" y="78"/>
                </a:lnTo>
                <a:lnTo>
                  <a:pt x="1323" y="75"/>
                </a:lnTo>
                <a:lnTo>
                  <a:pt x="1319" y="71"/>
                </a:lnTo>
                <a:lnTo>
                  <a:pt x="1313" y="70"/>
                </a:lnTo>
                <a:lnTo>
                  <a:pt x="1305" y="68"/>
                </a:lnTo>
                <a:lnTo>
                  <a:pt x="1305" y="68"/>
                </a:lnTo>
                <a:lnTo>
                  <a:pt x="1299" y="66"/>
                </a:lnTo>
                <a:lnTo>
                  <a:pt x="1292" y="66"/>
                </a:lnTo>
                <a:lnTo>
                  <a:pt x="1280" y="69"/>
                </a:lnTo>
                <a:lnTo>
                  <a:pt x="1269" y="72"/>
                </a:lnTo>
                <a:lnTo>
                  <a:pt x="1261" y="77"/>
                </a:lnTo>
                <a:lnTo>
                  <a:pt x="1252" y="83"/>
                </a:lnTo>
                <a:lnTo>
                  <a:pt x="1247" y="88"/>
                </a:lnTo>
                <a:lnTo>
                  <a:pt x="1243" y="93"/>
                </a:lnTo>
                <a:lnTo>
                  <a:pt x="1243" y="93"/>
                </a:lnTo>
                <a:lnTo>
                  <a:pt x="1239" y="92"/>
                </a:lnTo>
                <a:lnTo>
                  <a:pt x="1230" y="89"/>
                </a:lnTo>
                <a:lnTo>
                  <a:pt x="1216" y="82"/>
                </a:lnTo>
                <a:lnTo>
                  <a:pt x="1208" y="76"/>
                </a:lnTo>
                <a:lnTo>
                  <a:pt x="1197" y="68"/>
                </a:lnTo>
                <a:lnTo>
                  <a:pt x="1197" y="68"/>
                </a:lnTo>
                <a:lnTo>
                  <a:pt x="1185" y="58"/>
                </a:lnTo>
                <a:lnTo>
                  <a:pt x="1173" y="46"/>
                </a:lnTo>
                <a:lnTo>
                  <a:pt x="1150" y="22"/>
                </a:lnTo>
                <a:lnTo>
                  <a:pt x="1140" y="12"/>
                </a:lnTo>
                <a:lnTo>
                  <a:pt x="1130" y="5"/>
                </a:lnTo>
                <a:lnTo>
                  <a:pt x="1125" y="2"/>
                </a:lnTo>
                <a:lnTo>
                  <a:pt x="1122" y="0"/>
                </a:lnTo>
                <a:lnTo>
                  <a:pt x="1118" y="0"/>
                </a:lnTo>
                <a:lnTo>
                  <a:pt x="1116" y="1"/>
                </a:lnTo>
                <a:lnTo>
                  <a:pt x="1116" y="1"/>
                </a:lnTo>
                <a:lnTo>
                  <a:pt x="1112" y="2"/>
                </a:lnTo>
                <a:lnTo>
                  <a:pt x="1110" y="5"/>
                </a:lnTo>
                <a:lnTo>
                  <a:pt x="1107" y="12"/>
                </a:lnTo>
                <a:lnTo>
                  <a:pt x="1105" y="20"/>
                </a:lnTo>
                <a:lnTo>
                  <a:pt x="1104" y="30"/>
                </a:lnTo>
                <a:lnTo>
                  <a:pt x="1105" y="41"/>
                </a:lnTo>
                <a:lnTo>
                  <a:pt x="1107" y="51"/>
                </a:lnTo>
                <a:lnTo>
                  <a:pt x="1111" y="58"/>
                </a:lnTo>
                <a:lnTo>
                  <a:pt x="1116" y="64"/>
                </a:lnTo>
                <a:lnTo>
                  <a:pt x="1116" y="64"/>
                </a:lnTo>
                <a:lnTo>
                  <a:pt x="1129" y="74"/>
                </a:lnTo>
                <a:lnTo>
                  <a:pt x="1145" y="85"/>
                </a:lnTo>
                <a:lnTo>
                  <a:pt x="1165" y="95"/>
                </a:lnTo>
                <a:lnTo>
                  <a:pt x="1165" y="95"/>
                </a:lnTo>
                <a:lnTo>
                  <a:pt x="1162" y="100"/>
                </a:lnTo>
                <a:lnTo>
                  <a:pt x="1154" y="111"/>
                </a:lnTo>
                <a:lnTo>
                  <a:pt x="1150" y="118"/>
                </a:lnTo>
                <a:lnTo>
                  <a:pt x="1142" y="124"/>
                </a:lnTo>
                <a:lnTo>
                  <a:pt x="1135" y="130"/>
                </a:lnTo>
                <a:lnTo>
                  <a:pt x="1125" y="135"/>
                </a:lnTo>
                <a:lnTo>
                  <a:pt x="1125" y="135"/>
                </a:lnTo>
                <a:lnTo>
                  <a:pt x="1121" y="137"/>
                </a:lnTo>
                <a:lnTo>
                  <a:pt x="1112" y="138"/>
                </a:lnTo>
                <a:lnTo>
                  <a:pt x="1092" y="139"/>
                </a:lnTo>
                <a:lnTo>
                  <a:pt x="1066" y="138"/>
                </a:lnTo>
                <a:lnTo>
                  <a:pt x="1039" y="137"/>
                </a:lnTo>
                <a:lnTo>
                  <a:pt x="982" y="130"/>
                </a:lnTo>
                <a:lnTo>
                  <a:pt x="940" y="124"/>
                </a:lnTo>
                <a:lnTo>
                  <a:pt x="940" y="124"/>
                </a:lnTo>
                <a:lnTo>
                  <a:pt x="791" y="99"/>
                </a:lnTo>
                <a:lnTo>
                  <a:pt x="791" y="99"/>
                </a:lnTo>
                <a:lnTo>
                  <a:pt x="778" y="99"/>
                </a:lnTo>
                <a:lnTo>
                  <a:pt x="761" y="99"/>
                </a:lnTo>
                <a:lnTo>
                  <a:pt x="723" y="101"/>
                </a:lnTo>
                <a:lnTo>
                  <a:pt x="691" y="105"/>
                </a:lnTo>
                <a:lnTo>
                  <a:pt x="678" y="106"/>
                </a:lnTo>
                <a:lnTo>
                  <a:pt x="678" y="106"/>
                </a:lnTo>
                <a:lnTo>
                  <a:pt x="673" y="104"/>
                </a:lnTo>
                <a:lnTo>
                  <a:pt x="659" y="99"/>
                </a:lnTo>
                <a:lnTo>
                  <a:pt x="651" y="97"/>
                </a:lnTo>
                <a:lnTo>
                  <a:pt x="641" y="94"/>
                </a:lnTo>
                <a:lnTo>
                  <a:pt x="632" y="93"/>
                </a:lnTo>
                <a:lnTo>
                  <a:pt x="622" y="93"/>
                </a:lnTo>
                <a:lnTo>
                  <a:pt x="622" y="93"/>
                </a:lnTo>
                <a:lnTo>
                  <a:pt x="611" y="93"/>
                </a:lnTo>
                <a:lnTo>
                  <a:pt x="600" y="95"/>
                </a:lnTo>
                <a:lnTo>
                  <a:pt x="580" y="100"/>
                </a:lnTo>
                <a:lnTo>
                  <a:pt x="560" y="105"/>
                </a:lnTo>
                <a:lnTo>
                  <a:pt x="552" y="106"/>
                </a:lnTo>
                <a:lnTo>
                  <a:pt x="544" y="106"/>
                </a:lnTo>
                <a:lnTo>
                  <a:pt x="544" y="106"/>
                </a:lnTo>
                <a:lnTo>
                  <a:pt x="536" y="105"/>
                </a:lnTo>
                <a:lnTo>
                  <a:pt x="525" y="103"/>
                </a:lnTo>
                <a:lnTo>
                  <a:pt x="499" y="95"/>
                </a:lnTo>
                <a:lnTo>
                  <a:pt x="483" y="93"/>
                </a:lnTo>
                <a:lnTo>
                  <a:pt x="466" y="91"/>
                </a:lnTo>
                <a:lnTo>
                  <a:pt x="447" y="88"/>
                </a:lnTo>
                <a:lnTo>
                  <a:pt x="428" y="89"/>
                </a:lnTo>
                <a:lnTo>
                  <a:pt x="428" y="89"/>
                </a:lnTo>
                <a:lnTo>
                  <a:pt x="407" y="92"/>
                </a:lnTo>
                <a:lnTo>
                  <a:pt x="387" y="97"/>
                </a:lnTo>
                <a:lnTo>
                  <a:pt x="367" y="103"/>
                </a:lnTo>
                <a:lnTo>
                  <a:pt x="350" y="110"/>
                </a:lnTo>
                <a:lnTo>
                  <a:pt x="325" y="122"/>
                </a:lnTo>
                <a:lnTo>
                  <a:pt x="314" y="128"/>
                </a:lnTo>
                <a:lnTo>
                  <a:pt x="314" y="128"/>
                </a:lnTo>
                <a:lnTo>
                  <a:pt x="308" y="124"/>
                </a:lnTo>
                <a:lnTo>
                  <a:pt x="298" y="122"/>
                </a:lnTo>
                <a:lnTo>
                  <a:pt x="286" y="120"/>
                </a:lnTo>
                <a:lnTo>
                  <a:pt x="271" y="117"/>
                </a:lnTo>
                <a:lnTo>
                  <a:pt x="251" y="117"/>
                </a:lnTo>
                <a:lnTo>
                  <a:pt x="228" y="117"/>
                </a:lnTo>
                <a:lnTo>
                  <a:pt x="202" y="121"/>
                </a:lnTo>
                <a:lnTo>
                  <a:pt x="202" y="121"/>
                </a:lnTo>
                <a:lnTo>
                  <a:pt x="187" y="123"/>
                </a:lnTo>
                <a:lnTo>
                  <a:pt x="175" y="127"/>
                </a:lnTo>
                <a:lnTo>
                  <a:pt x="163" y="130"/>
                </a:lnTo>
                <a:lnTo>
                  <a:pt x="151" y="134"/>
                </a:lnTo>
                <a:lnTo>
                  <a:pt x="132" y="144"/>
                </a:lnTo>
                <a:lnTo>
                  <a:pt x="115" y="153"/>
                </a:lnTo>
                <a:lnTo>
                  <a:pt x="100" y="164"/>
                </a:lnTo>
                <a:lnTo>
                  <a:pt x="90" y="174"/>
                </a:lnTo>
                <a:lnTo>
                  <a:pt x="75" y="187"/>
                </a:lnTo>
                <a:lnTo>
                  <a:pt x="75" y="187"/>
                </a:lnTo>
                <a:lnTo>
                  <a:pt x="69" y="192"/>
                </a:lnTo>
                <a:lnTo>
                  <a:pt x="62" y="196"/>
                </a:lnTo>
                <a:lnTo>
                  <a:pt x="47" y="202"/>
                </a:lnTo>
                <a:lnTo>
                  <a:pt x="34" y="207"/>
                </a:lnTo>
                <a:lnTo>
                  <a:pt x="27" y="209"/>
                </a:lnTo>
                <a:lnTo>
                  <a:pt x="22" y="213"/>
                </a:lnTo>
                <a:lnTo>
                  <a:pt x="22" y="213"/>
                </a:lnTo>
                <a:lnTo>
                  <a:pt x="17" y="216"/>
                </a:lnTo>
                <a:lnTo>
                  <a:pt x="14" y="221"/>
                </a:lnTo>
                <a:lnTo>
                  <a:pt x="6" y="232"/>
                </a:lnTo>
                <a:lnTo>
                  <a:pt x="3" y="241"/>
                </a:lnTo>
                <a:lnTo>
                  <a:pt x="0" y="244"/>
                </a:lnTo>
                <a:lnTo>
                  <a:pt x="0" y="2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D8A2970B-1E20-4824-ABAD-08D3ED844D98}"/>
              </a:ext>
            </a:extLst>
          </p:cNvPr>
          <p:cNvSpPr>
            <a:spLocks/>
          </p:cNvSpPr>
          <p:nvPr/>
        </p:nvSpPr>
        <p:spPr bwMode="auto">
          <a:xfrm>
            <a:off x="4029687" y="1225661"/>
            <a:ext cx="1917462" cy="2120464"/>
          </a:xfrm>
          <a:custGeom>
            <a:avLst/>
            <a:gdLst>
              <a:gd name="T0" fmla="*/ 86 w 1039"/>
              <a:gd name="T1" fmla="*/ 482 h 1149"/>
              <a:gd name="T2" fmla="*/ 69 w 1039"/>
              <a:gd name="T3" fmla="*/ 500 h 1149"/>
              <a:gd name="T4" fmla="*/ 6 w 1039"/>
              <a:gd name="T5" fmla="*/ 473 h 1149"/>
              <a:gd name="T6" fmla="*/ 2 w 1039"/>
              <a:gd name="T7" fmla="*/ 500 h 1149"/>
              <a:gd name="T8" fmla="*/ 56 w 1039"/>
              <a:gd name="T9" fmla="*/ 551 h 1149"/>
              <a:gd name="T10" fmla="*/ 82 w 1039"/>
              <a:gd name="T11" fmla="*/ 666 h 1149"/>
              <a:gd name="T12" fmla="*/ 139 w 1039"/>
              <a:gd name="T13" fmla="*/ 782 h 1149"/>
              <a:gd name="T14" fmla="*/ 158 w 1039"/>
              <a:gd name="T15" fmla="*/ 899 h 1149"/>
              <a:gd name="T16" fmla="*/ 146 w 1039"/>
              <a:gd name="T17" fmla="*/ 1041 h 1149"/>
              <a:gd name="T18" fmla="*/ 164 w 1039"/>
              <a:gd name="T19" fmla="*/ 1095 h 1149"/>
              <a:gd name="T20" fmla="*/ 250 w 1039"/>
              <a:gd name="T21" fmla="*/ 1143 h 1149"/>
              <a:gd name="T22" fmla="*/ 345 w 1039"/>
              <a:gd name="T23" fmla="*/ 1148 h 1149"/>
              <a:gd name="T24" fmla="*/ 466 w 1039"/>
              <a:gd name="T25" fmla="*/ 1129 h 1149"/>
              <a:gd name="T26" fmla="*/ 508 w 1039"/>
              <a:gd name="T27" fmla="*/ 1102 h 1149"/>
              <a:gd name="T28" fmla="*/ 536 w 1039"/>
              <a:gd name="T29" fmla="*/ 1066 h 1149"/>
              <a:gd name="T30" fmla="*/ 552 w 1039"/>
              <a:gd name="T31" fmla="*/ 1030 h 1149"/>
              <a:gd name="T32" fmla="*/ 538 w 1039"/>
              <a:gd name="T33" fmla="*/ 912 h 1149"/>
              <a:gd name="T34" fmla="*/ 624 w 1039"/>
              <a:gd name="T35" fmla="*/ 869 h 1149"/>
              <a:gd name="T36" fmla="*/ 654 w 1039"/>
              <a:gd name="T37" fmla="*/ 875 h 1149"/>
              <a:gd name="T38" fmla="*/ 666 w 1039"/>
              <a:gd name="T39" fmla="*/ 940 h 1149"/>
              <a:gd name="T40" fmla="*/ 676 w 1039"/>
              <a:gd name="T41" fmla="*/ 1045 h 1149"/>
              <a:gd name="T42" fmla="*/ 669 w 1039"/>
              <a:gd name="T43" fmla="*/ 1091 h 1149"/>
              <a:gd name="T44" fmla="*/ 688 w 1039"/>
              <a:gd name="T45" fmla="*/ 1113 h 1149"/>
              <a:gd name="T46" fmla="*/ 738 w 1039"/>
              <a:gd name="T47" fmla="*/ 1107 h 1149"/>
              <a:gd name="T48" fmla="*/ 768 w 1039"/>
              <a:gd name="T49" fmla="*/ 1119 h 1149"/>
              <a:gd name="T50" fmla="*/ 816 w 1039"/>
              <a:gd name="T51" fmla="*/ 1101 h 1149"/>
              <a:gd name="T52" fmla="*/ 833 w 1039"/>
              <a:gd name="T53" fmla="*/ 1095 h 1149"/>
              <a:gd name="T54" fmla="*/ 872 w 1039"/>
              <a:gd name="T55" fmla="*/ 1090 h 1149"/>
              <a:gd name="T56" fmla="*/ 889 w 1039"/>
              <a:gd name="T57" fmla="*/ 1049 h 1149"/>
              <a:gd name="T58" fmla="*/ 860 w 1039"/>
              <a:gd name="T59" fmla="*/ 1007 h 1149"/>
              <a:gd name="T60" fmla="*/ 840 w 1039"/>
              <a:gd name="T61" fmla="*/ 949 h 1149"/>
              <a:gd name="T62" fmla="*/ 869 w 1039"/>
              <a:gd name="T63" fmla="*/ 789 h 1149"/>
              <a:gd name="T64" fmla="*/ 890 w 1039"/>
              <a:gd name="T65" fmla="*/ 870 h 1149"/>
              <a:gd name="T66" fmla="*/ 886 w 1039"/>
              <a:gd name="T67" fmla="*/ 903 h 1149"/>
              <a:gd name="T68" fmla="*/ 874 w 1039"/>
              <a:gd name="T69" fmla="*/ 941 h 1149"/>
              <a:gd name="T70" fmla="*/ 898 w 1039"/>
              <a:gd name="T71" fmla="*/ 962 h 1149"/>
              <a:gd name="T72" fmla="*/ 919 w 1039"/>
              <a:gd name="T73" fmla="*/ 969 h 1149"/>
              <a:gd name="T74" fmla="*/ 956 w 1039"/>
              <a:gd name="T75" fmla="*/ 975 h 1149"/>
              <a:gd name="T76" fmla="*/ 982 w 1039"/>
              <a:gd name="T77" fmla="*/ 955 h 1149"/>
              <a:gd name="T78" fmla="*/ 1001 w 1039"/>
              <a:gd name="T79" fmla="*/ 953 h 1149"/>
              <a:gd name="T80" fmla="*/ 1021 w 1039"/>
              <a:gd name="T81" fmla="*/ 924 h 1149"/>
              <a:gd name="T82" fmla="*/ 1004 w 1039"/>
              <a:gd name="T83" fmla="*/ 883 h 1149"/>
              <a:gd name="T84" fmla="*/ 978 w 1039"/>
              <a:gd name="T85" fmla="*/ 766 h 1149"/>
              <a:gd name="T86" fmla="*/ 982 w 1039"/>
              <a:gd name="T87" fmla="*/ 684 h 1149"/>
              <a:gd name="T88" fmla="*/ 1035 w 1039"/>
              <a:gd name="T89" fmla="*/ 542 h 1149"/>
              <a:gd name="T90" fmla="*/ 1037 w 1039"/>
              <a:gd name="T91" fmla="*/ 402 h 1149"/>
              <a:gd name="T92" fmla="*/ 1017 w 1039"/>
              <a:gd name="T93" fmla="*/ 302 h 1149"/>
              <a:gd name="T94" fmla="*/ 962 w 1039"/>
              <a:gd name="T95" fmla="*/ 210 h 1149"/>
              <a:gd name="T96" fmla="*/ 844 w 1039"/>
              <a:gd name="T97" fmla="*/ 97 h 1149"/>
              <a:gd name="T98" fmla="*/ 706 w 1039"/>
              <a:gd name="T99" fmla="*/ 31 h 1149"/>
              <a:gd name="T100" fmla="*/ 637 w 1039"/>
              <a:gd name="T101" fmla="*/ 26 h 1149"/>
              <a:gd name="T102" fmla="*/ 589 w 1039"/>
              <a:gd name="T103" fmla="*/ 6 h 1149"/>
              <a:gd name="T104" fmla="*/ 514 w 1039"/>
              <a:gd name="T105" fmla="*/ 4 h 1149"/>
              <a:gd name="T106" fmla="*/ 430 w 1039"/>
              <a:gd name="T107" fmla="*/ 29 h 1149"/>
              <a:gd name="T108" fmla="*/ 320 w 1039"/>
              <a:gd name="T109" fmla="*/ 50 h 1149"/>
              <a:gd name="T110" fmla="*/ 228 w 1039"/>
              <a:gd name="T111" fmla="*/ 102 h 1149"/>
              <a:gd name="T112" fmla="*/ 168 w 1039"/>
              <a:gd name="T113" fmla="*/ 170 h 1149"/>
              <a:gd name="T114" fmla="*/ 126 w 1039"/>
              <a:gd name="T115" fmla="*/ 207 h 1149"/>
              <a:gd name="T116" fmla="*/ 106 w 1039"/>
              <a:gd name="T117" fmla="*/ 281 h 1149"/>
              <a:gd name="T118" fmla="*/ 86 w 1039"/>
              <a:gd name="T119" fmla="*/ 320 h 1149"/>
              <a:gd name="T120" fmla="*/ 72 w 1039"/>
              <a:gd name="T121" fmla="*/ 389 h 1149"/>
              <a:gd name="T122" fmla="*/ 86 w 1039"/>
              <a:gd name="T123" fmla="*/ 419 h 1149"/>
              <a:gd name="T124" fmla="*/ 106 w 1039"/>
              <a:gd name="T125" fmla="*/ 447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9" h="1149">
                <a:moveTo>
                  <a:pt x="106" y="447"/>
                </a:moveTo>
                <a:lnTo>
                  <a:pt x="106" y="447"/>
                </a:lnTo>
                <a:lnTo>
                  <a:pt x="105" y="447"/>
                </a:lnTo>
                <a:lnTo>
                  <a:pt x="104" y="449"/>
                </a:lnTo>
                <a:lnTo>
                  <a:pt x="98" y="460"/>
                </a:lnTo>
                <a:lnTo>
                  <a:pt x="86" y="482"/>
                </a:lnTo>
                <a:lnTo>
                  <a:pt x="86" y="482"/>
                </a:lnTo>
                <a:lnTo>
                  <a:pt x="82" y="489"/>
                </a:lnTo>
                <a:lnTo>
                  <a:pt x="80" y="496"/>
                </a:lnTo>
                <a:lnTo>
                  <a:pt x="79" y="504"/>
                </a:lnTo>
                <a:lnTo>
                  <a:pt x="79" y="504"/>
                </a:lnTo>
                <a:lnTo>
                  <a:pt x="69" y="500"/>
                </a:lnTo>
                <a:lnTo>
                  <a:pt x="48" y="494"/>
                </a:lnTo>
                <a:lnTo>
                  <a:pt x="24" y="484"/>
                </a:lnTo>
                <a:lnTo>
                  <a:pt x="15" y="479"/>
                </a:lnTo>
                <a:lnTo>
                  <a:pt x="8" y="475"/>
                </a:lnTo>
                <a:lnTo>
                  <a:pt x="8" y="475"/>
                </a:lnTo>
                <a:lnTo>
                  <a:pt x="6" y="473"/>
                </a:lnTo>
                <a:lnTo>
                  <a:pt x="4" y="473"/>
                </a:lnTo>
                <a:lnTo>
                  <a:pt x="2" y="473"/>
                </a:lnTo>
                <a:lnTo>
                  <a:pt x="1" y="476"/>
                </a:lnTo>
                <a:lnTo>
                  <a:pt x="0" y="482"/>
                </a:lnTo>
                <a:lnTo>
                  <a:pt x="0" y="490"/>
                </a:lnTo>
                <a:lnTo>
                  <a:pt x="2" y="500"/>
                </a:lnTo>
                <a:lnTo>
                  <a:pt x="7" y="511"/>
                </a:lnTo>
                <a:lnTo>
                  <a:pt x="13" y="520"/>
                </a:lnTo>
                <a:lnTo>
                  <a:pt x="17" y="524"/>
                </a:lnTo>
                <a:lnTo>
                  <a:pt x="22" y="528"/>
                </a:lnTo>
                <a:lnTo>
                  <a:pt x="22" y="528"/>
                </a:lnTo>
                <a:lnTo>
                  <a:pt x="56" y="551"/>
                </a:lnTo>
                <a:lnTo>
                  <a:pt x="68" y="559"/>
                </a:lnTo>
                <a:lnTo>
                  <a:pt x="68" y="559"/>
                </a:lnTo>
                <a:lnTo>
                  <a:pt x="72" y="600"/>
                </a:lnTo>
                <a:lnTo>
                  <a:pt x="77" y="635"/>
                </a:lnTo>
                <a:lnTo>
                  <a:pt x="82" y="666"/>
                </a:lnTo>
                <a:lnTo>
                  <a:pt x="82" y="666"/>
                </a:lnTo>
                <a:lnTo>
                  <a:pt x="86" y="678"/>
                </a:lnTo>
                <a:lnTo>
                  <a:pt x="93" y="692"/>
                </a:lnTo>
                <a:lnTo>
                  <a:pt x="109" y="721"/>
                </a:lnTo>
                <a:lnTo>
                  <a:pt x="127" y="753"/>
                </a:lnTo>
                <a:lnTo>
                  <a:pt x="133" y="767"/>
                </a:lnTo>
                <a:lnTo>
                  <a:pt x="139" y="782"/>
                </a:lnTo>
                <a:lnTo>
                  <a:pt x="139" y="782"/>
                </a:lnTo>
                <a:lnTo>
                  <a:pt x="147" y="813"/>
                </a:lnTo>
                <a:lnTo>
                  <a:pt x="155" y="848"/>
                </a:lnTo>
                <a:lnTo>
                  <a:pt x="157" y="865"/>
                </a:lnTo>
                <a:lnTo>
                  <a:pt x="158" y="882"/>
                </a:lnTo>
                <a:lnTo>
                  <a:pt x="158" y="899"/>
                </a:lnTo>
                <a:lnTo>
                  <a:pt x="156" y="912"/>
                </a:lnTo>
                <a:lnTo>
                  <a:pt x="156" y="912"/>
                </a:lnTo>
                <a:lnTo>
                  <a:pt x="151" y="949"/>
                </a:lnTo>
                <a:lnTo>
                  <a:pt x="147" y="996"/>
                </a:lnTo>
                <a:lnTo>
                  <a:pt x="146" y="1019"/>
                </a:lnTo>
                <a:lnTo>
                  <a:pt x="146" y="1041"/>
                </a:lnTo>
                <a:lnTo>
                  <a:pt x="146" y="1059"/>
                </a:lnTo>
                <a:lnTo>
                  <a:pt x="150" y="1072"/>
                </a:lnTo>
                <a:lnTo>
                  <a:pt x="150" y="1072"/>
                </a:lnTo>
                <a:lnTo>
                  <a:pt x="151" y="1077"/>
                </a:lnTo>
                <a:lnTo>
                  <a:pt x="155" y="1083"/>
                </a:lnTo>
                <a:lnTo>
                  <a:pt x="164" y="1095"/>
                </a:lnTo>
                <a:lnTo>
                  <a:pt x="179" y="1107"/>
                </a:lnTo>
                <a:lnTo>
                  <a:pt x="196" y="1120"/>
                </a:lnTo>
                <a:lnTo>
                  <a:pt x="215" y="1131"/>
                </a:lnTo>
                <a:lnTo>
                  <a:pt x="227" y="1136"/>
                </a:lnTo>
                <a:lnTo>
                  <a:pt x="238" y="1140"/>
                </a:lnTo>
                <a:lnTo>
                  <a:pt x="250" y="1143"/>
                </a:lnTo>
                <a:lnTo>
                  <a:pt x="263" y="1147"/>
                </a:lnTo>
                <a:lnTo>
                  <a:pt x="276" y="1148"/>
                </a:lnTo>
                <a:lnTo>
                  <a:pt x="290" y="1149"/>
                </a:lnTo>
                <a:lnTo>
                  <a:pt x="290" y="1149"/>
                </a:lnTo>
                <a:lnTo>
                  <a:pt x="318" y="1149"/>
                </a:lnTo>
                <a:lnTo>
                  <a:pt x="345" y="1148"/>
                </a:lnTo>
                <a:lnTo>
                  <a:pt x="372" y="1146"/>
                </a:lnTo>
                <a:lnTo>
                  <a:pt x="397" y="1143"/>
                </a:lnTo>
                <a:lnTo>
                  <a:pt x="419" y="1140"/>
                </a:lnTo>
                <a:lnTo>
                  <a:pt x="439" y="1136"/>
                </a:lnTo>
                <a:lnTo>
                  <a:pt x="455" y="1131"/>
                </a:lnTo>
                <a:lnTo>
                  <a:pt x="466" y="1129"/>
                </a:lnTo>
                <a:lnTo>
                  <a:pt x="466" y="1129"/>
                </a:lnTo>
                <a:lnTo>
                  <a:pt x="476" y="1124"/>
                </a:lnTo>
                <a:lnTo>
                  <a:pt x="484" y="1120"/>
                </a:lnTo>
                <a:lnTo>
                  <a:pt x="493" y="1114"/>
                </a:lnTo>
                <a:lnTo>
                  <a:pt x="501" y="1108"/>
                </a:lnTo>
                <a:lnTo>
                  <a:pt x="508" y="1102"/>
                </a:lnTo>
                <a:lnTo>
                  <a:pt x="514" y="1095"/>
                </a:lnTo>
                <a:lnTo>
                  <a:pt x="520" y="1088"/>
                </a:lnTo>
                <a:lnTo>
                  <a:pt x="526" y="1079"/>
                </a:lnTo>
                <a:lnTo>
                  <a:pt x="526" y="1079"/>
                </a:lnTo>
                <a:lnTo>
                  <a:pt x="531" y="1071"/>
                </a:lnTo>
                <a:lnTo>
                  <a:pt x="536" y="1066"/>
                </a:lnTo>
                <a:lnTo>
                  <a:pt x="545" y="1056"/>
                </a:lnTo>
                <a:lnTo>
                  <a:pt x="547" y="1051"/>
                </a:lnTo>
                <a:lnTo>
                  <a:pt x="549" y="1045"/>
                </a:lnTo>
                <a:lnTo>
                  <a:pt x="551" y="1038"/>
                </a:lnTo>
                <a:lnTo>
                  <a:pt x="552" y="1030"/>
                </a:lnTo>
                <a:lnTo>
                  <a:pt x="552" y="1030"/>
                </a:lnTo>
                <a:lnTo>
                  <a:pt x="551" y="1008"/>
                </a:lnTo>
                <a:lnTo>
                  <a:pt x="548" y="986"/>
                </a:lnTo>
                <a:lnTo>
                  <a:pt x="541" y="941"/>
                </a:lnTo>
                <a:lnTo>
                  <a:pt x="541" y="941"/>
                </a:lnTo>
                <a:lnTo>
                  <a:pt x="538" y="928"/>
                </a:lnTo>
                <a:lnTo>
                  <a:pt x="538" y="912"/>
                </a:lnTo>
                <a:lnTo>
                  <a:pt x="537" y="881"/>
                </a:lnTo>
                <a:lnTo>
                  <a:pt x="537" y="842"/>
                </a:lnTo>
                <a:lnTo>
                  <a:pt x="598" y="849"/>
                </a:lnTo>
                <a:lnTo>
                  <a:pt x="598" y="849"/>
                </a:lnTo>
                <a:lnTo>
                  <a:pt x="612" y="860"/>
                </a:lnTo>
                <a:lnTo>
                  <a:pt x="624" y="869"/>
                </a:lnTo>
                <a:lnTo>
                  <a:pt x="633" y="874"/>
                </a:lnTo>
                <a:lnTo>
                  <a:pt x="633" y="874"/>
                </a:lnTo>
                <a:lnTo>
                  <a:pt x="640" y="874"/>
                </a:lnTo>
                <a:lnTo>
                  <a:pt x="648" y="874"/>
                </a:lnTo>
                <a:lnTo>
                  <a:pt x="652" y="874"/>
                </a:lnTo>
                <a:lnTo>
                  <a:pt x="654" y="875"/>
                </a:lnTo>
                <a:lnTo>
                  <a:pt x="657" y="877"/>
                </a:lnTo>
                <a:lnTo>
                  <a:pt x="657" y="881"/>
                </a:lnTo>
                <a:lnTo>
                  <a:pt x="657" y="881"/>
                </a:lnTo>
                <a:lnTo>
                  <a:pt x="658" y="889"/>
                </a:lnTo>
                <a:lnTo>
                  <a:pt x="659" y="903"/>
                </a:lnTo>
                <a:lnTo>
                  <a:pt x="666" y="940"/>
                </a:lnTo>
                <a:lnTo>
                  <a:pt x="675" y="980"/>
                </a:lnTo>
                <a:lnTo>
                  <a:pt x="677" y="998"/>
                </a:lnTo>
                <a:lnTo>
                  <a:pt x="679" y="1011"/>
                </a:lnTo>
                <a:lnTo>
                  <a:pt x="679" y="1011"/>
                </a:lnTo>
                <a:lnTo>
                  <a:pt x="677" y="1031"/>
                </a:lnTo>
                <a:lnTo>
                  <a:pt x="676" y="1045"/>
                </a:lnTo>
                <a:lnTo>
                  <a:pt x="675" y="1057"/>
                </a:lnTo>
                <a:lnTo>
                  <a:pt x="671" y="1068"/>
                </a:lnTo>
                <a:lnTo>
                  <a:pt x="671" y="1068"/>
                </a:lnTo>
                <a:lnTo>
                  <a:pt x="669" y="1079"/>
                </a:lnTo>
                <a:lnTo>
                  <a:pt x="668" y="1085"/>
                </a:lnTo>
                <a:lnTo>
                  <a:pt x="669" y="1091"/>
                </a:lnTo>
                <a:lnTo>
                  <a:pt x="670" y="1097"/>
                </a:lnTo>
                <a:lnTo>
                  <a:pt x="672" y="1102"/>
                </a:lnTo>
                <a:lnTo>
                  <a:pt x="676" y="1107"/>
                </a:lnTo>
                <a:lnTo>
                  <a:pt x="682" y="1111"/>
                </a:lnTo>
                <a:lnTo>
                  <a:pt x="682" y="1111"/>
                </a:lnTo>
                <a:lnTo>
                  <a:pt x="688" y="1113"/>
                </a:lnTo>
                <a:lnTo>
                  <a:pt x="698" y="1114"/>
                </a:lnTo>
                <a:lnTo>
                  <a:pt x="706" y="1113"/>
                </a:lnTo>
                <a:lnTo>
                  <a:pt x="716" y="1112"/>
                </a:lnTo>
                <a:lnTo>
                  <a:pt x="732" y="1108"/>
                </a:lnTo>
                <a:lnTo>
                  <a:pt x="738" y="1107"/>
                </a:lnTo>
                <a:lnTo>
                  <a:pt x="738" y="1107"/>
                </a:lnTo>
                <a:lnTo>
                  <a:pt x="739" y="1109"/>
                </a:lnTo>
                <a:lnTo>
                  <a:pt x="741" y="1112"/>
                </a:lnTo>
                <a:lnTo>
                  <a:pt x="745" y="1115"/>
                </a:lnTo>
                <a:lnTo>
                  <a:pt x="750" y="1118"/>
                </a:lnTo>
                <a:lnTo>
                  <a:pt x="757" y="1119"/>
                </a:lnTo>
                <a:lnTo>
                  <a:pt x="768" y="1119"/>
                </a:lnTo>
                <a:lnTo>
                  <a:pt x="781" y="1118"/>
                </a:lnTo>
                <a:lnTo>
                  <a:pt x="781" y="1118"/>
                </a:lnTo>
                <a:lnTo>
                  <a:pt x="793" y="1114"/>
                </a:lnTo>
                <a:lnTo>
                  <a:pt x="804" y="1111"/>
                </a:lnTo>
                <a:lnTo>
                  <a:pt x="811" y="1106"/>
                </a:lnTo>
                <a:lnTo>
                  <a:pt x="816" y="1101"/>
                </a:lnTo>
                <a:lnTo>
                  <a:pt x="820" y="1096"/>
                </a:lnTo>
                <a:lnTo>
                  <a:pt x="822" y="1093"/>
                </a:lnTo>
                <a:lnTo>
                  <a:pt x="823" y="1089"/>
                </a:lnTo>
                <a:lnTo>
                  <a:pt x="823" y="1089"/>
                </a:lnTo>
                <a:lnTo>
                  <a:pt x="828" y="1093"/>
                </a:lnTo>
                <a:lnTo>
                  <a:pt x="833" y="1095"/>
                </a:lnTo>
                <a:lnTo>
                  <a:pt x="840" y="1097"/>
                </a:lnTo>
                <a:lnTo>
                  <a:pt x="849" y="1099"/>
                </a:lnTo>
                <a:lnTo>
                  <a:pt x="858" y="1097"/>
                </a:lnTo>
                <a:lnTo>
                  <a:pt x="862" y="1096"/>
                </a:lnTo>
                <a:lnTo>
                  <a:pt x="867" y="1094"/>
                </a:lnTo>
                <a:lnTo>
                  <a:pt x="872" y="1090"/>
                </a:lnTo>
                <a:lnTo>
                  <a:pt x="875" y="1085"/>
                </a:lnTo>
                <a:lnTo>
                  <a:pt x="875" y="1085"/>
                </a:lnTo>
                <a:lnTo>
                  <a:pt x="883" y="1076"/>
                </a:lnTo>
                <a:lnTo>
                  <a:pt x="887" y="1066"/>
                </a:lnTo>
                <a:lnTo>
                  <a:pt x="889" y="1057"/>
                </a:lnTo>
                <a:lnTo>
                  <a:pt x="889" y="1049"/>
                </a:lnTo>
                <a:lnTo>
                  <a:pt x="887" y="1041"/>
                </a:lnTo>
                <a:lnTo>
                  <a:pt x="884" y="1033"/>
                </a:lnTo>
                <a:lnTo>
                  <a:pt x="880" y="1027"/>
                </a:lnTo>
                <a:lnTo>
                  <a:pt x="875" y="1022"/>
                </a:lnTo>
                <a:lnTo>
                  <a:pt x="875" y="1022"/>
                </a:lnTo>
                <a:lnTo>
                  <a:pt x="860" y="1007"/>
                </a:lnTo>
                <a:lnTo>
                  <a:pt x="854" y="999"/>
                </a:lnTo>
                <a:lnTo>
                  <a:pt x="851" y="995"/>
                </a:lnTo>
                <a:lnTo>
                  <a:pt x="851" y="995"/>
                </a:lnTo>
                <a:lnTo>
                  <a:pt x="848" y="974"/>
                </a:lnTo>
                <a:lnTo>
                  <a:pt x="845" y="961"/>
                </a:lnTo>
                <a:lnTo>
                  <a:pt x="840" y="949"/>
                </a:lnTo>
                <a:lnTo>
                  <a:pt x="840" y="949"/>
                </a:lnTo>
                <a:lnTo>
                  <a:pt x="838" y="938"/>
                </a:lnTo>
                <a:lnTo>
                  <a:pt x="837" y="920"/>
                </a:lnTo>
                <a:lnTo>
                  <a:pt x="837" y="874"/>
                </a:lnTo>
                <a:lnTo>
                  <a:pt x="837" y="811"/>
                </a:lnTo>
                <a:lnTo>
                  <a:pt x="869" y="789"/>
                </a:lnTo>
                <a:lnTo>
                  <a:pt x="869" y="789"/>
                </a:lnTo>
                <a:lnTo>
                  <a:pt x="873" y="799"/>
                </a:lnTo>
                <a:lnTo>
                  <a:pt x="880" y="823"/>
                </a:lnTo>
                <a:lnTo>
                  <a:pt x="887" y="849"/>
                </a:lnTo>
                <a:lnTo>
                  <a:pt x="890" y="862"/>
                </a:lnTo>
                <a:lnTo>
                  <a:pt x="890" y="870"/>
                </a:lnTo>
                <a:lnTo>
                  <a:pt x="890" y="870"/>
                </a:lnTo>
                <a:lnTo>
                  <a:pt x="889" y="893"/>
                </a:lnTo>
                <a:lnTo>
                  <a:pt x="889" y="900"/>
                </a:lnTo>
                <a:lnTo>
                  <a:pt x="887" y="901"/>
                </a:lnTo>
                <a:lnTo>
                  <a:pt x="886" y="903"/>
                </a:lnTo>
                <a:lnTo>
                  <a:pt x="886" y="903"/>
                </a:lnTo>
                <a:lnTo>
                  <a:pt x="885" y="904"/>
                </a:lnTo>
                <a:lnTo>
                  <a:pt x="883" y="906"/>
                </a:lnTo>
                <a:lnTo>
                  <a:pt x="877" y="918"/>
                </a:lnTo>
                <a:lnTo>
                  <a:pt x="875" y="926"/>
                </a:lnTo>
                <a:lnTo>
                  <a:pt x="874" y="934"/>
                </a:lnTo>
                <a:lnTo>
                  <a:pt x="874" y="941"/>
                </a:lnTo>
                <a:lnTo>
                  <a:pt x="875" y="949"/>
                </a:lnTo>
                <a:lnTo>
                  <a:pt x="875" y="949"/>
                </a:lnTo>
                <a:lnTo>
                  <a:pt x="879" y="953"/>
                </a:lnTo>
                <a:lnTo>
                  <a:pt x="885" y="958"/>
                </a:lnTo>
                <a:lnTo>
                  <a:pt x="891" y="961"/>
                </a:lnTo>
                <a:lnTo>
                  <a:pt x="898" y="962"/>
                </a:lnTo>
                <a:lnTo>
                  <a:pt x="909" y="963"/>
                </a:lnTo>
                <a:lnTo>
                  <a:pt x="915" y="962"/>
                </a:lnTo>
                <a:lnTo>
                  <a:pt x="915" y="962"/>
                </a:lnTo>
                <a:lnTo>
                  <a:pt x="915" y="964"/>
                </a:lnTo>
                <a:lnTo>
                  <a:pt x="916" y="967"/>
                </a:lnTo>
                <a:lnTo>
                  <a:pt x="919" y="969"/>
                </a:lnTo>
                <a:lnTo>
                  <a:pt x="924" y="972"/>
                </a:lnTo>
                <a:lnTo>
                  <a:pt x="928" y="974"/>
                </a:lnTo>
                <a:lnTo>
                  <a:pt x="937" y="975"/>
                </a:lnTo>
                <a:lnTo>
                  <a:pt x="947" y="976"/>
                </a:lnTo>
                <a:lnTo>
                  <a:pt x="947" y="976"/>
                </a:lnTo>
                <a:lnTo>
                  <a:pt x="956" y="975"/>
                </a:lnTo>
                <a:lnTo>
                  <a:pt x="965" y="973"/>
                </a:lnTo>
                <a:lnTo>
                  <a:pt x="971" y="969"/>
                </a:lnTo>
                <a:lnTo>
                  <a:pt x="976" y="966"/>
                </a:lnTo>
                <a:lnTo>
                  <a:pt x="978" y="962"/>
                </a:lnTo>
                <a:lnTo>
                  <a:pt x="980" y="958"/>
                </a:lnTo>
                <a:lnTo>
                  <a:pt x="982" y="955"/>
                </a:lnTo>
                <a:lnTo>
                  <a:pt x="982" y="955"/>
                </a:lnTo>
                <a:lnTo>
                  <a:pt x="983" y="956"/>
                </a:lnTo>
                <a:lnTo>
                  <a:pt x="988" y="957"/>
                </a:lnTo>
                <a:lnTo>
                  <a:pt x="991" y="957"/>
                </a:lnTo>
                <a:lnTo>
                  <a:pt x="996" y="956"/>
                </a:lnTo>
                <a:lnTo>
                  <a:pt x="1001" y="953"/>
                </a:lnTo>
                <a:lnTo>
                  <a:pt x="1007" y="949"/>
                </a:lnTo>
                <a:lnTo>
                  <a:pt x="1007" y="949"/>
                </a:lnTo>
                <a:lnTo>
                  <a:pt x="1012" y="943"/>
                </a:lnTo>
                <a:lnTo>
                  <a:pt x="1017" y="937"/>
                </a:lnTo>
                <a:lnTo>
                  <a:pt x="1020" y="930"/>
                </a:lnTo>
                <a:lnTo>
                  <a:pt x="1021" y="924"/>
                </a:lnTo>
                <a:lnTo>
                  <a:pt x="1024" y="920"/>
                </a:lnTo>
                <a:lnTo>
                  <a:pt x="1024" y="915"/>
                </a:lnTo>
                <a:lnTo>
                  <a:pt x="1023" y="910"/>
                </a:lnTo>
                <a:lnTo>
                  <a:pt x="1020" y="906"/>
                </a:lnTo>
                <a:lnTo>
                  <a:pt x="1020" y="906"/>
                </a:lnTo>
                <a:lnTo>
                  <a:pt x="1004" y="883"/>
                </a:lnTo>
                <a:lnTo>
                  <a:pt x="992" y="863"/>
                </a:lnTo>
                <a:lnTo>
                  <a:pt x="992" y="863"/>
                </a:lnTo>
                <a:lnTo>
                  <a:pt x="990" y="857"/>
                </a:lnTo>
                <a:lnTo>
                  <a:pt x="989" y="843"/>
                </a:lnTo>
                <a:lnTo>
                  <a:pt x="983" y="805"/>
                </a:lnTo>
                <a:lnTo>
                  <a:pt x="978" y="766"/>
                </a:lnTo>
                <a:lnTo>
                  <a:pt x="974" y="747"/>
                </a:lnTo>
                <a:lnTo>
                  <a:pt x="974" y="747"/>
                </a:lnTo>
                <a:lnTo>
                  <a:pt x="976" y="735"/>
                </a:lnTo>
                <a:lnTo>
                  <a:pt x="978" y="713"/>
                </a:lnTo>
                <a:lnTo>
                  <a:pt x="982" y="684"/>
                </a:lnTo>
                <a:lnTo>
                  <a:pt x="982" y="684"/>
                </a:lnTo>
                <a:lnTo>
                  <a:pt x="989" y="668"/>
                </a:lnTo>
                <a:lnTo>
                  <a:pt x="1006" y="631"/>
                </a:lnTo>
                <a:lnTo>
                  <a:pt x="1014" y="608"/>
                </a:lnTo>
                <a:lnTo>
                  <a:pt x="1024" y="585"/>
                </a:lnTo>
                <a:lnTo>
                  <a:pt x="1030" y="562"/>
                </a:lnTo>
                <a:lnTo>
                  <a:pt x="1035" y="542"/>
                </a:lnTo>
                <a:lnTo>
                  <a:pt x="1035" y="542"/>
                </a:lnTo>
                <a:lnTo>
                  <a:pt x="1037" y="522"/>
                </a:lnTo>
                <a:lnTo>
                  <a:pt x="1039" y="496"/>
                </a:lnTo>
                <a:lnTo>
                  <a:pt x="1039" y="467"/>
                </a:lnTo>
                <a:lnTo>
                  <a:pt x="1039" y="435"/>
                </a:lnTo>
                <a:lnTo>
                  <a:pt x="1037" y="402"/>
                </a:lnTo>
                <a:lnTo>
                  <a:pt x="1033" y="368"/>
                </a:lnTo>
                <a:lnTo>
                  <a:pt x="1030" y="351"/>
                </a:lnTo>
                <a:lnTo>
                  <a:pt x="1026" y="334"/>
                </a:lnTo>
                <a:lnTo>
                  <a:pt x="1023" y="317"/>
                </a:lnTo>
                <a:lnTo>
                  <a:pt x="1017" y="302"/>
                </a:lnTo>
                <a:lnTo>
                  <a:pt x="1017" y="302"/>
                </a:lnTo>
                <a:lnTo>
                  <a:pt x="1011" y="286"/>
                </a:lnTo>
                <a:lnTo>
                  <a:pt x="1003" y="270"/>
                </a:lnTo>
                <a:lnTo>
                  <a:pt x="994" y="254"/>
                </a:lnTo>
                <a:lnTo>
                  <a:pt x="984" y="240"/>
                </a:lnTo>
                <a:lnTo>
                  <a:pt x="973" y="224"/>
                </a:lnTo>
                <a:lnTo>
                  <a:pt x="962" y="210"/>
                </a:lnTo>
                <a:lnTo>
                  <a:pt x="938" y="181"/>
                </a:lnTo>
                <a:lnTo>
                  <a:pt x="913" y="154"/>
                </a:lnTo>
                <a:lnTo>
                  <a:pt x="887" y="131"/>
                </a:lnTo>
                <a:lnTo>
                  <a:pt x="864" y="112"/>
                </a:lnTo>
                <a:lnTo>
                  <a:pt x="844" y="97"/>
                </a:lnTo>
                <a:lnTo>
                  <a:pt x="844" y="97"/>
                </a:lnTo>
                <a:lnTo>
                  <a:pt x="823" y="84"/>
                </a:lnTo>
                <a:lnTo>
                  <a:pt x="800" y="72"/>
                </a:lnTo>
                <a:lnTo>
                  <a:pt x="776" y="58"/>
                </a:lnTo>
                <a:lnTo>
                  <a:pt x="752" y="48"/>
                </a:lnTo>
                <a:lnTo>
                  <a:pt x="728" y="38"/>
                </a:lnTo>
                <a:lnTo>
                  <a:pt x="706" y="31"/>
                </a:lnTo>
                <a:lnTo>
                  <a:pt x="688" y="25"/>
                </a:lnTo>
                <a:lnTo>
                  <a:pt x="675" y="22"/>
                </a:lnTo>
                <a:lnTo>
                  <a:pt x="675" y="22"/>
                </a:lnTo>
                <a:lnTo>
                  <a:pt x="656" y="22"/>
                </a:lnTo>
                <a:lnTo>
                  <a:pt x="644" y="23"/>
                </a:lnTo>
                <a:lnTo>
                  <a:pt x="637" y="26"/>
                </a:lnTo>
                <a:lnTo>
                  <a:pt x="636" y="26"/>
                </a:lnTo>
                <a:lnTo>
                  <a:pt x="636" y="26"/>
                </a:lnTo>
                <a:lnTo>
                  <a:pt x="628" y="21"/>
                </a:lnTo>
                <a:lnTo>
                  <a:pt x="617" y="16"/>
                </a:lnTo>
                <a:lnTo>
                  <a:pt x="605" y="11"/>
                </a:lnTo>
                <a:lnTo>
                  <a:pt x="589" y="6"/>
                </a:lnTo>
                <a:lnTo>
                  <a:pt x="572" y="3"/>
                </a:lnTo>
                <a:lnTo>
                  <a:pt x="553" y="0"/>
                </a:lnTo>
                <a:lnTo>
                  <a:pt x="543" y="0"/>
                </a:lnTo>
                <a:lnTo>
                  <a:pt x="534" y="2"/>
                </a:lnTo>
                <a:lnTo>
                  <a:pt x="534" y="2"/>
                </a:lnTo>
                <a:lnTo>
                  <a:pt x="514" y="4"/>
                </a:lnTo>
                <a:lnTo>
                  <a:pt x="496" y="8"/>
                </a:lnTo>
                <a:lnTo>
                  <a:pt x="466" y="15"/>
                </a:lnTo>
                <a:lnTo>
                  <a:pt x="446" y="22"/>
                </a:lnTo>
                <a:lnTo>
                  <a:pt x="435" y="26"/>
                </a:lnTo>
                <a:lnTo>
                  <a:pt x="435" y="26"/>
                </a:lnTo>
                <a:lnTo>
                  <a:pt x="430" y="29"/>
                </a:lnTo>
                <a:lnTo>
                  <a:pt x="417" y="32"/>
                </a:lnTo>
                <a:lnTo>
                  <a:pt x="391" y="37"/>
                </a:lnTo>
                <a:lnTo>
                  <a:pt x="347" y="44"/>
                </a:lnTo>
                <a:lnTo>
                  <a:pt x="347" y="44"/>
                </a:lnTo>
                <a:lnTo>
                  <a:pt x="333" y="46"/>
                </a:lnTo>
                <a:lnTo>
                  <a:pt x="320" y="50"/>
                </a:lnTo>
                <a:lnTo>
                  <a:pt x="308" y="54"/>
                </a:lnTo>
                <a:lnTo>
                  <a:pt x="296" y="58"/>
                </a:lnTo>
                <a:lnTo>
                  <a:pt x="274" y="68"/>
                </a:lnTo>
                <a:lnTo>
                  <a:pt x="256" y="79"/>
                </a:lnTo>
                <a:lnTo>
                  <a:pt x="240" y="91"/>
                </a:lnTo>
                <a:lnTo>
                  <a:pt x="228" y="102"/>
                </a:lnTo>
                <a:lnTo>
                  <a:pt x="219" y="112"/>
                </a:lnTo>
                <a:lnTo>
                  <a:pt x="213" y="118"/>
                </a:lnTo>
                <a:lnTo>
                  <a:pt x="213" y="118"/>
                </a:lnTo>
                <a:lnTo>
                  <a:pt x="174" y="167"/>
                </a:lnTo>
                <a:lnTo>
                  <a:pt x="174" y="167"/>
                </a:lnTo>
                <a:lnTo>
                  <a:pt x="168" y="170"/>
                </a:lnTo>
                <a:lnTo>
                  <a:pt x="142" y="185"/>
                </a:lnTo>
                <a:lnTo>
                  <a:pt x="142" y="185"/>
                </a:lnTo>
                <a:lnTo>
                  <a:pt x="138" y="189"/>
                </a:lnTo>
                <a:lnTo>
                  <a:pt x="133" y="194"/>
                </a:lnTo>
                <a:lnTo>
                  <a:pt x="129" y="200"/>
                </a:lnTo>
                <a:lnTo>
                  <a:pt x="126" y="207"/>
                </a:lnTo>
                <a:lnTo>
                  <a:pt x="120" y="222"/>
                </a:lnTo>
                <a:lnTo>
                  <a:pt x="115" y="239"/>
                </a:lnTo>
                <a:lnTo>
                  <a:pt x="111" y="254"/>
                </a:lnTo>
                <a:lnTo>
                  <a:pt x="109" y="268"/>
                </a:lnTo>
                <a:lnTo>
                  <a:pt x="106" y="281"/>
                </a:lnTo>
                <a:lnTo>
                  <a:pt x="106" y="281"/>
                </a:lnTo>
                <a:lnTo>
                  <a:pt x="105" y="282"/>
                </a:lnTo>
                <a:lnTo>
                  <a:pt x="99" y="287"/>
                </a:lnTo>
                <a:lnTo>
                  <a:pt x="97" y="292"/>
                </a:lnTo>
                <a:lnTo>
                  <a:pt x="93" y="299"/>
                </a:lnTo>
                <a:lnTo>
                  <a:pt x="89" y="308"/>
                </a:lnTo>
                <a:lnTo>
                  <a:pt x="86" y="320"/>
                </a:lnTo>
                <a:lnTo>
                  <a:pt x="86" y="320"/>
                </a:lnTo>
                <a:lnTo>
                  <a:pt x="79" y="344"/>
                </a:lnTo>
                <a:lnTo>
                  <a:pt x="72" y="364"/>
                </a:lnTo>
                <a:lnTo>
                  <a:pt x="71" y="373"/>
                </a:lnTo>
                <a:lnTo>
                  <a:pt x="71" y="381"/>
                </a:lnTo>
                <a:lnTo>
                  <a:pt x="72" y="389"/>
                </a:lnTo>
                <a:lnTo>
                  <a:pt x="75" y="393"/>
                </a:lnTo>
                <a:lnTo>
                  <a:pt x="75" y="393"/>
                </a:lnTo>
                <a:lnTo>
                  <a:pt x="79" y="398"/>
                </a:lnTo>
                <a:lnTo>
                  <a:pt x="81" y="403"/>
                </a:lnTo>
                <a:lnTo>
                  <a:pt x="85" y="413"/>
                </a:lnTo>
                <a:lnTo>
                  <a:pt x="86" y="419"/>
                </a:lnTo>
                <a:lnTo>
                  <a:pt x="86" y="421"/>
                </a:lnTo>
                <a:lnTo>
                  <a:pt x="86" y="421"/>
                </a:lnTo>
                <a:lnTo>
                  <a:pt x="97" y="436"/>
                </a:lnTo>
                <a:lnTo>
                  <a:pt x="104" y="444"/>
                </a:lnTo>
                <a:lnTo>
                  <a:pt x="106" y="447"/>
                </a:lnTo>
                <a:lnTo>
                  <a:pt x="106" y="4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5C763B62-FA5C-46EC-855A-C200C97BD1D7}"/>
              </a:ext>
            </a:extLst>
          </p:cNvPr>
          <p:cNvSpPr>
            <a:spLocks/>
          </p:cNvSpPr>
          <p:nvPr/>
        </p:nvSpPr>
        <p:spPr bwMode="auto">
          <a:xfrm>
            <a:off x="723899" y="1564318"/>
            <a:ext cx="2532639" cy="1592950"/>
          </a:xfrm>
          <a:custGeom>
            <a:avLst/>
            <a:gdLst>
              <a:gd name="T0" fmla="*/ 115 w 1512"/>
              <a:gd name="T1" fmla="*/ 50 h 951"/>
              <a:gd name="T2" fmla="*/ 47 w 1512"/>
              <a:gd name="T3" fmla="*/ 34 h 951"/>
              <a:gd name="T4" fmla="*/ 4 w 1512"/>
              <a:gd name="T5" fmla="*/ 127 h 951"/>
              <a:gd name="T6" fmla="*/ 35 w 1512"/>
              <a:gd name="T7" fmla="*/ 184 h 951"/>
              <a:gd name="T8" fmla="*/ 53 w 1512"/>
              <a:gd name="T9" fmla="*/ 241 h 951"/>
              <a:gd name="T10" fmla="*/ 83 w 1512"/>
              <a:gd name="T11" fmla="*/ 199 h 951"/>
              <a:gd name="T12" fmla="*/ 109 w 1512"/>
              <a:gd name="T13" fmla="*/ 248 h 951"/>
              <a:gd name="T14" fmla="*/ 215 w 1512"/>
              <a:gd name="T15" fmla="*/ 212 h 951"/>
              <a:gd name="T16" fmla="*/ 287 w 1512"/>
              <a:gd name="T17" fmla="*/ 278 h 951"/>
              <a:gd name="T18" fmla="*/ 289 w 1512"/>
              <a:gd name="T19" fmla="*/ 466 h 951"/>
              <a:gd name="T20" fmla="*/ 222 w 1512"/>
              <a:gd name="T21" fmla="*/ 499 h 951"/>
              <a:gd name="T22" fmla="*/ 175 w 1512"/>
              <a:gd name="T23" fmla="*/ 537 h 951"/>
              <a:gd name="T24" fmla="*/ 169 w 1512"/>
              <a:gd name="T25" fmla="*/ 577 h 951"/>
              <a:gd name="T26" fmla="*/ 134 w 1512"/>
              <a:gd name="T27" fmla="*/ 640 h 951"/>
              <a:gd name="T28" fmla="*/ 178 w 1512"/>
              <a:gd name="T29" fmla="*/ 685 h 951"/>
              <a:gd name="T30" fmla="*/ 215 w 1512"/>
              <a:gd name="T31" fmla="*/ 641 h 951"/>
              <a:gd name="T32" fmla="*/ 334 w 1512"/>
              <a:gd name="T33" fmla="*/ 583 h 951"/>
              <a:gd name="T34" fmla="*/ 365 w 1512"/>
              <a:gd name="T35" fmla="*/ 615 h 951"/>
              <a:gd name="T36" fmla="*/ 404 w 1512"/>
              <a:gd name="T37" fmla="*/ 622 h 951"/>
              <a:gd name="T38" fmla="*/ 459 w 1512"/>
              <a:gd name="T39" fmla="*/ 640 h 951"/>
              <a:gd name="T40" fmla="*/ 494 w 1512"/>
              <a:gd name="T41" fmla="*/ 749 h 951"/>
              <a:gd name="T42" fmla="*/ 519 w 1512"/>
              <a:gd name="T43" fmla="*/ 834 h 951"/>
              <a:gd name="T44" fmla="*/ 443 w 1512"/>
              <a:gd name="T45" fmla="*/ 884 h 951"/>
              <a:gd name="T46" fmla="*/ 441 w 1512"/>
              <a:gd name="T47" fmla="*/ 928 h 951"/>
              <a:gd name="T48" fmla="*/ 502 w 1512"/>
              <a:gd name="T49" fmla="*/ 945 h 951"/>
              <a:gd name="T50" fmla="*/ 561 w 1512"/>
              <a:gd name="T51" fmla="*/ 940 h 951"/>
              <a:gd name="T52" fmla="*/ 624 w 1512"/>
              <a:gd name="T53" fmla="*/ 922 h 951"/>
              <a:gd name="T54" fmla="*/ 659 w 1512"/>
              <a:gd name="T55" fmla="*/ 900 h 951"/>
              <a:gd name="T56" fmla="*/ 715 w 1512"/>
              <a:gd name="T57" fmla="*/ 872 h 951"/>
              <a:gd name="T58" fmla="*/ 697 w 1512"/>
              <a:gd name="T59" fmla="*/ 792 h 951"/>
              <a:gd name="T60" fmla="*/ 773 w 1512"/>
              <a:gd name="T61" fmla="*/ 731 h 951"/>
              <a:gd name="T62" fmla="*/ 979 w 1512"/>
              <a:gd name="T63" fmla="*/ 740 h 951"/>
              <a:gd name="T64" fmla="*/ 1090 w 1512"/>
              <a:gd name="T65" fmla="*/ 745 h 951"/>
              <a:gd name="T66" fmla="*/ 1038 w 1512"/>
              <a:gd name="T67" fmla="*/ 865 h 951"/>
              <a:gd name="T68" fmla="*/ 1008 w 1512"/>
              <a:gd name="T69" fmla="*/ 907 h 951"/>
              <a:gd name="T70" fmla="*/ 1126 w 1512"/>
              <a:gd name="T71" fmla="*/ 929 h 951"/>
              <a:gd name="T72" fmla="*/ 1194 w 1512"/>
              <a:gd name="T73" fmla="*/ 867 h 951"/>
              <a:gd name="T74" fmla="*/ 1259 w 1512"/>
              <a:gd name="T75" fmla="*/ 823 h 951"/>
              <a:gd name="T76" fmla="*/ 1209 w 1512"/>
              <a:gd name="T77" fmla="*/ 881 h 951"/>
              <a:gd name="T78" fmla="*/ 1231 w 1512"/>
              <a:gd name="T79" fmla="*/ 925 h 951"/>
              <a:gd name="T80" fmla="*/ 1266 w 1512"/>
              <a:gd name="T81" fmla="*/ 931 h 951"/>
              <a:gd name="T82" fmla="*/ 1327 w 1512"/>
              <a:gd name="T83" fmla="*/ 901 h 951"/>
              <a:gd name="T84" fmla="*/ 1370 w 1512"/>
              <a:gd name="T85" fmla="*/ 853 h 951"/>
              <a:gd name="T86" fmla="*/ 1362 w 1512"/>
              <a:gd name="T87" fmla="*/ 675 h 951"/>
              <a:gd name="T88" fmla="*/ 1452 w 1512"/>
              <a:gd name="T89" fmla="*/ 574 h 951"/>
              <a:gd name="T90" fmla="*/ 1504 w 1512"/>
              <a:gd name="T91" fmla="*/ 514 h 951"/>
              <a:gd name="T92" fmla="*/ 1508 w 1512"/>
              <a:gd name="T93" fmla="*/ 408 h 951"/>
              <a:gd name="T94" fmla="*/ 1429 w 1512"/>
              <a:gd name="T95" fmla="*/ 130 h 951"/>
              <a:gd name="T96" fmla="*/ 1228 w 1512"/>
              <a:gd name="T97" fmla="*/ 46 h 951"/>
              <a:gd name="T98" fmla="*/ 1053 w 1512"/>
              <a:gd name="T99" fmla="*/ 12 h 951"/>
              <a:gd name="T100" fmla="*/ 924 w 1512"/>
              <a:gd name="T101" fmla="*/ 23 h 951"/>
              <a:gd name="T102" fmla="*/ 796 w 1512"/>
              <a:gd name="T103" fmla="*/ 22 h 951"/>
              <a:gd name="T104" fmla="*/ 712 w 1512"/>
              <a:gd name="T105" fmla="*/ 24 h 951"/>
              <a:gd name="T106" fmla="*/ 540 w 1512"/>
              <a:gd name="T107" fmla="*/ 57 h 951"/>
              <a:gd name="T108" fmla="*/ 558 w 1512"/>
              <a:gd name="T109" fmla="*/ 0 h 951"/>
              <a:gd name="T110" fmla="*/ 481 w 1512"/>
              <a:gd name="T111" fmla="*/ 51 h 951"/>
              <a:gd name="T112" fmla="*/ 409 w 1512"/>
              <a:gd name="T113" fmla="*/ 16 h 951"/>
              <a:gd name="T114" fmla="*/ 351 w 1512"/>
              <a:gd name="T115" fmla="*/ 45 h 951"/>
              <a:gd name="T116" fmla="*/ 338 w 1512"/>
              <a:gd name="T117" fmla="*/ 76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12" h="951">
                <a:moveTo>
                  <a:pt x="293" y="81"/>
                </a:moveTo>
                <a:lnTo>
                  <a:pt x="293" y="81"/>
                </a:lnTo>
                <a:lnTo>
                  <a:pt x="268" y="80"/>
                </a:lnTo>
                <a:lnTo>
                  <a:pt x="243" y="78"/>
                </a:lnTo>
                <a:lnTo>
                  <a:pt x="217" y="74"/>
                </a:lnTo>
                <a:lnTo>
                  <a:pt x="193" y="70"/>
                </a:lnTo>
                <a:lnTo>
                  <a:pt x="151" y="61"/>
                </a:lnTo>
                <a:lnTo>
                  <a:pt x="123" y="53"/>
                </a:lnTo>
                <a:lnTo>
                  <a:pt x="123" y="53"/>
                </a:lnTo>
                <a:lnTo>
                  <a:pt x="115" y="50"/>
                </a:lnTo>
                <a:lnTo>
                  <a:pt x="109" y="45"/>
                </a:lnTo>
                <a:lnTo>
                  <a:pt x="98" y="35"/>
                </a:lnTo>
                <a:lnTo>
                  <a:pt x="93" y="32"/>
                </a:lnTo>
                <a:lnTo>
                  <a:pt x="87" y="28"/>
                </a:lnTo>
                <a:lnTo>
                  <a:pt x="80" y="26"/>
                </a:lnTo>
                <a:lnTo>
                  <a:pt x="70" y="24"/>
                </a:lnTo>
                <a:lnTo>
                  <a:pt x="70" y="24"/>
                </a:lnTo>
                <a:lnTo>
                  <a:pt x="62" y="26"/>
                </a:lnTo>
                <a:lnTo>
                  <a:pt x="53" y="29"/>
                </a:lnTo>
                <a:lnTo>
                  <a:pt x="47" y="34"/>
                </a:lnTo>
                <a:lnTo>
                  <a:pt x="41" y="39"/>
                </a:lnTo>
                <a:lnTo>
                  <a:pt x="37" y="44"/>
                </a:lnTo>
                <a:lnTo>
                  <a:pt x="34" y="49"/>
                </a:lnTo>
                <a:lnTo>
                  <a:pt x="31" y="53"/>
                </a:lnTo>
                <a:lnTo>
                  <a:pt x="31" y="53"/>
                </a:lnTo>
                <a:lnTo>
                  <a:pt x="18" y="82"/>
                </a:lnTo>
                <a:lnTo>
                  <a:pt x="8" y="108"/>
                </a:lnTo>
                <a:lnTo>
                  <a:pt x="5" y="119"/>
                </a:lnTo>
                <a:lnTo>
                  <a:pt x="4" y="127"/>
                </a:lnTo>
                <a:lnTo>
                  <a:pt x="4" y="127"/>
                </a:lnTo>
                <a:lnTo>
                  <a:pt x="2" y="141"/>
                </a:lnTo>
                <a:lnTo>
                  <a:pt x="0" y="150"/>
                </a:lnTo>
                <a:lnTo>
                  <a:pt x="0" y="159"/>
                </a:lnTo>
                <a:lnTo>
                  <a:pt x="1" y="162"/>
                </a:lnTo>
                <a:lnTo>
                  <a:pt x="4" y="166"/>
                </a:lnTo>
                <a:lnTo>
                  <a:pt x="4" y="166"/>
                </a:lnTo>
                <a:lnTo>
                  <a:pt x="7" y="170"/>
                </a:lnTo>
                <a:lnTo>
                  <a:pt x="12" y="173"/>
                </a:lnTo>
                <a:lnTo>
                  <a:pt x="22" y="179"/>
                </a:lnTo>
                <a:lnTo>
                  <a:pt x="35" y="184"/>
                </a:lnTo>
                <a:lnTo>
                  <a:pt x="35" y="184"/>
                </a:lnTo>
                <a:lnTo>
                  <a:pt x="36" y="201"/>
                </a:lnTo>
                <a:lnTo>
                  <a:pt x="39" y="217"/>
                </a:lnTo>
                <a:lnTo>
                  <a:pt x="40" y="224"/>
                </a:lnTo>
                <a:lnTo>
                  <a:pt x="42" y="230"/>
                </a:lnTo>
                <a:lnTo>
                  <a:pt x="42" y="230"/>
                </a:lnTo>
                <a:lnTo>
                  <a:pt x="45" y="235"/>
                </a:lnTo>
                <a:lnTo>
                  <a:pt x="48" y="237"/>
                </a:lnTo>
                <a:lnTo>
                  <a:pt x="51" y="240"/>
                </a:lnTo>
                <a:lnTo>
                  <a:pt x="53" y="241"/>
                </a:lnTo>
                <a:lnTo>
                  <a:pt x="56" y="241"/>
                </a:lnTo>
                <a:lnTo>
                  <a:pt x="58" y="240"/>
                </a:lnTo>
                <a:lnTo>
                  <a:pt x="59" y="239"/>
                </a:lnTo>
                <a:lnTo>
                  <a:pt x="60" y="237"/>
                </a:lnTo>
                <a:lnTo>
                  <a:pt x="60" y="237"/>
                </a:lnTo>
                <a:lnTo>
                  <a:pt x="68" y="219"/>
                </a:lnTo>
                <a:lnTo>
                  <a:pt x="77" y="201"/>
                </a:lnTo>
                <a:lnTo>
                  <a:pt x="77" y="201"/>
                </a:lnTo>
                <a:lnTo>
                  <a:pt x="80" y="200"/>
                </a:lnTo>
                <a:lnTo>
                  <a:pt x="83" y="199"/>
                </a:lnTo>
                <a:lnTo>
                  <a:pt x="92" y="197"/>
                </a:lnTo>
                <a:lnTo>
                  <a:pt x="100" y="199"/>
                </a:lnTo>
                <a:lnTo>
                  <a:pt x="101" y="200"/>
                </a:lnTo>
                <a:lnTo>
                  <a:pt x="103" y="201"/>
                </a:lnTo>
                <a:lnTo>
                  <a:pt x="103" y="201"/>
                </a:lnTo>
                <a:lnTo>
                  <a:pt x="101" y="212"/>
                </a:lnTo>
                <a:lnTo>
                  <a:pt x="104" y="229"/>
                </a:lnTo>
                <a:lnTo>
                  <a:pt x="106" y="243"/>
                </a:lnTo>
                <a:lnTo>
                  <a:pt x="107" y="247"/>
                </a:lnTo>
                <a:lnTo>
                  <a:pt x="109" y="248"/>
                </a:lnTo>
                <a:lnTo>
                  <a:pt x="110" y="247"/>
                </a:lnTo>
                <a:lnTo>
                  <a:pt x="110" y="247"/>
                </a:lnTo>
                <a:lnTo>
                  <a:pt x="116" y="239"/>
                </a:lnTo>
                <a:lnTo>
                  <a:pt x="123" y="223"/>
                </a:lnTo>
                <a:lnTo>
                  <a:pt x="134" y="201"/>
                </a:lnTo>
                <a:lnTo>
                  <a:pt x="134" y="201"/>
                </a:lnTo>
                <a:lnTo>
                  <a:pt x="159" y="206"/>
                </a:lnTo>
                <a:lnTo>
                  <a:pt x="186" y="209"/>
                </a:lnTo>
                <a:lnTo>
                  <a:pt x="215" y="212"/>
                </a:lnTo>
                <a:lnTo>
                  <a:pt x="215" y="212"/>
                </a:lnTo>
                <a:lnTo>
                  <a:pt x="229" y="214"/>
                </a:lnTo>
                <a:lnTo>
                  <a:pt x="243" y="217"/>
                </a:lnTo>
                <a:lnTo>
                  <a:pt x="254" y="220"/>
                </a:lnTo>
                <a:lnTo>
                  <a:pt x="263" y="225"/>
                </a:lnTo>
                <a:lnTo>
                  <a:pt x="270" y="230"/>
                </a:lnTo>
                <a:lnTo>
                  <a:pt x="277" y="236"/>
                </a:lnTo>
                <a:lnTo>
                  <a:pt x="280" y="241"/>
                </a:lnTo>
                <a:lnTo>
                  <a:pt x="283" y="247"/>
                </a:lnTo>
                <a:lnTo>
                  <a:pt x="283" y="247"/>
                </a:lnTo>
                <a:lnTo>
                  <a:pt x="287" y="278"/>
                </a:lnTo>
                <a:lnTo>
                  <a:pt x="296" y="334"/>
                </a:lnTo>
                <a:lnTo>
                  <a:pt x="299" y="363"/>
                </a:lnTo>
                <a:lnTo>
                  <a:pt x="303" y="391"/>
                </a:lnTo>
                <a:lnTo>
                  <a:pt x="304" y="413"/>
                </a:lnTo>
                <a:lnTo>
                  <a:pt x="304" y="421"/>
                </a:lnTo>
                <a:lnTo>
                  <a:pt x="303" y="427"/>
                </a:lnTo>
                <a:lnTo>
                  <a:pt x="303" y="427"/>
                </a:lnTo>
                <a:lnTo>
                  <a:pt x="301" y="438"/>
                </a:lnTo>
                <a:lnTo>
                  <a:pt x="297" y="448"/>
                </a:lnTo>
                <a:lnTo>
                  <a:pt x="289" y="466"/>
                </a:lnTo>
                <a:lnTo>
                  <a:pt x="275" y="488"/>
                </a:lnTo>
                <a:lnTo>
                  <a:pt x="275" y="488"/>
                </a:lnTo>
                <a:lnTo>
                  <a:pt x="266" y="500"/>
                </a:lnTo>
                <a:lnTo>
                  <a:pt x="257" y="508"/>
                </a:lnTo>
                <a:lnTo>
                  <a:pt x="257" y="508"/>
                </a:lnTo>
                <a:lnTo>
                  <a:pt x="242" y="502"/>
                </a:lnTo>
                <a:lnTo>
                  <a:pt x="229" y="499"/>
                </a:lnTo>
                <a:lnTo>
                  <a:pt x="225" y="497"/>
                </a:lnTo>
                <a:lnTo>
                  <a:pt x="222" y="499"/>
                </a:lnTo>
                <a:lnTo>
                  <a:pt x="222" y="499"/>
                </a:lnTo>
                <a:lnTo>
                  <a:pt x="221" y="501"/>
                </a:lnTo>
                <a:lnTo>
                  <a:pt x="221" y="506"/>
                </a:lnTo>
                <a:lnTo>
                  <a:pt x="221" y="520"/>
                </a:lnTo>
                <a:lnTo>
                  <a:pt x="222" y="541"/>
                </a:lnTo>
                <a:lnTo>
                  <a:pt x="204" y="565"/>
                </a:lnTo>
                <a:lnTo>
                  <a:pt x="204" y="565"/>
                </a:lnTo>
                <a:lnTo>
                  <a:pt x="199" y="559"/>
                </a:lnTo>
                <a:lnTo>
                  <a:pt x="187" y="547"/>
                </a:lnTo>
                <a:lnTo>
                  <a:pt x="181" y="541"/>
                </a:lnTo>
                <a:lnTo>
                  <a:pt x="175" y="537"/>
                </a:lnTo>
                <a:lnTo>
                  <a:pt x="171" y="535"/>
                </a:lnTo>
                <a:lnTo>
                  <a:pt x="170" y="536"/>
                </a:lnTo>
                <a:lnTo>
                  <a:pt x="169" y="537"/>
                </a:lnTo>
                <a:lnTo>
                  <a:pt x="169" y="537"/>
                </a:lnTo>
                <a:lnTo>
                  <a:pt x="169" y="547"/>
                </a:lnTo>
                <a:lnTo>
                  <a:pt x="169" y="558"/>
                </a:lnTo>
                <a:lnTo>
                  <a:pt x="170" y="566"/>
                </a:lnTo>
                <a:lnTo>
                  <a:pt x="169" y="572"/>
                </a:lnTo>
                <a:lnTo>
                  <a:pt x="169" y="572"/>
                </a:lnTo>
                <a:lnTo>
                  <a:pt x="169" y="577"/>
                </a:lnTo>
                <a:lnTo>
                  <a:pt x="169" y="584"/>
                </a:lnTo>
                <a:lnTo>
                  <a:pt x="169" y="594"/>
                </a:lnTo>
                <a:lnTo>
                  <a:pt x="169" y="594"/>
                </a:lnTo>
                <a:lnTo>
                  <a:pt x="164" y="598"/>
                </a:lnTo>
                <a:lnTo>
                  <a:pt x="152" y="610"/>
                </a:lnTo>
                <a:lnTo>
                  <a:pt x="146" y="616"/>
                </a:lnTo>
                <a:lnTo>
                  <a:pt x="140" y="624"/>
                </a:lnTo>
                <a:lnTo>
                  <a:pt x="136" y="632"/>
                </a:lnTo>
                <a:lnTo>
                  <a:pt x="134" y="640"/>
                </a:lnTo>
                <a:lnTo>
                  <a:pt x="134" y="640"/>
                </a:lnTo>
                <a:lnTo>
                  <a:pt x="134" y="647"/>
                </a:lnTo>
                <a:lnTo>
                  <a:pt x="135" y="655"/>
                </a:lnTo>
                <a:lnTo>
                  <a:pt x="138" y="663"/>
                </a:lnTo>
                <a:lnTo>
                  <a:pt x="141" y="670"/>
                </a:lnTo>
                <a:lnTo>
                  <a:pt x="147" y="676"/>
                </a:lnTo>
                <a:lnTo>
                  <a:pt x="153" y="681"/>
                </a:lnTo>
                <a:lnTo>
                  <a:pt x="161" y="685"/>
                </a:lnTo>
                <a:lnTo>
                  <a:pt x="169" y="686"/>
                </a:lnTo>
                <a:lnTo>
                  <a:pt x="169" y="686"/>
                </a:lnTo>
                <a:lnTo>
                  <a:pt x="178" y="685"/>
                </a:lnTo>
                <a:lnTo>
                  <a:pt x="184" y="682"/>
                </a:lnTo>
                <a:lnTo>
                  <a:pt x="187" y="679"/>
                </a:lnTo>
                <a:lnTo>
                  <a:pt x="191" y="675"/>
                </a:lnTo>
                <a:lnTo>
                  <a:pt x="192" y="670"/>
                </a:lnTo>
                <a:lnTo>
                  <a:pt x="193" y="665"/>
                </a:lnTo>
                <a:lnTo>
                  <a:pt x="194" y="657"/>
                </a:lnTo>
                <a:lnTo>
                  <a:pt x="194" y="657"/>
                </a:lnTo>
                <a:lnTo>
                  <a:pt x="196" y="653"/>
                </a:lnTo>
                <a:lnTo>
                  <a:pt x="200" y="651"/>
                </a:lnTo>
                <a:lnTo>
                  <a:pt x="215" y="641"/>
                </a:lnTo>
                <a:lnTo>
                  <a:pt x="237" y="629"/>
                </a:lnTo>
                <a:lnTo>
                  <a:pt x="249" y="621"/>
                </a:lnTo>
                <a:lnTo>
                  <a:pt x="262" y="610"/>
                </a:lnTo>
                <a:lnTo>
                  <a:pt x="262" y="610"/>
                </a:lnTo>
                <a:lnTo>
                  <a:pt x="277" y="600"/>
                </a:lnTo>
                <a:lnTo>
                  <a:pt x="291" y="593"/>
                </a:lnTo>
                <a:lnTo>
                  <a:pt x="304" y="588"/>
                </a:lnTo>
                <a:lnTo>
                  <a:pt x="316" y="584"/>
                </a:lnTo>
                <a:lnTo>
                  <a:pt x="326" y="583"/>
                </a:lnTo>
                <a:lnTo>
                  <a:pt x="334" y="583"/>
                </a:lnTo>
                <a:lnTo>
                  <a:pt x="340" y="583"/>
                </a:lnTo>
                <a:lnTo>
                  <a:pt x="340" y="583"/>
                </a:lnTo>
                <a:lnTo>
                  <a:pt x="342" y="587"/>
                </a:lnTo>
                <a:lnTo>
                  <a:pt x="344" y="595"/>
                </a:lnTo>
                <a:lnTo>
                  <a:pt x="347" y="600"/>
                </a:lnTo>
                <a:lnTo>
                  <a:pt x="349" y="605"/>
                </a:lnTo>
                <a:lnTo>
                  <a:pt x="353" y="609"/>
                </a:lnTo>
                <a:lnTo>
                  <a:pt x="357" y="612"/>
                </a:lnTo>
                <a:lnTo>
                  <a:pt x="357" y="612"/>
                </a:lnTo>
                <a:lnTo>
                  <a:pt x="365" y="615"/>
                </a:lnTo>
                <a:lnTo>
                  <a:pt x="372" y="617"/>
                </a:lnTo>
                <a:lnTo>
                  <a:pt x="379" y="617"/>
                </a:lnTo>
                <a:lnTo>
                  <a:pt x="386" y="617"/>
                </a:lnTo>
                <a:lnTo>
                  <a:pt x="397" y="615"/>
                </a:lnTo>
                <a:lnTo>
                  <a:pt x="400" y="613"/>
                </a:lnTo>
                <a:lnTo>
                  <a:pt x="400" y="612"/>
                </a:lnTo>
                <a:lnTo>
                  <a:pt x="400" y="612"/>
                </a:lnTo>
                <a:lnTo>
                  <a:pt x="400" y="612"/>
                </a:lnTo>
                <a:lnTo>
                  <a:pt x="400" y="615"/>
                </a:lnTo>
                <a:lnTo>
                  <a:pt x="404" y="622"/>
                </a:lnTo>
                <a:lnTo>
                  <a:pt x="413" y="630"/>
                </a:lnTo>
                <a:lnTo>
                  <a:pt x="418" y="634"/>
                </a:lnTo>
                <a:lnTo>
                  <a:pt x="425" y="638"/>
                </a:lnTo>
                <a:lnTo>
                  <a:pt x="425" y="638"/>
                </a:lnTo>
                <a:lnTo>
                  <a:pt x="431" y="639"/>
                </a:lnTo>
                <a:lnTo>
                  <a:pt x="437" y="640"/>
                </a:lnTo>
                <a:lnTo>
                  <a:pt x="448" y="641"/>
                </a:lnTo>
                <a:lnTo>
                  <a:pt x="456" y="640"/>
                </a:lnTo>
                <a:lnTo>
                  <a:pt x="459" y="640"/>
                </a:lnTo>
                <a:lnTo>
                  <a:pt x="459" y="640"/>
                </a:lnTo>
                <a:lnTo>
                  <a:pt x="461" y="646"/>
                </a:lnTo>
                <a:lnTo>
                  <a:pt x="464" y="656"/>
                </a:lnTo>
                <a:lnTo>
                  <a:pt x="466" y="671"/>
                </a:lnTo>
                <a:lnTo>
                  <a:pt x="466" y="671"/>
                </a:lnTo>
                <a:lnTo>
                  <a:pt x="470" y="691"/>
                </a:lnTo>
                <a:lnTo>
                  <a:pt x="476" y="713"/>
                </a:lnTo>
                <a:lnTo>
                  <a:pt x="484" y="732"/>
                </a:lnTo>
                <a:lnTo>
                  <a:pt x="489" y="742"/>
                </a:lnTo>
                <a:lnTo>
                  <a:pt x="494" y="749"/>
                </a:lnTo>
                <a:lnTo>
                  <a:pt x="494" y="749"/>
                </a:lnTo>
                <a:lnTo>
                  <a:pt x="512" y="773"/>
                </a:lnTo>
                <a:lnTo>
                  <a:pt x="517" y="783"/>
                </a:lnTo>
                <a:lnTo>
                  <a:pt x="518" y="788"/>
                </a:lnTo>
                <a:lnTo>
                  <a:pt x="519" y="791"/>
                </a:lnTo>
                <a:lnTo>
                  <a:pt x="519" y="791"/>
                </a:lnTo>
                <a:lnTo>
                  <a:pt x="520" y="817"/>
                </a:lnTo>
                <a:lnTo>
                  <a:pt x="520" y="830"/>
                </a:lnTo>
                <a:lnTo>
                  <a:pt x="519" y="832"/>
                </a:lnTo>
                <a:lnTo>
                  <a:pt x="519" y="834"/>
                </a:lnTo>
                <a:lnTo>
                  <a:pt x="519" y="834"/>
                </a:lnTo>
                <a:lnTo>
                  <a:pt x="516" y="835"/>
                </a:lnTo>
                <a:lnTo>
                  <a:pt x="508" y="840"/>
                </a:lnTo>
                <a:lnTo>
                  <a:pt x="490" y="854"/>
                </a:lnTo>
                <a:lnTo>
                  <a:pt x="472" y="870"/>
                </a:lnTo>
                <a:lnTo>
                  <a:pt x="466" y="875"/>
                </a:lnTo>
                <a:lnTo>
                  <a:pt x="462" y="876"/>
                </a:lnTo>
                <a:lnTo>
                  <a:pt x="462" y="876"/>
                </a:lnTo>
                <a:lnTo>
                  <a:pt x="455" y="878"/>
                </a:lnTo>
                <a:lnTo>
                  <a:pt x="449" y="881"/>
                </a:lnTo>
                <a:lnTo>
                  <a:pt x="443" y="884"/>
                </a:lnTo>
                <a:lnTo>
                  <a:pt x="438" y="889"/>
                </a:lnTo>
                <a:lnTo>
                  <a:pt x="433" y="895"/>
                </a:lnTo>
                <a:lnTo>
                  <a:pt x="431" y="901"/>
                </a:lnTo>
                <a:lnTo>
                  <a:pt x="430" y="905"/>
                </a:lnTo>
                <a:lnTo>
                  <a:pt x="430" y="909"/>
                </a:lnTo>
                <a:lnTo>
                  <a:pt x="430" y="909"/>
                </a:lnTo>
                <a:lnTo>
                  <a:pt x="432" y="915"/>
                </a:lnTo>
                <a:lnTo>
                  <a:pt x="435" y="921"/>
                </a:lnTo>
                <a:lnTo>
                  <a:pt x="437" y="924"/>
                </a:lnTo>
                <a:lnTo>
                  <a:pt x="441" y="928"/>
                </a:lnTo>
                <a:lnTo>
                  <a:pt x="446" y="930"/>
                </a:lnTo>
                <a:lnTo>
                  <a:pt x="450" y="933"/>
                </a:lnTo>
                <a:lnTo>
                  <a:pt x="462" y="936"/>
                </a:lnTo>
                <a:lnTo>
                  <a:pt x="462" y="936"/>
                </a:lnTo>
                <a:lnTo>
                  <a:pt x="475" y="939"/>
                </a:lnTo>
                <a:lnTo>
                  <a:pt x="484" y="939"/>
                </a:lnTo>
                <a:lnTo>
                  <a:pt x="494" y="940"/>
                </a:lnTo>
                <a:lnTo>
                  <a:pt x="494" y="940"/>
                </a:lnTo>
                <a:lnTo>
                  <a:pt x="496" y="941"/>
                </a:lnTo>
                <a:lnTo>
                  <a:pt x="502" y="945"/>
                </a:lnTo>
                <a:lnTo>
                  <a:pt x="513" y="948"/>
                </a:lnTo>
                <a:lnTo>
                  <a:pt x="519" y="950"/>
                </a:lnTo>
                <a:lnTo>
                  <a:pt x="525" y="951"/>
                </a:lnTo>
                <a:lnTo>
                  <a:pt x="525" y="951"/>
                </a:lnTo>
                <a:lnTo>
                  <a:pt x="532" y="950"/>
                </a:lnTo>
                <a:lnTo>
                  <a:pt x="540" y="948"/>
                </a:lnTo>
                <a:lnTo>
                  <a:pt x="551" y="945"/>
                </a:lnTo>
                <a:lnTo>
                  <a:pt x="558" y="941"/>
                </a:lnTo>
                <a:lnTo>
                  <a:pt x="561" y="940"/>
                </a:lnTo>
                <a:lnTo>
                  <a:pt x="561" y="940"/>
                </a:lnTo>
                <a:lnTo>
                  <a:pt x="567" y="941"/>
                </a:lnTo>
                <a:lnTo>
                  <a:pt x="582" y="942"/>
                </a:lnTo>
                <a:lnTo>
                  <a:pt x="598" y="942"/>
                </a:lnTo>
                <a:lnTo>
                  <a:pt x="605" y="941"/>
                </a:lnTo>
                <a:lnTo>
                  <a:pt x="611" y="940"/>
                </a:lnTo>
                <a:lnTo>
                  <a:pt x="611" y="940"/>
                </a:lnTo>
                <a:lnTo>
                  <a:pt x="617" y="935"/>
                </a:lnTo>
                <a:lnTo>
                  <a:pt x="622" y="931"/>
                </a:lnTo>
                <a:lnTo>
                  <a:pt x="624" y="928"/>
                </a:lnTo>
                <a:lnTo>
                  <a:pt x="624" y="922"/>
                </a:lnTo>
                <a:lnTo>
                  <a:pt x="624" y="922"/>
                </a:lnTo>
                <a:lnTo>
                  <a:pt x="624" y="916"/>
                </a:lnTo>
                <a:lnTo>
                  <a:pt x="625" y="909"/>
                </a:lnTo>
                <a:lnTo>
                  <a:pt x="625" y="904"/>
                </a:lnTo>
                <a:lnTo>
                  <a:pt x="625" y="902"/>
                </a:lnTo>
                <a:lnTo>
                  <a:pt x="624" y="901"/>
                </a:lnTo>
                <a:lnTo>
                  <a:pt x="624" y="901"/>
                </a:lnTo>
                <a:lnTo>
                  <a:pt x="627" y="900"/>
                </a:lnTo>
                <a:lnTo>
                  <a:pt x="634" y="900"/>
                </a:lnTo>
                <a:lnTo>
                  <a:pt x="659" y="900"/>
                </a:lnTo>
                <a:lnTo>
                  <a:pt x="674" y="899"/>
                </a:lnTo>
                <a:lnTo>
                  <a:pt x="687" y="898"/>
                </a:lnTo>
                <a:lnTo>
                  <a:pt x="698" y="895"/>
                </a:lnTo>
                <a:lnTo>
                  <a:pt x="703" y="893"/>
                </a:lnTo>
                <a:lnTo>
                  <a:pt x="705" y="890"/>
                </a:lnTo>
                <a:lnTo>
                  <a:pt x="705" y="890"/>
                </a:lnTo>
                <a:lnTo>
                  <a:pt x="710" y="886"/>
                </a:lnTo>
                <a:lnTo>
                  <a:pt x="712" y="881"/>
                </a:lnTo>
                <a:lnTo>
                  <a:pt x="714" y="876"/>
                </a:lnTo>
                <a:lnTo>
                  <a:pt x="715" y="872"/>
                </a:lnTo>
                <a:lnTo>
                  <a:pt x="715" y="867"/>
                </a:lnTo>
                <a:lnTo>
                  <a:pt x="714" y="864"/>
                </a:lnTo>
                <a:lnTo>
                  <a:pt x="709" y="855"/>
                </a:lnTo>
                <a:lnTo>
                  <a:pt x="709" y="855"/>
                </a:lnTo>
                <a:lnTo>
                  <a:pt x="705" y="846"/>
                </a:lnTo>
                <a:lnTo>
                  <a:pt x="703" y="837"/>
                </a:lnTo>
                <a:lnTo>
                  <a:pt x="699" y="817"/>
                </a:lnTo>
                <a:lnTo>
                  <a:pt x="699" y="817"/>
                </a:lnTo>
                <a:lnTo>
                  <a:pt x="698" y="807"/>
                </a:lnTo>
                <a:lnTo>
                  <a:pt x="697" y="792"/>
                </a:lnTo>
                <a:lnTo>
                  <a:pt x="697" y="757"/>
                </a:lnTo>
                <a:lnTo>
                  <a:pt x="699" y="710"/>
                </a:lnTo>
                <a:lnTo>
                  <a:pt x="699" y="710"/>
                </a:lnTo>
                <a:lnTo>
                  <a:pt x="706" y="711"/>
                </a:lnTo>
                <a:lnTo>
                  <a:pt x="724" y="714"/>
                </a:lnTo>
                <a:lnTo>
                  <a:pt x="736" y="717"/>
                </a:lnTo>
                <a:lnTo>
                  <a:pt x="749" y="721"/>
                </a:lnTo>
                <a:lnTo>
                  <a:pt x="762" y="726"/>
                </a:lnTo>
                <a:lnTo>
                  <a:pt x="773" y="731"/>
                </a:lnTo>
                <a:lnTo>
                  <a:pt x="773" y="731"/>
                </a:lnTo>
                <a:lnTo>
                  <a:pt x="780" y="734"/>
                </a:lnTo>
                <a:lnTo>
                  <a:pt x="788" y="737"/>
                </a:lnTo>
                <a:lnTo>
                  <a:pt x="800" y="738"/>
                </a:lnTo>
                <a:lnTo>
                  <a:pt x="814" y="739"/>
                </a:lnTo>
                <a:lnTo>
                  <a:pt x="845" y="740"/>
                </a:lnTo>
                <a:lnTo>
                  <a:pt x="879" y="739"/>
                </a:lnTo>
                <a:lnTo>
                  <a:pt x="937" y="737"/>
                </a:lnTo>
                <a:lnTo>
                  <a:pt x="963" y="734"/>
                </a:lnTo>
                <a:lnTo>
                  <a:pt x="963" y="734"/>
                </a:lnTo>
                <a:lnTo>
                  <a:pt x="979" y="740"/>
                </a:lnTo>
                <a:lnTo>
                  <a:pt x="996" y="744"/>
                </a:lnTo>
                <a:lnTo>
                  <a:pt x="1017" y="749"/>
                </a:lnTo>
                <a:lnTo>
                  <a:pt x="1017" y="749"/>
                </a:lnTo>
                <a:lnTo>
                  <a:pt x="1027" y="750"/>
                </a:lnTo>
                <a:lnTo>
                  <a:pt x="1040" y="751"/>
                </a:lnTo>
                <a:lnTo>
                  <a:pt x="1065" y="750"/>
                </a:lnTo>
                <a:lnTo>
                  <a:pt x="1084" y="748"/>
                </a:lnTo>
                <a:lnTo>
                  <a:pt x="1089" y="746"/>
                </a:lnTo>
                <a:lnTo>
                  <a:pt x="1090" y="745"/>
                </a:lnTo>
                <a:lnTo>
                  <a:pt x="1090" y="745"/>
                </a:lnTo>
                <a:lnTo>
                  <a:pt x="1089" y="746"/>
                </a:lnTo>
                <a:lnTo>
                  <a:pt x="1089" y="749"/>
                </a:lnTo>
                <a:lnTo>
                  <a:pt x="1089" y="759"/>
                </a:lnTo>
                <a:lnTo>
                  <a:pt x="1089" y="789"/>
                </a:lnTo>
                <a:lnTo>
                  <a:pt x="1090" y="834"/>
                </a:lnTo>
                <a:lnTo>
                  <a:pt x="1068" y="863"/>
                </a:lnTo>
                <a:lnTo>
                  <a:pt x="1068" y="863"/>
                </a:lnTo>
                <a:lnTo>
                  <a:pt x="1062" y="863"/>
                </a:lnTo>
                <a:lnTo>
                  <a:pt x="1048" y="863"/>
                </a:lnTo>
                <a:lnTo>
                  <a:pt x="1038" y="865"/>
                </a:lnTo>
                <a:lnTo>
                  <a:pt x="1030" y="867"/>
                </a:lnTo>
                <a:lnTo>
                  <a:pt x="1020" y="871"/>
                </a:lnTo>
                <a:lnTo>
                  <a:pt x="1013" y="876"/>
                </a:lnTo>
                <a:lnTo>
                  <a:pt x="1013" y="876"/>
                </a:lnTo>
                <a:lnTo>
                  <a:pt x="1009" y="879"/>
                </a:lnTo>
                <a:lnTo>
                  <a:pt x="1007" y="883"/>
                </a:lnTo>
                <a:lnTo>
                  <a:pt x="1006" y="887"/>
                </a:lnTo>
                <a:lnTo>
                  <a:pt x="1006" y="890"/>
                </a:lnTo>
                <a:lnTo>
                  <a:pt x="1006" y="899"/>
                </a:lnTo>
                <a:lnTo>
                  <a:pt x="1008" y="907"/>
                </a:lnTo>
                <a:lnTo>
                  <a:pt x="1012" y="915"/>
                </a:lnTo>
                <a:lnTo>
                  <a:pt x="1015" y="921"/>
                </a:lnTo>
                <a:lnTo>
                  <a:pt x="1019" y="925"/>
                </a:lnTo>
                <a:lnTo>
                  <a:pt x="1062" y="929"/>
                </a:lnTo>
                <a:lnTo>
                  <a:pt x="1062" y="929"/>
                </a:lnTo>
                <a:lnTo>
                  <a:pt x="1072" y="930"/>
                </a:lnTo>
                <a:lnTo>
                  <a:pt x="1085" y="930"/>
                </a:lnTo>
                <a:lnTo>
                  <a:pt x="1105" y="929"/>
                </a:lnTo>
                <a:lnTo>
                  <a:pt x="1105" y="929"/>
                </a:lnTo>
                <a:lnTo>
                  <a:pt x="1126" y="929"/>
                </a:lnTo>
                <a:lnTo>
                  <a:pt x="1139" y="928"/>
                </a:lnTo>
                <a:lnTo>
                  <a:pt x="1151" y="927"/>
                </a:lnTo>
                <a:lnTo>
                  <a:pt x="1160" y="924"/>
                </a:lnTo>
                <a:lnTo>
                  <a:pt x="1170" y="919"/>
                </a:lnTo>
                <a:lnTo>
                  <a:pt x="1174" y="917"/>
                </a:lnTo>
                <a:lnTo>
                  <a:pt x="1177" y="913"/>
                </a:lnTo>
                <a:lnTo>
                  <a:pt x="1180" y="910"/>
                </a:lnTo>
                <a:lnTo>
                  <a:pt x="1182" y="905"/>
                </a:lnTo>
                <a:lnTo>
                  <a:pt x="1182" y="905"/>
                </a:lnTo>
                <a:lnTo>
                  <a:pt x="1194" y="867"/>
                </a:lnTo>
                <a:lnTo>
                  <a:pt x="1199" y="852"/>
                </a:lnTo>
                <a:lnTo>
                  <a:pt x="1200" y="844"/>
                </a:lnTo>
                <a:lnTo>
                  <a:pt x="1199" y="837"/>
                </a:lnTo>
                <a:lnTo>
                  <a:pt x="1199" y="837"/>
                </a:lnTo>
                <a:lnTo>
                  <a:pt x="1199" y="817"/>
                </a:lnTo>
                <a:lnTo>
                  <a:pt x="1200" y="786"/>
                </a:lnTo>
                <a:lnTo>
                  <a:pt x="1202" y="749"/>
                </a:lnTo>
                <a:lnTo>
                  <a:pt x="1248" y="738"/>
                </a:lnTo>
                <a:lnTo>
                  <a:pt x="1259" y="823"/>
                </a:lnTo>
                <a:lnTo>
                  <a:pt x="1259" y="823"/>
                </a:lnTo>
                <a:lnTo>
                  <a:pt x="1252" y="834"/>
                </a:lnTo>
                <a:lnTo>
                  <a:pt x="1245" y="842"/>
                </a:lnTo>
                <a:lnTo>
                  <a:pt x="1239" y="848"/>
                </a:lnTo>
                <a:lnTo>
                  <a:pt x="1239" y="848"/>
                </a:lnTo>
                <a:lnTo>
                  <a:pt x="1230" y="853"/>
                </a:lnTo>
                <a:lnTo>
                  <a:pt x="1225" y="857"/>
                </a:lnTo>
                <a:lnTo>
                  <a:pt x="1221" y="860"/>
                </a:lnTo>
                <a:lnTo>
                  <a:pt x="1216" y="866"/>
                </a:lnTo>
                <a:lnTo>
                  <a:pt x="1211" y="872"/>
                </a:lnTo>
                <a:lnTo>
                  <a:pt x="1209" y="881"/>
                </a:lnTo>
                <a:lnTo>
                  <a:pt x="1206" y="890"/>
                </a:lnTo>
                <a:lnTo>
                  <a:pt x="1206" y="890"/>
                </a:lnTo>
                <a:lnTo>
                  <a:pt x="1207" y="900"/>
                </a:lnTo>
                <a:lnTo>
                  <a:pt x="1209" y="909"/>
                </a:lnTo>
                <a:lnTo>
                  <a:pt x="1212" y="915"/>
                </a:lnTo>
                <a:lnTo>
                  <a:pt x="1216" y="919"/>
                </a:lnTo>
                <a:lnTo>
                  <a:pt x="1219" y="923"/>
                </a:lnTo>
                <a:lnTo>
                  <a:pt x="1224" y="924"/>
                </a:lnTo>
                <a:lnTo>
                  <a:pt x="1228" y="925"/>
                </a:lnTo>
                <a:lnTo>
                  <a:pt x="1231" y="925"/>
                </a:lnTo>
                <a:lnTo>
                  <a:pt x="1231" y="925"/>
                </a:lnTo>
                <a:lnTo>
                  <a:pt x="1238" y="925"/>
                </a:lnTo>
                <a:lnTo>
                  <a:pt x="1246" y="925"/>
                </a:lnTo>
                <a:lnTo>
                  <a:pt x="1256" y="925"/>
                </a:lnTo>
                <a:lnTo>
                  <a:pt x="1256" y="925"/>
                </a:lnTo>
                <a:lnTo>
                  <a:pt x="1256" y="927"/>
                </a:lnTo>
                <a:lnTo>
                  <a:pt x="1257" y="929"/>
                </a:lnTo>
                <a:lnTo>
                  <a:pt x="1259" y="930"/>
                </a:lnTo>
                <a:lnTo>
                  <a:pt x="1262" y="931"/>
                </a:lnTo>
                <a:lnTo>
                  <a:pt x="1266" y="931"/>
                </a:lnTo>
                <a:lnTo>
                  <a:pt x="1274" y="931"/>
                </a:lnTo>
                <a:lnTo>
                  <a:pt x="1285" y="929"/>
                </a:lnTo>
                <a:lnTo>
                  <a:pt x="1285" y="929"/>
                </a:lnTo>
                <a:lnTo>
                  <a:pt x="1294" y="925"/>
                </a:lnTo>
                <a:lnTo>
                  <a:pt x="1304" y="922"/>
                </a:lnTo>
                <a:lnTo>
                  <a:pt x="1311" y="917"/>
                </a:lnTo>
                <a:lnTo>
                  <a:pt x="1316" y="912"/>
                </a:lnTo>
                <a:lnTo>
                  <a:pt x="1324" y="905"/>
                </a:lnTo>
                <a:lnTo>
                  <a:pt x="1327" y="901"/>
                </a:lnTo>
                <a:lnTo>
                  <a:pt x="1327" y="901"/>
                </a:lnTo>
                <a:lnTo>
                  <a:pt x="1329" y="901"/>
                </a:lnTo>
                <a:lnTo>
                  <a:pt x="1338" y="899"/>
                </a:lnTo>
                <a:lnTo>
                  <a:pt x="1344" y="896"/>
                </a:lnTo>
                <a:lnTo>
                  <a:pt x="1350" y="893"/>
                </a:lnTo>
                <a:lnTo>
                  <a:pt x="1356" y="887"/>
                </a:lnTo>
                <a:lnTo>
                  <a:pt x="1362" y="879"/>
                </a:lnTo>
                <a:lnTo>
                  <a:pt x="1362" y="879"/>
                </a:lnTo>
                <a:lnTo>
                  <a:pt x="1367" y="871"/>
                </a:lnTo>
                <a:lnTo>
                  <a:pt x="1369" y="861"/>
                </a:lnTo>
                <a:lnTo>
                  <a:pt x="1370" y="853"/>
                </a:lnTo>
                <a:lnTo>
                  <a:pt x="1370" y="844"/>
                </a:lnTo>
                <a:lnTo>
                  <a:pt x="1370" y="836"/>
                </a:lnTo>
                <a:lnTo>
                  <a:pt x="1368" y="830"/>
                </a:lnTo>
                <a:lnTo>
                  <a:pt x="1365" y="820"/>
                </a:lnTo>
                <a:lnTo>
                  <a:pt x="1365" y="820"/>
                </a:lnTo>
                <a:lnTo>
                  <a:pt x="1364" y="815"/>
                </a:lnTo>
                <a:lnTo>
                  <a:pt x="1363" y="807"/>
                </a:lnTo>
                <a:lnTo>
                  <a:pt x="1362" y="788"/>
                </a:lnTo>
                <a:lnTo>
                  <a:pt x="1362" y="749"/>
                </a:lnTo>
                <a:lnTo>
                  <a:pt x="1362" y="675"/>
                </a:lnTo>
                <a:lnTo>
                  <a:pt x="1362" y="675"/>
                </a:lnTo>
                <a:lnTo>
                  <a:pt x="1370" y="667"/>
                </a:lnTo>
                <a:lnTo>
                  <a:pt x="1392" y="647"/>
                </a:lnTo>
                <a:lnTo>
                  <a:pt x="1405" y="634"/>
                </a:lnTo>
                <a:lnTo>
                  <a:pt x="1419" y="619"/>
                </a:lnTo>
                <a:lnTo>
                  <a:pt x="1432" y="605"/>
                </a:lnTo>
                <a:lnTo>
                  <a:pt x="1443" y="590"/>
                </a:lnTo>
                <a:lnTo>
                  <a:pt x="1443" y="590"/>
                </a:lnTo>
                <a:lnTo>
                  <a:pt x="1448" y="582"/>
                </a:lnTo>
                <a:lnTo>
                  <a:pt x="1452" y="574"/>
                </a:lnTo>
                <a:lnTo>
                  <a:pt x="1460" y="553"/>
                </a:lnTo>
                <a:lnTo>
                  <a:pt x="1467" y="530"/>
                </a:lnTo>
                <a:lnTo>
                  <a:pt x="1472" y="508"/>
                </a:lnTo>
                <a:lnTo>
                  <a:pt x="1479" y="472"/>
                </a:lnTo>
                <a:lnTo>
                  <a:pt x="1481" y="456"/>
                </a:lnTo>
                <a:lnTo>
                  <a:pt x="1481" y="456"/>
                </a:lnTo>
                <a:lnTo>
                  <a:pt x="1485" y="468"/>
                </a:lnTo>
                <a:lnTo>
                  <a:pt x="1495" y="494"/>
                </a:lnTo>
                <a:lnTo>
                  <a:pt x="1499" y="506"/>
                </a:lnTo>
                <a:lnTo>
                  <a:pt x="1504" y="514"/>
                </a:lnTo>
                <a:lnTo>
                  <a:pt x="1506" y="518"/>
                </a:lnTo>
                <a:lnTo>
                  <a:pt x="1508" y="519"/>
                </a:lnTo>
                <a:lnTo>
                  <a:pt x="1509" y="518"/>
                </a:lnTo>
                <a:lnTo>
                  <a:pt x="1510" y="515"/>
                </a:lnTo>
                <a:lnTo>
                  <a:pt x="1510" y="515"/>
                </a:lnTo>
                <a:lnTo>
                  <a:pt x="1512" y="501"/>
                </a:lnTo>
                <a:lnTo>
                  <a:pt x="1512" y="484"/>
                </a:lnTo>
                <a:lnTo>
                  <a:pt x="1510" y="431"/>
                </a:lnTo>
                <a:lnTo>
                  <a:pt x="1510" y="431"/>
                </a:lnTo>
                <a:lnTo>
                  <a:pt x="1508" y="408"/>
                </a:lnTo>
                <a:lnTo>
                  <a:pt x="1502" y="376"/>
                </a:lnTo>
                <a:lnTo>
                  <a:pt x="1493" y="339"/>
                </a:lnTo>
                <a:lnTo>
                  <a:pt x="1484" y="298"/>
                </a:lnTo>
                <a:lnTo>
                  <a:pt x="1462" y="216"/>
                </a:lnTo>
                <a:lnTo>
                  <a:pt x="1451" y="180"/>
                </a:lnTo>
                <a:lnTo>
                  <a:pt x="1443" y="151"/>
                </a:lnTo>
                <a:lnTo>
                  <a:pt x="1443" y="151"/>
                </a:lnTo>
                <a:lnTo>
                  <a:pt x="1440" y="147"/>
                </a:lnTo>
                <a:lnTo>
                  <a:pt x="1438" y="141"/>
                </a:lnTo>
                <a:lnTo>
                  <a:pt x="1429" y="130"/>
                </a:lnTo>
                <a:lnTo>
                  <a:pt x="1419" y="119"/>
                </a:lnTo>
                <a:lnTo>
                  <a:pt x="1407" y="109"/>
                </a:lnTo>
                <a:lnTo>
                  <a:pt x="1392" y="101"/>
                </a:lnTo>
                <a:lnTo>
                  <a:pt x="1376" y="92"/>
                </a:lnTo>
                <a:lnTo>
                  <a:pt x="1361" y="84"/>
                </a:lnTo>
                <a:lnTo>
                  <a:pt x="1344" y="78"/>
                </a:lnTo>
                <a:lnTo>
                  <a:pt x="1309" y="66"/>
                </a:lnTo>
                <a:lnTo>
                  <a:pt x="1276" y="56"/>
                </a:lnTo>
                <a:lnTo>
                  <a:pt x="1248" y="50"/>
                </a:lnTo>
                <a:lnTo>
                  <a:pt x="1228" y="46"/>
                </a:lnTo>
                <a:lnTo>
                  <a:pt x="1228" y="46"/>
                </a:lnTo>
                <a:lnTo>
                  <a:pt x="1193" y="43"/>
                </a:lnTo>
                <a:lnTo>
                  <a:pt x="1157" y="40"/>
                </a:lnTo>
                <a:lnTo>
                  <a:pt x="1118" y="39"/>
                </a:lnTo>
                <a:lnTo>
                  <a:pt x="1118" y="39"/>
                </a:lnTo>
                <a:lnTo>
                  <a:pt x="1111" y="34"/>
                </a:lnTo>
                <a:lnTo>
                  <a:pt x="1090" y="24"/>
                </a:lnTo>
                <a:lnTo>
                  <a:pt x="1078" y="20"/>
                </a:lnTo>
                <a:lnTo>
                  <a:pt x="1065" y="15"/>
                </a:lnTo>
                <a:lnTo>
                  <a:pt x="1053" y="12"/>
                </a:lnTo>
                <a:lnTo>
                  <a:pt x="1041" y="11"/>
                </a:lnTo>
                <a:lnTo>
                  <a:pt x="1041" y="11"/>
                </a:lnTo>
                <a:lnTo>
                  <a:pt x="1020" y="10"/>
                </a:lnTo>
                <a:lnTo>
                  <a:pt x="1005" y="9"/>
                </a:lnTo>
                <a:lnTo>
                  <a:pt x="990" y="6"/>
                </a:lnTo>
                <a:lnTo>
                  <a:pt x="990" y="6"/>
                </a:lnTo>
                <a:lnTo>
                  <a:pt x="969" y="10"/>
                </a:lnTo>
                <a:lnTo>
                  <a:pt x="948" y="16"/>
                </a:lnTo>
                <a:lnTo>
                  <a:pt x="924" y="23"/>
                </a:lnTo>
                <a:lnTo>
                  <a:pt x="924" y="23"/>
                </a:lnTo>
                <a:lnTo>
                  <a:pt x="901" y="18"/>
                </a:lnTo>
                <a:lnTo>
                  <a:pt x="880" y="15"/>
                </a:lnTo>
                <a:lnTo>
                  <a:pt x="862" y="12"/>
                </a:lnTo>
                <a:lnTo>
                  <a:pt x="846" y="11"/>
                </a:lnTo>
                <a:lnTo>
                  <a:pt x="833" y="12"/>
                </a:lnTo>
                <a:lnTo>
                  <a:pt x="821" y="14"/>
                </a:lnTo>
                <a:lnTo>
                  <a:pt x="811" y="16"/>
                </a:lnTo>
                <a:lnTo>
                  <a:pt x="802" y="20"/>
                </a:lnTo>
                <a:lnTo>
                  <a:pt x="802" y="20"/>
                </a:lnTo>
                <a:lnTo>
                  <a:pt x="796" y="22"/>
                </a:lnTo>
                <a:lnTo>
                  <a:pt x="787" y="24"/>
                </a:lnTo>
                <a:lnTo>
                  <a:pt x="768" y="28"/>
                </a:lnTo>
                <a:lnTo>
                  <a:pt x="745" y="32"/>
                </a:lnTo>
                <a:lnTo>
                  <a:pt x="745" y="32"/>
                </a:lnTo>
                <a:lnTo>
                  <a:pt x="749" y="32"/>
                </a:lnTo>
                <a:lnTo>
                  <a:pt x="752" y="30"/>
                </a:lnTo>
                <a:lnTo>
                  <a:pt x="755" y="29"/>
                </a:lnTo>
                <a:lnTo>
                  <a:pt x="753" y="28"/>
                </a:lnTo>
                <a:lnTo>
                  <a:pt x="746" y="28"/>
                </a:lnTo>
                <a:lnTo>
                  <a:pt x="712" y="24"/>
                </a:lnTo>
                <a:lnTo>
                  <a:pt x="712" y="24"/>
                </a:lnTo>
                <a:lnTo>
                  <a:pt x="688" y="24"/>
                </a:lnTo>
                <a:lnTo>
                  <a:pt x="666" y="26"/>
                </a:lnTo>
                <a:lnTo>
                  <a:pt x="647" y="29"/>
                </a:lnTo>
                <a:lnTo>
                  <a:pt x="630" y="33"/>
                </a:lnTo>
                <a:lnTo>
                  <a:pt x="617" y="37"/>
                </a:lnTo>
                <a:lnTo>
                  <a:pt x="607" y="39"/>
                </a:lnTo>
                <a:lnTo>
                  <a:pt x="600" y="43"/>
                </a:lnTo>
                <a:lnTo>
                  <a:pt x="540" y="57"/>
                </a:lnTo>
                <a:lnTo>
                  <a:pt x="540" y="57"/>
                </a:lnTo>
                <a:lnTo>
                  <a:pt x="546" y="49"/>
                </a:lnTo>
                <a:lnTo>
                  <a:pt x="552" y="40"/>
                </a:lnTo>
                <a:lnTo>
                  <a:pt x="559" y="29"/>
                </a:lnTo>
                <a:lnTo>
                  <a:pt x="564" y="20"/>
                </a:lnTo>
                <a:lnTo>
                  <a:pt x="565" y="15"/>
                </a:lnTo>
                <a:lnTo>
                  <a:pt x="566" y="10"/>
                </a:lnTo>
                <a:lnTo>
                  <a:pt x="565" y="6"/>
                </a:lnTo>
                <a:lnTo>
                  <a:pt x="564" y="4"/>
                </a:lnTo>
                <a:lnTo>
                  <a:pt x="561" y="1"/>
                </a:lnTo>
                <a:lnTo>
                  <a:pt x="558" y="0"/>
                </a:lnTo>
                <a:lnTo>
                  <a:pt x="558" y="0"/>
                </a:lnTo>
                <a:lnTo>
                  <a:pt x="548" y="0"/>
                </a:lnTo>
                <a:lnTo>
                  <a:pt x="540" y="1"/>
                </a:lnTo>
                <a:lnTo>
                  <a:pt x="531" y="4"/>
                </a:lnTo>
                <a:lnTo>
                  <a:pt x="525" y="8"/>
                </a:lnTo>
                <a:lnTo>
                  <a:pt x="513" y="17"/>
                </a:lnTo>
                <a:lnTo>
                  <a:pt x="505" y="24"/>
                </a:lnTo>
                <a:lnTo>
                  <a:pt x="505" y="24"/>
                </a:lnTo>
                <a:lnTo>
                  <a:pt x="494" y="35"/>
                </a:lnTo>
                <a:lnTo>
                  <a:pt x="481" y="51"/>
                </a:lnTo>
                <a:lnTo>
                  <a:pt x="466" y="70"/>
                </a:lnTo>
                <a:lnTo>
                  <a:pt x="466" y="70"/>
                </a:lnTo>
                <a:lnTo>
                  <a:pt x="461" y="62"/>
                </a:lnTo>
                <a:lnTo>
                  <a:pt x="456" y="53"/>
                </a:lnTo>
                <a:lnTo>
                  <a:pt x="450" y="44"/>
                </a:lnTo>
                <a:lnTo>
                  <a:pt x="441" y="34"/>
                </a:lnTo>
                <a:lnTo>
                  <a:pt x="430" y="24"/>
                </a:lnTo>
                <a:lnTo>
                  <a:pt x="424" y="21"/>
                </a:lnTo>
                <a:lnTo>
                  <a:pt x="417" y="17"/>
                </a:lnTo>
                <a:lnTo>
                  <a:pt x="409" y="16"/>
                </a:lnTo>
                <a:lnTo>
                  <a:pt x="402" y="15"/>
                </a:lnTo>
                <a:lnTo>
                  <a:pt x="402" y="15"/>
                </a:lnTo>
                <a:lnTo>
                  <a:pt x="395" y="15"/>
                </a:lnTo>
                <a:lnTo>
                  <a:pt x="388" y="15"/>
                </a:lnTo>
                <a:lnTo>
                  <a:pt x="382" y="17"/>
                </a:lnTo>
                <a:lnTo>
                  <a:pt x="376" y="20"/>
                </a:lnTo>
                <a:lnTo>
                  <a:pt x="371" y="23"/>
                </a:lnTo>
                <a:lnTo>
                  <a:pt x="366" y="27"/>
                </a:lnTo>
                <a:lnTo>
                  <a:pt x="357" y="35"/>
                </a:lnTo>
                <a:lnTo>
                  <a:pt x="351" y="45"/>
                </a:lnTo>
                <a:lnTo>
                  <a:pt x="348" y="53"/>
                </a:lnTo>
                <a:lnTo>
                  <a:pt x="342" y="63"/>
                </a:lnTo>
                <a:lnTo>
                  <a:pt x="342" y="63"/>
                </a:lnTo>
                <a:lnTo>
                  <a:pt x="342" y="68"/>
                </a:lnTo>
                <a:lnTo>
                  <a:pt x="342" y="70"/>
                </a:lnTo>
                <a:lnTo>
                  <a:pt x="342" y="73"/>
                </a:lnTo>
                <a:lnTo>
                  <a:pt x="339" y="74"/>
                </a:lnTo>
                <a:lnTo>
                  <a:pt x="339" y="74"/>
                </a:lnTo>
                <a:lnTo>
                  <a:pt x="337" y="75"/>
                </a:lnTo>
                <a:lnTo>
                  <a:pt x="338" y="76"/>
                </a:lnTo>
                <a:lnTo>
                  <a:pt x="338" y="78"/>
                </a:lnTo>
                <a:lnTo>
                  <a:pt x="338" y="79"/>
                </a:lnTo>
                <a:lnTo>
                  <a:pt x="334" y="80"/>
                </a:lnTo>
                <a:lnTo>
                  <a:pt x="326" y="81"/>
                </a:lnTo>
                <a:lnTo>
                  <a:pt x="313" y="81"/>
                </a:lnTo>
                <a:lnTo>
                  <a:pt x="293" y="81"/>
                </a:lnTo>
                <a:lnTo>
                  <a:pt x="293" y="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6B82B72F-FE45-451A-96FD-343BB07D2881}"/>
              </a:ext>
            </a:extLst>
          </p:cNvPr>
          <p:cNvSpPr>
            <a:spLocks/>
          </p:cNvSpPr>
          <p:nvPr/>
        </p:nvSpPr>
        <p:spPr bwMode="auto">
          <a:xfrm>
            <a:off x="795674" y="4213495"/>
            <a:ext cx="2403604" cy="1799116"/>
          </a:xfrm>
          <a:custGeom>
            <a:avLst/>
            <a:gdLst>
              <a:gd name="T0" fmla="*/ 219 w 1340"/>
              <a:gd name="T1" fmla="*/ 163 h 1003"/>
              <a:gd name="T2" fmla="*/ 176 w 1340"/>
              <a:gd name="T3" fmla="*/ 145 h 1003"/>
              <a:gd name="T4" fmla="*/ 193 w 1340"/>
              <a:gd name="T5" fmla="*/ 237 h 1003"/>
              <a:gd name="T6" fmla="*/ 151 w 1340"/>
              <a:gd name="T7" fmla="*/ 255 h 1003"/>
              <a:gd name="T8" fmla="*/ 145 w 1340"/>
              <a:gd name="T9" fmla="*/ 316 h 1003"/>
              <a:gd name="T10" fmla="*/ 76 w 1340"/>
              <a:gd name="T11" fmla="*/ 464 h 1003"/>
              <a:gd name="T12" fmla="*/ 16 w 1340"/>
              <a:gd name="T13" fmla="*/ 511 h 1003"/>
              <a:gd name="T14" fmla="*/ 1 w 1340"/>
              <a:gd name="T15" fmla="*/ 557 h 1003"/>
              <a:gd name="T16" fmla="*/ 24 w 1340"/>
              <a:gd name="T17" fmla="*/ 593 h 1003"/>
              <a:gd name="T18" fmla="*/ 33 w 1340"/>
              <a:gd name="T19" fmla="*/ 632 h 1003"/>
              <a:gd name="T20" fmla="*/ 117 w 1340"/>
              <a:gd name="T21" fmla="*/ 731 h 1003"/>
              <a:gd name="T22" fmla="*/ 144 w 1340"/>
              <a:gd name="T23" fmla="*/ 735 h 1003"/>
              <a:gd name="T24" fmla="*/ 186 w 1340"/>
              <a:gd name="T25" fmla="*/ 650 h 1003"/>
              <a:gd name="T26" fmla="*/ 162 w 1340"/>
              <a:gd name="T27" fmla="*/ 753 h 1003"/>
              <a:gd name="T28" fmla="*/ 207 w 1340"/>
              <a:gd name="T29" fmla="*/ 772 h 1003"/>
              <a:gd name="T30" fmla="*/ 236 w 1340"/>
              <a:gd name="T31" fmla="*/ 742 h 1003"/>
              <a:gd name="T32" fmla="*/ 277 w 1340"/>
              <a:gd name="T33" fmla="*/ 709 h 1003"/>
              <a:gd name="T34" fmla="*/ 296 w 1340"/>
              <a:gd name="T35" fmla="*/ 684 h 1003"/>
              <a:gd name="T36" fmla="*/ 336 w 1340"/>
              <a:gd name="T37" fmla="*/ 651 h 1003"/>
              <a:gd name="T38" fmla="*/ 370 w 1340"/>
              <a:gd name="T39" fmla="*/ 651 h 1003"/>
              <a:gd name="T40" fmla="*/ 423 w 1340"/>
              <a:gd name="T41" fmla="*/ 742 h 1003"/>
              <a:gd name="T42" fmla="*/ 384 w 1340"/>
              <a:gd name="T43" fmla="*/ 800 h 1003"/>
              <a:gd name="T44" fmla="*/ 373 w 1340"/>
              <a:gd name="T45" fmla="*/ 834 h 1003"/>
              <a:gd name="T46" fmla="*/ 401 w 1340"/>
              <a:gd name="T47" fmla="*/ 864 h 1003"/>
              <a:gd name="T48" fmla="*/ 501 w 1340"/>
              <a:gd name="T49" fmla="*/ 857 h 1003"/>
              <a:gd name="T50" fmla="*/ 511 w 1340"/>
              <a:gd name="T51" fmla="*/ 781 h 1003"/>
              <a:gd name="T52" fmla="*/ 564 w 1340"/>
              <a:gd name="T53" fmla="*/ 692 h 1003"/>
              <a:gd name="T54" fmla="*/ 562 w 1340"/>
              <a:gd name="T55" fmla="*/ 807 h 1003"/>
              <a:gd name="T56" fmla="*/ 536 w 1340"/>
              <a:gd name="T57" fmla="*/ 841 h 1003"/>
              <a:gd name="T58" fmla="*/ 548 w 1340"/>
              <a:gd name="T59" fmla="*/ 869 h 1003"/>
              <a:gd name="T60" fmla="*/ 630 w 1340"/>
              <a:gd name="T61" fmla="*/ 875 h 1003"/>
              <a:gd name="T62" fmla="*/ 665 w 1340"/>
              <a:gd name="T63" fmla="*/ 841 h 1003"/>
              <a:gd name="T64" fmla="*/ 661 w 1340"/>
              <a:gd name="T65" fmla="*/ 788 h 1003"/>
              <a:gd name="T66" fmla="*/ 786 w 1340"/>
              <a:gd name="T67" fmla="*/ 784 h 1003"/>
              <a:gd name="T68" fmla="*/ 846 w 1340"/>
              <a:gd name="T69" fmla="*/ 884 h 1003"/>
              <a:gd name="T70" fmla="*/ 804 w 1340"/>
              <a:gd name="T71" fmla="*/ 920 h 1003"/>
              <a:gd name="T72" fmla="*/ 784 w 1340"/>
              <a:gd name="T73" fmla="*/ 950 h 1003"/>
              <a:gd name="T74" fmla="*/ 786 w 1340"/>
              <a:gd name="T75" fmla="*/ 988 h 1003"/>
              <a:gd name="T76" fmla="*/ 878 w 1340"/>
              <a:gd name="T77" fmla="*/ 1003 h 1003"/>
              <a:gd name="T78" fmla="*/ 949 w 1340"/>
              <a:gd name="T79" fmla="*/ 986 h 1003"/>
              <a:gd name="T80" fmla="*/ 955 w 1340"/>
              <a:gd name="T81" fmla="*/ 943 h 1003"/>
              <a:gd name="T82" fmla="*/ 962 w 1340"/>
              <a:gd name="T83" fmla="*/ 809 h 1003"/>
              <a:gd name="T84" fmla="*/ 1078 w 1340"/>
              <a:gd name="T85" fmla="*/ 892 h 1003"/>
              <a:gd name="T86" fmla="*/ 1051 w 1340"/>
              <a:gd name="T87" fmla="*/ 915 h 1003"/>
              <a:gd name="T88" fmla="*/ 1030 w 1340"/>
              <a:gd name="T89" fmla="*/ 950 h 1003"/>
              <a:gd name="T90" fmla="*/ 1087 w 1340"/>
              <a:gd name="T91" fmla="*/ 972 h 1003"/>
              <a:gd name="T92" fmla="*/ 1174 w 1340"/>
              <a:gd name="T93" fmla="*/ 963 h 1003"/>
              <a:gd name="T94" fmla="*/ 1186 w 1340"/>
              <a:gd name="T95" fmla="*/ 909 h 1003"/>
              <a:gd name="T96" fmla="*/ 1205 w 1340"/>
              <a:gd name="T97" fmla="*/ 761 h 1003"/>
              <a:gd name="T98" fmla="*/ 1319 w 1340"/>
              <a:gd name="T99" fmla="*/ 609 h 1003"/>
              <a:gd name="T100" fmla="*/ 1338 w 1340"/>
              <a:gd name="T101" fmla="*/ 432 h 1003"/>
              <a:gd name="T102" fmla="*/ 1281 w 1340"/>
              <a:gd name="T103" fmla="*/ 209 h 1003"/>
              <a:gd name="T104" fmla="*/ 1163 w 1340"/>
              <a:gd name="T105" fmla="*/ 104 h 1003"/>
              <a:gd name="T106" fmla="*/ 988 w 1340"/>
              <a:gd name="T107" fmla="*/ 10 h 1003"/>
              <a:gd name="T108" fmla="*/ 897 w 1340"/>
              <a:gd name="T109" fmla="*/ 8 h 1003"/>
              <a:gd name="T110" fmla="*/ 773 w 1340"/>
              <a:gd name="T111" fmla="*/ 0 h 1003"/>
              <a:gd name="T112" fmla="*/ 621 w 1340"/>
              <a:gd name="T113" fmla="*/ 32 h 1003"/>
              <a:gd name="T114" fmla="*/ 536 w 1340"/>
              <a:gd name="T115" fmla="*/ 53 h 1003"/>
              <a:gd name="T116" fmla="*/ 409 w 1340"/>
              <a:gd name="T117" fmla="*/ 90 h 1003"/>
              <a:gd name="T118" fmla="*/ 297 w 1340"/>
              <a:gd name="T119" fmla="*/ 125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40" h="1003">
                <a:moveTo>
                  <a:pt x="236" y="194"/>
                </a:moveTo>
                <a:lnTo>
                  <a:pt x="236" y="194"/>
                </a:lnTo>
                <a:lnTo>
                  <a:pt x="237" y="192"/>
                </a:lnTo>
                <a:lnTo>
                  <a:pt x="236" y="186"/>
                </a:lnTo>
                <a:lnTo>
                  <a:pt x="233" y="181"/>
                </a:lnTo>
                <a:lnTo>
                  <a:pt x="230" y="176"/>
                </a:lnTo>
                <a:lnTo>
                  <a:pt x="225" y="169"/>
                </a:lnTo>
                <a:lnTo>
                  <a:pt x="219" y="163"/>
                </a:lnTo>
                <a:lnTo>
                  <a:pt x="219" y="163"/>
                </a:lnTo>
                <a:lnTo>
                  <a:pt x="210" y="157"/>
                </a:lnTo>
                <a:lnTo>
                  <a:pt x="203" y="152"/>
                </a:lnTo>
                <a:lnTo>
                  <a:pt x="196" y="148"/>
                </a:lnTo>
                <a:lnTo>
                  <a:pt x="190" y="147"/>
                </a:lnTo>
                <a:lnTo>
                  <a:pt x="180" y="145"/>
                </a:lnTo>
                <a:lnTo>
                  <a:pt x="176" y="145"/>
                </a:lnTo>
                <a:lnTo>
                  <a:pt x="176" y="145"/>
                </a:lnTo>
                <a:lnTo>
                  <a:pt x="186" y="179"/>
                </a:lnTo>
                <a:lnTo>
                  <a:pt x="195" y="204"/>
                </a:lnTo>
                <a:lnTo>
                  <a:pt x="196" y="214"/>
                </a:lnTo>
                <a:lnTo>
                  <a:pt x="197" y="220"/>
                </a:lnTo>
                <a:lnTo>
                  <a:pt x="197" y="220"/>
                </a:lnTo>
                <a:lnTo>
                  <a:pt x="197" y="226"/>
                </a:lnTo>
                <a:lnTo>
                  <a:pt x="196" y="232"/>
                </a:lnTo>
                <a:lnTo>
                  <a:pt x="193" y="237"/>
                </a:lnTo>
                <a:lnTo>
                  <a:pt x="193" y="237"/>
                </a:lnTo>
                <a:lnTo>
                  <a:pt x="190" y="237"/>
                </a:lnTo>
                <a:lnTo>
                  <a:pt x="180" y="238"/>
                </a:lnTo>
                <a:lnTo>
                  <a:pt x="174" y="240"/>
                </a:lnTo>
                <a:lnTo>
                  <a:pt x="167" y="243"/>
                </a:lnTo>
                <a:lnTo>
                  <a:pt x="160" y="247"/>
                </a:lnTo>
                <a:lnTo>
                  <a:pt x="151" y="255"/>
                </a:lnTo>
                <a:lnTo>
                  <a:pt x="151" y="255"/>
                </a:lnTo>
                <a:lnTo>
                  <a:pt x="147" y="258"/>
                </a:lnTo>
                <a:lnTo>
                  <a:pt x="145" y="263"/>
                </a:lnTo>
                <a:lnTo>
                  <a:pt x="143" y="268"/>
                </a:lnTo>
                <a:lnTo>
                  <a:pt x="141" y="274"/>
                </a:lnTo>
                <a:lnTo>
                  <a:pt x="141" y="286"/>
                </a:lnTo>
                <a:lnTo>
                  <a:pt x="141" y="297"/>
                </a:lnTo>
                <a:lnTo>
                  <a:pt x="144" y="308"/>
                </a:lnTo>
                <a:lnTo>
                  <a:pt x="145" y="316"/>
                </a:lnTo>
                <a:lnTo>
                  <a:pt x="147" y="325"/>
                </a:lnTo>
                <a:lnTo>
                  <a:pt x="147" y="325"/>
                </a:lnTo>
                <a:lnTo>
                  <a:pt x="131" y="364"/>
                </a:lnTo>
                <a:lnTo>
                  <a:pt x="114" y="400"/>
                </a:lnTo>
                <a:lnTo>
                  <a:pt x="96" y="435"/>
                </a:lnTo>
                <a:lnTo>
                  <a:pt x="96" y="435"/>
                </a:lnTo>
                <a:lnTo>
                  <a:pt x="86" y="449"/>
                </a:lnTo>
                <a:lnTo>
                  <a:pt x="76" y="464"/>
                </a:lnTo>
                <a:lnTo>
                  <a:pt x="59" y="486"/>
                </a:lnTo>
                <a:lnTo>
                  <a:pt x="47" y="500"/>
                </a:lnTo>
                <a:lnTo>
                  <a:pt x="42" y="505"/>
                </a:lnTo>
                <a:lnTo>
                  <a:pt x="42" y="505"/>
                </a:lnTo>
                <a:lnTo>
                  <a:pt x="38" y="505"/>
                </a:lnTo>
                <a:lnTo>
                  <a:pt x="27" y="507"/>
                </a:lnTo>
                <a:lnTo>
                  <a:pt x="21" y="509"/>
                </a:lnTo>
                <a:lnTo>
                  <a:pt x="16" y="511"/>
                </a:lnTo>
                <a:lnTo>
                  <a:pt x="10" y="515"/>
                </a:lnTo>
                <a:lnTo>
                  <a:pt x="6" y="520"/>
                </a:lnTo>
                <a:lnTo>
                  <a:pt x="6" y="520"/>
                </a:lnTo>
                <a:lnTo>
                  <a:pt x="3" y="532"/>
                </a:lnTo>
                <a:lnTo>
                  <a:pt x="0" y="538"/>
                </a:lnTo>
                <a:lnTo>
                  <a:pt x="0" y="545"/>
                </a:lnTo>
                <a:lnTo>
                  <a:pt x="0" y="551"/>
                </a:lnTo>
                <a:lnTo>
                  <a:pt x="1" y="557"/>
                </a:lnTo>
                <a:lnTo>
                  <a:pt x="3" y="562"/>
                </a:lnTo>
                <a:lnTo>
                  <a:pt x="6" y="566"/>
                </a:lnTo>
                <a:lnTo>
                  <a:pt x="6" y="566"/>
                </a:lnTo>
                <a:lnTo>
                  <a:pt x="11" y="568"/>
                </a:lnTo>
                <a:lnTo>
                  <a:pt x="15" y="572"/>
                </a:lnTo>
                <a:lnTo>
                  <a:pt x="19" y="579"/>
                </a:lnTo>
                <a:lnTo>
                  <a:pt x="22" y="586"/>
                </a:lnTo>
                <a:lnTo>
                  <a:pt x="24" y="593"/>
                </a:lnTo>
                <a:lnTo>
                  <a:pt x="24" y="593"/>
                </a:lnTo>
                <a:lnTo>
                  <a:pt x="24" y="597"/>
                </a:lnTo>
                <a:lnTo>
                  <a:pt x="24" y="599"/>
                </a:lnTo>
                <a:lnTo>
                  <a:pt x="23" y="603"/>
                </a:lnTo>
                <a:lnTo>
                  <a:pt x="23" y="607"/>
                </a:lnTo>
                <a:lnTo>
                  <a:pt x="24" y="613"/>
                </a:lnTo>
                <a:lnTo>
                  <a:pt x="28" y="621"/>
                </a:lnTo>
                <a:lnTo>
                  <a:pt x="33" y="632"/>
                </a:lnTo>
                <a:lnTo>
                  <a:pt x="42" y="647"/>
                </a:lnTo>
                <a:lnTo>
                  <a:pt x="42" y="647"/>
                </a:lnTo>
                <a:lnTo>
                  <a:pt x="53" y="662"/>
                </a:lnTo>
                <a:lnTo>
                  <a:pt x="65" y="678"/>
                </a:lnTo>
                <a:lnTo>
                  <a:pt x="76" y="692"/>
                </a:lnTo>
                <a:lnTo>
                  <a:pt x="88" y="705"/>
                </a:lnTo>
                <a:lnTo>
                  <a:pt x="109" y="725"/>
                </a:lnTo>
                <a:lnTo>
                  <a:pt x="117" y="731"/>
                </a:lnTo>
                <a:lnTo>
                  <a:pt x="123" y="735"/>
                </a:lnTo>
                <a:lnTo>
                  <a:pt x="123" y="735"/>
                </a:lnTo>
                <a:lnTo>
                  <a:pt x="128" y="736"/>
                </a:lnTo>
                <a:lnTo>
                  <a:pt x="132" y="737"/>
                </a:lnTo>
                <a:lnTo>
                  <a:pt x="139" y="737"/>
                </a:lnTo>
                <a:lnTo>
                  <a:pt x="143" y="736"/>
                </a:lnTo>
                <a:lnTo>
                  <a:pt x="144" y="735"/>
                </a:lnTo>
                <a:lnTo>
                  <a:pt x="144" y="735"/>
                </a:lnTo>
                <a:lnTo>
                  <a:pt x="150" y="720"/>
                </a:lnTo>
                <a:lnTo>
                  <a:pt x="162" y="690"/>
                </a:lnTo>
                <a:lnTo>
                  <a:pt x="169" y="674"/>
                </a:lnTo>
                <a:lnTo>
                  <a:pt x="176" y="661"/>
                </a:lnTo>
                <a:lnTo>
                  <a:pt x="182" y="653"/>
                </a:lnTo>
                <a:lnTo>
                  <a:pt x="185" y="650"/>
                </a:lnTo>
                <a:lnTo>
                  <a:pt x="186" y="650"/>
                </a:lnTo>
                <a:lnTo>
                  <a:pt x="186" y="650"/>
                </a:lnTo>
                <a:lnTo>
                  <a:pt x="187" y="651"/>
                </a:lnTo>
                <a:lnTo>
                  <a:pt x="189" y="655"/>
                </a:lnTo>
                <a:lnTo>
                  <a:pt x="186" y="667"/>
                </a:lnTo>
                <a:lnTo>
                  <a:pt x="182" y="682"/>
                </a:lnTo>
                <a:lnTo>
                  <a:pt x="176" y="700"/>
                </a:lnTo>
                <a:lnTo>
                  <a:pt x="167" y="734"/>
                </a:lnTo>
                <a:lnTo>
                  <a:pt x="163" y="746"/>
                </a:lnTo>
                <a:lnTo>
                  <a:pt x="162" y="753"/>
                </a:lnTo>
                <a:lnTo>
                  <a:pt x="162" y="753"/>
                </a:lnTo>
                <a:lnTo>
                  <a:pt x="164" y="757"/>
                </a:lnTo>
                <a:lnTo>
                  <a:pt x="168" y="760"/>
                </a:lnTo>
                <a:lnTo>
                  <a:pt x="174" y="765"/>
                </a:lnTo>
                <a:lnTo>
                  <a:pt x="181" y="769"/>
                </a:lnTo>
                <a:lnTo>
                  <a:pt x="190" y="771"/>
                </a:lnTo>
                <a:lnTo>
                  <a:pt x="198" y="772"/>
                </a:lnTo>
                <a:lnTo>
                  <a:pt x="207" y="772"/>
                </a:lnTo>
                <a:lnTo>
                  <a:pt x="215" y="770"/>
                </a:lnTo>
                <a:lnTo>
                  <a:pt x="215" y="770"/>
                </a:lnTo>
                <a:lnTo>
                  <a:pt x="221" y="766"/>
                </a:lnTo>
                <a:lnTo>
                  <a:pt x="227" y="761"/>
                </a:lnTo>
                <a:lnTo>
                  <a:pt x="231" y="757"/>
                </a:lnTo>
                <a:lnTo>
                  <a:pt x="233" y="753"/>
                </a:lnTo>
                <a:lnTo>
                  <a:pt x="236" y="745"/>
                </a:lnTo>
                <a:lnTo>
                  <a:pt x="236" y="742"/>
                </a:lnTo>
                <a:lnTo>
                  <a:pt x="254" y="724"/>
                </a:lnTo>
                <a:lnTo>
                  <a:pt x="254" y="724"/>
                </a:lnTo>
                <a:lnTo>
                  <a:pt x="257" y="722"/>
                </a:lnTo>
                <a:lnTo>
                  <a:pt x="261" y="719"/>
                </a:lnTo>
                <a:lnTo>
                  <a:pt x="268" y="717"/>
                </a:lnTo>
                <a:lnTo>
                  <a:pt x="271" y="715"/>
                </a:lnTo>
                <a:lnTo>
                  <a:pt x="273" y="713"/>
                </a:lnTo>
                <a:lnTo>
                  <a:pt x="277" y="709"/>
                </a:lnTo>
                <a:lnTo>
                  <a:pt x="278" y="703"/>
                </a:lnTo>
                <a:lnTo>
                  <a:pt x="278" y="703"/>
                </a:lnTo>
                <a:lnTo>
                  <a:pt x="285" y="682"/>
                </a:lnTo>
                <a:lnTo>
                  <a:pt x="285" y="682"/>
                </a:lnTo>
                <a:lnTo>
                  <a:pt x="286" y="683"/>
                </a:lnTo>
                <a:lnTo>
                  <a:pt x="290" y="684"/>
                </a:lnTo>
                <a:lnTo>
                  <a:pt x="292" y="684"/>
                </a:lnTo>
                <a:lnTo>
                  <a:pt x="296" y="684"/>
                </a:lnTo>
                <a:lnTo>
                  <a:pt x="301" y="682"/>
                </a:lnTo>
                <a:lnTo>
                  <a:pt x="307" y="678"/>
                </a:lnTo>
                <a:lnTo>
                  <a:pt x="307" y="678"/>
                </a:lnTo>
                <a:lnTo>
                  <a:pt x="319" y="668"/>
                </a:lnTo>
                <a:lnTo>
                  <a:pt x="327" y="660"/>
                </a:lnTo>
                <a:lnTo>
                  <a:pt x="335" y="650"/>
                </a:lnTo>
                <a:lnTo>
                  <a:pt x="335" y="650"/>
                </a:lnTo>
                <a:lnTo>
                  <a:pt x="336" y="651"/>
                </a:lnTo>
                <a:lnTo>
                  <a:pt x="336" y="653"/>
                </a:lnTo>
                <a:lnTo>
                  <a:pt x="338" y="654"/>
                </a:lnTo>
                <a:lnTo>
                  <a:pt x="341" y="655"/>
                </a:lnTo>
                <a:lnTo>
                  <a:pt x="345" y="655"/>
                </a:lnTo>
                <a:lnTo>
                  <a:pt x="351" y="655"/>
                </a:lnTo>
                <a:lnTo>
                  <a:pt x="360" y="654"/>
                </a:lnTo>
                <a:lnTo>
                  <a:pt x="360" y="654"/>
                </a:lnTo>
                <a:lnTo>
                  <a:pt x="370" y="651"/>
                </a:lnTo>
                <a:lnTo>
                  <a:pt x="379" y="648"/>
                </a:lnTo>
                <a:lnTo>
                  <a:pt x="397" y="639"/>
                </a:lnTo>
                <a:lnTo>
                  <a:pt x="415" y="628"/>
                </a:lnTo>
                <a:lnTo>
                  <a:pt x="415" y="628"/>
                </a:lnTo>
                <a:lnTo>
                  <a:pt x="420" y="677"/>
                </a:lnTo>
                <a:lnTo>
                  <a:pt x="423" y="714"/>
                </a:lnTo>
                <a:lnTo>
                  <a:pt x="423" y="742"/>
                </a:lnTo>
                <a:lnTo>
                  <a:pt x="423" y="742"/>
                </a:lnTo>
                <a:lnTo>
                  <a:pt x="420" y="772"/>
                </a:lnTo>
                <a:lnTo>
                  <a:pt x="419" y="784"/>
                </a:lnTo>
                <a:lnTo>
                  <a:pt x="419" y="784"/>
                </a:lnTo>
                <a:lnTo>
                  <a:pt x="414" y="786"/>
                </a:lnTo>
                <a:lnTo>
                  <a:pt x="402" y="789"/>
                </a:lnTo>
                <a:lnTo>
                  <a:pt x="395" y="792"/>
                </a:lnTo>
                <a:lnTo>
                  <a:pt x="389" y="795"/>
                </a:lnTo>
                <a:lnTo>
                  <a:pt x="384" y="800"/>
                </a:lnTo>
                <a:lnTo>
                  <a:pt x="380" y="805"/>
                </a:lnTo>
                <a:lnTo>
                  <a:pt x="380" y="805"/>
                </a:lnTo>
                <a:lnTo>
                  <a:pt x="378" y="815"/>
                </a:lnTo>
                <a:lnTo>
                  <a:pt x="377" y="822"/>
                </a:lnTo>
                <a:lnTo>
                  <a:pt x="377" y="827"/>
                </a:lnTo>
                <a:lnTo>
                  <a:pt x="377" y="827"/>
                </a:lnTo>
                <a:lnTo>
                  <a:pt x="374" y="830"/>
                </a:lnTo>
                <a:lnTo>
                  <a:pt x="373" y="834"/>
                </a:lnTo>
                <a:lnTo>
                  <a:pt x="372" y="839"/>
                </a:lnTo>
                <a:lnTo>
                  <a:pt x="371" y="844"/>
                </a:lnTo>
                <a:lnTo>
                  <a:pt x="372" y="850"/>
                </a:lnTo>
                <a:lnTo>
                  <a:pt x="374" y="855"/>
                </a:lnTo>
                <a:lnTo>
                  <a:pt x="380" y="858"/>
                </a:lnTo>
                <a:lnTo>
                  <a:pt x="380" y="858"/>
                </a:lnTo>
                <a:lnTo>
                  <a:pt x="390" y="862"/>
                </a:lnTo>
                <a:lnTo>
                  <a:pt x="401" y="864"/>
                </a:lnTo>
                <a:lnTo>
                  <a:pt x="414" y="865"/>
                </a:lnTo>
                <a:lnTo>
                  <a:pt x="428" y="865"/>
                </a:lnTo>
                <a:lnTo>
                  <a:pt x="452" y="867"/>
                </a:lnTo>
                <a:lnTo>
                  <a:pt x="469" y="865"/>
                </a:lnTo>
                <a:lnTo>
                  <a:pt x="469" y="865"/>
                </a:lnTo>
                <a:lnTo>
                  <a:pt x="481" y="864"/>
                </a:lnTo>
                <a:lnTo>
                  <a:pt x="492" y="861"/>
                </a:lnTo>
                <a:lnTo>
                  <a:pt x="501" y="857"/>
                </a:lnTo>
                <a:lnTo>
                  <a:pt x="505" y="853"/>
                </a:lnTo>
                <a:lnTo>
                  <a:pt x="507" y="851"/>
                </a:lnTo>
                <a:lnTo>
                  <a:pt x="507" y="851"/>
                </a:lnTo>
                <a:lnTo>
                  <a:pt x="510" y="849"/>
                </a:lnTo>
                <a:lnTo>
                  <a:pt x="510" y="844"/>
                </a:lnTo>
                <a:lnTo>
                  <a:pt x="511" y="833"/>
                </a:lnTo>
                <a:lnTo>
                  <a:pt x="511" y="812"/>
                </a:lnTo>
                <a:lnTo>
                  <a:pt x="511" y="781"/>
                </a:lnTo>
                <a:lnTo>
                  <a:pt x="511" y="781"/>
                </a:lnTo>
                <a:lnTo>
                  <a:pt x="514" y="755"/>
                </a:lnTo>
                <a:lnTo>
                  <a:pt x="518" y="728"/>
                </a:lnTo>
                <a:lnTo>
                  <a:pt x="518" y="728"/>
                </a:lnTo>
                <a:lnTo>
                  <a:pt x="521" y="717"/>
                </a:lnTo>
                <a:lnTo>
                  <a:pt x="524" y="699"/>
                </a:lnTo>
                <a:lnTo>
                  <a:pt x="529" y="674"/>
                </a:lnTo>
                <a:lnTo>
                  <a:pt x="564" y="692"/>
                </a:lnTo>
                <a:lnTo>
                  <a:pt x="564" y="692"/>
                </a:lnTo>
                <a:lnTo>
                  <a:pt x="568" y="743"/>
                </a:lnTo>
                <a:lnTo>
                  <a:pt x="571" y="801"/>
                </a:lnTo>
                <a:lnTo>
                  <a:pt x="571" y="801"/>
                </a:lnTo>
                <a:lnTo>
                  <a:pt x="571" y="805"/>
                </a:lnTo>
                <a:lnTo>
                  <a:pt x="570" y="806"/>
                </a:lnTo>
                <a:lnTo>
                  <a:pt x="566" y="806"/>
                </a:lnTo>
                <a:lnTo>
                  <a:pt x="562" y="807"/>
                </a:lnTo>
                <a:lnTo>
                  <a:pt x="558" y="810"/>
                </a:lnTo>
                <a:lnTo>
                  <a:pt x="553" y="812"/>
                </a:lnTo>
                <a:lnTo>
                  <a:pt x="553" y="812"/>
                </a:lnTo>
                <a:lnTo>
                  <a:pt x="542" y="823"/>
                </a:lnTo>
                <a:lnTo>
                  <a:pt x="540" y="827"/>
                </a:lnTo>
                <a:lnTo>
                  <a:pt x="540" y="827"/>
                </a:lnTo>
                <a:lnTo>
                  <a:pt x="539" y="830"/>
                </a:lnTo>
                <a:lnTo>
                  <a:pt x="536" y="841"/>
                </a:lnTo>
                <a:lnTo>
                  <a:pt x="536" y="841"/>
                </a:lnTo>
                <a:lnTo>
                  <a:pt x="535" y="847"/>
                </a:lnTo>
                <a:lnTo>
                  <a:pt x="535" y="855"/>
                </a:lnTo>
                <a:lnTo>
                  <a:pt x="536" y="862"/>
                </a:lnTo>
                <a:lnTo>
                  <a:pt x="537" y="864"/>
                </a:lnTo>
                <a:lnTo>
                  <a:pt x="540" y="865"/>
                </a:lnTo>
                <a:lnTo>
                  <a:pt x="540" y="865"/>
                </a:lnTo>
                <a:lnTo>
                  <a:pt x="548" y="869"/>
                </a:lnTo>
                <a:lnTo>
                  <a:pt x="563" y="873"/>
                </a:lnTo>
                <a:lnTo>
                  <a:pt x="578" y="875"/>
                </a:lnTo>
                <a:lnTo>
                  <a:pt x="589" y="876"/>
                </a:lnTo>
                <a:lnTo>
                  <a:pt x="589" y="876"/>
                </a:lnTo>
                <a:lnTo>
                  <a:pt x="605" y="876"/>
                </a:lnTo>
                <a:lnTo>
                  <a:pt x="621" y="876"/>
                </a:lnTo>
                <a:lnTo>
                  <a:pt x="621" y="876"/>
                </a:lnTo>
                <a:lnTo>
                  <a:pt x="630" y="875"/>
                </a:lnTo>
                <a:lnTo>
                  <a:pt x="644" y="874"/>
                </a:lnTo>
                <a:lnTo>
                  <a:pt x="650" y="873"/>
                </a:lnTo>
                <a:lnTo>
                  <a:pt x="656" y="870"/>
                </a:lnTo>
                <a:lnTo>
                  <a:pt x="661" y="867"/>
                </a:lnTo>
                <a:lnTo>
                  <a:pt x="663" y="862"/>
                </a:lnTo>
                <a:lnTo>
                  <a:pt x="663" y="862"/>
                </a:lnTo>
                <a:lnTo>
                  <a:pt x="664" y="851"/>
                </a:lnTo>
                <a:lnTo>
                  <a:pt x="665" y="841"/>
                </a:lnTo>
                <a:lnTo>
                  <a:pt x="664" y="832"/>
                </a:lnTo>
                <a:lnTo>
                  <a:pt x="663" y="823"/>
                </a:lnTo>
                <a:lnTo>
                  <a:pt x="663" y="823"/>
                </a:lnTo>
                <a:lnTo>
                  <a:pt x="661" y="815"/>
                </a:lnTo>
                <a:lnTo>
                  <a:pt x="659" y="810"/>
                </a:lnTo>
                <a:lnTo>
                  <a:pt x="659" y="801"/>
                </a:lnTo>
                <a:lnTo>
                  <a:pt x="659" y="801"/>
                </a:lnTo>
                <a:lnTo>
                  <a:pt x="661" y="788"/>
                </a:lnTo>
                <a:lnTo>
                  <a:pt x="664" y="771"/>
                </a:lnTo>
                <a:lnTo>
                  <a:pt x="670" y="753"/>
                </a:lnTo>
                <a:lnTo>
                  <a:pt x="705" y="770"/>
                </a:lnTo>
                <a:lnTo>
                  <a:pt x="705" y="770"/>
                </a:lnTo>
                <a:lnTo>
                  <a:pt x="712" y="772"/>
                </a:lnTo>
                <a:lnTo>
                  <a:pt x="722" y="775"/>
                </a:lnTo>
                <a:lnTo>
                  <a:pt x="747" y="780"/>
                </a:lnTo>
                <a:lnTo>
                  <a:pt x="786" y="784"/>
                </a:lnTo>
                <a:lnTo>
                  <a:pt x="786" y="784"/>
                </a:lnTo>
                <a:lnTo>
                  <a:pt x="825" y="788"/>
                </a:lnTo>
                <a:lnTo>
                  <a:pt x="825" y="788"/>
                </a:lnTo>
                <a:lnTo>
                  <a:pt x="836" y="829"/>
                </a:lnTo>
                <a:lnTo>
                  <a:pt x="844" y="862"/>
                </a:lnTo>
                <a:lnTo>
                  <a:pt x="845" y="874"/>
                </a:lnTo>
                <a:lnTo>
                  <a:pt x="846" y="884"/>
                </a:lnTo>
                <a:lnTo>
                  <a:pt x="846" y="884"/>
                </a:lnTo>
                <a:lnTo>
                  <a:pt x="845" y="894"/>
                </a:lnTo>
                <a:lnTo>
                  <a:pt x="843" y="902"/>
                </a:lnTo>
                <a:lnTo>
                  <a:pt x="839" y="908"/>
                </a:lnTo>
                <a:lnTo>
                  <a:pt x="839" y="908"/>
                </a:lnTo>
                <a:lnTo>
                  <a:pt x="833" y="909"/>
                </a:lnTo>
                <a:lnTo>
                  <a:pt x="820" y="913"/>
                </a:lnTo>
                <a:lnTo>
                  <a:pt x="811" y="916"/>
                </a:lnTo>
                <a:lnTo>
                  <a:pt x="804" y="920"/>
                </a:lnTo>
                <a:lnTo>
                  <a:pt x="798" y="923"/>
                </a:lnTo>
                <a:lnTo>
                  <a:pt x="793" y="930"/>
                </a:lnTo>
                <a:lnTo>
                  <a:pt x="793" y="930"/>
                </a:lnTo>
                <a:lnTo>
                  <a:pt x="789" y="938"/>
                </a:lnTo>
                <a:lnTo>
                  <a:pt x="787" y="943"/>
                </a:lnTo>
                <a:lnTo>
                  <a:pt x="786" y="946"/>
                </a:lnTo>
                <a:lnTo>
                  <a:pt x="786" y="946"/>
                </a:lnTo>
                <a:lnTo>
                  <a:pt x="784" y="950"/>
                </a:lnTo>
                <a:lnTo>
                  <a:pt x="780" y="954"/>
                </a:lnTo>
                <a:lnTo>
                  <a:pt x="778" y="957"/>
                </a:lnTo>
                <a:lnTo>
                  <a:pt x="775" y="963"/>
                </a:lnTo>
                <a:lnTo>
                  <a:pt x="774" y="969"/>
                </a:lnTo>
                <a:lnTo>
                  <a:pt x="775" y="975"/>
                </a:lnTo>
                <a:lnTo>
                  <a:pt x="779" y="982"/>
                </a:lnTo>
                <a:lnTo>
                  <a:pt x="779" y="982"/>
                </a:lnTo>
                <a:lnTo>
                  <a:pt x="786" y="988"/>
                </a:lnTo>
                <a:lnTo>
                  <a:pt x="795" y="992"/>
                </a:lnTo>
                <a:lnTo>
                  <a:pt x="805" y="996"/>
                </a:lnTo>
                <a:lnTo>
                  <a:pt x="816" y="1000"/>
                </a:lnTo>
                <a:lnTo>
                  <a:pt x="827" y="1001"/>
                </a:lnTo>
                <a:lnTo>
                  <a:pt x="838" y="1002"/>
                </a:lnTo>
                <a:lnTo>
                  <a:pt x="857" y="1003"/>
                </a:lnTo>
                <a:lnTo>
                  <a:pt x="857" y="1003"/>
                </a:lnTo>
                <a:lnTo>
                  <a:pt x="878" y="1003"/>
                </a:lnTo>
                <a:lnTo>
                  <a:pt x="904" y="1003"/>
                </a:lnTo>
                <a:lnTo>
                  <a:pt x="917" y="1003"/>
                </a:lnTo>
                <a:lnTo>
                  <a:pt x="929" y="1001"/>
                </a:lnTo>
                <a:lnTo>
                  <a:pt x="938" y="997"/>
                </a:lnTo>
                <a:lnTo>
                  <a:pt x="942" y="995"/>
                </a:lnTo>
                <a:lnTo>
                  <a:pt x="945" y="992"/>
                </a:lnTo>
                <a:lnTo>
                  <a:pt x="945" y="992"/>
                </a:lnTo>
                <a:lnTo>
                  <a:pt x="949" y="986"/>
                </a:lnTo>
                <a:lnTo>
                  <a:pt x="953" y="980"/>
                </a:lnTo>
                <a:lnTo>
                  <a:pt x="955" y="973"/>
                </a:lnTo>
                <a:lnTo>
                  <a:pt x="958" y="967"/>
                </a:lnTo>
                <a:lnTo>
                  <a:pt x="958" y="960"/>
                </a:lnTo>
                <a:lnTo>
                  <a:pt x="958" y="954"/>
                </a:lnTo>
                <a:lnTo>
                  <a:pt x="958" y="948"/>
                </a:lnTo>
                <a:lnTo>
                  <a:pt x="955" y="943"/>
                </a:lnTo>
                <a:lnTo>
                  <a:pt x="955" y="943"/>
                </a:lnTo>
                <a:lnTo>
                  <a:pt x="954" y="936"/>
                </a:lnTo>
                <a:lnTo>
                  <a:pt x="954" y="930"/>
                </a:lnTo>
                <a:lnTo>
                  <a:pt x="959" y="915"/>
                </a:lnTo>
                <a:lnTo>
                  <a:pt x="959" y="915"/>
                </a:lnTo>
                <a:lnTo>
                  <a:pt x="961" y="907"/>
                </a:lnTo>
                <a:lnTo>
                  <a:pt x="961" y="892"/>
                </a:lnTo>
                <a:lnTo>
                  <a:pt x="962" y="857"/>
                </a:lnTo>
                <a:lnTo>
                  <a:pt x="962" y="809"/>
                </a:lnTo>
                <a:lnTo>
                  <a:pt x="1069" y="809"/>
                </a:lnTo>
                <a:lnTo>
                  <a:pt x="1069" y="809"/>
                </a:lnTo>
                <a:lnTo>
                  <a:pt x="1073" y="833"/>
                </a:lnTo>
                <a:lnTo>
                  <a:pt x="1077" y="853"/>
                </a:lnTo>
                <a:lnTo>
                  <a:pt x="1079" y="869"/>
                </a:lnTo>
                <a:lnTo>
                  <a:pt x="1079" y="869"/>
                </a:lnTo>
                <a:lnTo>
                  <a:pt x="1079" y="881"/>
                </a:lnTo>
                <a:lnTo>
                  <a:pt x="1078" y="892"/>
                </a:lnTo>
                <a:lnTo>
                  <a:pt x="1076" y="904"/>
                </a:lnTo>
                <a:lnTo>
                  <a:pt x="1076" y="904"/>
                </a:lnTo>
                <a:lnTo>
                  <a:pt x="1073" y="904"/>
                </a:lnTo>
                <a:lnTo>
                  <a:pt x="1066" y="904"/>
                </a:lnTo>
                <a:lnTo>
                  <a:pt x="1063" y="905"/>
                </a:lnTo>
                <a:lnTo>
                  <a:pt x="1058" y="908"/>
                </a:lnTo>
                <a:lnTo>
                  <a:pt x="1054" y="910"/>
                </a:lnTo>
                <a:lnTo>
                  <a:pt x="1051" y="915"/>
                </a:lnTo>
                <a:lnTo>
                  <a:pt x="1051" y="915"/>
                </a:lnTo>
                <a:lnTo>
                  <a:pt x="1044" y="925"/>
                </a:lnTo>
                <a:lnTo>
                  <a:pt x="1038" y="933"/>
                </a:lnTo>
                <a:lnTo>
                  <a:pt x="1034" y="939"/>
                </a:lnTo>
                <a:lnTo>
                  <a:pt x="1030" y="946"/>
                </a:lnTo>
                <a:lnTo>
                  <a:pt x="1030" y="946"/>
                </a:lnTo>
                <a:lnTo>
                  <a:pt x="1030" y="949"/>
                </a:lnTo>
                <a:lnTo>
                  <a:pt x="1030" y="950"/>
                </a:lnTo>
                <a:lnTo>
                  <a:pt x="1034" y="954"/>
                </a:lnTo>
                <a:lnTo>
                  <a:pt x="1038" y="959"/>
                </a:lnTo>
                <a:lnTo>
                  <a:pt x="1047" y="962"/>
                </a:lnTo>
                <a:lnTo>
                  <a:pt x="1055" y="965"/>
                </a:lnTo>
                <a:lnTo>
                  <a:pt x="1065" y="968"/>
                </a:lnTo>
                <a:lnTo>
                  <a:pt x="1076" y="971"/>
                </a:lnTo>
                <a:lnTo>
                  <a:pt x="1087" y="972"/>
                </a:lnTo>
                <a:lnTo>
                  <a:pt x="1087" y="972"/>
                </a:lnTo>
                <a:lnTo>
                  <a:pt x="1106" y="974"/>
                </a:lnTo>
                <a:lnTo>
                  <a:pt x="1124" y="977"/>
                </a:lnTo>
                <a:lnTo>
                  <a:pt x="1140" y="977"/>
                </a:lnTo>
                <a:lnTo>
                  <a:pt x="1147" y="977"/>
                </a:lnTo>
                <a:lnTo>
                  <a:pt x="1153" y="975"/>
                </a:lnTo>
                <a:lnTo>
                  <a:pt x="1153" y="975"/>
                </a:lnTo>
                <a:lnTo>
                  <a:pt x="1166" y="968"/>
                </a:lnTo>
                <a:lnTo>
                  <a:pt x="1174" y="963"/>
                </a:lnTo>
                <a:lnTo>
                  <a:pt x="1180" y="959"/>
                </a:lnTo>
                <a:lnTo>
                  <a:pt x="1186" y="953"/>
                </a:lnTo>
                <a:lnTo>
                  <a:pt x="1191" y="945"/>
                </a:lnTo>
                <a:lnTo>
                  <a:pt x="1192" y="939"/>
                </a:lnTo>
                <a:lnTo>
                  <a:pt x="1193" y="936"/>
                </a:lnTo>
                <a:lnTo>
                  <a:pt x="1192" y="933"/>
                </a:lnTo>
                <a:lnTo>
                  <a:pt x="1192" y="933"/>
                </a:lnTo>
                <a:lnTo>
                  <a:pt x="1186" y="909"/>
                </a:lnTo>
                <a:lnTo>
                  <a:pt x="1185" y="899"/>
                </a:lnTo>
                <a:lnTo>
                  <a:pt x="1185" y="893"/>
                </a:lnTo>
                <a:lnTo>
                  <a:pt x="1185" y="893"/>
                </a:lnTo>
                <a:lnTo>
                  <a:pt x="1187" y="852"/>
                </a:lnTo>
                <a:lnTo>
                  <a:pt x="1188" y="816"/>
                </a:lnTo>
                <a:lnTo>
                  <a:pt x="1188" y="777"/>
                </a:lnTo>
                <a:lnTo>
                  <a:pt x="1188" y="777"/>
                </a:lnTo>
                <a:lnTo>
                  <a:pt x="1205" y="761"/>
                </a:lnTo>
                <a:lnTo>
                  <a:pt x="1222" y="745"/>
                </a:lnTo>
                <a:lnTo>
                  <a:pt x="1242" y="722"/>
                </a:lnTo>
                <a:lnTo>
                  <a:pt x="1265" y="694"/>
                </a:lnTo>
                <a:lnTo>
                  <a:pt x="1277" y="678"/>
                </a:lnTo>
                <a:lnTo>
                  <a:pt x="1288" y="661"/>
                </a:lnTo>
                <a:lnTo>
                  <a:pt x="1299" y="644"/>
                </a:lnTo>
                <a:lnTo>
                  <a:pt x="1309" y="627"/>
                </a:lnTo>
                <a:lnTo>
                  <a:pt x="1319" y="609"/>
                </a:lnTo>
                <a:lnTo>
                  <a:pt x="1326" y="590"/>
                </a:lnTo>
                <a:lnTo>
                  <a:pt x="1326" y="590"/>
                </a:lnTo>
                <a:lnTo>
                  <a:pt x="1332" y="569"/>
                </a:lnTo>
                <a:lnTo>
                  <a:pt x="1337" y="546"/>
                </a:lnTo>
                <a:lnTo>
                  <a:pt x="1339" y="520"/>
                </a:lnTo>
                <a:lnTo>
                  <a:pt x="1340" y="492"/>
                </a:lnTo>
                <a:lnTo>
                  <a:pt x="1340" y="463"/>
                </a:lnTo>
                <a:lnTo>
                  <a:pt x="1338" y="432"/>
                </a:lnTo>
                <a:lnTo>
                  <a:pt x="1334" y="401"/>
                </a:lnTo>
                <a:lnTo>
                  <a:pt x="1329" y="370"/>
                </a:lnTo>
                <a:lnTo>
                  <a:pt x="1323" y="339"/>
                </a:lnTo>
                <a:lnTo>
                  <a:pt x="1317" y="309"/>
                </a:lnTo>
                <a:lnTo>
                  <a:pt x="1309" y="280"/>
                </a:lnTo>
                <a:lnTo>
                  <a:pt x="1300" y="253"/>
                </a:lnTo>
                <a:lnTo>
                  <a:pt x="1291" y="229"/>
                </a:lnTo>
                <a:lnTo>
                  <a:pt x="1281" y="209"/>
                </a:lnTo>
                <a:lnTo>
                  <a:pt x="1270" y="191"/>
                </a:lnTo>
                <a:lnTo>
                  <a:pt x="1259" y="177"/>
                </a:lnTo>
                <a:lnTo>
                  <a:pt x="1259" y="177"/>
                </a:lnTo>
                <a:lnTo>
                  <a:pt x="1247" y="165"/>
                </a:lnTo>
                <a:lnTo>
                  <a:pt x="1235" y="154"/>
                </a:lnTo>
                <a:lnTo>
                  <a:pt x="1211" y="135"/>
                </a:lnTo>
                <a:lnTo>
                  <a:pt x="1186" y="118"/>
                </a:lnTo>
                <a:lnTo>
                  <a:pt x="1163" y="104"/>
                </a:lnTo>
                <a:lnTo>
                  <a:pt x="1142" y="93"/>
                </a:lnTo>
                <a:lnTo>
                  <a:pt x="1125" y="84"/>
                </a:lnTo>
                <a:lnTo>
                  <a:pt x="1111" y="78"/>
                </a:lnTo>
                <a:lnTo>
                  <a:pt x="1111" y="78"/>
                </a:lnTo>
                <a:lnTo>
                  <a:pt x="1066" y="52"/>
                </a:lnTo>
                <a:lnTo>
                  <a:pt x="1025" y="29"/>
                </a:lnTo>
                <a:lnTo>
                  <a:pt x="1006" y="19"/>
                </a:lnTo>
                <a:lnTo>
                  <a:pt x="988" y="10"/>
                </a:lnTo>
                <a:lnTo>
                  <a:pt x="988" y="10"/>
                </a:lnTo>
                <a:lnTo>
                  <a:pt x="979" y="8"/>
                </a:lnTo>
                <a:lnTo>
                  <a:pt x="971" y="6"/>
                </a:lnTo>
                <a:lnTo>
                  <a:pt x="953" y="3"/>
                </a:lnTo>
                <a:lnTo>
                  <a:pt x="937" y="2"/>
                </a:lnTo>
                <a:lnTo>
                  <a:pt x="921" y="3"/>
                </a:lnTo>
                <a:lnTo>
                  <a:pt x="908" y="6"/>
                </a:lnTo>
                <a:lnTo>
                  <a:pt x="897" y="8"/>
                </a:lnTo>
                <a:lnTo>
                  <a:pt x="889" y="10"/>
                </a:lnTo>
                <a:lnTo>
                  <a:pt x="889" y="10"/>
                </a:lnTo>
                <a:lnTo>
                  <a:pt x="879" y="8"/>
                </a:lnTo>
                <a:lnTo>
                  <a:pt x="854" y="4"/>
                </a:lnTo>
                <a:lnTo>
                  <a:pt x="836" y="2"/>
                </a:lnTo>
                <a:lnTo>
                  <a:pt x="816" y="1"/>
                </a:lnTo>
                <a:lnTo>
                  <a:pt x="795" y="0"/>
                </a:lnTo>
                <a:lnTo>
                  <a:pt x="773" y="0"/>
                </a:lnTo>
                <a:lnTo>
                  <a:pt x="773" y="0"/>
                </a:lnTo>
                <a:lnTo>
                  <a:pt x="749" y="2"/>
                </a:lnTo>
                <a:lnTo>
                  <a:pt x="723" y="6"/>
                </a:lnTo>
                <a:lnTo>
                  <a:pt x="699" y="10"/>
                </a:lnTo>
                <a:lnTo>
                  <a:pt x="675" y="15"/>
                </a:lnTo>
                <a:lnTo>
                  <a:pt x="638" y="25"/>
                </a:lnTo>
                <a:lnTo>
                  <a:pt x="626" y="29"/>
                </a:lnTo>
                <a:lnTo>
                  <a:pt x="621" y="32"/>
                </a:lnTo>
                <a:lnTo>
                  <a:pt x="621" y="32"/>
                </a:lnTo>
                <a:lnTo>
                  <a:pt x="617" y="33"/>
                </a:lnTo>
                <a:lnTo>
                  <a:pt x="610" y="36"/>
                </a:lnTo>
                <a:lnTo>
                  <a:pt x="589" y="39"/>
                </a:lnTo>
                <a:lnTo>
                  <a:pt x="563" y="44"/>
                </a:lnTo>
                <a:lnTo>
                  <a:pt x="548" y="48"/>
                </a:lnTo>
                <a:lnTo>
                  <a:pt x="536" y="53"/>
                </a:lnTo>
                <a:lnTo>
                  <a:pt x="536" y="53"/>
                </a:lnTo>
                <a:lnTo>
                  <a:pt x="518" y="61"/>
                </a:lnTo>
                <a:lnTo>
                  <a:pt x="507" y="67"/>
                </a:lnTo>
                <a:lnTo>
                  <a:pt x="498" y="72"/>
                </a:lnTo>
                <a:lnTo>
                  <a:pt x="479" y="78"/>
                </a:lnTo>
                <a:lnTo>
                  <a:pt x="479" y="78"/>
                </a:lnTo>
                <a:lnTo>
                  <a:pt x="457" y="84"/>
                </a:lnTo>
                <a:lnTo>
                  <a:pt x="434" y="88"/>
                </a:lnTo>
                <a:lnTo>
                  <a:pt x="409" y="90"/>
                </a:lnTo>
                <a:lnTo>
                  <a:pt x="380" y="91"/>
                </a:lnTo>
                <a:lnTo>
                  <a:pt x="380" y="91"/>
                </a:lnTo>
                <a:lnTo>
                  <a:pt x="365" y="94"/>
                </a:lnTo>
                <a:lnTo>
                  <a:pt x="349" y="97"/>
                </a:lnTo>
                <a:lnTo>
                  <a:pt x="335" y="104"/>
                </a:lnTo>
                <a:lnTo>
                  <a:pt x="320" y="110"/>
                </a:lnTo>
                <a:lnTo>
                  <a:pt x="308" y="117"/>
                </a:lnTo>
                <a:lnTo>
                  <a:pt x="297" y="125"/>
                </a:lnTo>
                <a:lnTo>
                  <a:pt x="289" y="131"/>
                </a:lnTo>
                <a:lnTo>
                  <a:pt x="283" y="137"/>
                </a:lnTo>
                <a:lnTo>
                  <a:pt x="236" y="1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B4E48836-2EF7-4272-BDF7-E5906325F221}"/>
              </a:ext>
            </a:extLst>
          </p:cNvPr>
          <p:cNvSpPr>
            <a:spLocks/>
          </p:cNvSpPr>
          <p:nvPr/>
        </p:nvSpPr>
        <p:spPr bwMode="auto">
          <a:xfrm>
            <a:off x="6775648" y="1292065"/>
            <a:ext cx="2299342" cy="1987656"/>
          </a:xfrm>
          <a:custGeom>
            <a:avLst/>
            <a:gdLst>
              <a:gd name="T0" fmla="*/ 282 w 1291"/>
              <a:gd name="T1" fmla="*/ 127 h 1116"/>
              <a:gd name="T2" fmla="*/ 257 w 1291"/>
              <a:gd name="T3" fmla="*/ 133 h 1116"/>
              <a:gd name="T4" fmla="*/ 254 w 1291"/>
              <a:gd name="T5" fmla="*/ 232 h 1116"/>
              <a:gd name="T6" fmla="*/ 210 w 1291"/>
              <a:gd name="T7" fmla="*/ 277 h 1116"/>
              <a:gd name="T8" fmla="*/ 168 w 1291"/>
              <a:gd name="T9" fmla="*/ 309 h 1116"/>
              <a:gd name="T10" fmla="*/ 147 w 1291"/>
              <a:gd name="T11" fmla="*/ 356 h 1116"/>
              <a:gd name="T12" fmla="*/ 100 w 1291"/>
              <a:gd name="T13" fmla="*/ 470 h 1116"/>
              <a:gd name="T14" fmla="*/ 25 w 1291"/>
              <a:gd name="T15" fmla="*/ 499 h 1116"/>
              <a:gd name="T16" fmla="*/ 0 w 1291"/>
              <a:gd name="T17" fmla="*/ 551 h 1116"/>
              <a:gd name="T18" fmla="*/ 37 w 1291"/>
              <a:gd name="T19" fmla="*/ 669 h 1116"/>
              <a:gd name="T20" fmla="*/ 54 w 1291"/>
              <a:gd name="T21" fmla="*/ 719 h 1116"/>
              <a:gd name="T22" fmla="*/ 168 w 1291"/>
              <a:gd name="T23" fmla="*/ 764 h 1116"/>
              <a:gd name="T24" fmla="*/ 268 w 1291"/>
              <a:gd name="T25" fmla="*/ 848 h 1116"/>
              <a:gd name="T26" fmla="*/ 286 w 1291"/>
              <a:gd name="T27" fmla="*/ 964 h 1116"/>
              <a:gd name="T28" fmla="*/ 308 w 1291"/>
              <a:gd name="T29" fmla="*/ 1030 h 1116"/>
              <a:gd name="T30" fmla="*/ 292 w 1291"/>
              <a:gd name="T31" fmla="*/ 1074 h 1116"/>
              <a:gd name="T32" fmla="*/ 316 w 1291"/>
              <a:gd name="T33" fmla="*/ 1110 h 1116"/>
              <a:gd name="T34" fmla="*/ 369 w 1291"/>
              <a:gd name="T35" fmla="*/ 1109 h 1116"/>
              <a:gd name="T36" fmla="*/ 423 w 1291"/>
              <a:gd name="T37" fmla="*/ 1103 h 1116"/>
              <a:gd name="T38" fmla="*/ 425 w 1291"/>
              <a:gd name="T39" fmla="*/ 1052 h 1116"/>
              <a:gd name="T40" fmla="*/ 400 w 1291"/>
              <a:gd name="T41" fmla="*/ 939 h 1116"/>
              <a:gd name="T42" fmla="*/ 432 w 1291"/>
              <a:gd name="T43" fmla="*/ 820 h 1116"/>
              <a:gd name="T44" fmla="*/ 571 w 1291"/>
              <a:gd name="T45" fmla="*/ 938 h 1116"/>
              <a:gd name="T46" fmla="*/ 715 w 1291"/>
              <a:gd name="T47" fmla="*/ 1023 h 1116"/>
              <a:gd name="T48" fmla="*/ 716 w 1291"/>
              <a:gd name="T49" fmla="*/ 1069 h 1116"/>
              <a:gd name="T50" fmla="*/ 757 w 1291"/>
              <a:gd name="T51" fmla="*/ 1083 h 1116"/>
              <a:gd name="T52" fmla="*/ 799 w 1291"/>
              <a:gd name="T53" fmla="*/ 1060 h 1116"/>
              <a:gd name="T54" fmla="*/ 803 w 1291"/>
              <a:gd name="T55" fmla="*/ 988 h 1116"/>
              <a:gd name="T56" fmla="*/ 757 w 1291"/>
              <a:gd name="T57" fmla="*/ 944 h 1116"/>
              <a:gd name="T58" fmla="*/ 705 w 1291"/>
              <a:gd name="T59" fmla="*/ 857 h 1116"/>
              <a:gd name="T60" fmla="*/ 821 w 1291"/>
              <a:gd name="T61" fmla="*/ 821 h 1116"/>
              <a:gd name="T62" fmla="*/ 857 w 1291"/>
              <a:gd name="T63" fmla="*/ 931 h 1116"/>
              <a:gd name="T64" fmla="*/ 828 w 1291"/>
              <a:gd name="T65" fmla="*/ 1020 h 1116"/>
              <a:gd name="T66" fmla="*/ 851 w 1291"/>
              <a:gd name="T67" fmla="*/ 1071 h 1116"/>
              <a:gd name="T68" fmla="*/ 891 w 1291"/>
              <a:gd name="T69" fmla="*/ 1091 h 1116"/>
              <a:gd name="T70" fmla="*/ 933 w 1291"/>
              <a:gd name="T71" fmla="*/ 1077 h 1116"/>
              <a:gd name="T72" fmla="*/ 962 w 1291"/>
              <a:gd name="T73" fmla="*/ 1053 h 1116"/>
              <a:gd name="T74" fmla="*/ 966 w 1291"/>
              <a:gd name="T75" fmla="*/ 932 h 1116"/>
              <a:gd name="T76" fmla="*/ 1048 w 1291"/>
              <a:gd name="T77" fmla="*/ 808 h 1116"/>
              <a:gd name="T78" fmla="*/ 1137 w 1291"/>
              <a:gd name="T79" fmla="*/ 857 h 1116"/>
              <a:gd name="T80" fmla="*/ 1208 w 1291"/>
              <a:gd name="T81" fmla="*/ 896 h 1116"/>
              <a:gd name="T82" fmla="*/ 1257 w 1291"/>
              <a:gd name="T83" fmla="*/ 913 h 1116"/>
              <a:gd name="T84" fmla="*/ 1283 w 1291"/>
              <a:gd name="T85" fmla="*/ 914 h 1116"/>
              <a:gd name="T86" fmla="*/ 1283 w 1291"/>
              <a:gd name="T87" fmla="*/ 822 h 1116"/>
              <a:gd name="T88" fmla="*/ 1251 w 1291"/>
              <a:gd name="T89" fmla="*/ 758 h 1116"/>
              <a:gd name="T90" fmla="*/ 1171 w 1291"/>
              <a:gd name="T91" fmla="*/ 753 h 1116"/>
              <a:gd name="T92" fmla="*/ 1131 w 1291"/>
              <a:gd name="T93" fmla="*/ 693 h 1116"/>
              <a:gd name="T94" fmla="*/ 1211 w 1291"/>
              <a:gd name="T95" fmla="*/ 577 h 1116"/>
              <a:gd name="T96" fmla="*/ 1234 w 1291"/>
              <a:gd name="T97" fmla="*/ 441 h 1116"/>
              <a:gd name="T98" fmla="*/ 1253 w 1291"/>
              <a:gd name="T99" fmla="*/ 479 h 1116"/>
              <a:gd name="T100" fmla="*/ 1228 w 1291"/>
              <a:gd name="T101" fmla="*/ 321 h 1116"/>
              <a:gd name="T102" fmla="*/ 1096 w 1291"/>
              <a:gd name="T103" fmla="*/ 127 h 1116"/>
              <a:gd name="T104" fmla="*/ 886 w 1291"/>
              <a:gd name="T105" fmla="*/ 18 h 1116"/>
              <a:gd name="T106" fmla="*/ 736 w 1291"/>
              <a:gd name="T107" fmla="*/ 9 h 1116"/>
              <a:gd name="T108" fmla="*/ 606 w 1291"/>
              <a:gd name="T109" fmla="*/ 42 h 1116"/>
              <a:gd name="T110" fmla="*/ 495 w 1291"/>
              <a:gd name="T111" fmla="*/ 64 h 1116"/>
              <a:gd name="T112" fmla="*/ 426 w 1291"/>
              <a:gd name="T113" fmla="*/ 127 h 1116"/>
              <a:gd name="T114" fmla="*/ 374 w 1291"/>
              <a:gd name="T115" fmla="*/ 151 h 1116"/>
              <a:gd name="T116" fmla="*/ 317 w 1291"/>
              <a:gd name="T117" fmla="*/ 176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91" h="1116">
                <a:moveTo>
                  <a:pt x="281" y="208"/>
                </a:moveTo>
                <a:lnTo>
                  <a:pt x="281" y="208"/>
                </a:lnTo>
                <a:lnTo>
                  <a:pt x="282" y="191"/>
                </a:lnTo>
                <a:lnTo>
                  <a:pt x="282" y="175"/>
                </a:lnTo>
                <a:lnTo>
                  <a:pt x="281" y="158"/>
                </a:lnTo>
                <a:lnTo>
                  <a:pt x="281" y="158"/>
                </a:lnTo>
                <a:lnTo>
                  <a:pt x="281" y="150"/>
                </a:lnTo>
                <a:lnTo>
                  <a:pt x="281" y="141"/>
                </a:lnTo>
                <a:lnTo>
                  <a:pt x="282" y="127"/>
                </a:lnTo>
                <a:lnTo>
                  <a:pt x="282" y="122"/>
                </a:lnTo>
                <a:lnTo>
                  <a:pt x="281" y="117"/>
                </a:lnTo>
                <a:lnTo>
                  <a:pt x="279" y="116"/>
                </a:lnTo>
                <a:lnTo>
                  <a:pt x="274" y="116"/>
                </a:lnTo>
                <a:lnTo>
                  <a:pt x="274" y="116"/>
                </a:lnTo>
                <a:lnTo>
                  <a:pt x="272" y="117"/>
                </a:lnTo>
                <a:lnTo>
                  <a:pt x="268" y="118"/>
                </a:lnTo>
                <a:lnTo>
                  <a:pt x="263" y="124"/>
                </a:lnTo>
                <a:lnTo>
                  <a:pt x="257" y="133"/>
                </a:lnTo>
                <a:lnTo>
                  <a:pt x="252" y="142"/>
                </a:lnTo>
                <a:lnTo>
                  <a:pt x="249" y="152"/>
                </a:lnTo>
                <a:lnTo>
                  <a:pt x="245" y="162"/>
                </a:lnTo>
                <a:lnTo>
                  <a:pt x="243" y="170"/>
                </a:lnTo>
                <a:lnTo>
                  <a:pt x="243" y="176"/>
                </a:lnTo>
                <a:lnTo>
                  <a:pt x="243" y="176"/>
                </a:lnTo>
                <a:lnTo>
                  <a:pt x="244" y="190"/>
                </a:lnTo>
                <a:lnTo>
                  <a:pt x="247" y="209"/>
                </a:lnTo>
                <a:lnTo>
                  <a:pt x="254" y="232"/>
                </a:lnTo>
                <a:lnTo>
                  <a:pt x="239" y="257"/>
                </a:lnTo>
                <a:lnTo>
                  <a:pt x="239" y="257"/>
                </a:lnTo>
                <a:lnTo>
                  <a:pt x="234" y="257"/>
                </a:lnTo>
                <a:lnTo>
                  <a:pt x="228" y="259"/>
                </a:lnTo>
                <a:lnTo>
                  <a:pt x="221" y="261"/>
                </a:lnTo>
                <a:lnTo>
                  <a:pt x="221" y="261"/>
                </a:lnTo>
                <a:lnTo>
                  <a:pt x="217" y="263"/>
                </a:lnTo>
                <a:lnTo>
                  <a:pt x="215" y="267"/>
                </a:lnTo>
                <a:lnTo>
                  <a:pt x="210" y="277"/>
                </a:lnTo>
                <a:lnTo>
                  <a:pt x="208" y="285"/>
                </a:lnTo>
                <a:lnTo>
                  <a:pt x="208" y="289"/>
                </a:lnTo>
                <a:lnTo>
                  <a:pt x="200" y="296"/>
                </a:lnTo>
                <a:lnTo>
                  <a:pt x="200" y="296"/>
                </a:lnTo>
                <a:lnTo>
                  <a:pt x="198" y="296"/>
                </a:lnTo>
                <a:lnTo>
                  <a:pt x="193" y="297"/>
                </a:lnTo>
                <a:lnTo>
                  <a:pt x="183" y="301"/>
                </a:lnTo>
                <a:lnTo>
                  <a:pt x="168" y="309"/>
                </a:lnTo>
                <a:lnTo>
                  <a:pt x="168" y="309"/>
                </a:lnTo>
                <a:lnTo>
                  <a:pt x="161" y="315"/>
                </a:lnTo>
                <a:lnTo>
                  <a:pt x="155" y="320"/>
                </a:lnTo>
                <a:lnTo>
                  <a:pt x="152" y="324"/>
                </a:lnTo>
                <a:lnTo>
                  <a:pt x="150" y="329"/>
                </a:lnTo>
                <a:lnTo>
                  <a:pt x="148" y="336"/>
                </a:lnTo>
                <a:lnTo>
                  <a:pt x="147" y="346"/>
                </a:lnTo>
                <a:lnTo>
                  <a:pt x="147" y="346"/>
                </a:lnTo>
                <a:lnTo>
                  <a:pt x="146" y="350"/>
                </a:lnTo>
                <a:lnTo>
                  <a:pt x="147" y="356"/>
                </a:lnTo>
                <a:lnTo>
                  <a:pt x="150" y="370"/>
                </a:lnTo>
                <a:lnTo>
                  <a:pt x="155" y="384"/>
                </a:lnTo>
                <a:lnTo>
                  <a:pt x="155" y="384"/>
                </a:lnTo>
                <a:lnTo>
                  <a:pt x="142" y="408"/>
                </a:lnTo>
                <a:lnTo>
                  <a:pt x="122" y="447"/>
                </a:lnTo>
                <a:lnTo>
                  <a:pt x="122" y="447"/>
                </a:lnTo>
                <a:lnTo>
                  <a:pt x="117" y="456"/>
                </a:lnTo>
                <a:lnTo>
                  <a:pt x="109" y="463"/>
                </a:lnTo>
                <a:lnTo>
                  <a:pt x="100" y="470"/>
                </a:lnTo>
                <a:lnTo>
                  <a:pt x="92" y="476"/>
                </a:lnTo>
                <a:lnTo>
                  <a:pt x="76" y="486"/>
                </a:lnTo>
                <a:lnTo>
                  <a:pt x="70" y="490"/>
                </a:lnTo>
                <a:lnTo>
                  <a:pt x="70" y="490"/>
                </a:lnTo>
                <a:lnTo>
                  <a:pt x="63" y="490"/>
                </a:lnTo>
                <a:lnTo>
                  <a:pt x="56" y="490"/>
                </a:lnTo>
                <a:lnTo>
                  <a:pt x="46" y="492"/>
                </a:lnTo>
                <a:lnTo>
                  <a:pt x="35" y="494"/>
                </a:lnTo>
                <a:lnTo>
                  <a:pt x="25" y="499"/>
                </a:lnTo>
                <a:lnTo>
                  <a:pt x="19" y="503"/>
                </a:lnTo>
                <a:lnTo>
                  <a:pt x="14" y="508"/>
                </a:lnTo>
                <a:lnTo>
                  <a:pt x="11" y="513"/>
                </a:lnTo>
                <a:lnTo>
                  <a:pt x="6" y="519"/>
                </a:lnTo>
                <a:lnTo>
                  <a:pt x="6" y="519"/>
                </a:lnTo>
                <a:lnTo>
                  <a:pt x="2" y="526"/>
                </a:lnTo>
                <a:lnTo>
                  <a:pt x="1" y="533"/>
                </a:lnTo>
                <a:lnTo>
                  <a:pt x="0" y="542"/>
                </a:lnTo>
                <a:lnTo>
                  <a:pt x="0" y="551"/>
                </a:lnTo>
                <a:lnTo>
                  <a:pt x="1" y="571"/>
                </a:lnTo>
                <a:lnTo>
                  <a:pt x="6" y="590"/>
                </a:lnTo>
                <a:lnTo>
                  <a:pt x="11" y="608"/>
                </a:lnTo>
                <a:lnTo>
                  <a:pt x="17" y="625"/>
                </a:lnTo>
                <a:lnTo>
                  <a:pt x="24" y="646"/>
                </a:lnTo>
                <a:lnTo>
                  <a:pt x="24" y="646"/>
                </a:lnTo>
                <a:lnTo>
                  <a:pt x="25" y="650"/>
                </a:lnTo>
                <a:lnTo>
                  <a:pt x="29" y="656"/>
                </a:lnTo>
                <a:lnTo>
                  <a:pt x="37" y="669"/>
                </a:lnTo>
                <a:lnTo>
                  <a:pt x="48" y="681"/>
                </a:lnTo>
                <a:lnTo>
                  <a:pt x="66" y="691"/>
                </a:lnTo>
                <a:lnTo>
                  <a:pt x="66" y="691"/>
                </a:lnTo>
                <a:lnTo>
                  <a:pt x="63" y="694"/>
                </a:lnTo>
                <a:lnTo>
                  <a:pt x="59" y="696"/>
                </a:lnTo>
                <a:lnTo>
                  <a:pt x="56" y="701"/>
                </a:lnTo>
                <a:lnTo>
                  <a:pt x="53" y="706"/>
                </a:lnTo>
                <a:lnTo>
                  <a:pt x="53" y="712"/>
                </a:lnTo>
                <a:lnTo>
                  <a:pt x="54" y="719"/>
                </a:lnTo>
                <a:lnTo>
                  <a:pt x="59" y="727"/>
                </a:lnTo>
                <a:lnTo>
                  <a:pt x="59" y="727"/>
                </a:lnTo>
                <a:lnTo>
                  <a:pt x="63" y="731"/>
                </a:lnTo>
                <a:lnTo>
                  <a:pt x="69" y="735"/>
                </a:lnTo>
                <a:lnTo>
                  <a:pt x="84" y="742"/>
                </a:lnTo>
                <a:lnTo>
                  <a:pt x="104" y="750"/>
                </a:lnTo>
                <a:lnTo>
                  <a:pt x="124" y="756"/>
                </a:lnTo>
                <a:lnTo>
                  <a:pt x="146" y="760"/>
                </a:lnTo>
                <a:lnTo>
                  <a:pt x="168" y="764"/>
                </a:lnTo>
                <a:lnTo>
                  <a:pt x="186" y="768"/>
                </a:lnTo>
                <a:lnTo>
                  <a:pt x="200" y="769"/>
                </a:lnTo>
                <a:lnTo>
                  <a:pt x="200" y="769"/>
                </a:lnTo>
                <a:lnTo>
                  <a:pt x="225" y="770"/>
                </a:lnTo>
                <a:lnTo>
                  <a:pt x="249" y="771"/>
                </a:lnTo>
                <a:lnTo>
                  <a:pt x="275" y="771"/>
                </a:lnTo>
                <a:lnTo>
                  <a:pt x="275" y="771"/>
                </a:lnTo>
                <a:lnTo>
                  <a:pt x="270" y="810"/>
                </a:lnTo>
                <a:lnTo>
                  <a:pt x="268" y="848"/>
                </a:lnTo>
                <a:lnTo>
                  <a:pt x="267" y="867"/>
                </a:lnTo>
                <a:lnTo>
                  <a:pt x="267" y="886"/>
                </a:lnTo>
                <a:lnTo>
                  <a:pt x="267" y="886"/>
                </a:lnTo>
                <a:lnTo>
                  <a:pt x="268" y="900"/>
                </a:lnTo>
                <a:lnTo>
                  <a:pt x="270" y="914"/>
                </a:lnTo>
                <a:lnTo>
                  <a:pt x="273" y="927"/>
                </a:lnTo>
                <a:lnTo>
                  <a:pt x="276" y="941"/>
                </a:lnTo>
                <a:lnTo>
                  <a:pt x="281" y="953"/>
                </a:lnTo>
                <a:lnTo>
                  <a:pt x="286" y="964"/>
                </a:lnTo>
                <a:lnTo>
                  <a:pt x="297" y="985"/>
                </a:lnTo>
                <a:lnTo>
                  <a:pt x="308" y="1002"/>
                </a:lnTo>
                <a:lnTo>
                  <a:pt x="316" y="1016"/>
                </a:lnTo>
                <a:lnTo>
                  <a:pt x="326" y="1027"/>
                </a:lnTo>
                <a:lnTo>
                  <a:pt x="326" y="1027"/>
                </a:lnTo>
                <a:lnTo>
                  <a:pt x="322" y="1027"/>
                </a:lnTo>
                <a:lnTo>
                  <a:pt x="319" y="1028"/>
                </a:lnTo>
                <a:lnTo>
                  <a:pt x="314" y="1028"/>
                </a:lnTo>
                <a:lnTo>
                  <a:pt x="308" y="1030"/>
                </a:lnTo>
                <a:lnTo>
                  <a:pt x="303" y="1035"/>
                </a:lnTo>
                <a:lnTo>
                  <a:pt x="297" y="1040"/>
                </a:lnTo>
                <a:lnTo>
                  <a:pt x="292" y="1048"/>
                </a:lnTo>
                <a:lnTo>
                  <a:pt x="292" y="1048"/>
                </a:lnTo>
                <a:lnTo>
                  <a:pt x="290" y="1053"/>
                </a:lnTo>
                <a:lnTo>
                  <a:pt x="289" y="1057"/>
                </a:lnTo>
                <a:lnTo>
                  <a:pt x="289" y="1062"/>
                </a:lnTo>
                <a:lnTo>
                  <a:pt x="289" y="1065"/>
                </a:lnTo>
                <a:lnTo>
                  <a:pt x="292" y="1074"/>
                </a:lnTo>
                <a:lnTo>
                  <a:pt x="296" y="1081"/>
                </a:lnTo>
                <a:lnTo>
                  <a:pt x="301" y="1086"/>
                </a:lnTo>
                <a:lnTo>
                  <a:pt x="305" y="1091"/>
                </a:lnTo>
                <a:lnTo>
                  <a:pt x="309" y="1094"/>
                </a:lnTo>
                <a:lnTo>
                  <a:pt x="309" y="1094"/>
                </a:lnTo>
                <a:lnTo>
                  <a:pt x="309" y="1097"/>
                </a:lnTo>
                <a:lnTo>
                  <a:pt x="310" y="1104"/>
                </a:lnTo>
                <a:lnTo>
                  <a:pt x="313" y="1108"/>
                </a:lnTo>
                <a:lnTo>
                  <a:pt x="316" y="1110"/>
                </a:lnTo>
                <a:lnTo>
                  <a:pt x="321" y="1114"/>
                </a:lnTo>
                <a:lnTo>
                  <a:pt x="327" y="1115"/>
                </a:lnTo>
                <a:lnTo>
                  <a:pt x="327" y="1115"/>
                </a:lnTo>
                <a:lnTo>
                  <a:pt x="334" y="1116"/>
                </a:lnTo>
                <a:lnTo>
                  <a:pt x="342" y="1116"/>
                </a:lnTo>
                <a:lnTo>
                  <a:pt x="356" y="1114"/>
                </a:lnTo>
                <a:lnTo>
                  <a:pt x="366" y="1110"/>
                </a:lnTo>
                <a:lnTo>
                  <a:pt x="369" y="1109"/>
                </a:lnTo>
                <a:lnTo>
                  <a:pt x="369" y="1109"/>
                </a:lnTo>
                <a:lnTo>
                  <a:pt x="373" y="1110"/>
                </a:lnTo>
                <a:lnTo>
                  <a:pt x="384" y="1112"/>
                </a:lnTo>
                <a:lnTo>
                  <a:pt x="390" y="1114"/>
                </a:lnTo>
                <a:lnTo>
                  <a:pt x="397" y="1114"/>
                </a:lnTo>
                <a:lnTo>
                  <a:pt x="404" y="1114"/>
                </a:lnTo>
                <a:lnTo>
                  <a:pt x="412" y="1111"/>
                </a:lnTo>
                <a:lnTo>
                  <a:pt x="412" y="1111"/>
                </a:lnTo>
                <a:lnTo>
                  <a:pt x="418" y="1109"/>
                </a:lnTo>
                <a:lnTo>
                  <a:pt x="423" y="1103"/>
                </a:lnTo>
                <a:lnTo>
                  <a:pt x="427" y="1097"/>
                </a:lnTo>
                <a:lnTo>
                  <a:pt x="430" y="1091"/>
                </a:lnTo>
                <a:lnTo>
                  <a:pt x="431" y="1083"/>
                </a:lnTo>
                <a:lnTo>
                  <a:pt x="431" y="1075"/>
                </a:lnTo>
                <a:lnTo>
                  <a:pt x="431" y="1069"/>
                </a:lnTo>
                <a:lnTo>
                  <a:pt x="430" y="1063"/>
                </a:lnTo>
                <a:lnTo>
                  <a:pt x="430" y="1063"/>
                </a:lnTo>
                <a:lnTo>
                  <a:pt x="427" y="1057"/>
                </a:lnTo>
                <a:lnTo>
                  <a:pt x="425" y="1052"/>
                </a:lnTo>
                <a:lnTo>
                  <a:pt x="418" y="1041"/>
                </a:lnTo>
                <a:lnTo>
                  <a:pt x="414" y="1033"/>
                </a:lnTo>
                <a:lnTo>
                  <a:pt x="410" y="1023"/>
                </a:lnTo>
                <a:lnTo>
                  <a:pt x="408" y="1011"/>
                </a:lnTo>
                <a:lnTo>
                  <a:pt x="404" y="995"/>
                </a:lnTo>
                <a:lnTo>
                  <a:pt x="404" y="995"/>
                </a:lnTo>
                <a:lnTo>
                  <a:pt x="402" y="977"/>
                </a:lnTo>
                <a:lnTo>
                  <a:pt x="401" y="958"/>
                </a:lnTo>
                <a:lnTo>
                  <a:pt x="400" y="939"/>
                </a:lnTo>
                <a:lnTo>
                  <a:pt x="400" y="920"/>
                </a:lnTo>
                <a:lnTo>
                  <a:pt x="401" y="902"/>
                </a:lnTo>
                <a:lnTo>
                  <a:pt x="402" y="886"/>
                </a:lnTo>
                <a:lnTo>
                  <a:pt x="406" y="870"/>
                </a:lnTo>
                <a:lnTo>
                  <a:pt x="409" y="858"/>
                </a:lnTo>
                <a:lnTo>
                  <a:pt x="409" y="858"/>
                </a:lnTo>
                <a:lnTo>
                  <a:pt x="414" y="848"/>
                </a:lnTo>
                <a:lnTo>
                  <a:pt x="420" y="838"/>
                </a:lnTo>
                <a:lnTo>
                  <a:pt x="432" y="820"/>
                </a:lnTo>
                <a:lnTo>
                  <a:pt x="442" y="806"/>
                </a:lnTo>
                <a:lnTo>
                  <a:pt x="445" y="802"/>
                </a:lnTo>
                <a:lnTo>
                  <a:pt x="511" y="808"/>
                </a:lnTo>
                <a:lnTo>
                  <a:pt x="511" y="808"/>
                </a:lnTo>
                <a:lnTo>
                  <a:pt x="531" y="856"/>
                </a:lnTo>
                <a:lnTo>
                  <a:pt x="551" y="898"/>
                </a:lnTo>
                <a:lnTo>
                  <a:pt x="560" y="920"/>
                </a:lnTo>
                <a:lnTo>
                  <a:pt x="571" y="938"/>
                </a:lnTo>
                <a:lnTo>
                  <a:pt x="571" y="938"/>
                </a:lnTo>
                <a:lnTo>
                  <a:pt x="576" y="947"/>
                </a:lnTo>
                <a:lnTo>
                  <a:pt x="584" y="955"/>
                </a:lnTo>
                <a:lnTo>
                  <a:pt x="594" y="964"/>
                </a:lnTo>
                <a:lnTo>
                  <a:pt x="604" y="971"/>
                </a:lnTo>
                <a:lnTo>
                  <a:pt x="628" y="985"/>
                </a:lnTo>
                <a:lnTo>
                  <a:pt x="652" y="999"/>
                </a:lnTo>
                <a:lnTo>
                  <a:pt x="676" y="1008"/>
                </a:lnTo>
                <a:lnTo>
                  <a:pt x="697" y="1017"/>
                </a:lnTo>
                <a:lnTo>
                  <a:pt x="715" y="1023"/>
                </a:lnTo>
                <a:lnTo>
                  <a:pt x="715" y="1023"/>
                </a:lnTo>
                <a:lnTo>
                  <a:pt x="712" y="1028"/>
                </a:lnTo>
                <a:lnTo>
                  <a:pt x="707" y="1039"/>
                </a:lnTo>
                <a:lnTo>
                  <a:pt x="706" y="1046"/>
                </a:lnTo>
                <a:lnTo>
                  <a:pt x="706" y="1052"/>
                </a:lnTo>
                <a:lnTo>
                  <a:pt x="707" y="1059"/>
                </a:lnTo>
                <a:lnTo>
                  <a:pt x="710" y="1065"/>
                </a:lnTo>
                <a:lnTo>
                  <a:pt x="710" y="1065"/>
                </a:lnTo>
                <a:lnTo>
                  <a:pt x="716" y="1069"/>
                </a:lnTo>
                <a:lnTo>
                  <a:pt x="721" y="1072"/>
                </a:lnTo>
                <a:lnTo>
                  <a:pt x="726" y="1074"/>
                </a:lnTo>
                <a:lnTo>
                  <a:pt x="730" y="1074"/>
                </a:lnTo>
                <a:lnTo>
                  <a:pt x="736" y="1074"/>
                </a:lnTo>
                <a:lnTo>
                  <a:pt x="740" y="1072"/>
                </a:lnTo>
                <a:lnTo>
                  <a:pt x="740" y="1072"/>
                </a:lnTo>
                <a:lnTo>
                  <a:pt x="742" y="1076"/>
                </a:lnTo>
                <a:lnTo>
                  <a:pt x="751" y="1081"/>
                </a:lnTo>
                <a:lnTo>
                  <a:pt x="757" y="1083"/>
                </a:lnTo>
                <a:lnTo>
                  <a:pt x="764" y="1085"/>
                </a:lnTo>
                <a:lnTo>
                  <a:pt x="771" y="1085"/>
                </a:lnTo>
                <a:lnTo>
                  <a:pt x="779" y="1083"/>
                </a:lnTo>
                <a:lnTo>
                  <a:pt x="779" y="1083"/>
                </a:lnTo>
                <a:lnTo>
                  <a:pt x="786" y="1081"/>
                </a:lnTo>
                <a:lnTo>
                  <a:pt x="791" y="1076"/>
                </a:lnTo>
                <a:lnTo>
                  <a:pt x="794" y="1072"/>
                </a:lnTo>
                <a:lnTo>
                  <a:pt x="797" y="1068"/>
                </a:lnTo>
                <a:lnTo>
                  <a:pt x="799" y="1060"/>
                </a:lnTo>
                <a:lnTo>
                  <a:pt x="799" y="1056"/>
                </a:lnTo>
                <a:lnTo>
                  <a:pt x="799" y="1056"/>
                </a:lnTo>
                <a:lnTo>
                  <a:pt x="802" y="1047"/>
                </a:lnTo>
                <a:lnTo>
                  <a:pt x="805" y="1031"/>
                </a:lnTo>
                <a:lnTo>
                  <a:pt x="806" y="1022"/>
                </a:lnTo>
                <a:lnTo>
                  <a:pt x="806" y="1011"/>
                </a:lnTo>
                <a:lnTo>
                  <a:pt x="806" y="1000"/>
                </a:lnTo>
                <a:lnTo>
                  <a:pt x="803" y="988"/>
                </a:lnTo>
                <a:lnTo>
                  <a:pt x="803" y="988"/>
                </a:lnTo>
                <a:lnTo>
                  <a:pt x="799" y="978"/>
                </a:lnTo>
                <a:lnTo>
                  <a:pt x="794" y="970"/>
                </a:lnTo>
                <a:lnTo>
                  <a:pt x="790" y="962"/>
                </a:lnTo>
                <a:lnTo>
                  <a:pt x="784" y="958"/>
                </a:lnTo>
                <a:lnTo>
                  <a:pt x="775" y="952"/>
                </a:lnTo>
                <a:lnTo>
                  <a:pt x="771" y="949"/>
                </a:lnTo>
                <a:lnTo>
                  <a:pt x="771" y="949"/>
                </a:lnTo>
                <a:lnTo>
                  <a:pt x="767" y="948"/>
                </a:lnTo>
                <a:lnTo>
                  <a:pt x="757" y="944"/>
                </a:lnTo>
                <a:lnTo>
                  <a:pt x="745" y="938"/>
                </a:lnTo>
                <a:lnTo>
                  <a:pt x="740" y="936"/>
                </a:lnTo>
                <a:lnTo>
                  <a:pt x="736" y="932"/>
                </a:lnTo>
                <a:lnTo>
                  <a:pt x="736" y="932"/>
                </a:lnTo>
                <a:lnTo>
                  <a:pt x="729" y="918"/>
                </a:lnTo>
                <a:lnTo>
                  <a:pt x="718" y="896"/>
                </a:lnTo>
                <a:lnTo>
                  <a:pt x="710" y="874"/>
                </a:lnTo>
                <a:lnTo>
                  <a:pt x="706" y="864"/>
                </a:lnTo>
                <a:lnTo>
                  <a:pt x="705" y="857"/>
                </a:lnTo>
                <a:lnTo>
                  <a:pt x="705" y="857"/>
                </a:lnTo>
                <a:lnTo>
                  <a:pt x="701" y="831"/>
                </a:lnTo>
                <a:lnTo>
                  <a:pt x="701" y="815"/>
                </a:lnTo>
                <a:lnTo>
                  <a:pt x="701" y="815"/>
                </a:lnTo>
                <a:lnTo>
                  <a:pt x="730" y="817"/>
                </a:lnTo>
                <a:lnTo>
                  <a:pt x="790" y="822"/>
                </a:lnTo>
                <a:lnTo>
                  <a:pt x="790" y="822"/>
                </a:lnTo>
                <a:lnTo>
                  <a:pt x="804" y="822"/>
                </a:lnTo>
                <a:lnTo>
                  <a:pt x="821" y="821"/>
                </a:lnTo>
                <a:lnTo>
                  <a:pt x="837" y="820"/>
                </a:lnTo>
                <a:lnTo>
                  <a:pt x="852" y="816"/>
                </a:lnTo>
                <a:lnTo>
                  <a:pt x="878" y="811"/>
                </a:lnTo>
                <a:lnTo>
                  <a:pt x="887" y="808"/>
                </a:lnTo>
                <a:lnTo>
                  <a:pt x="887" y="808"/>
                </a:lnTo>
                <a:lnTo>
                  <a:pt x="860" y="910"/>
                </a:lnTo>
                <a:lnTo>
                  <a:pt x="860" y="910"/>
                </a:lnTo>
                <a:lnTo>
                  <a:pt x="858" y="920"/>
                </a:lnTo>
                <a:lnTo>
                  <a:pt x="857" y="931"/>
                </a:lnTo>
                <a:lnTo>
                  <a:pt x="856" y="955"/>
                </a:lnTo>
                <a:lnTo>
                  <a:pt x="855" y="979"/>
                </a:lnTo>
                <a:lnTo>
                  <a:pt x="854" y="989"/>
                </a:lnTo>
                <a:lnTo>
                  <a:pt x="851" y="997"/>
                </a:lnTo>
                <a:lnTo>
                  <a:pt x="851" y="997"/>
                </a:lnTo>
                <a:lnTo>
                  <a:pt x="840" y="1007"/>
                </a:lnTo>
                <a:lnTo>
                  <a:pt x="835" y="1011"/>
                </a:lnTo>
                <a:lnTo>
                  <a:pt x="832" y="1016"/>
                </a:lnTo>
                <a:lnTo>
                  <a:pt x="828" y="1020"/>
                </a:lnTo>
                <a:lnTo>
                  <a:pt x="826" y="1028"/>
                </a:lnTo>
                <a:lnTo>
                  <a:pt x="825" y="1036"/>
                </a:lnTo>
                <a:lnTo>
                  <a:pt x="825" y="1048"/>
                </a:lnTo>
                <a:lnTo>
                  <a:pt x="825" y="1048"/>
                </a:lnTo>
                <a:lnTo>
                  <a:pt x="826" y="1054"/>
                </a:lnTo>
                <a:lnTo>
                  <a:pt x="829" y="1060"/>
                </a:lnTo>
                <a:lnTo>
                  <a:pt x="834" y="1064"/>
                </a:lnTo>
                <a:lnTo>
                  <a:pt x="840" y="1068"/>
                </a:lnTo>
                <a:lnTo>
                  <a:pt x="851" y="1071"/>
                </a:lnTo>
                <a:lnTo>
                  <a:pt x="856" y="1072"/>
                </a:lnTo>
                <a:lnTo>
                  <a:pt x="856" y="1072"/>
                </a:lnTo>
                <a:lnTo>
                  <a:pt x="858" y="1076"/>
                </a:lnTo>
                <a:lnTo>
                  <a:pt x="864" y="1081"/>
                </a:lnTo>
                <a:lnTo>
                  <a:pt x="870" y="1085"/>
                </a:lnTo>
                <a:lnTo>
                  <a:pt x="876" y="1087"/>
                </a:lnTo>
                <a:lnTo>
                  <a:pt x="884" y="1089"/>
                </a:lnTo>
                <a:lnTo>
                  <a:pt x="891" y="1091"/>
                </a:lnTo>
                <a:lnTo>
                  <a:pt x="891" y="1091"/>
                </a:lnTo>
                <a:lnTo>
                  <a:pt x="899" y="1091"/>
                </a:lnTo>
                <a:lnTo>
                  <a:pt x="907" y="1088"/>
                </a:lnTo>
                <a:lnTo>
                  <a:pt x="911" y="1086"/>
                </a:lnTo>
                <a:lnTo>
                  <a:pt x="915" y="1083"/>
                </a:lnTo>
                <a:lnTo>
                  <a:pt x="921" y="1077"/>
                </a:lnTo>
                <a:lnTo>
                  <a:pt x="922" y="1075"/>
                </a:lnTo>
                <a:lnTo>
                  <a:pt x="922" y="1075"/>
                </a:lnTo>
                <a:lnTo>
                  <a:pt x="927" y="1076"/>
                </a:lnTo>
                <a:lnTo>
                  <a:pt x="933" y="1077"/>
                </a:lnTo>
                <a:lnTo>
                  <a:pt x="939" y="1077"/>
                </a:lnTo>
                <a:lnTo>
                  <a:pt x="946" y="1076"/>
                </a:lnTo>
                <a:lnTo>
                  <a:pt x="954" y="1074"/>
                </a:lnTo>
                <a:lnTo>
                  <a:pt x="959" y="1069"/>
                </a:lnTo>
                <a:lnTo>
                  <a:pt x="961" y="1066"/>
                </a:lnTo>
                <a:lnTo>
                  <a:pt x="962" y="1063"/>
                </a:lnTo>
                <a:lnTo>
                  <a:pt x="962" y="1063"/>
                </a:lnTo>
                <a:lnTo>
                  <a:pt x="962" y="1058"/>
                </a:lnTo>
                <a:lnTo>
                  <a:pt x="962" y="1053"/>
                </a:lnTo>
                <a:lnTo>
                  <a:pt x="961" y="1042"/>
                </a:lnTo>
                <a:lnTo>
                  <a:pt x="957" y="1031"/>
                </a:lnTo>
                <a:lnTo>
                  <a:pt x="954" y="1020"/>
                </a:lnTo>
                <a:lnTo>
                  <a:pt x="945" y="1002"/>
                </a:lnTo>
                <a:lnTo>
                  <a:pt x="940" y="995"/>
                </a:lnTo>
                <a:lnTo>
                  <a:pt x="940" y="995"/>
                </a:lnTo>
                <a:lnTo>
                  <a:pt x="950" y="973"/>
                </a:lnTo>
                <a:lnTo>
                  <a:pt x="959" y="953"/>
                </a:lnTo>
                <a:lnTo>
                  <a:pt x="966" y="932"/>
                </a:lnTo>
                <a:lnTo>
                  <a:pt x="966" y="932"/>
                </a:lnTo>
                <a:lnTo>
                  <a:pt x="971" y="918"/>
                </a:lnTo>
                <a:lnTo>
                  <a:pt x="979" y="897"/>
                </a:lnTo>
                <a:lnTo>
                  <a:pt x="1003" y="848"/>
                </a:lnTo>
                <a:lnTo>
                  <a:pt x="1036" y="783"/>
                </a:lnTo>
                <a:lnTo>
                  <a:pt x="1036" y="783"/>
                </a:lnTo>
                <a:lnTo>
                  <a:pt x="1038" y="791"/>
                </a:lnTo>
                <a:lnTo>
                  <a:pt x="1042" y="798"/>
                </a:lnTo>
                <a:lnTo>
                  <a:pt x="1048" y="808"/>
                </a:lnTo>
                <a:lnTo>
                  <a:pt x="1055" y="818"/>
                </a:lnTo>
                <a:lnTo>
                  <a:pt x="1067" y="829"/>
                </a:lnTo>
                <a:lnTo>
                  <a:pt x="1073" y="834"/>
                </a:lnTo>
                <a:lnTo>
                  <a:pt x="1082" y="839"/>
                </a:lnTo>
                <a:lnTo>
                  <a:pt x="1090" y="843"/>
                </a:lnTo>
                <a:lnTo>
                  <a:pt x="1100" y="846"/>
                </a:lnTo>
                <a:lnTo>
                  <a:pt x="1100" y="846"/>
                </a:lnTo>
                <a:lnTo>
                  <a:pt x="1119" y="852"/>
                </a:lnTo>
                <a:lnTo>
                  <a:pt x="1137" y="857"/>
                </a:lnTo>
                <a:lnTo>
                  <a:pt x="1154" y="860"/>
                </a:lnTo>
                <a:lnTo>
                  <a:pt x="1169" y="861"/>
                </a:lnTo>
                <a:lnTo>
                  <a:pt x="1190" y="861"/>
                </a:lnTo>
                <a:lnTo>
                  <a:pt x="1199" y="861"/>
                </a:lnTo>
                <a:lnTo>
                  <a:pt x="1199" y="861"/>
                </a:lnTo>
                <a:lnTo>
                  <a:pt x="1199" y="867"/>
                </a:lnTo>
                <a:lnTo>
                  <a:pt x="1201" y="879"/>
                </a:lnTo>
                <a:lnTo>
                  <a:pt x="1205" y="887"/>
                </a:lnTo>
                <a:lnTo>
                  <a:pt x="1208" y="896"/>
                </a:lnTo>
                <a:lnTo>
                  <a:pt x="1215" y="903"/>
                </a:lnTo>
                <a:lnTo>
                  <a:pt x="1223" y="910"/>
                </a:lnTo>
                <a:lnTo>
                  <a:pt x="1223" y="910"/>
                </a:lnTo>
                <a:lnTo>
                  <a:pt x="1231" y="915"/>
                </a:lnTo>
                <a:lnTo>
                  <a:pt x="1239" y="918"/>
                </a:lnTo>
                <a:lnTo>
                  <a:pt x="1245" y="918"/>
                </a:lnTo>
                <a:lnTo>
                  <a:pt x="1250" y="916"/>
                </a:lnTo>
                <a:lnTo>
                  <a:pt x="1253" y="915"/>
                </a:lnTo>
                <a:lnTo>
                  <a:pt x="1257" y="913"/>
                </a:lnTo>
                <a:lnTo>
                  <a:pt x="1258" y="910"/>
                </a:lnTo>
                <a:lnTo>
                  <a:pt x="1258" y="910"/>
                </a:lnTo>
                <a:lnTo>
                  <a:pt x="1260" y="913"/>
                </a:lnTo>
                <a:lnTo>
                  <a:pt x="1262" y="916"/>
                </a:lnTo>
                <a:lnTo>
                  <a:pt x="1264" y="919"/>
                </a:lnTo>
                <a:lnTo>
                  <a:pt x="1268" y="920"/>
                </a:lnTo>
                <a:lnTo>
                  <a:pt x="1272" y="920"/>
                </a:lnTo>
                <a:lnTo>
                  <a:pt x="1277" y="919"/>
                </a:lnTo>
                <a:lnTo>
                  <a:pt x="1283" y="914"/>
                </a:lnTo>
                <a:lnTo>
                  <a:pt x="1283" y="914"/>
                </a:lnTo>
                <a:lnTo>
                  <a:pt x="1286" y="910"/>
                </a:lnTo>
                <a:lnTo>
                  <a:pt x="1288" y="906"/>
                </a:lnTo>
                <a:lnTo>
                  <a:pt x="1291" y="896"/>
                </a:lnTo>
                <a:lnTo>
                  <a:pt x="1291" y="884"/>
                </a:lnTo>
                <a:lnTo>
                  <a:pt x="1291" y="870"/>
                </a:lnTo>
                <a:lnTo>
                  <a:pt x="1287" y="844"/>
                </a:lnTo>
                <a:lnTo>
                  <a:pt x="1283" y="822"/>
                </a:lnTo>
                <a:lnTo>
                  <a:pt x="1283" y="822"/>
                </a:lnTo>
                <a:lnTo>
                  <a:pt x="1281" y="804"/>
                </a:lnTo>
                <a:lnTo>
                  <a:pt x="1278" y="793"/>
                </a:lnTo>
                <a:lnTo>
                  <a:pt x="1276" y="783"/>
                </a:lnTo>
                <a:lnTo>
                  <a:pt x="1272" y="775"/>
                </a:lnTo>
                <a:lnTo>
                  <a:pt x="1268" y="768"/>
                </a:lnTo>
                <a:lnTo>
                  <a:pt x="1264" y="764"/>
                </a:lnTo>
                <a:lnTo>
                  <a:pt x="1260" y="762"/>
                </a:lnTo>
                <a:lnTo>
                  <a:pt x="1256" y="759"/>
                </a:lnTo>
                <a:lnTo>
                  <a:pt x="1251" y="758"/>
                </a:lnTo>
                <a:lnTo>
                  <a:pt x="1251" y="758"/>
                </a:lnTo>
                <a:lnTo>
                  <a:pt x="1241" y="758"/>
                </a:lnTo>
                <a:lnTo>
                  <a:pt x="1230" y="758"/>
                </a:lnTo>
                <a:lnTo>
                  <a:pt x="1221" y="759"/>
                </a:lnTo>
                <a:lnTo>
                  <a:pt x="1211" y="760"/>
                </a:lnTo>
                <a:lnTo>
                  <a:pt x="1196" y="764"/>
                </a:lnTo>
                <a:lnTo>
                  <a:pt x="1192" y="765"/>
                </a:lnTo>
                <a:lnTo>
                  <a:pt x="1192" y="765"/>
                </a:lnTo>
                <a:lnTo>
                  <a:pt x="1171" y="753"/>
                </a:lnTo>
                <a:lnTo>
                  <a:pt x="1154" y="741"/>
                </a:lnTo>
                <a:lnTo>
                  <a:pt x="1147" y="735"/>
                </a:lnTo>
                <a:lnTo>
                  <a:pt x="1142" y="730"/>
                </a:lnTo>
                <a:lnTo>
                  <a:pt x="1142" y="730"/>
                </a:lnTo>
                <a:lnTo>
                  <a:pt x="1138" y="724"/>
                </a:lnTo>
                <a:lnTo>
                  <a:pt x="1135" y="718"/>
                </a:lnTo>
                <a:lnTo>
                  <a:pt x="1134" y="711"/>
                </a:lnTo>
                <a:lnTo>
                  <a:pt x="1132" y="705"/>
                </a:lnTo>
                <a:lnTo>
                  <a:pt x="1131" y="693"/>
                </a:lnTo>
                <a:lnTo>
                  <a:pt x="1131" y="688"/>
                </a:lnTo>
                <a:lnTo>
                  <a:pt x="1131" y="688"/>
                </a:lnTo>
                <a:lnTo>
                  <a:pt x="1142" y="676"/>
                </a:lnTo>
                <a:lnTo>
                  <a:pt x="1154" y="662"/>
                </a:lnTo>
                <a:lnTo>
                  <a:pt x="1169" y="646"/>
                </a:lnTo>
                <a:lnTo>
                  <a:pt x="1183" y="625"/>
                </a:lnTo>
                <a:lnTo>
                  <a:pt x="1198" y="602"/>
                </a:lnTo>
                <a:lnTo>
                  <a:pt x="1205" y="589"/>
                </a:lnTo>
                <a:lnTo>
                  <a:pt x="1211" y="577"/>
                </a:lnTo>
                <a:lnTo>
                  <a:pt x="1216" y="563"/>
                </a:lnTo>
                <a:lnTo>
                  <a:pt x="1219" y="550"/>
                </a:lnTo>
                <a:lnTo>
                  <a:pt x="1219" y="550"/>
                </a:lnTo>
                <a:lnTo>
                  <a:pt x="1225" y="525"/>
                </a:lnTo>
                <a:lnTo>
                  <a:pt x="1230" y="503"/>
                </a:lnTo>
                <a:lnTo>
                  <a:pt x="1233" y="485"/>
                </a:lnTo>
                <a:lnTo>
                  <a:pt x="1234" y="469"/>
                </a:lnTo>
                <a:lnTo>
                  <a:pt x="1234" y="447"/>
                </a:lnTo>
                <a:lnTo>
                  <a:pt x="1234" y="441"/>
                </a:lnTo>
                <a:lnTo>
                  <a:pt x="1234" y="441"/>
                </a:lnTo>
                <a:lnTo>
                  <a:pt x="1236" y="451"/>
                </a:lnTo>
                <a:lnTo>
                  <a:pt x="1242" y="471"/>
                </a:lnTo>
                <a:lnTo>
                  <a:pt x="1246" y="480"/>
                </a:lnTo>
                <a:lnTo>
                  <a:pt x="1247" y="482"/>
                </a:lnTo>
                <a:lnTo>
                  <a:pt x="1250" y="485"/>
                </a:lnTo>
                <a:lnTo>
                  <a:pt x="1251" y="485"/>
                </a:lnTo>
                <a:lnTo>
                  <a:pt x="1252" y="482"/>
                </a:lnTo>
                <a:lnTo>
                  <a:pt x="1253" y="479"/>
                </a:lnTo>
                <a:lnTo>
                  <a:pt x="1254" y="473"/>
                </a:lnTo>
                <a:lnTo>
                  <a:pt x="1254" y="473"/>
                </a:lnTo>
                <a:lnTo>
                  <a:pt x="1257" y="456"/>
                </a:lnTo>
                <a:lnTo>
                  <a:pt x="1257" y="436"/>
                </a:lnTo>
                <a:lnTo>
                  <a:pt x="1254" y="415"/>
                </a:lnTo>
                <a:lnTo>
                  <a:pt x="1251" y="392"/>
                </a:lnTo>
                <a:lnTo>
                  <a:pt x="1246" y="369"/>
                </a:lnTo>
                <a:lnTo>
                  <a:pt x="1237" y="344"/>
                </a:lnTo>
                <a:lnTo>
                  <a:pt x="1228" y="321"/>
                </a:lnTo>
                <a:lnTo>
                  <a:pt x="1216" y="300"/>
                </a:lnTo>
                <a:lnTo>
                  <a:pt x="1216" y="300"/>
                </a:lnTo>
                <a:lnTo>
                  <a:pt x="1204" y="278"/>
                </a:lnTo>
                <a:lnTo>
                  <a:pt x="1192" y="257"/>
                </a:lnTo>
                <a:lnTo>
                  <a:pt x="1167" y="215"/>
                </a:lnTo>
                <a:lnTo>
                  <a:pt x="1153" y="193"/>
                </a:lnTo>
                <a:lnTo>
                  <a:pt x="1137" y="171"/>
                </a:lnTo>
                <a:lnTo>
                  <a:pt x="1118" y="148"/>
                </a:lnTo>
                <a:lnTo>
                  <a:pt x="1096" y="127"/>
                </a:lnTo>
                <a:lnTo>
                  <a:pt x="1096" y="127"/>
                </a:lnTo>
                <a:lnTo>
                  <a:pt x="1083" y="115"/>
                </a:lnTo>
                <a:lnTo>
                  <a:pt x="1068" y="104"/>
                </a:lnTo>
                <a:lnTo>
                  <a:pt x="1052" y="93"/>
                </a:lnTo>
                <a:lnTo>
                  <a:pt x="1035" y="82"/>
                </a:lnTo>
                <a:lnTo>
                  <a:pt x="997" y="63"/>
                </a:lnTo>
                <a:lnTo>
                  <a:pt x="959" y="44"/>
                </a:lnTo>
                <a:lnTo>
                  <a:pt x="920" y="30"/>
                </a:lnTo>
                <a:lnTo>
                  <a:pt x="886" y="18"/>
                </a:lnTo>
                <a:lnTo>
                  <a:pt x="856" y="8"/>
                </a:lnTo>
                <a:lnTo>
                  <a:pt x="835" y="2"/>
                </a:lnTo>
                <a:lnTo>
                  <a:pt x="835" y="2"/>
                </a:lnTo>
                <a:lnTo>
                  <a:pt x="819" y="0"/>
                </a:lnTo>
                <a:lnTo>
                  <a:pt x="800" y="0"/>
                </a:lnTo>
                <a:lnTo>
                  <a:pt x="785" y="1"/>
                </a:lnTo>
                <a:lnTo>
                  <a:pt x="769" y="2"/>
                </a:lnTo>
                <a:lnTo>
                  <a:pt x="745" y="7"/>
                </a:lnTo>
                <a:lnTo>
                  <a:pt x="736" y="9"/>
                </a:lnTo>
                <a:lnTo>
                  <a:pt x="736" y="9"/>
                </a:lnTo>
                <a:lnTo>
                  <a:pt x="691" y="17"/>
                </a:lnTo>
                <a:lnTo>
                  <a:pt x="691" y="17"/>
                </a:lnTo>
                <a:lnTo>
                  <a:pt x="664" y="21"/>
                </a:lnTo>
                <a:lnTo>
                  <a:pt x="639" y="29"/>
                </a:lnTo>
                <a:lnTo>
                  <a:pt x="617" y="35"/>
                </a:lnTo>
                <a:lnTo>
                  <a:pt x="610" y="38"/>
                </a:lnTo>
                <a:lnTo>
                  <a:pt x="606" y="42"/>
                </a:lnTo>
                <a:lnTo>
                  <a:pt x="606" y="42"/>
                </a:lnTo>
                <a:lnTo>
                  <a:pt x="602" y="43"/>
                </a:lnTo>
                <a:lnTo>
                  <a:pt x="595" y="46"/>
                </a:lnTo>
                <a:lnTo>
                  <a:pt x="578" y="48"/>
                </a:lnTo>
                <a:lnTo>
                  <a:pt x="559" y="49"/>
                </a:lnTo>
                <a:lnTo>
                  <a:pt x="538" y="52"/>
                </a:lnTo>
                <a:lnTo>
                  <a:pt x="538" y="52"/>
                </a:lnTo>
                <a:lnTo>
                  <a:pt x="520" y="55"/>
                </a:lnTo>
                <a:lnTo>
                  <a:pt x="503" y="60"/>
                </a:lnTo>
                <a:lnTo>
                  <a:pt x="495" y="64"/>
                </a:lnTo>
                <a:lnTo>
                  <a:pt x="487" y="69"/>
                </a:lnTo>
                <a:lnTo>
                  <a:pt x="477" y="73"/>
                </a:lnTo>
                <a:lnTo>
                  <a:pt x="468" y="81"/>
                </a:lnTo>
                <a:lnTo>
                  <a:pt x="468" y="81"/>
                </a:lnTo>
                <a:lnTo>
                  <a:pt x="459" y="88"/>
                </a:lnTo>
                <a:lnTo>
                  <a:pt x="452" y="95"/>
                </a:lnTo>
                <a:lnTo>
                  <a:pt x="438" y="110"/>
                </a:lnTo>
                <a:lnTo>
                  <a:pt x="429" y="122"/>
                </a:lnTo>
                <a:lnTo>
                  <a:pt x="426" y="127"/>
                </a:lnTo>
                <a:lnTo>
                  <a:pt x="426" y="127"/>
                </a:lnTo>
                <a:lnTo>
                  <a:pt x="416" y="127"/>
                </a:lnTo>
                <a:lnTo>
                  <a:pt x="407" y="129"/>
                </a:lnTo>
                <a:lnTo>
                  <a:pt x="394" y="133"/>
                </a:lnTo>
                <a:lnTo>
                  <a:pt x="394" y="133"/>
                </a:lnTo>
                <a:lnTo>
                  <a:pt x="388" y="136"/>
                </a:lnTo>
                <a:lnTo>
                  <a:pt x="383" y="141"/>
                </a:lnTo>
                <a:lnTo>
                  <a:pt x="378" y="146"/>
                </a:lnTo>
                <a:lnTo>
                  <a:pt x="374" y="151"/>
                </a:lnTo>
                <a:lnTo>
                  <a:pt x="371" y="158"/>
                </a:lnTo>
                <a:lnTo>
                  <a:pt x="369" y="162"/>
                </a:lnTo>
                <a:lnTo>
                  <a:pt x="369" y="162"/>
                </a:lnTo>
                <a:lnTo>
                  <a:pt x="353" y="164"/>
                </a:lnTo>
                <a:lnTo>
                  <a:pt x="338" y="167"/>
                </a:lnTo>
                <a:lnTo>
                  <a:pt x="331" y="169"/>
                </a:lnTo>
                <a:lnTo>
                  <a:pt x="324" y="173"/>
                </a:lnTo>
                <a:lnTo>
                  <a:pt x="324" y="173"/>
                </a:lnTo>
                <a:lnTo>
                  <a:pt x="317" y="176"/>
                </a:lnTo>
                <a:lnTo>
                  <a:pt x="310" y="181"/>
                </a:lnTo>
                <a:lnTo>
                  <a:pt x="296" y="193"/>
                </a:lnTo>
                <a:lnTo>
                  <a:pt x="281" y="208"/>
                </a:lnTo>
                <a:lnTo>
                  <a:pt x="281" y="2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612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カバのシルエット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D59D99DE-6B4B-4E88-94CE-885B3A92B1FB}"/>
              </a:ext>
            </a:extLst>
          </p:cNvPr>
          <p:cNvSpPr>
            <a:spLocks/>
          </p:cNvSpPr>
          <p:nvPr/>
        </p:nvSpPr>
        <p:spPr bwMode="auto">
          <a:xfrm>
            <a:off x="3760314" y="4472622"/>
            <a:ext cx="2424826" cy="1438774"/>
          </a:xfrm>
          <a:custGeom>
            <a:avLst/>
            <a:gdLst>
              <a:gd name="T0" fmla="*/ 1190 w 1414"/>
              <a:gd name="T1" fmla="*/ 152 h 839"/>
              <a:gd name="T2" fmla="*/ 1149 w 1414"/>
              <a:gd name="T3" fmla="*/ 150 h 839"/>
              <a:gd name="T4" fmla="*/ 1065 w 1414"/>
              <a:gd name="T5" fmla="*/ 116 h 839"/>
              <a:gd name="T6" fmla="*/ 922 w 1414"/>
              <a:gd name="T7" fmla="*/ 60 h 839"/>
              <a:gd name="T8" fmla="*/ 788 w 1414"/>
              <a:gd name="T9" fmla="*/ 25 h 839"/>
              <a:gd name="T10" fmla="*/ 598 w 1414"/>
              <a:gd name="T11" fmla="*/ 4 h 839"/>
              <a:gd name="T12" fmla="*/ 332 w 1414"/>
              <a:gd name="T13" fmla="*/ 53 h 839"/>
              <a:gd name="T14" fmla="*/ 157 w 1414"/>
              <a:gd name="T15" fmla="*/ 125 h 839"/>
              <a:gd name="T16" fmla="*/ 58 w 1414"/>
              <a:gd name="T17" fmla="*/ 230 h 839"/>
              <a:gd name="T18" fmla="*/ 7 w 1414"/>
              <a:gd name="T19" fmla="*/ 377 h 839"/>
              <a:gd name="T20" fmla="*/ 11 w 1414"/>
              <a:gd name="T21" fmla="*/ 492 h 839"/>
              <a:gd name="T22" fmla="*/ 45 w 1414"/>
              <a:gd name="T23" fmla="*/ 519 h 839"/>
              <a:gd name="T24" fmla="*/ 52 w 1414"/>
              <a:gd name="T25" fmla="*/ 457 h 839"/>
              <a:gd name="T26" fmla="*/ 96 w 1414"/>
              <a:gd name="T27" fmla="*/ 527 h 839"/>
              <a:gd name="T28" fmla="*/ 97 w 1414"/>
              <a:gd name="T29" fmla="*/ 682 h 839"/>
              <a:gd name="T30" fmla="*/ 125 w 1414"/>
              <a:gd name="T31" fmla="*/ 779 h 839"/>
              <a:gd name="T32" fmla="*/ 184 w 1414"/>
              <a:gd name="T33" fmla="*/ 781 h 839"/>
              <a:gd name="T34" fmla="*/ 252 w 1414"/>
              <a:gd name="T35" fmla="*/ 789 h 839"/>
              <a:gd name="T36" fmla="*/ 259 w 1414"/>
              <a:gd name="T37" fmla="*/ 763 h 839"/>
              <a:gd name="T38" fmla="*/ 224 w 1414"/>
              <a:gd name="T39" fmla="*/ 732 h 839"/>
              <a:gd name="T40" fmla="*/ 192 w 1414"/>
              <a:gd name="T41" fmla="*/ 684 h 839"/>
              <a:gd name="T42" fmla="*/ 319 w 1414"/>
              <a:gd name="T43" fmla="*/ 587 h 839"/>
              <a:gd name="T44" fmla="*/ 336 w 1414"/>
              <a:gd name="T45" fmla="*/ 759 h 839"/>
              <a:gd name="T46" fmla="*/ 340 w 1414"/>
              <a:gd name="T47" fmla="*/ 796 h 839"/>
              <a:gd name="T48" fmla="*/ 475 w 1414"/>
              <a:gd name="T49" fmla="*/ 813 h 839"/>
              <a:gd name="T50" fmla="*/ 499 w 1414"/>
              <a:gd name="T51" fmla="*/ 795 h 839"/>
              <a:gd name="T52" fmla="*/ 503 w 1414"/>
              <a:gd name="T53" fmla="*/ 759 h 839"/>
              <a:gd name="T54" fmla="*/ 451 w 1414"/>
              <a:gd name="T55" fmla="*/ 716 h 839"/>
              <a:gd name="T56" fmla="*/ 516 w 1414"/>
              <a:gd name="T57" fmla="*/ 622 h 839"/>
              <a:gd name="T58" fmla="*/ 633 w 1414"/>
              <a:gd name="T59" fmla="*/ 612 h 839"/>
              <a:gd name="T60" fmla="*/ 767 w 1414"/>
              <a:gd name="T61" fmla="*/ 636 h 839"/>
              <a:gd name="T62" fmla="*/ 714 w 1414"/>
              <a:gd name="T63" fmla="*/ 720 h 839"/>
              <a:gd name="T64" fmla="*/ 721 w 1414"/>
              <a:gd name="T65" fmla="*/ 758 h 839"/>
              <a:gd name="T66" fmla="*/ 756 w 1414"/>
              <a:gd name="T67" fmla="*/ 789 h 839"/>
              <a:gd name="T68" fmla="*/ 770 w 1414"/>
              <a:gd name="T69" fmla="*/ 839 h 839"/>
              <a:gd name="T70" fmla="*/ 802 w 1414"/>
              <a:gd name="T71" fmla="*/ 820 h 839"/>
              <a:gd name="T72" fmla="*/ 830 w 1414"/>
              <a:gd name="T73" fmla="*/ 746 h 839"/>
              <a:gd name="T74" fmla="*/ 848 w 1414"/>
              <a:gd name="T75" fmla="*/ 770 h 839"/>
              <a:gd name="T76" fmla="*/ 847 w 1414"/>
              <a:gd name="T77" fmla="*/ 804 h 839"/>
              <a:gd name="T78" fmla="*/ 990 w 1414"/>
              <a:gd name="T79" fmla="*/ 814 h 839"/>
              <a:gd name="T80" fmla="*/ 1027 w 1414"/>
              <a:gd name="T81" fmla="*/ 766 h 839"/>
              <a:gd name="T82" fmla="*/ 978 w 1414"/>
              <a:gd name="T83" fmla="*/ 728 h 839"/>
              <a:gd name="T84" fmla="*/ 960 w 1414"/>
              <a:gd name="T85" fmla="*/ 706 h 839"/>
              <a:gd name="T86" fmla="*/ 948 w 1414"/>
              <a:gd name="T87" fmla="*/ 693 h 839"/>
              <a:gd name="T88" fmla="*/ 959 w 1414"/>
              <a:gd name="T89" fmla="*/ 631 h 839"/>
              <a:gd name="T90" fmla="*/ 971 w 1414"/>
              <a:gd name="T91" fmla="*/ 590 h 839"/>
              <a:gd name="T92" fmla="*/ 1001 w 1414"/>
              <a:gd name="T93" fmla="*/ 589 h 839"/>
              <a:gd name="T94" fmla="*/ 1045 w 1414"/>
              <a:gd name="T95" fmla="*/ 589 h 839"/>
              <a:gd name="T96" fmla="*/ 1065 w 1414"/>
              <a:gd name="T97" fmla="*/ 595 h 839"/>
              <a:gd name="T98" fmla="*/ 1180 w 1414"/>
              <a:gd name="T99" fmla="*/ 678 h 839"/>
              <a:gd name="T100" fmla="*/ 1229 w 1414"/>
              <a:gd name="T101" fmla="*/ 693 h 839"/>
              <a:gd name="T102" fmla="*/ 1257 w 1414"/>
              <a:gd name="T103" fmla="*/ 680 h 839"/>
              <a:gd name="T104" fmla="*/ 1324 w 1414"/>
              <a:gd name="T105" fmla="*/ 648 h 839"/>
              <a:gd name="T106" fmla="*/ 1385 w 1414"/>
              <a:gd name="T107" fmla="*/ 599 h 839"/>
              <a:gd name="T108" fmla="*/ 1414 w 1414"/>
              <a:gd name="T109" fmla="*/ 522 h 839"/>
              <a:gd name="T110" fmla="*/ 1380 w 1414"/>
              <a:gd name="T111" fmla="*/ 495 h 839"/>
              <a:gd name="T112" fmla="*/ 1344 w 1414"/>
              <a:gd name="T113" fmla="*/ 451 h 839"/>
              <a:gd name="T114" fmla="*/ 1257 w 1414"/>
              <a:gd name="T115" fmla="*/ 305 h 839"/>
              <a:gd name="T116" fmla="*/ 1269 w 1414"/>
              <a:gd name="T117" fmla="*/ 253 h 839"/>
              <a:gd name="T118" fmla="*/ 1231 w 1414"/>
              <a:gd name="T119" fmla="*/ 225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14" h="839">
                <a:moveTo>
                  <a:pt x="1193" y="230"/>
                </a:moveTo>
                <a:lnTo>
                  <a:pt x="1176" y="206"/>
                </a:lnTo>
                <a:lnTo>
                  <a:pt x="1176" y="206"/>
                </a:lnTo>
                <a:lnTo>
                  <a:pt x="1179" y="197"/>
                </a:lnTo>
                <a:lnTo>
                  <a:pt x="1186" y="179"/>
                </a:lnTo>
                <a:lnTo>
                  <a:pt x="1188" y="169"/>
                </a:lnTo>
                <a:lnTo>
                  <a:pt x="1190" y="160"/>
                </a:lnTo>
                <a:lnTo>
                  <a:pt x="1190" y="152"/>
                </a:lnTo>
                <a:lnTo>
                  <a:pt x="1188" y="150"/>
                </a:lnTo>
                <a:lnTo>
                  <a:pt x="1186" y="149"/>
                </a:lnTo>
                <a:lnTo>
                  <a:pt x="1186" y="149"/>
                </a:lnTo>
                <a:lnTo>
                  <a:pt x="1182" y="148"/>
                </a:lnTo>
                <a:lnTo>
                  <a:pt x="1176" y="146"/>
                </a:lnTo>
                <a:lnTo>
                  <a:pt x="1165" y="145"/>
                </a:lnTo>
                <a:lnTo>
                  <a:pt x="1153" y="148"/>
                </a:lnTo>
                <a:lnTo>
                  <a:pt x="1149" y="150"/>
                </a:lnTo>
                <a:lnTo>
                  <a:pt x="1144" y="152"/>
                </a:lnTo>
                <a:lnTo>
                  <a:pt x="1144" y="152"/>
                </a:lnTo>
                <a:lnTo>
                  <a:pt x="1133" y="161"/>
                </a:lnTo>
                <a:lnTo>
                  <a:pt x="1130" y="163"/>
                </a:lnTo>
                <a:lnTo>
                  <a:pt x="1130" y="163"/>
                </a:lnTo>
                <a:lnTo>
                  <a:pt x="1117" y="154"/>
                </a:lnTo>
                <a:lnTo>
                  <a:pt x="1086" y="131"/>
                </a:lnTo>
                <a:lnTo>
                  <a:pt x="1065" y="116"/>
                </a:lnTo>
                <a:lnTo>
                  <a:pt x="1044" y="103"/>
                </a:lnTo>
                <a:lnTo>
                  <a:pt x="1022" y="91"/>
                </a:lnTo>
                <a:lnTo>
                  <a:pt x="1000" y="82"/>
                </a:lnTo>
                <a:lnTo>
                  <a:pt x="1000" y="82"/>
                </a:lnTo>
                <a:lnTo>
                  <a:pt x="965" y="69"/>
                </a:lnTo>
                <a:lnTo>
                  <a:pt x="945" y="63"/>
                </a:lnTo>
                <a:lnTo>
                  <a:pt x="932" y="60"/>
                </a:lnTo>
                <a:lnTo>
                  <a:pt x="922" y="60"/>
                </a:lnTo>
                <a:lnTo>
                  <a:pt x="922" y="60"/>
                </a:lnTo>
                <a:lnTo>
                  <a:pt x="916" y="59"/>
                </a:lnTo>
                <a:lnTo>
                  <a:pt x="905" y="57"/>
                </a:lnTo>
                <a:lnTo>
                  <a:pt x="876" y="47"/>
                </a:lnTo>
                <a:lnTo>
                  <a:pt x="837" y="36"/>
                </a:lnTo>
                <a:lnTo>
                  <a:pt x="813" y="30"/>
                </a:lnTo>
                <a:lnTo>
                  <a:pt x="788" y="25"/>
                </a:lnTo>
                <a:lnTo>
                  <a:pt x="788" y="25"/>
                </a:lnTo>
                <a:lnTo>
                  <a:pt x="763" y="21"/>
                </a:lnTo>
                <a:lnTo>
                  <a:pt x="742" y="14"/>
                </a:lnTo>
                <a:lnTo>
                  <a:pt x="721" y="10"/>
                </a:lnTo>
                <a:lnTo>
                  <a:pt x="701" y="5"/>
                </a:lnTo>
                <a:lnTo>
                  <a:pt x="679" y="2"/>
                </a:lnTo>
                <a:lnTo>
                  <a:pt x="656" y="0"/>
                </a:lnTo>
                <a:lnTo>
                  <a:pt x="629" y="1"/>
                </a:lnTo>
                <a:lnTo>
                  <a:pt x="598" y="4"/>
                </a:lnTo>
                <a:lnTo>
                  <a:pt x="598" y="4"/>
                </a:lnTo>
                <a:lnTo>
                  <a:pt x="563" y="8"/>
                </a:lnTo>
                <a:lnTo>
                  <a:pt x="530" y="14"/>
                </a:lnTo>
                <a:lnTo>
                  <a:pt x="465" y="28"/>
                </a:lnTo>
                <a:lnTo>
                  <a:pt x="400" y="41"/>
                </a:lnTo>
                <a:lnTo>
                  <a:pt x="367" y="47"/>
                </a:lnTo>
                <a:lnTo>
                  <a:pt x="332" y="53"/>
                </a:lnTo>
                <a:lnTo>
                  <a:pt x="332" y="53"/>
                </a:lnTo>
                <a:lnTo>
                  <a:pt x="316" y="57"/>
                </a:lnTo>
                <a:lnTo>
                  <a:pt x="299" y="60"/>
                </a:lnTo>
                <a:lnTo>
                  <a:pt x="283" y="65"/>
                </a:lnTo>
                <a:lnTo>
                  <a:pt x="266" y="70"/>
                </a:lnTo>
                <a:lnTo>
                  <a:pt x="236" y="82"/>
                </a:lnTo>
                <a:lnTo>
                  <a:pt x="207" y="96"/>
                </a:lnTo>
                <a:lnTo>
                  <a:pt x="180" y="110"/>
                </a:lnTo>
                <a:lnTo>
                  <a:pt x="157" y="125"/>
                </a:lnTo>
                <a:lnTo>
                  <a:pt x="137" y="137"/>
                </a:lnTo>
                <a:lnTo>
                  <a:pt x="121" y="149"/>
                </a:lnTo>
                <a:lnTo>
                  <a:pt x="121" y="149"/>
                </a:lnTo>
                <a:lnTo>
                  <a:pt x="108" y="161"/>
                </a:lnTo>
                <a:lnTo>
                  <a:pt x="96" y="174"/>
                </a:lnTo>
                <a:lnTo>
                  <a:pt x="85" y="187"/>
                </a:lnTo>
                <a:lnTo>
                  <a:pt x="74" y="203"/>
                </a:lnTo>
                <a:lnTo>
                  <a:pt x="58" y="230"/>
                </a:lnTo>
                <a:lnTo>
                  <a:pt x="48" y="252"/>
                </a:lnTo>
                <a:lnTo>
                  <a:pt x="48" y="252"/>
                </a:lnTo>
                <a:lnTo>
                  <a:pt x="39" y="267"/>
                </a:lnTo>
                <a:lnTo>
                  <a:pt x="34" y="282"/>
                </a:lnTo>
                <a:lnTo>
                  <a:pt x="29" y="297"/>
                </a:lnTo>
                <a:lnTo>
                  <a:pt x="29" y="297"/>
                </a:lnTo>
                <a:lnTo>
                  <a:pt x="16" y="342"/>
                </a:lnTo>
                <a:lnTo>
                  <a:pt x="7" y="377"/>
                </a:lnTo>
                <a:lnTo>
                  <a:pt x="3" y="393"/>
                </a:lnTo>
                <a:lnTo>
                  <a:pt x="2" y="403"/>
                </a:lnTo>
                <a:lnTo>
                  <a:pt x="2" y="403"/>
                </a:lnTo>
                <a:lnTo>
                  <a:pt x="0" y="412"/>
                </a:lnTo>
                <a:lnTo>
                  <a:pt x="0" y="424"/>
                </a:lnTo>
                <a:lnTo>
                  <a:pt x="4" y="451"/>
                </a:lnTo>
                <a:lnTo>
                  <a:pt x="9" y="480"/>
                </a:lnTo>
                <a:lnTo>
                  <a:pt x="11" y="492"/>
                </a:lnTo>
                <a:lnTo>
                  <a:pt x="15" y="502"/>
                </a:lnTo>
                <a:lnTo>
                  <a:pt x="15" y="502"/>
                </a:lnTo>
                <a:lnTo>
                  <a:pt x="20" y="510"/>
                </a:lnTo>
                <a:lnTo>
                  <a:pt x="25" y="519"/>
                </a:lnTo>
                <a:lnTo>
                  <a:pt x="35" y="533"/>
                </a:lnTo>
                <a:lnTo>
                  <a:pt x="48" y="548"/>
                </a:lnTo>
                <a:lnTo>
                  <a:pt x="48" y="548"/>
                </a:lnTo>
                <a:lnTo>
                  <a:pt x="45" y="519"/>
                </a:lnTo>
                <a:lnTo>
                  <a:pt x="43" y="496"/>
                </a:lnTo>
                <a:lnTo>
                  <a:pt x="43" y="485"/>
                </a:lnTo>
                <a:lnTo>
                  <a:pt x="44" y="478"/>
                </a:lnTo>
                <a:lnTo>
                  <a:pt x="44" y="478"/>
                </a:lnTo>
                <a:lnTo>
                  <a:pt x="45" y="472"/>
                </a:lnTo>
                <a:lnTo>
                  <a:pt x="46" y="467"/>
                </a:lnTo>
                <a:lnTo>
                  <a:pt x="50" y="460"/>
                </a:lnTo>
                <a:lnTo>
                  <a:pt x="52" y="457"/>
                </a:lnTo>
                <a:lnTo>
                  <a:pt x="55" y="456"/>
                </a:lnTo>
                <a:lnTo>
                  <a:pt x="55" y="456"/>
                </a:lnTo>
                <a:lnTo>
                  <a:pt x="64" y="479"/>
                </a:lnTo>
                <a:lnTo>
                  <a:pt x="75" y="499"/>
                </a:lnTo>
                <a:lnTo>
                  <a:pt x="80" y="508"/>
                </a:lnTo>
                <a:lnTo>
                  <a:pt x="86" y="516"/>
                </a:lnTo>
                <a:lnTo>
                  <a:pt x="86" y="516"/>
                </a:lnTo>
                <a:lnTo>
                  <a:pt x="96" y="527"/>
                </a:lnTo>
                <a:lnTo>
                  <a:pt x="102" y="533"/>
                </a:lnTo>
                <a:lnTo>
                  <a:pt x="107" y="537"/>
                </a:lnTo>
                <a:lnTo>
                  <a:pt x="107" y="537"/>
                </a:lnTo>
                <a:lnTo>
                  <a:pt x="102" y="594"/>
                </a:lnTo>
                <a:lnTo>
                  <a:pt x="98" y="642"/>
                </a:lnTo>
                <a:lnTo>
                  <a:pt x="97" y="664"/>
                </a:lnTo>
                <a:lnTo>
                  <a:pt x="97" y="682"/>
                </a:lnTo>
                <a:lnTo>
                  <a:pt x="97" y="682"/>
                </a:lnTo>
                <a:lnTo>
                  <a:pt x="98" y="711"/>
                </a:lnTo>
                <a:lnTo>
                  <a:pt x="102" y="734"/>
                </a:lnTo>
                <a:lnTo>
                  <a:pt x="107" y="763"/>
                </a:lnTo>
                <a:lnTo>
                  <a:pt x="107" y="763"/>
                </a:lnTo>
                <a:lnTo>
                  <a:pt x="109" y="768"/>
                </a:lnTo>
                <a:lnTo>
                  <a:pt x="113" y="772"/>
                </a:lnTo>
                <a:lnTo>
                  <a:pt x="119" y="776"/>
                </a:lnTo>
                <a:lnTo>
                  <a:pt x="125" y="779"/>
                </a:lnTo>
                <a:lnTo>
                  <a:pt x="132" y="782"/>
                </a:lnTo>
                <a:lnTo>
                  <a:pt x="139" y="784"/>
                </a:lnTo>
                <a:lnTo>
                  <a:pt x="147" y="785"/>
                </a:lnTo>
                <a:lnTo>
                  <a:pt x="153" y="785"/>
                </a:lnTo>
                <a:lnTo>
                  <a:pt x="153" y="785"/>
                </a:lnTo>
                <a:lnTo>
                  <a:pt x="163" y="782"/>
                </a:lnTo>
                <a:lnTo>
                  <a:pt x="173" y="781"/>
                </a:lnTo>
                <a:lnTo>
                  <a:pt x="184" y="781"/>
                </a:lnTo>
                <a:lnTo>
                  <a:pt x="195" y="785"/>
                </a:lnTo>
                <a:lnTo>
                  <a:pt x="195" y="785"/>
                </a:lnTo>
                <a:lnTo>
                  <a:pt x="211" y="789"/>
                </a:lnTo>
                <a:lnTo>
                  <a:pt x="227" y="791"/>
                </a:lnTo>
                <a:lnTo>
                  <a:pt x="235" y="792"/>
                </a:lnTo>
                <a:lnTo>
                  <a:pt x="242" y="791"/>
                </a:lnTo>
                <a:lnTo>
                  <a:pt x="248" y="790"/>
                </a:lnTo>
                <a:lnTo>
                  <a:pt x="252" y="789"/>
                </a:lnTo>
                <a:lnTo>
                  <a:pt x="252" y="789"/>
                </a:lnTo>
                <a:lnTo>
                  <a:pt x="254" y="785"/>
                </a:lnTo>
                <a:lnTo>
                  <a:pt x="256" y="781"/>
                </a:lnTo>
                <a:lnTo>
                  <a:pt x="259" y="773"/>
                </a:lnTo>
                <a:lnTo>
                  <a:pt x="259" y="767"/>
                </a:lnTo>
                <a:lnTo>
                  <a:pt x="259" y="763"/>
                </a:lnTo>
                <a:lnTo>
                  <a:pt x="259" y="763"/>
                </a:lnTo>
                <a:lnTo>
                  <a:pt x="259" y="763"/>
                </a:lnTo>
                <a:lnTo>
                  <a:pt x="259" y="761"/>
                </a:lnTo>
                <a:lnTo>
                  <a:pt x="255" y="757"/>
                </a:lnTo>
                <a:lnTo>
                  <a:pt x="248" y="750"/>
                </a:lnTo>
                <a:lnTo>
                  <a:pt x="248" y="750"/>
                </a:lnTo>
                <a:lnTo>
                  <a:pt x="240" y="741"/>
                </a:lnTo>
                <a:lnTo>
                  <a:pt x="231" y="735"/>
                </a:lnTo>
                <a:lnTo>
                  <a:pt x="224" y="732"/>
                </a:lnTo>
                <a:lnTo>
                  <a:pt x="224" y="732"/>
                </a:lnTo>
                <a:lnTo>
                  <a:pt x="219" y="728"/>
                </a:lnTo>
                <a:lnTo>
                  <a:pt x="208" y="720"/>
                </a:lnTo>
                <a:lnTo>
                  <a:pt x="203" y="714"/>
                </a:lnTo>
                <a:lnTo>
                  <a:pt x="197" y="706"/>
                </a:lnTo>
                <a:lnTo>
                  <a:pt x="194" y="700"/>
                </a:lnTo>
                <a:lnTo>
                  <a:pt x="192" y="693"/>
                </a:lnTo>
                <a:lnTo>
                  <a:pt x="192" y="693"/>
                </a:lnTo>
                <a:lnTo>
                  <a:pt x="192" y="684"/>
                </a:lnTo>
                <a:lnTo>
                  <a:pt x="195" y="672"/>
                </a:lnTo>
                <a:lnTo>
                  <a:pt x="198" y="660"/>
                </a:lnTo>
                <a:lnTo>
                  <a:pt x="203" y="647"/>
                </a:lnTo>
                <a:lnTo>
                  <a:pt x="212" y="624"/>
                </a:lnTo>
                <a:lnTo>
                  <a:pt x="217" y="616"/>
                </a:lnTo>
                <a:lnTo>
                  <a:pt x="244" y="573"/>
                </a:lnTo>
                <a:lnTo>
                  <a:pt x="319" y="587"/>
                </a:lnTo>
                <a:lnTo>
                  <a:pt x="319" y="587"/>
                </a:lnTo>
                <a:lnTo>
                  <a:pt x="324" y="626"/>
                </a:lnTo>
                <a:lnTo>
                  <a:pt x="328" y="658"/>
                </a:lnTo>
                <a:lnTo>
                  <a:pt x="329" y="678"/>
                </a:lnTo>
                <a:lnTo>
                  <a:pt x="329" y="678"/>
                </a:lnTo>
                <a:lnTo>
                  <a:pt x="330" y="697"/>
                </a:lnTo>
                <a:lnTo>
                  <a:pt x="332" y="720"/>
                </a:lnTo>
                <a:lnTo>
                  <a:pt x="336" y="759"/>
                </a:lnTo>
                <a:lnTo>
                  <a:pt x="336" y="759"/>
                </a:lnTo>
                <a:lnTo>
                  <a:pt x="336" y="766"/>
                </a:lnTo>
                <a:lnTo>
                  <a:pt x="335" y="769"/>
                </a:lnTo>
                <a:lnTo>
                  <a:pt x="332" y="779"/>
                </a:lnTo>
                <a:lnTo>
                  <a:pt x="331" y="782"/>
                </a:lnTo>
                <a:lnTo>
                  <a:pt x="332" y="786"/>
                </a:lnTo>
                <a:lnTo>
                  <a:pt x="335" y="791"/>
                </a:lnTo>
                <a:lnTo>
                  <a:pt x="340" y="796"/>
                </a:lnTo>
                <a:lnTo>
                  <a:pt x="340" y="796"/>
                </a:lnTo>
                <a:lnTo>
                  <a:pt x="348" y="799"/>
                </a:lnTo>
                <a:lnTo>
                  <a:pt x="360" y="803"/>
                </a:lnTo>
                <a:lnTo>
                  <a:pt x="390" y="809"/>
                </a:lnTo>
                <a:lnTo>
                  <a:pt x="435" y="816"/>
                </a:lnTo>
                <a:lnTo>
                  <a:pt x="435" y="816"/>
                </a:lnTo>
                <a:lnTo>
                  <a:pt x="446" y="818"/>
                </a:lnTo>
                <a:lnTo>
                  <a:pt x="460" y="816"/>
                </a:lnTo>
                <a:lnTo>
                  <a:pt x="475" y="813"/>
                </a:lnTo>
                <a:lnTo>
                  <a:pt x="481" y="811"/>
                </a:lnTo>
                <a:lnTo>
                  <a:pt x="485" y="809"/>
                </a:lnTo>
                <a:lnTo>
                  <a:pt x="485" y="809"/>
                </a:lnTo>
                <a:lnTo>
                  <a:pt x="489" y="804"/>
                </a:lnTo>
                <a:lnTo>
                  <a:pt x="493" y="801"/>
                </a:lnTo>
                <a:lnTo>
                  <a:pt x="495" y="796"/>
                </a:lnTo>
                <a:lnTo>
                  <a:pt x="495" y="796"/>
                </a:lnTo>
                <a:lnTo>
                  <a:pt x="499" y="795"/>
                </a:lnTo>
                <a:lnTo>
                  <a:pt x="506" y="791"/>
                </a:lnTo>
                <a:lnTo>
                  <a:pt x="510" y="789"/>
                </a:lnTo>
                <a:lnTo>
                  <a:pt x="514" y="784"/>
                </a:lnTo>
                <a:lnTo>
                  <a:pt x="514" y="780"/>
                </a:lnTo>
                <a:lnTo>
                  <a:pt x="512" y="774"/>
                </a:lnTo>
                <a:lnTo>
                  <a:pt x="512" y="774"/>
                </a:lnTo>
                <a:lnTo>
                  <a:pt x="508" y="764"/>
                </a:lnTo>
                <a:lnTo>
                  <a:pt x="503" y="759"/>
                </a:lnTo>
                <a:lnTo>
                  <a:pt x="497" y="755"/>
                </a:lnTo>
                <a:lnTo>
                  <a:pt x="488" y="750"/>
                </a:lnTo>
                <a:lnTo>
                  <a:pt x="488" y="750"/>
                </a:lnTo>
                <a:lnTo>
                  <a:pt x="466" y="733"/>
                </a:lnTo>
                <a:lnTo>
                  <a:pt x="458" y="726"/>
                </a:lnTo>
                <a:lnTo>
                  <a:pt x="453" y="721"/>
                </a:lnTo>
                <a:lnTo>
                  <a:pt x="453" y="721"/>
                </a:lnTo>
                <a:lnTo>
                  <a:pt x="451" y="716"/>
                </a:lnTo>
                <a:lnTo>
                  <a:pt x="448" y="710"/>
                </a:lnTo>
                <a:lnTo>
                  <a:pt x="446" y="704"/>
                </a:lnTo>
                <a:lnTo>
                  <a:pt x="481" y="625"/>
                </a:lnTo>
                <a:lnTo>
                  <a:pt x="481" y="616"/>
                </a:lnTo>
                <a:lnTo>
                  <a:pt x="481" y="616"/>
                </a:lnTo>
                <a:lnTo>
                  <a:pt x="489" y="617"/>
                </a:lnTo>
                <a:lnTo>
                  <a:pt x="516" y="622"/>
                </a:lnTo>
                <a:lnTo>
                  <a:pt x="516" y="622"/>
                </a:lnTo>
                <a:lnTo>
                  <a:pt x="526" y="623"/>
                </a:lnTo>
                <a:lnTo>
                  <a:pt x="536" y="623"/>
                </a:lnTo>
                <a:lnTo>
                  <a:pt x="562" y="620"/>
                </a:lnTo>
                <a:lnTo>
                  <a:pt x="585" y="617"/>
                </a:lnTo>
                <a:lnTo>
                  <a:pt x="604" y="616"/>
                </a:lnTo>
                <a:lnTo>
                  <a:pt x="604" y="616"/>
                </a:lnTo>
                <a:lnTo>
                  <a:pt x="616" y="614"/>
                </a:lnTo>
                <a:lnTo>
                  <a:pt x="633" y="612"/>
                </a:lnTo>
                <a:lnTo>
                  <a:pt x="674" y="606"/>
                </a:lnTo>
                <a:lnTo>
                  <a:pt x="728" y="597"/>
                </a:lnTo>
                <a:lnTo>
                  <a:pt x="771" y="590"/>
                </a:lnTo>
                <a:lnTo>
                  <a:pt x="771" y="590"/>
                </a:lnTo>
                <a:lnTo>
                  <a:pt x="771" y="606"/>
                </a:lnTo>
                <a:lnTo>
                  <a:pt x="770" y="620"/>
                </a:lnTo>
                <a:lnTo>
                  <a:pt x="767" y="636"/>
                </a:lnTo>
                <a:lnTo>
                  <a:pt x="767" y="636"/>
                </a:lnTo>
                <a:lnTo>
                  <a:pt x="765" y="645"/>
                </a:lnTo>
                <a:lnTo>
                  <a:pt x="761" y="653"/>
                </a:lnTo>
                <a:lnTo>
                  <a:pt x="750" y="672"/>
                </a:lnTo>
                <a:lnTo>
                  <a:pt x="739" y="689"/>
                </a:lnTo>
                <a:lnTo>
                  <a:pt x="728" y="704"/>
                </a:lnTo>
                <a:lnTo>
                  <a:pt x="728" y="704"/>
                </a:lnTo>
                <a:lnTo>
                  <a:pt x="720" y="712"/>
                </a:lnTo>
                <a:lnTo>
                  <a:pt x="714" y="720"/>
                </a:lnTo>
                <a:lnTo>
                  <a:pt x="712" y="723"/>
                </a:lnTo>
                <a:lnTo>
                  <a:pt x="710" y="727"/>
                </a:lnTo>
                <a:lnTo>
                  <a:pt x="710" y="730"/>
                </a:lnTo>
                <a:lnTo>
                  <a:pt x="710" y="735"/>
                </a:lnTo>
                <a:lnTo>
                  <a:pt x="710" y="735"/>
                </a:lnTo>
                <a:lnTo>
                  <a:pt x="713" y="745"/>
                </a:lnTo>
                <a:lnTo>
                  <a:pt x="716" y="752"/>
                </a:lnTo>
                <a:lnTo>
                  <a:pt x="721" y="758"/>
                </a:lnTo>
                <a:lnTo>
                  <a:pt x="725" y="763"/>
                </a:lnTo>
                <a:lnTo>
                  <a:pt x="725" y="763"/>
                </a:lnTo>
                <a:lnTo>
                  <a:pt x="731" y="768"/>
                </a:lnTo>
                <a:lnTo>
                  <a:pt x="741" y="774"/>
                </a:lnTo>
                <a:lnTo>
                  <a:pt x="750" y="781"/>
                </a:lnTo>
                <a:lnTo>
                  <a:pt x="754" y="785"/>
                </a:lnTo>
                <a:lnTo>
                  <a:pt x="756" y="789"/>
                </a:lnTo>
                <a:lnTo>
                  <a:pt x="756" y="789"/>
                </a:lnTo>
                <a:lnTo>
                  <a:pt x="759" y="796"/>
                </a:lnTo>
                <a:lnTo>
                  <a:pt x="760" y="804"/>
                </a:lnTo>
                <a:lnTo>
                  <a:pt x="761" y="814"/>
                </a:lnTo>
                <a:lnTo>
                  <a:pt x="763" y="824"/>
                </a:lnTo>
                <a:lnTo>
                  <a:pt x="763" y="824"/>
                </a:lnTo>
                <a:lnTo>
                  <a:pt x="766" y="832"/>
                </a:lnTo>
                <a:lnTo>
                  <a:pt x="768" y="838"/>
                </a:lnTo>
                <a:lnTo>
                  <a:pt x="770" y="839"/>
                </a:lnTo>
                <a:lnTo>
                  <a:pt x="773" y="839"/>
                </a:lnTo>
                <a:lnTo>
                  <a:pt x="777" y="839"/>
                </a:lnTo>
                <a:lnTo>
                  <a:pt x="780" y="838"/>
                </a:lnTo>
                <a:lnTo>
                  <a:pt x="780" y="838"/>
                </a:lnTo>
                <a:lnTo>
                  <a:pt x="790" y="832"/>
                </a:lnTo>
                <a:lnTo>
                  <a:pt x="797" y="826"/>
                </a:lnTo>
                <a:lnTo>
                  <a:pt x="802" y="820"/>
                </a:lnTo>
                <a:lnTo>
                  <a:pt x="802" y="820"/>
                </a:lnTo>
                <a:lnTo>
                  <a:pt x="808" y="820"/>
                </a:lnTo>
                <a:lnTo>
                  <a:pt x="813" y="818"/>
                </a:lnTo>
                <a:lnTo>
                  <a:pt x="820" y="813"/>
                </a:lnTo>
                <a:lnTo>
                  <a:pt x="820" y="813"/>
                </a:lnTo>
                <a:lnTo>
                  <a:pt x="823" y="808"/>
                </a:lnTo>
                <a:lnTo>
                  <a:pt x="825" y="799"/>
                </a:lnTo>
                <a:lnTo>
                  <a:pt x="829" y="776"/>
                </a:lnTo>
                <a:lnTo>
                  <a:pt x="830" y="746"/>
                </a:lnTo>
                <a:lnTo>
                  <a:pt x="833" y="724"/>
                </a:lnTo>
                <a:lnTo>
                  <a:pt x="855" y="682"/>
                </a:lnTo>
                <a:lnTo>
                  <a:pt x="855" y="682"/>
                </a:lnTo>
                <a:lnTo>
                  <a:pt x="852" y="699"/>
                </a:lnTo>
                <a:lnTo>
                  <a:pt x="849" y="714"/>
                </a:lnTo>
                <a:lnTo>
                  <a:pt x="848" y="728"/>
                </a:lnTo>
                <a:lnTo>
                  <a:pt x="848" y="770"/>
                </a:lnTo>
                <a:lnTo>
                  <a:pt x="848" y="770"/>
                </a:lnTo>
                <a:lnTo>
                  <a:pt x="847" y="774"/>
                </a:lnTo>
                <a:lnTo>
                  <a:pt x="843" y="781"/>
                </a:lnTo>
                <a:lnTo>
                  <a:pt x="842" y="786"/>
                </a:lnTo>
                <a:lnTo>
                  <a:pt x="842" y="791"/>
                </a:lnTo>
                <a:lnTo>
                  <a:pt x="842" y="797"/>
                </a:lnTo>
                <a:lnTo>
                  <a:pt x="844" y="802"/>
                </a:lnTo>
                <a:lnTo>
                  <a:pt x="844" y="802"/>
                </a:lnTo>
                <a:lnTo>
                  <a:pt x="847" y="804"/>
                </a:lnTo>
                <a:lnTo>
                  <a:pt x="849" y="807"/>
                </a:lnTo>
                <a:lnTo>
                  <a:pt x="859" y="810"/>
                </a:lnTo>
                <a:lnTo>
                  <a:pt x="871" y="813"/>
                </a:lnTo>
                <a:lnTo>
                  <a:pt x="885" y="815"/>
                </a:lnTo>
                <a:lnTo>
                  <a:pt x="916" y="816"/>
                </a:lnTo>
                <a:lnTo>
                  <a:pt x="943" y="816"/>
                </a:lnTo>
                <a:lnTo>
                  <a:pt x="943" y="816"/>
                </a:lnTo>
                <a:lnTo>
                  <a:pt x="990" y="814"/>
                </a:lnTo>
                <a:lnTo>
                  <a:pt x="1009" y="813"/>
                </a:lnTo>
                <a:lnTo>
                  <a:pt x="1015" y="811"/>
                </a:lnTo>
                <a:lnTo>
                  <a:pt x="1017" y="809"/>
                </a:lnTo>
                <a:lnTo>
                  <a:pt x="1028" y="796"/>
                </a:lnTo>
                <a:lnTo>
                  <a:pt x="1028" y="796"/>
                </a:lnTo>
                <a:lnTo>
                  <a:pt x="1029" y="781"/>
                </a:lnTo>
                <a:lnTo>
                  <a:pt x="1028" y="770"/>
                </a:lnTo>
                <a:lnTo>
                  <a:pt x="1027" y="766"/>
                </a:lnTo>
                <a:lnTo>
                  <a:pt x="1024" y="763"/>
                </a:lnTo>
                <a:lnTo>
                  <a:pt x="1024" y="763"/>
                </a:lnTo>
                <a:lnTo>
                  <a:pt x="1017" y="756"/>
                </a:lnTo>
                <a:lnTo>
                  <a:pt x="1005" y="745"/>
                </a:lnTo>
                <a:lnTo>
                  <a:pt x="999" y="739"/>
                </a:lnTo>
                <a:lnTo>
                  <a:pt x="992" y="734"/>
                </a:lnTo>
                <a:lnTo>
                  <a:pt x="984" y="730"/>
                </a:lnTo>
                <a:lnTo>
                  <a:pt x="978" y="728"/>
                </a:lnTo>
                <a:lnTo>
                  <a:pt x="978" y="728"/>
                </a:lnTo>
                <a:lnTo>
                  <a:pt x="964" y="726"/>
                </a:lnTo>
                <a:lnTo>
                  <a:pt x="961" y="723"/>
                </a:lnTo>
                <a:lnTo>
                  <a:pt x="960" y="721"/>
                </a:lnTo>
                <a:lnTo>
                  <a:pt x="960" y="721"/>
                </a:lnTo>
                <a:lnTo>
                  <a:pt x="961" y="714"/>
                </a:lnTo>
                <a:lnTo>
                  <a:pt x="961" y="710"/>
                </a:lnTo>
                <a:lnTo>
                  <a:pt x="960" y="706"/>
                </a:lnTo>
                <a:lnTo>
                  <a:pt x="960" y="706"/>
                </a:lnTo>
                <a:lnTo>
                  <a:pt x="957" y="703"/>
                </a:lnTo>
                <a:lnTo>
                  <a:pt x="951" y="698"/>
                </a:lnTo>
                <a:lnTo>
                  <a:pt x="943" y="693"/>
                </a:lnTo>
                <a:lnTo>
                  <a:pt x="943" y="693"/>
                </a:lnTo>
                <a:lnTo>
                  <a:pt x="945" y="693"/>
                </a:lnTo>
                <a:lnTo>
                  <a:pt x="946" y="694"/>
                </a:lnTo>
                <a:lnTo>
                  <a:pt x="948" y="693"/>
                </a:lnTo>
                <a:lnTo>
                  <a:pt x="949" y="692"/>
                </a:lnTo>
                <a:lnTo>
                  <a:pt x="952" y="687"/>
                </a:lnTo>
                <a:lnTo>
                  <a:pt x="954" y="681"/>
                </a:lnTo>
                <a:lnTo>
                  <a:pt x="958" y="671"/>
                </a:lnTo>
                <a:lnTo>
                  <a:pt x="958" y="671"/>
                </a:lnTo>
                <a:lnTo>
                  <a:pt x="959" y="659"/>
                </a:lnTo>
                <a:lnTo>
                  <a:pt x="960" y="646"/>
                </a:lnTo>
                <a:lnTo>
                  <a:pt x="959" y="631"/>
                </a:lnTo>
                <a:lnTo>
                  <a:pt x="958" y="618"/>
                </a:lnTo>
                <a:lnTo>
                  <a:pt x="955" y="596"/>
                </a:lnTo>
                <a:lnTo>
                  <a:pt x="954" y="587"/>
                </a:lnTo>
                <a:lnTo>
                  <a:pt x="954" y="587"/>
                </a:lnTo>
                <a:lnTo>
                  <a:pt x="959" y="589"/>
                </a:lnTo>
                <a:lnTo>
                  <a:pt x="965" y="590"/>
                </a:lnTo>
                <a:lnTo>
                  <a:pt x="971" y="590"/>
                </a:lnTo>
                <a:lnTo>
                  <a:pt x="971" y="590"/>
                </a:lnTo>
                <a:lnTo>
                  <a:pt x="975" y="589"/>
                </a:lnTo>
                <a:lnTo>
                  <a:pt x="978" y="588"/>
                </a:lnTo>
                <a:lnTo>
                  <a:pt x="986" y="583"/>
                </a:lnTo>
                <a:lnTo>
                  <a:pt x="993" y="576"/>
                </a:lnTo>
                <a:lnTo>
                  <a:pt x="993" y="576"/>
                </a:lnTo>
                <a:lnTo>
                  <a:pt x="994" y="579"/>
                </a:lnTo>
                <a:lnTo>
                  <a:pt x="998" y="585"/>
                </a:lnTo>
                <a:lnTo>
                  <a:pt x="1001" y="589"/>
                </a:lnTo>
                <a:lnTo>
                  <a:pt x="1006" y="593"/>
                </a:lnTo>
                <a:lnTo>
                  <a:pt x="1012" y="595"/>
                </a:lnTo>
                <a:lnTo>
                  <a:pt x="1018" y="596"/>
                </a:lnTo>
                <a:lnTo>
                  <a:pt x="1018" y="596"/>
                </a:lnTo>
                <a:lnTo>
                  <a:pt x="1025" y="596"/>
                </a:lnTo>
                <a:lnTo>
                  <a:pt x="1033" y="595"/>
                </a:lnTo>
                <a:lnTo>
                  <a:pt x="1039" y="593"/>
                </a:lnTo>
                <a:lnTo>
                  <a:pt x="1045" y="589"/>
                </a:lnTo>
                <a:lnTo>
                  <a:pt x="1053" y="583"/>
                </a:lnTo>
                <a:lnTo>
                  <a:pt x="1056" y="579"/>
                </a:lnTo>
                <a:lnTo>
                  <a:pt x="1056" y="579"/>
                </a:lnTo>
                <a:lnTo>
                  <a:pt x="1056" y="582"/>
                </a:lnTo>
                <a:lnTo>
                  <a:pt x="1057" y="587"/>
                </a:lnTo>
                <a:lnTo>
                  <a:pt x="1058" y="589"/>
                </a:lnTo>
                <a:lnTo>
                  <a:pt x="1060" y="593"/>
                </a:lnTo>
                <a:lnTo>
                  <a:pt x="1065" y="595"/>
                </a:lnTo>
                <a:lnTo>
                  <a:pt x="1070" y="597"/>
                </a:lnTo>
                <a:lnTo>
                  <a:pt x="1070" y="597"/>
                </a:lnTo>
                <a:lnTo>
                  <a:pt x="1082" y="601"/>
                </a:lnTo>
                <a:lnTo>
                  <a:pt x="1092" y="603"/>
                </a:lnTo>
                <a:lnTo>
                  <a:pt x="1102" y="605"/>
                </a:lnTo>
                <a:lnTo>
                  <a:pt x="1102" y="605"/>
                </a:lnTo>
                <a:lnTo>
                  <a:pt x="1147" y="648"/>
                </a:lnTo>
                <a:lnTo>
                  <a:pt x="1180" y="678"/>
                </a:lnTo>
                <a:lnTo>
                  <a:pt x="1193" y="688"/>
                </a:lnTo>
                <a:lnTo>
                  <a:pt x="1198" y="692"/>
                </a:lnTo>
                <a:lnTo>
                  <a:pt x="1201" y="693"/>
                </a:lnTo>
                <a:lnTo>
                  <a:pt x="1201" y="693"/>
                </a:lnTo>
                <a:lnTo>
                  <a:pt x="1216" y="694"/>
                </a:lnTo>
                <a:lnTo>
                  <a:pt x="1222" y="694"/>
                </a:lnTo>
                <a:lnTo>
                  <a:pt x="1229" y="693"/>
                </a:lnTo>
                <a:lnTo>
                  <a:pt x="1229" y="693"/>
                </a:lnTo>
                <a:lnTo>
                  <a:pt x="1236" y="689"/>
                </a:lnTo>
                <a:lnTo>
                  <a:pt x="1239" y="686"/>
                </a:lnTo>
                <a:lnTo>
                  <a:pt x="1243" y="682"/>
                </a:lnTo>
                <a:lnTo>
                  <a:pt x="1229" y="636"/>
                </a:lnTo>
                <a:lnTo>
                  <a:pt x="1229" y="636"/>
                </a:lnTo>
                <a:lnTo>
                  <a:pt x="1242" y="659"/>
                </a:lnTo>
                <a:lnTo>
                  <a:pt x="1252" y="675"/>
                </a:lnTo>
                <a:lnTo>
                  <a:pt x="1257" y="680"/>
                </a:lnTo>
                <a:lnTo>
                  <a:pt x="1261" y="682"/>
                </a:lnTo>
                <a:lnTo>
                  <a:pt x="1261" y="682"/>
                </a:lnTo>
                <a:lnTo>
                  <a:pt x="1264" y="681"/>
                </a:lnTo>
                <a:lnTo>
                  <a:pt x="1269" y="678"/>
                </a:lnTo>
                <a:lnTo>
                  <a:pt x="1286" y="668"/>
                </a:lnTo>
                <a:lnTo>
                  <a:pt x="1297" y="662"/>
                </a:lnTo>
                <a:lnTo>
                  <a:pt x="1309" y="654"/>
                </a:lnTo>
                <a:lnTo>
                  <a:pt x="1324" y="648"/>
                </a:lnTo>
                <a:lnTo>
                  <a:pt x="1338" y="643"/>
                </a:lnTo>
                <a:lnTo>
                  <a:pt x="1338" y="643"/>
                </a:lnTo>
                <a:lnTo>
                  <a:pt x="1345" y="640"/>
                </a:lnTo>
                <a:lnTo>
                  <a:pt x="1353" y="636"/>
                </a:lnTo>
                <a:lnTo>
                  <a:pt x="1360" y="631"/>
                </a:lnTo>
                <a:lnTo>
                  <a:pt x="1366" y="625"/>
                </a:lnTo>
                <a:lnTo>
                  <a:pt x="1377" y="613"/>
                </a:lnTo>
                <a:lnTo>
                  <a:pt x="1385" y="599"/>
                </a:lnTo>
                <a:lnTo>
                  <a:pt x="1392" y="585"/>
                </a:lnTo>
                <a:lnTo>
                  <a:pt x="1397" y="572"/>
                </a:lnTo>
                <a:lnTo>
                  <a:pt x="1406" y="555"/>
                </a:lnTo>
                <a:lnTo>
                  <a:pt x="1406" y="555"/>
                </a:lnTo>
                <a:lnTo>
                  <a:pt x="1411" y="544"/>
                </a:lnTo>
                <a:lnTo>
                  <a:pt x="1414" y="533"/>
                </a:lnTo>
                <a:lnTo>
                  <a:pt x="1414" y="528"/>
                </a:lnTo>
                <a:lnTo>
                  <a:pt x="1414" y="522"/>
                </a:lnTo>
                <a:lnTo>
                  <a:pt x="1412" y="518"/>
                </a:lnTo>
                <a:lnTo>
                  <a:pt x="1409" y="513"/>
                </a:lnTo>
                <a:lnTo>
                  <a:pt x="1409" y="513"/>
                </a:lnTo>
                <a:lnTo>
                  <a:pt x="1402" y="506"/>
                </a:lnTo>
                <a:lnTo>
                  <a:pt x="1396" y="503"/>
                </a:lnTo>
                <a:lnTo>
                  <a:pt x="1390" y="501"/>
                </a:lnTo>
                <a:lnTo>
                  <a:pt x="1380" y="495"/>
                </a:lnTo>
                <a:lnTo>
                  <a:pt x="1380" y="495"/>
                </a:lnTo>
                <a:lnTo>
                  <a:pt x="1370" y="489"/>
                </a:lnTo>
                <a:lnTo>
                  <a:pt x="1362" y="484"/>
                </a:lnTo>
                <a:lnTo>
                  <a:pt x="1360" y="480"/>
                </a:lnTo>
                <a:lnTo>
                  <a:pt x="1357" y="476"/>
                </a:lnTo>
                <a:lnTo>
                  <a:pt x="1353" y="467"/>
                </a:lnTo>
                <a:lnTo>
                  <a:pt x="1353" y="467"/>
                </a:lnTo>
                <a:lnTo>
                  <a:pt x="1349" y="460"/>
                </a:lnTo>
                <a:lnTo>
                  <a:pt x="1344" y="451"/>
                </a:lnTo>
                <a:lnTo>
                  <a:pt x="1331" y="431"/>
                </a:lnTo>
                <a:lnTo>
                  <a:pt x="1315" y="405"/>
                </a:lnTo>
                <a:lnTo>
                  <a:pt x="1307" y="392"/>
                </a:lnTo>
                <a:lnTo>
                  <a:pt x="1299" y="379"/>
                </a:lnTo>
                <a:lnTo>
                  <a:pt x="1299" y="379"/>
                </a:lnTo>
                <a:lnTo>
                  <a:pt x="1285" y="351"/>
                </a:lnTo>
                <a:lnTo>
                  <a:pt x="1272" y="328"/>
                </a:lnTo>
                <a:lnTo>
                  <a:pt x="1257" y="305"/>
                </a:lnTo>
                <a:lnTo>
                  <a:pt x="1257" y="305"/>
                </a:lnTo>
                <a:lnTo>
                  <a:pt x="1261" y="299"/>
                </a:lnTo>
                <a:lnTo>
                  <a:pt x="1264" y="293"/>
                </a:lnTo>
                <a:lnTo>
                  <a:pt x="1268" y="284"/>
                </a:lnTo>
                <a:lnTo>
                  <a:pt x="1271" y="275"/>
                </a:lnTo>
                <a:lnTo>
                  <a:pt x="1272" y="264"/>
                </a:lnTo>
                <a:lnTo>
                  <a:pt x="1271" y="259"/>
                </a:lnTo>
                <a:lnTo>
                  <a:pt x="1269" y="253"/>
                </a:lnTo>
                <a:lnTo>
                  <a:pt x="1267" y="248"/>
                </a:lnTo>
                <a:lnTo>
                  <a:pt x="1263" y="242"/>
                </a:lnTo>
                <a:lnTo>
                  <a:pt x="1263" y="242"/>
                </a:lnTo>
                <a:lnTo>
                  <a:pt x="1258" y="237"/>
                </a:lnTo>
                <a:lnTo>
                  <a:pt x="1254" y="233"/>
                </a:lnTo>
                <a:lnTo>
                  <a:pt x="1249" y="230"/>
                </a:lnTo>
                <a:lnTo>
                  <a:pt x="1243" y="227"/>
                </a:lnTo>
                <a:lnTo>
                  <a:pt x="1231" y="225"/>
                </a:lnTo>
                <a:lnTo>
                  <a:pt x="1220" y="225"/>
                </a:lnTo>
                <a:lnTo>
                  <a:pt x="1210" y="226"/>
                </a:lnTo>
                <a:lnTo>
                  <a:pt x="1202" y="227"/>
                </a:lnTo>
                <a:lnTo>
                  <a:pt x="1193" y="230"/>
                </a:lnTo>
                <a:lnTo>
                  <a:pt x="1193" y="230"/>
                </a:lnTo>
                <a:close/>
              </a:path>
            </a:pathLst>
          </a:custGeom>
          <a:gradFill>
            <a:gsLst>
              <a:gs pos="20000">
                <a:schemeClr val="bg2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C3B30AC1-B5D4-43B7-822B-EC43FCFD417A}"/>
              </a:ext>
            </a:extLst>
          </p:cNvPr>
          <p:cNvSpPr>
            <a:spLocks/>
          </p:cNvSpPr>
          <p:nvPr/>
        </p:nvSpPr>
        <p:spPr bwMode="auto">
          <a:xfrm>
            <a:off x="6694418" y="5081588"/>
            <a:ext cx="2461803" cy="417467"/>
          </a:xfrm>
          <a:custGeom>
            <a:avLst/>
            <a:gdLst>
              <a:gd name="T0" fmla="*/ 67 w 1775"/>
              <a:gd name="T1" fmla="*/ 262 h 301"/>
              <a:gd name="T2" fmla="*/ 224 w 1775"/>
              <a:gd name="T3" fmla="*/ 293 h 301"/>
              <a:gd name="T4" fmla="*/ 347 w 1775"/>
              <a:gd name="T5" fmla="*/ 301 h 301"/>
              <a:gd name="T6" fmla="*/ 512 w 1775"/>
              <a:gd name="T7" fmla="*/ 289 h 301"/>
              <a:gd name="T8" fmla="*/ 684 w 1775"/>
              <a:gd name="T9" fmla="*/ 272 h 301"/>
              <a:gd name="T10" fmla="*/ 791 w 1775"/>
              <a:gd name="T11" fmla="*/ 278 h 301"/>
              <a:gd name="T12" fmla="*/ 960 w 1775"/>
              <a:gd name="T13" fmla="*/ 288 h 301"/>
              <a:gd name="T14" fmla="*/ 1061 w 1775"/>
              <a:gd name="T15" fmla="*/ 279 h 301"/>
              <a:gd name="T16" fmla="*/ 1268 w 1775"/>
              <a:gd name="T17" fmla="*/ 255 h 301"/>
              <a:gd name="T18" fmla="*/ 1395 w 1775"/>
              <a:gd name="T19" fmla="*/ 259 h 301"/>
              <a:gd name="T20" fmla="*/ 1652 w 1775"/>
              <a:gd name="T21" fmla="*/ 273 h 301"/>
              <a:gd name="T22" fmla="*/ 1733 w 1775"/>
              <a:gd name="T23" fmla="*/ 262 h 301"/>
              <a:gd name="T24" fmla="*/ 1768 w 1775"/>
              <a:gd name="T25" fmla="*/ 245 h 301"/>
              <a:gd name="T26" fmla="*/ 1718 w 1775"/>
              <a:gd name="T27" fmla="*/ 213 h 301"/>
              <a:gd name="T28" fmla="*/ 1699 w 1775"/>
              <a:gd name="T29" fmla="*/ 214 h 301"/>
              <a:gd name="T30" fmla="*/ 1655 w 1775"/>
              <a:gd name="T31" fmla="*/ 230 h 301"/>
              <a:gd name="T32" fmla="*/ 1626 w 1775"/>
              <a:gd name="T33" fmla="*/ 226 h 301"/>
              <a:gd name="T34" fmla="*/ 1531 w 1775"/>
              <a:gd name="T35" fmla="*/ 195 h 301"/>
              <a:gd name="T36" fmla="*/ 1408 w 1775"/>
              <a:gd name="T37" fmla="*/ 152 h 301"/>
              <a:gd name="T38" fmla="*/ 1351 w 1775"/>
              <a:gd name="T39" fmla="*/ 117 h 301"/>
              <a:gd name="T40" fmla="*/ 1342 w 1775"/>
              <a:gd name="T41" fmla="*/ 94 h 301"/>
              <a:gd name="T42" fmla="*/ 1319 w 1775"/>
              <a:gd name="T43" fmla="*/ 71 h 301"/>
              <a:gd name="T44" fmla="*/ 1299 w 1775"/>
              <a:gd name="T45" fmla="*/ 66 h 301"/>
              <a:gd name="T46" fmla="*/ 1261 w 1775"/>
              <a:gd name="T47" fmla="*/ 77 h 301"/>
              <a:gd name="T48" fmla="*/ 1243 w 1775"/>
              <a:gd name="T49" fmla="*/ 93 h 301"/>
              <a:gd name="T50" fmla="*/ 1208 w 1775"/>
              <a:gd name="T51" fmla="*/ 76 h 301"/>
              <a:gd name="T52" fmla="*/ 1173 w 1775"/>
              <a:gd name="T53" fmla="*/ 46 h 301"/>
              <a:gd name="T54" fmla="*/ 1125 w 1775"/>
              <a:gd name="T55" fmla="*/ 2 h 301"/>
              <a:gd name="T56" fmla="*/ 1116 w 1775"/>
              <a:gd name="T57" fmla="*/ 1 h 301"/>
              <a:gd name="T58" fmla="*/ 1105 w 1775"/>
              <a:gd name="T59" fmla="*/ 20 h 301"/>
              <a:gd name="T60" fmla="*/ 1111 w 1775"/>
              <a:gd name="T61" fmla="*/ 58 h 301"/>
              <a:gd name="T62" fmla="*/ 1145 w 1775"/>
              <a:gd name="T63" fmla="*/ 85 h 301"/>
              <a:gd name="T64" fmla="*/ 1154 w 1775"/>
              <a:gd name="T65" fmla="*/ 111 h 301"/>
              <a:gd name="T66" fmla="*/ 1125 w 1775"/>
              <a:gd name="T67" fmla="*/ 135 h 301"/>
              <a:gd name="T68" fmla="*/ 1092 w 1775"/>
              <a:gd name="T69" fmla="*/ 139 h 301"/>
              <a:gd name="T70" fmla="*/ 940 w 1775"/>
              <a:gd name="T71" fmla="*/ 124 h 301"/>
              <a:gd name="T72" fmla="*/ 778 w 1775"/>
              <a:gd name="T73" fmla="*/ 99 h 301"/>
              <a:gd name="T74" fmla="*/ 678 w 1775"/>
              <a:gd name="T75" fmla="*/ 106 h 301"/>
              <a:gd name="T76" fmla="*/ 651 w 1775"/>
              <a:gd name="T77" fmla="*/ 97 h 301"/>
              <a:gd name="T78" fmla="*/ 622 w 1775"/>
              <a:gd name="T79" fmla="*/ 93 h 301"/>
              <a:gd name="T80" fmla="*/ 560 w 1775"/>
              <a:gd name="T81" fmla="*/ 105 h 301"/>
              <a:gd name="T82" fmla="*/ 536 w 1775"/>
              <a:gd name="T83" fmla="*/ 105 h 301"/>
              <a:gd name="T84" fmla="*/ 466 w 1775"/>
              <a:gd name="T85" fmla="*/ 91 h 301"/>
              <a:gd name="T86" fmla="*/ 407 w 1775"/>
              <a:gd name="T87" fmla="*/ 92 h 301"/>
              <a:gd name="T88" fmla="*/ 325 w 1775"/>
              <a:gd name="T89" fmla="*/ 122 h 301"/>
              <a:gd name="T90" fmla="*/ 298 w 1775"/>
              <a:gd name="T91" fmla="*/ 122 h 301"/>
              <a:gd name="T92" fmla="*/ 228 w 1775"/>
              <a:gd name="T93" fmla="*/ 117 h 301"/>
              <a:gd name="T94" fmla="*/ 175 w 1775"/>
              <a:gd name="T95" fmla="*/ 127 h 301"/>
              <a:gd name="T96" fmla="*/ 115 w 1775"/>
              <a:gd name="T97" fmla="*/ 153 h 301"/>
              <a:gd name="T98" fmla="*/ 75 w 1775"/>
              <a:gd name="T99" fmla="*/ 187 h 301"/>
              <a:gd name="T100" fmla="*/ 34 w 1775"/>
              <a:gd name="T101" fmla="*/ 207 h 301"/>
              <a:gd name="T102" fmla="*/ 17 w 1775"/>
              <a:gd name="T103" fmla="*/ 216 h 301"/>
              <a:gd name="T104" fmla="*/ 0 w 1775"/>
              <a:gd name="T105" fmla="*/ 244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75" h="301">
                <a:moveTo>
                  <a:pt x="0" y="244"/>
                </a:moveTo>
                <a:lnTo>
                  <a:pt x="0" y="244"/>
                </a:lnTo>
                <a:lnTo>
                  <a:pt x="32" y="254"/>
                </a:lnTo>
                <a:lnTo>
                  <a:pt x="67" y="262"/>
                </a:lnTo>
                <a:lnTo>
                  <a:pt x="113" y="273"/>
                </a:lnTo>
                <a:lnTo>
                  <a:pt x="166" y="284"/>
                </a:lnTo>
                <a:lnTo>
                  <a:pt x="193" y="289"/>
                </a:lnTo>
                <a:lnTo>
                  <a:pt x="224" y="293"/>
                </a:lnTo>
                <a:lnTo>
                  <a:pt x="254" y="296"/>
                </a:lnTo>
                <a:lnTo>
                  <a:pt x="284" y="299"/>
                </a:lnTo>
                <a:lnTo>
                  <a:pt x="315" y="301"/>
                </a:lnTo>
                <a:lnTo>
                  <a:pt x="347" y="301"/>
                </a:lnTo>
                <a:lnTo>
                  <a:pt x="347" y="301"/>
                </a:lnTo>
                <a:lnTo>
                  <a:pt x="406" y="299"/>
                </a:lnTo>
                <a:lnTo>
                  <a:pt x="460" y="295"/>
                </a:lnTo>
                <a:lnTo>
                  <a:pt x="512" y="289"/>
                </a:lnTo>
                <a:lnTo>
                  <a:pt x="559" y="284"/>
                </a:lnTo>
                <a:lnTo>
                  <a:pt x="604" y="278"/>
                </a:lnTo>
                <a:lnTo>
                  <a:pt x="645" y="274"/>
                </a:lnTo>
                <a:lnTo>
                  <a:pt x="684" y="272"/>
                </a:lnTo>
                <a:lnTo>
                  <a:pt x="703" y="272"/>
                </a:lnTo>
                <a:lnTo>
                  <a:pt x="720" y="273"/>
                </a:lnTo>
                <a:lnTo>
                  <a:pt x="720" y="273"/>
                </a:lnTo>
                <a:lnTo>
                  <a:pt x="791" y="278"/>
                </a:lnTo>
                <a:lnTo>
                  <a:pt x="861" y="283"/>
                </a:lnTo>
                <a:lnTo>
                  <a:pt x="895" y="285"/>
                </a:lnTo>
                <a:lnTo>
                  <a:pt x="927" y="286"/>
                </a:lnTo>
                <a:lnTo>
                  <a:pt x="960" y="288"/>
                </a:lnTo>
                <a:lnTo>
                  <a:pt x="991" y="286"/>
                </a:lnTo>
                <a:lnTo>
                  <a:pt x="991" y="286"/>
                </a:lnTo>
                <a:lnTo>
                  <a:pt x="1025" y="284"/>
                </a:lnTo>
                <a:lnTo>
                  <a:pt x="1061" y="279"/>
                </a:lnTo>
                <a:lnTo>
                  <a:pt x="1142" y="268"/>
                </a:lnTo>
                <a:lnTo>
                  <a:pt x="1185" y="262"/>
                </a:lnTo>
                <a:lnTo>
                  <a:pt x="1227" y="257"/>
                </a:lnTo>
                <a:lnTo>
                  <a:pt x="1268" y="255"/>
                </a:lnTo>
                <a:lnTo>
                  <a:pt x="1287" y="255"/>
                </a:lnTo>
                <a:lnTo>
                  <a:pt x="1305" y="255"/>
                </a:lnTo>
                <a:lnTo>
                  <a:pt x="1305" y="255"/>
                </a:lnTo>
                <a:lnTo>
                  <a:pt x="1395" y="259"/>
                </a:lnTo>
                <a:lnTo>
                  <a:pt x="1497" y="265"/>
                </a:lnTo>
                <a:lnTo>
                  <a:pt x="1590" y="270"/>
                </a:lnTo>
                <a:lnTo>
                  <a:pt x="1652" y="273"/>
                </a:lnTo>
                <a:lnTo>
                  <a:pt x="1652" y="273"/>
                </a:lnTo>
                <a:lnTo>
                  <a:pt x="1671" y="272"/>
                </a:lnTo>
                <a:lnTo>
                  <a:pt x="1692" y="270"/>
                </a:lnTo>
                <a:lnTo>
                  <a:pt x="1712" y="266"/>
                </a:lnTo>
                <a:lnTo>
                  <a:pt x="1733" y="262"/>
                </a:lnTo>
                <a:lnTo>
                  <a:pt x="1763" y="255"/>
                </a:lnTo>
                <a:lnTo>
                  <a:pt x="1775" y="251"/>
                </a:lnTo>
                <a:lnTo>
                  <a:pt x="1775" y="251"/>
                </a:lnTo>
                <a:lnTo>
                  <a:pt x="1768" y="245"/>
                </a:lnTo>
                <a:lnTo>
                  <a:pt x="1752" y="231"/>
                </a:lnTo>
                <a:lnTo>
                  <a:pt x="1741" y="224"/>
                </a:lnTo>
                <a:lnTo>
                  <a:pt x="1730" y="218"/>
                </a:lnTo>
                <a:lnTo>
                  <a:pt x="1718" y="213"/>
                </a:lnTo>
                <a:lnTo>
                  <a:pt x="1713" y="213"/>
                </a:lnTo>
                <a:lnTo>
                  <a:pt x="1707" y="213"/>
                </a:lnTo>
                <a:lnTo>
                  <a:pt x="1707" y="213"/>
                </a:lnTo>
                <a:lnTo>
                  <a:pt x="1699" y="214"/>
                </a:lnTo>
                <a:lnTo>
                  <a:pt x="1690" y="216"/>
                </a:lnTo>
                <a:lnTo>
                  <a:pt x="1676" y="224"/>
                </a:lnTo>
                <a:lnTo>
                  <a:pt x="1663" y="228"/>
                </a:lnTo>
                <a:lnTo>
                  <a:pt x="1655" y="230"/>
                </a:lnTo>
                <a:lnTo>
                  <a:pt x="1648" y="230"/>
                </a:lnTo>
                <a:lnTo>
                  <a:pt x="1648" y="230"/>
                </a:lnTo>
                <a:lnTo>
                  <a:pt x="1639" y="228"/>
                </a:lnTo>
                <a:lnTo>
                  <a:pt x="1626" y="226"/>
                </a:lnTo>
                <a:lnTo>
                  <a:pt x="1596" y="216"/>
                </a:lnTo>
                <a:lnTo>
                  <a:pt x="1564" y="205"/>
                </a:lnTo>
                <a:lnTo>
                  <a:pt x="1531" y="195"/>
                </a:lnTo>
                <a:lnTo>
                  <a:pt x="1531" y="195"/>
                </a:lnTo>
                <a:lnTo>
                  <a:pt x="1498" y="185"/>
                </a:lnTo>
                <a:lnTo>
                  <a:pt x="1462" y="173"/>
                </a:lnTo>
                <a:lnTo>
                  <a:pt x="1431" y="162"/>
                </a:lnTo>
                <a:lnTo>
                  <a:pt x="1408" y="152"/>
                </a:lnTo>
                <a:lnTo>
                  <a:pt x="1408" y="152"/>
                </a:lnTo>
                <a:lnTo>
                  <a:pt x="1391" y="144"/>
                </a:lnTo>
                <a:lnTo>
                  <a:pt x="1373" y="132"/>
                </a:lnTo>
                <a:lnTo>
                  <a:pt x="1351" y="117"/>
                </a:lnTo>
                <a:lnTo>
                  <a:pt x="1351" y="117"/>
                </a:lnTo>
                <a:lnTo>
                  <a:pt x="1349" y="110"/>
                </a:lnTo>
                <a:lnTo>
                  <a:pt x="1345" y="103"/>
                </a:lnTo>
                <a:lnTo>
                  <a:pt x="1342" y="94"/>
                </a:lnTo>
                <a:lnTo>
                  <a:pt x="1336" y="86"/>
                </a:lnTo>
                <a:lnTo>
                  <a:pt x="1328" y="78"/>
                </a:lnTo>
                <a:lnTo>
                  <a:pt x="1323" y="75"/>
                </a:lnTo>
                <a:lnTo>
                  <a:pt x="1319" y="71"/>
                </a:lnTo>
                <a:lnTo>
                  <a:pt x="1313" y="70"/>
                </a:lnTo>
                <a:lnTo>
                  <a:pt x="1305" y="68"/>
                </a:lnTo>
                <a:lnTo>
                  <a:pt x="1305" y="68"/>
                </a:lnTo>
                <a:lnTo>
                  <a:pt x="1299" y="66"/>
                </a:lnTo>
                <a:lnTo>
                  <a:pt x="1292" y="66"/>
                </a:lnTo>
                <a:lnTo>
                  <a:pt x="1280" y="69"/>
                </a:lnTo>
                <a:lnTo>
                  <a:pt x="1269" y="72"/>
                </a:lnTo>
                <a:lnTo>
                  <a:pt x="1261" y="77"/>
                </a:lnTo>
                <a:lnTo>
                  <a:pt x="1252" y="83"/>
                </a:lnTo>
                <a:lnTo>
                  <a:pt x="1247" y="88"/>
                </a:lnTo>
                <a:lnTo>
                  <a:pt x="1243" y="93"/>
                </a:lnTo>
                <a:lnTo>
                  <a:pt x="1243" y="93"/>
                </a:lnTo>
                <a:lnTo>
                  <a:pt x="1239" y="92"/>
                </a:lnTo>
                <a:lnTo>
                  <a:pt x="1230" y="89"/>
                </a:lnTo>
                <a:lnTo>
                  <a:pt x="1216" y="82"/>
                </a:lnTo>
                <a:lnTo>
                  <a:pt x="1208" y="76"/>
                </a:lnTo>
                <a:lnTo>
                  <a:pt x="1197" y="68"/>
                </a:lnTo>
                <a:lnTo>
                  <a:pt x="1197" y="68"/>
                </a:lnTo>
                <a:lnTo>
                  <a:pt x="1185" y="58"/>
                </a:lnTo>
                <a:lnTo>
                  <a:pt x="1173" y="46"/>
                </a:lnTo>
                <a:lnTo>
                  <a:pt x="1150" y="22"/>
                </a:lnTo>
                <a:lnTo>
                  <a:pt x="1140" y="12"/>
                </a:lnTo>
                <a:lnTo>
                  <a:pt x="1130" y="5"/>
                </a:lnTo>
                <a:lnTo>
                  <a:pt x="1125" y="2"/>
                </a:lnTo>
                <a:lnTo>
                  <a:pt x="1122" y="0"/>
                </a:lnTo>
                <a:lnTo>
                  <a:pt x="1118" y="0"/>
                </a:lnTo>
                <a:lnTo>
                  <a:pt x="1116" y="1"/>
                </a:lnTo>
                <a:lnTo>
                  <a:pt x="1116" y="1"/>
                </a:lnTo>
                <a:lnTo>
                  <a:pt x="1112" y="2"/>
                </a:lnTo>
                <a:lnTo>
                  <a:pt x="1110" y="5"/>
                </a:lnTo>
                <a:lnTo>
                  <a:pt x="1107" y="12"/>
                </a:lnTo>
                <a:lnTo>
                  <a:pt x="1105" y="20"/>
                </a:lnTo>
                <a:lnTo>
                  <a:pt x="1104" y="30"/>
                </a:lnTo>
                <a:lnTo>
                  <a:pt x="1105" y="41"/>
                </a:lnTo>
                <a:lnTo>
                  <a:pt x="1107" y="51"/>
                </a:lnTo>
                <a:lnTo>
                  <a:pt x="1111" y="58"/>
                </a:lnTo>
                <a:lnTo>
                  <a:pt x="1116" y="64"/>
                </a:lnTo>
                <a:lnTo>
                  <a:pt x="1116" y="64"/>
                </a:lnTo>
                <a:lnTo>
                  <a:pt x="1129" y="74"/>
                </a:lnTo>
                <a:lnTo>
                  <a:pt x="1145" y="85"/>
                </a:lnTo>
                <a:lnTo>
                  <a:pt x="1165" y="95"/>
                </a:lnTo>
                <a:lnTo>
                  <a:pt x="1165" y="95"/>
                </a:lnTo>
                <a:lnTo>
                  <a:pt x="1162" y="100"/>
                </a:lnTo>
                <a:lnTo>
                  <a:pt x="1154" y="111"/>
                </a:lnTo>
                <a:lnTo>
                  <a:pt x="1150" y="118"/>
                </a:lnTo>
                <a:lnTo>
                  <a:pt x="1142" y="124"/>
                </a:lnTo>
                <a:lnTo>
                  <a:pt x="1135" y="130"/>
                </a:lnTo>
                <a:lnTo>
                  <a:pt x="1125" y="135"/>
                </a:lnTo>
                <a:lnTo>
                  <a:pt x="1125" y="135"/>
                </a:lnTo>
                <a:lnTo>
                  <a:pt x="1121" y="137"/>
                </a:lnTo>
                <a:lnTo>
                  <a:pt x="1112" y="138"/>
                </a:lnTo>
                <a:lnTo>
                  <a:pt x="1092" y="139"/>
                </a:lnTo>
                <a:lnTo>
                  <a:pt x="1066" y="138"/>
                </a:lnTo>
                <a:lnTo>
                  <a:pt x="1039" y="137"/>
                </a:lnTo>
                <a:lnTo>
                  <a:pt x="982" y="130"/>
                </a:lnTo>
                <a:lnTo>
                  <a:pt x="940" y="124"/>
                </a:lnTo>
                <a:lnTo>
                  <a:pt x="940" y="124"/>
                </a:lnTo>
                <a:lnTo>
                  <a:pt x="791" y="99"/>
                </a:lnTo>
                <a:lnTo>
                  <a:pt x="791" y="99"/>
                </a:lnTo>
                <a:lnTo>
                  <a:pt x="778" y="99"/>
                </a:lnTo>
                <a:lnTo>
                  <a:pt x="761" y="99"/>
                </a:lnTo>
                <a:lnTo>
                  <a:pt x="723" y="101"/>
                </a:lnTo>
                <a:lnTo>
                  <a:pt x="691" y="105"/>
                </a:lnTo>
                <a:lnTo>
                  <a:pt x="678" y="106"/>
                </a:lnTo>
                <a:lnTo>
                  <a:pt x="678" y="106"/>
                </a:lnTo>
                <a:lnTo>
                  <a:pt x="673" y="104"/>
                </a:lnTo>
                <a:lnTo>
                  <a:pt x="659" y="99"/>
                </a:lnTo>
                <a:lnTo>
                  <a:pt x="651" y="97"/>
                </a:lnTo>
                <a:lnTo>
                  <a:pt x="641" y="94"/>
                </a:lnTo>
                <a:lnTo>
                  <a:pt x="632" y="93"/>
                </a:lnTo>
                <a:lnTo>
                  <a:pt x="622" y="93"/>
                </a:lnTo>
                <a:lnTo>
                  <a:pt x="622" y="93"/>
                </a:lnTo>
                <a:lnTo>
                  <a:pt x="611" y="93"/>
                </a:lnTo>
                <a:lnTo>
                  <a:pt x="600" y="95"/>
                </a:lnTo>
                <a:lnTo>
                  <a:pt x="580" y="100"/>
                </a:lnTo>
                <a:lnTo>
                  <a:pt x="560" y="105"/>
                </a:lnTo>
                <a:lnTo>
                  <a:pt x="552" y="106"/>
                </a:lnTo>
                <a:lnTo>
                  <a:pt x="544" y="106"/>
                </a:lnTo>
                <a:lnTo>
                  <a:pt x="544" y="106"/>
                </a:lnTo>
                <a:lnTo>
                  <a:pt x="536" y="105"/>
                </a:lnTo>
                <a:lnTo>
                  <a:pt x="525" y="103"/>
                </a:lnTo>
                <a:lnTo>
                  <a:pt x="499" y="95"/>
                </a:lnTo>
                <a:lnTo>
                  <a:pt x="483" y="93"/>
                </a:lnTo>
                <a:lnTo>
                  <a:pt x="466" y="91"/>
                </a:lnTo>
                <a:lnTo>
                  <a:pt x="447" y="88"/>
                </a:lnTo>
                <a:lnTo>
                  <a:pt x="428" y="89"/>
                </a:lnTo>
                <a:lnTo>
                  <a:pt x="428" y="89"/>
                </a:lnTo>
                <a:lnTo>
                  <a:pt x="407" y="92"/>
                </a:lnTo>
                <a:lnTo>
                  <a:pt x="387" y="97"/>
                </a:lnTo>
                <a:lnTo>
                  <a:pt x="367" y="103"/>
                </a:lnTo>
                <a:lnTo>
                  <a:pt x="350" y="110"/>
                </a:lnTo>
                <a:lnTo>
                  <a:pt x="325" y="122"/>
                </a:lnTo>
                <a:lnTo>
                  <a:pt x="314" y="128"/>
                </a:lnTo>
                <a:lnTo>
                  <a:pt x="314" y="128"/>
                </a:lnTo>
                <a:lnTo>
                  <a:pt x="308" y="124"/>
                </a:lnTo>
                <a:lnTo>
                  <a:pt x="298" y="122"/>
                </a:lnTo>
                <a:lnTo>
                  <a:pt x="286" y="120"/>
                </a:lnTo>
                <a:lnTo>
                  <a:pt x="271" y="117"/>
                </a:lnTo>
                <a:lnTo>
                  <a:pt x="251" y="117"/>
                </a:lnTo>
                <a:lnTo>
                  <a:pt x="228" y="117"/>
                </a:lnTo>
                <a:lnTo>
                  <a:pt x="202" y="121"/>
                </a:lnTo>
                <a:lnTo>
                  <a:pt x="202" y="121"/>
                </a:lnTo>
                <a:lnTo>
                  <a:pt x="187" y="123"/>
                </a:lnTo>
                <a:lnTo>
                  <a:pt x="175" y="127"/>
                </a:lnTo>
                <a:lnTo>
                  <a:pt x="163" y="130"/>
                </a:lnTo>
                <a:lnTo>
                  <a:pt x="151" y="134"/>
                </a:lnTo>
                <a:lnTo>
                  <a:pt x="132" y="144"/>
                </a:lnTo>
                <a:lnTo>
                  <a:pt x="115" y="153"/>
                </a:lnTo>
                <a:lnTo>
                  <a:pt x="100" y="164"/>
                </a:lnTo>
                <a:lnTo>
                  <a:pt x="90" y="174"/>
                </a:lnTo>
                <a:lnTo>
                  <a:pt x="75" y="187"/>
                </a:lnTo>
                <a:lnTo>
                  <a:pt x="75" y="187"/>
                </a:lnTo>
                <a:lnTo>
                  <a:pt x="69" y="192"/>
                </a:lnTo>
                <a:lnTo>
                  <a:pt x="62" y="196"/>
                </a:lnTo>
                <a:lnTo>
                  <a:pt x="47" y="202"/>
                </a:lnTo>
                <a:lnTo>
                  <a:pt x="34" y="207"/>
                </a:lnTo>
                <a:lnTo>
                  <a:pt x="27" y="209"/>
                </a:lnTo>
                <a:lnTo>
                  <a:pt x="22" y="213"/>
                </a:lnTo>
                <a:lnTo>
                  <a:pt x="22" y="213"/>
                </a:lnTo>
                <a:lnTo>
                  <a:pt x="17" y="216"/>
                </a:lnTo>
                <a:lnTo>
                  <a:pt x="14" y="221"/>
                </a:lnTo>
                <a:lnTo>
                  <a:pt x="6" y="232"/>
                </a:lnTo>
                <a:lnTo>
                  <a:pt x="3" y="241"/>
                </a:lnTo>
                <a:lnTo>
                  <a:pt x="0" y="244"/>
                </a:lnTo>
                <a:lnTo>
                  <a:pt x="0" y="244"/>
                </a:lnTo>
                <a:close/>
              </a:path>
            </a:pathLst>
          </a:custGeom>
          <a:gradFill>
            <a:gsLst>
              <a:gs pos="20000">
                <a:schemeClr val="bg2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D8A2970B-1E20-4824-ABAD-08D3ED844D98}"/>
              </a:ext>
            </a:extLst>
          </p:cNvPr>
          <p:cNvSpPr>
            <a:spLocks/>
          </p:cNvSpPr>
          <p:nvPr/>
        </p:nvSpPr>
        <p:spPr bwMode="auto">
          <a:xfrm>
            <a:off x="4029687" y="1225661"/>
            <a:ext cx="1917462" cy="2120464"/>
          </a:xfrm>
          <a:custGeom>
            <a:avLst/>
            <a:gdLst>
              <a:gd name="T0" fmla="*/ 86 w 1039"/>
              <a:gd name="T1" fmla="*/ 482 h 1149"/>
              <a:gd name="T2" fmla="*/ 69 w 1039"/>
              <a:gd name="T3" fmla="*/ 500 h 1149"/>
              <a:gd name="T4" fmla="*/ 6 w 1039"/>
              <a:gd name="T5" fmla="*/ 473 h 1149"/>
              <a:gd name="T6" fmla="*/ 2 w 1039"/>
              <a:gd name="T7" fmla="*/ 500 h 1149"/>
              <a:gd name="T8" fmla="*/ 56 w 1039"/>
              <a:gd name="T9" fmla="*/ 551 h 1149"/>
              <a:gd name="T10" fmla="*/ 82 w 1039"/>
              <a:gd name="T11" fmla="*/ 666 h 1149"/>
              <a:gd name="T12" fmla="*/ 139 w 1039"/>
              <a:gd name="T13" fmla="*/ 782 h 1149"/>
              <a:gd name="T14" fmla="*/ 158 w 1039"/>
              <a:gd name="T15" fmla="*/ 899 h 1149"/>
              <a:gd name="T16" fmla="*/ 146 w 1039"/>
              <a:gd name="T17" fmla="*/ 1041 h 1149"/>
              <a:gd name="T18" fmla="*/ 164 w 1039"/>
              <a:gd name="T19" fmla="*/ 1095 h 1149"/>
              <a:gd name="T20" fmla="*/ 250 w 1039"/>
              <a:gd name="T21" fmla="*/ 1143 h 1149"/>
              <a:gd name="T22" fmla="*/ 345 w 1039"/>
              <a:gd name="T23" fmla="*/ 1148 h 1149"/>
              <a:gd name="T24" fmla="*/ 466 w 1039"/>
              <a:gd name="T25" fmla="*/ 1129 h 1149"/>
              <a:gd name="T26" fmla="*/ 508 w 1039"/>
              <a:gd name="T27" fmla="*/ 1102 h 1149"/>
              <a:gd name="T28" fmla="*/ 536 w 1039"/>
              <a:gd name="T29" fmla="*/ 1066 h 1149"/>
              <a:gd name="T30" fmla="*/ 552 w 1039"/>
              <a:gd name="T31" fmla="*/ 1030 h 1149"/>
              <a:gd name="T32" fmla="*/ 538 w 1039"/>
              <a:gd name="T33" fmla="*/ 912 h 1149"/>
              <a:gd name="T34" fmla="*/ 624 w 1039"/>
              <a:gd name="T35" fmla="*/ 869 h 1149"/>
              <a:gd name="T36" fmla="*/ 654 w 1039"/>
              <a:gd name="T37" fmla="*/ 875 h 1149"/>
              <a:gd name="T38" fmla="*/ 666 w 1039"/>
              <a:gd name="T39" fmla="*/ 940 h 1149"/>
              <a:gd name="T40" fmla="*/ 676 w 1039"/>
              <a:gd name="T41" fmla="*/ 1045 h 1149"/>
              <a:gd name="T42" fmla="*/ 669 w 1039"/>
              <a:gd name="T43" fmla="*/ 1091 h 1149"/>
              <a:gd name="T44" fmla="*/ 688 w 1039"/>
              <a:gd name="T45" fmla="*/ 1113 h 1149"/>
              <a:gd name="T46" fmla="*/ 738 w 1039"/>
              <a:gd name="T47" fmla="*/ 1107 h 1149"/>
              <a:gd name="T48" fmla="*/ 768 w 1039"/>
              <a:gd name="T49" fmla="*/ 1119 h 1149"/>
              <a:gd name="T50" fmla="*/ 816 w 1039"/>
              <a:gd name="T51" fmla="*/ 1101 h 1149"/>
              <a:gd name="T52" fmla="*/ 833 w 1039"/>
              <a:gd name="T53" fmla="*/ 1095 h 1149"/>
              <a:gd name="T54" fmla="*/ 872 w 1039"/>
              <a:gd name="T55" fmla="*/ 1090 h 1149"/>
              <a:gd name="T56" fmla="*/ 889 w 1039"/>
              <a:gd name="T57" fmla="*/ 1049 h 1149"/>
              <a:gd name="T58" fmla="*/ 860 w 1039"/>
              <a:gd name="T59" fmla="*/ 1007 h 1149"/>
              <a:gd name="T60" fmla="*/ 840 w 1039"/>
              <a:gd name="T61" fmla="*/ 949 h 1149"/>
              <a:gd name="T62" fmla="*/ 869 w 1039"/>
              <a:gd name="T63" fmla="*/ 789 h 1149"/>
              <a:gd name="T64" fmla="*/ 890 w 1039"/>
              <a:gd name="T65" fmla="*/ 870 h 1149"/>
              <a:gd name="T66" fmla="*/ 886 w 1039"/>
              <a:gd name="T67" fmla="*/ 903 h 1149"/>
              <a:gd name="T68" fmla="*/ 874 w 1039"/>
              <a:gd name="T69" fmla="*/ 941 h 1149"/>
              <a:gd name="T70" fmla="*/ 898 w 1039"/>
              <a:gd name="T71" fmla="*/ 962 h 1149"/>
              <a:gd name="T72" fmla="*/ 919 w 1039"/>
              <a:gd name="T73" fmla="*/ 969 h 1149"/>
              <a:gd name="T74" fmla="*/ 956 w 1039"/>
              <a:gd name="T75" fmla="*/ 975 h 1149"/>
              <a:gd name="T76" fmla="*/ 982 w 1039"/>
              <a:gd name="T77" fmla="*/ 955 h 1149"/>
              <a:gd name="T78" fmla="*/ 1001 w 1039"/>
              <a:gd name="T79" fmla="*/ 953 h 1149"/>
              <a:gd name="T80" fmla="*/ 1021 w 1039"/>
              <a:gd name="T81" fmla="*/ 924 h 1149"/>
              <a:gd name="T82" fmla="*/ 1004 w 1039"/>
              <a:gd name="T83" fmla="*/ 883 h 1149"/>
              <a:gd name="T84" fmla="*/ 978 w 1039"/>
              <a:gd name="T85" fmla="*/ 766 h 1149"/>
              <a:gd name="T86" fmla="*/ 982 w 1039"/>
              <a:gd name="T87" fmla="*/ 684 h 1149"/>
              <a:gd name="T88" fmla="*/ 1035 w 1039"/>
              <a:gd name="T89" fmla="*/ 542 h 1149"/>
              <a:gd name="T90" fmla="*/ 1037 w 1039"/>
              <a:gd name="T91" fmla="*/ 402 h 1149"/>
              <a:gd name="T92" fmla="*/ 1017 w 1039"/>
              <a:gd name="T93" fmla="*/ 302 h 1149"/>
              <a:gd name="T94" fmla="*/ 962 w 1039"/>
              <a:gd name="T95" fmla="*/ 210 h 1149"/>
              <a:gd name="T96" fmla="*/ 844 w 1039"/>
              <a:gd name="T97" fmla="*/ 97 h 1149"/>
              <a:gd name="T98" fmla="*/ 706 w 1039"/>
              <a:gd name="T99" fmla="*/ 31 h 1149"/>
              <a:gd name="T100" fmla="*/ 637 w 1039"/>
              <a:gd name="T101" fmla="*/ 26 h 1149"/>
              <a:gd name="T102" fmla="*/ 589 w 1039"/>
              <a:gd name="T103" fmla="*/ 6 h 1149"/>
              <a:gd name="T104" fmla="*/ 514 w 1039"/>
              <a:gd name="T105" fmla="*/ 4 h 1149"/>
              <a:gd name="T106" fmla="*/ 430 w 1039"/>
              <a:gd name="T107" fmla="*/ 29 h 1149"/>
              <a:gd name="T108" fmla="*/ 320 w 1039"/>
              <a:gd name="T109" fmla="*/ 50 h 1149"/>
              <a:gd name="T110" fmla="*/ 228 w 1039"/>
              <a:gd name="T111" fmla="*/ 102 h 1149"/>
              <a:gd name="T112" fmla="*/ 168 w 1039"/>
              <a:gd name="T113" fmla="*/ 170 h 1149"/>
              <a:gd name="T114" fmla="*/ 126 w 1039"/>
              <a:gd name="T115" fmla="*/ 207 h 1149"/>
              <a:gd name="T116" fmla="*/ 106 w 1039"/>
              <a:gd name="T117" fmla="*/ 281 h 1149"/>
              <a:gd name="T118" fmla="*/ 86 w 1039"/>
              <a:gd name="T119" fmla="*/ 320 h 1149"/>
              <a:gd name="T120" fmla="*/ 72 w 1039"/>
              <a:gd name="T121" fmla="*/ 389 h 1149"/>
              <a:gd name="T122" fmla="*/ 86 w 1039"/>
              <a:gd name="T123" fmla="*/ 419 h 1149"/>
              <a:gd name="T124" fmla="*/ 106 w 1039"/>
              <a:gd name="T125" fmla="*/ 447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9" h="1149">
                <a:moveTo>
                  <a:pt x="106" y="447"/>
                </a:moveTo>
                <a:lnTo>
                  <a:pt x="106" y="447"/>
                </a:lnTo>
                <a:lnTo>
                  <a:pt x="105" y="447"/>
                </a:lnTo>
                <a:lnTo>
                  <a:pt x="104" y="449"/>
                </a:lnTo>
                <a:lnTo>
                  <a:pt x="98" y="460"/>
                </a:lnTo>
                <a:lnTo>
                  <a:pt x="86" y="482"/>
                </a:lnTo>
                <a:lnTo>
                  <a:pt x="86" y="482"/>
                </a:lnTo>
                <a:lnTo>
                  <a:pt x="82" y="489"/>
                </a:lnTo>
                <a:lnTo>
                  <a:pt x="80" y="496"/>
                </a:lnTo>
                <a:lnTo>
                  <a:pt x="79" y="504"/>
                </a:lnTo>
                <a:lnTo>
                  <a:pt x="79" y="504"/>
                </a:lnTo>
                <a:lnTo>
                  <a:pt x="69" y="500"/>
                </a:lnTo>
                <a:lnTo>
                  <a:pt x="48" y="494"/>
                </a:lnTo>
                <a:lnTo>
                  <a:pt x="24" y="484"/>
                </a:lnTo>
                <a:lnTo>
                  <a:pt x="15" y="479"/>
                </a:lnTo>
                <a:lnTo>
                  <a:pt x="8" y="475"/>
                </a:lnTo>
                <a:lnTo>
                  <a:pt x="8" y="475"/>
                </a:lnTo>
                <a:lnTo>
                  <a:pt x="6" y="473"/>
                </a:lnTo>
                <a:lnTo>
                  <a:pt x="4" y="473"/>
                </a:lnTo>
                <a:lnTo>
                  <a:pt x="2" y="473"/>
                </a:lnTo>
                <a:lnTo>
                  <a:pt x="1" y="476"/>
                </a:lnTo>
                <a:lnTo>
                  <a:pt x="0" y="482"/>
                </a:lnTo>
                <a:lnTo>
                  <a:pt x="0" y="490"/>
                </a:lnTo>
                <a:lnTo>
                  <a:pt x="2" y="500"/>
                </a:lnTo>
                <a:lnTo>
                  <a:pt x="7" y="511"/>
                </a:lnTo>
                <a:lnTo>
                  <a:pt x="13" y="520"/>
                </a:lnTo>
                <a:lnTo>
                  <a:pt x="17" y="524"/>
                </a:lnTo>
                <a:lnTo>
                  <a:pt x="22" y="528"/>
                </a:lnTo>
                <a:lnTo>
                  <a:pt x="22" y="528"/>
                </a:lnTo>
                <a:lnTo>
                  <a:pt x="56" y="551"/>
                </a:lnTo>
                <a:lnTo>
                  <a:pt x="68" y="559"/>
                </a:lnTo>
                <a:lnTo>
                  <a:pt x="68" y="559"/>
                </a:lnTo>
                <a:lnTo>
                  <a:pt x="72" y="600"/>
                </a:lnTo>
                <a:lnTo>
                  <a:pt x="77" y="635"/>
                </a:lnTo>
                <a:lnTo>
                  <a:pt x="82" y="666"/>
                </a:lnTo>
                <a:lnTo>
                  <a:pt x="82" y="666"/>
                </a:lnTo>
                <a:lnTo>
                  <a:pt x="86" y="678"/>
                </a:lnTo>
                <a:lnTo>
                  <a:pt x="93" y="692"/>
                </a:lnTo>
                <a:lnTo>
                  <a:pt x="109" y="721"/>
                </a:lnTo>
                <a:lnTo>
                  <a:pt x="127" y="753"/>
                </a:lnTo>
                <a:lnTo>
                  <a:pt x="133" y="767"/>
                </a:lnTo>
                <a:lnTo>
                  <a:pt x="139" y="782"/>
                </a:lnTo>
                <a:lnTo>
                  <a:pt x="139" y="782"/>
                </a:lnTo>
                <a:lnTo>
                  <a:pt x="147" y="813"/>
                </a:lnTo>
                <a:lnTo>
                  <a:pt x="155" y="848"/>
                </a:lnTo>
                <a:lnTo>
                  <a:pt x="157" y="865"/>
                </a:lnTo>
                <a:lnTo>
                  <a:pt x="158" y="882"/>
                </a:lnTo>
                <a:lnTo>
                  <a:pt x="158" y="899"/>
                </a:lnTo>
                <a:lnTo>
                  <a:pt x="156" y="912"/>
                </a:lnTo>
                <a:lnTo>
                  <a:pt x="156" y="912"/>
                </a:lnTo>
                <a:lnTo>
                  <a:pt x="151" y="949"/>
                </a:lnTo>
                <a:lnTo>
                  <a:pt x="147" y="996"/>
                </a:lnTo>
                <a:lnTo>
                  <a:pt x="146" y="1019"/>
                </a:lnTo>
                <a:lnTo>
                  <a:pt x="146" y="1041"/>
                </a:lnTo>
                <a:lnTo>
                  <a:pt x="146" y="1059"/>
                </a:lnTo>
                <a:lnTo>
                  <a:pt x="150" y="1072"/>
                </a:lnTo>
                <a:lnTo>
                  <a:pt x="150" y="1072"/>
                </a:lnTo>
                <a:lnTo>
                  <a:pt x="151" y="1077"/>
                </a:lnTo>
                <a:lnTo>
                  <a:pt x="155" y="1083"/>
                </a:lnTo>
                <a:lnTo>
                  <a:pt x="164" y="1095"/>
                </a:lnTo>
                <a:lnTo>
                  <a:pt x="179" y="1107"/>
                </a:lnTo>
                <a:lnTo>
                  <a:pt x="196" y="1120"/>
                </a:lnTo>
                <a:lnTo>
                  <a:pt x="215" y="1131"/>
                </a:lnTo>
                <a:lnTo>
                  <a:pt x="227" y="1136"/>
                </a:lnTo>
                <a:lnTo>
                  <a:pt x="238" y="1140"/>
                </a:lnTo>
                <a:lnTo>
                  <a:pt x="250" y="1143"/>
                </a:lnTo>
                <a:lnTo>
                  <a:pt x="263" y="1147"/>
                </a:lnTo>
                <a:lnTo>
                  <a:pt x="276" y="1148"/>
                </a:lnTo>
                <a:lnTo>
                  <a:pt x="290" y="1149"/>
                </a:lnTo>
                <a:lnTo>
                  <a:pt x="290" y="1149"/>
                </a:lnTo>
                <a:lnTo>
                  <a:pt x="318" y="1149"/>
                </a:lnTo>
                <a:lnTo>
                  <a:pt x="345" y="1148"/>
                </a:lnTo>
                <a:lnTo>
                  <a:pt x="372" y="1146"/>
                </a:lnTo>
                <a:lnTo>
                  <a:pt x="397" y="1143"/>
                </a:lnTo>
                <a:lnTo>
                  <a:pt x="419" y="1140"/>
                </a:lnTo>
                <a:lnTo>
                  <a:pt x="439" y="1136"/>
                </a:lnTo>
                <a:lnTo>
                  <a:pt x="455" y="1131"/>
                </a:lnTo>
                <a:lnTo>
                  <a:pt x="466" y="1129"/>
                </a:lnTo>
                <a:lnTo>
                  <a:pt x="466" y="1129"/>
                </a:lnTo>
                <a:lnTo>
                  <a:pt x="476" y="1124"/>
                </a:lnTo>
                <a:lnTo>
                  <a:pt x="484" y="1120"/>
                </a:lnTo>
                <a:lnTo>
                  <a:pt x="493" y="1114"/>
                </a:lnTo>
                <a:lnTo>
                  <a:pt x="501" y="1108"/>
                </a:lnTo>
                <a:lnTo>
                  <a:pt x="508" y="1102"/>
                </a:lnTo>
                <a:lnTo>
                  <a:pt x="514" y="1095"/>
                </a:lnTo>
                <a:lnTo>
                  <a:pt x="520" y="1088"/>
                </a:lnTo>
                <a:lnTo>
                  <a:pt x="526" y="1079"/>
                </a:lnTo>
                <a:lnTo>
                  <a:pt x="526" y="1079"/>
                </a:lnTo>
                <a:lnTo>
                  <a:pt x="531" y="1071"/>
                </a:lnTo>
                <a:lnTo>
                  <a:pt x="536" y="1066"/>
                </a:lnTo>
                <a:lnTo>
                  <a:pt x="545" y="1056"/>
                </a:lnTo>
                <a:lnTo>
                  <a:pt x="547" y="1051"/>
                </a:lnTo>
                <a:lnTo>
                  <a:pt x="549" y="1045"/>
                </a:lnTo>
                <a:lnTo>
                  <a:pt x="551" y="1038"/>
                </a:lnTo>
                <a:lnTo>
                  <a:pt x="552" y="1030"/>
                </a:lnTo>
                <a:lnTo>
                  <a:pt x="552" y="1030"/>
                </a:lnTo>
                <a:lnTo>
                  <a:pt x="551" y="1008"/>
                </a:lnTo>
                <a:lnTo>
                  <a:pt x="548" y="986"/>
                </a:lnTo>
                <a:lnTo>
                  <a:pt x="541" y="941"/>
                </a:lnTo>
                <a:lnTo>
                  <a:pt x="541" y="941"/>
                </a:lnTo>
                <a:lnTo>
                  <a:pt x="538" y="928"/>
                </a:lnTo>
                <a:lnTo>
                  <a:pt x="538" y="912"/>
                </a:lnTo>
                <a:lnTo>
                  <a:pt x="537" y="881"/>
                </a:lnTo>
                <a:lnTo>
                  <a:pt x="537" y="842"/>
                </a:lnTo>
                <a:lnTo>
                  <a:pt x="598" y="849"/>
                </a:lnTo>
                <a:lnTo>
                  <a:pt x="598" y="849"/>
                </a:lnTo>
                <a:lnTo>
                  <a:pt x="612" y="860"/>
                </a:lnTo>
                <a:lnTo>
                  <a:pt x="624" y="869"/>
                </a:lnTo>
                <a:lnTo>
                  <a:pt x="633" y="874"/>
                </a:lnTo>
                <a:lnTo>
                  <a:pt x="633" y="874"/>
                </a:lnTo>
                <a:lnTo>
                  <a:pt x="640" y="874"/>
                </a:lnTo>
                <a:lnTo>
                  <a:pt x="648" y="874"/>
                </a:lnTo>
                <a:lnTo>
                  <a:pt x="652" y="874"/>
                </a:lnTo>
                <a:lnTo>
                  <a:pt x="654" y="875"/>
                </a:lnTo>
                <a:lnTo>
                  <a:pt x="657" y="877"/>
                </a:lnTo>
                <a:lnTo>
                  <a:pt x="657" y="881"/>
                </a:lnTo>
                <a:lnTo>
                  <a:pt x="657" y="881"/>
                </a:lnTo>
                <a:lnTo>
                  <a:pt x="658" y="889"/>
                </a:lnTo>
                <a:lnTo>
                  <a:pt x="659" y="903"/>
                </a:lnTo>
                <a:lnTo>
                  <a:pt x="666" y="940"/>
                </a:lnTo>
                <a:lnTo>
                  <a:pt x="675" y="980"/>
                </a:lnTo>
                <a:lnTo>
                  <a:pt x="677" y="998"/>
                </a:lnTo>
                <a:lnTo>
                  <a:pt x="679" y="1011"/>
                </a:lnTo>
                <a:lnTo>
                  <a:pt x="679" y="1011"/>
                </a:lnTo>
                <a:lnTo>
                  <a:pt x="677" y="1031"/>
                </a:lnTo>
                <a:lnTo>
                  <a:pt x="676" y="1045"/>
                </a:lnTo>
                <a:lnTo>
                  <a:pt x="675" y="1057"/>
                </a:lnTo>
                <a:lnTo>
                  <a:pt x="671" y="1068"/>
                </a:lnTo>
                <a:lnTo>
                  <a:pt x="671" y="1068"/>
                </a:lnTo>
                <a:lnTo>
                  <a:pt x="669" y="1079"/>
                </a:lnTo>
                <a:lnTo>
                  <a:pt x="668" y="1085"/>
                </a:lnTo>
                <a:lnTo>
                  <a:pt x="669" y="1091"/>
                </a:lnTo>
                <a:lnTo>
                  <a:pt x="670" y="1097"/>
                </a:lnTo>
                <a:lnTo>
                  <a:pt x="672" y="1102"/>
                </a:lnTo>
                <a:lnTo>
                  <a:pt x="676" y="1107"/>
                </a:lnTo>
                <a:lnTo>
                  <a:pt x="682" y="1111"/>
                </a:lnTo>
                <a:lnTo>
                  <a:pt x="682" y="1111"/>
                </a:lnTo>
                <a:lnTo>
                  <a:pt x="688" y="1113"/>
                </a:lnTo>
                <a:lnTo>
                  <a:pt x="698" y="1114"/>
                </a:lnTo>
                <a:lnTo>
                  <a:pt x="706" y="1113"/>
                </a:lnTo>
                <a:lnTo>
                  <a:pt x="716" y="1112"/>
                </a:lnTo>
                <a:lnTo>
                  <a:pt x="732" y="1108"/>
                </a:lnTo>
                <a:lnTo>
                  <a:pt x="738" y="1107"/>
                </a:lnTo>
                <a:lnTo>
                  <a:pt x="738" y="1107"/>
                </a:lnTo>
                <a:lnTo>
                  <a:pt x="739" y="1109"/>
                </a:lnTo>
                <a:lnTo>
                  <a:pt x="741" y="1112"/>
                </a:lnTo>
                <a:lnTo>
                  <a:pt x="745" y="1115"/>
                </a:lnTo>
                <a:lnTo>
                  <a:pt x="750" y="1118"/>
                </a:lnTo>
                <a:lnTo>
                  <a:pt x="757" y="1119"/>
                </a:lnTo>
                <a:lnTo>
                  <a:pt x="768" y="1119"/>
                </a:lnTo>
                <a:lnTo>
                  <a:pt x="781" y="1118"/>
                </a:lnTo>
                <a:lnTo>
                  <a:pt x="781" y="1118"/>
                </a:lnTo>
                <a:lnTo>
                  <a:pt x="793" y="1114"/>
                </a:lnTo>
                <a:lnTo>
                  <a:pt x="804" y="1111"/>
                </a:lnTo>
                <a:lnTo>
                  <a:pt x="811" y="1106"/>
                </a:lnTo>
                <a:lnTo>
                  <a:pt x="816" y="1101"/>
                </a:lnTo>
                <a:lnTo>
                  <a:pt x="820" y="1096"/>
                </a:lnTo>
                <a:lnTo>
                  <a:pt x="822" y="1093"/>
                </a:lnTo>
                <a:lnTo>
                  <a:pt x="823" y="1089"/>
                </a:lnTo>
                <a:lnTo>
                  <a:pt x="823" y="1089"/>
                </a:lnTo>
                <a:lnTo>
                  <a:pt x="828" y="1093"/>
                </a:lnTo>
                <a:lnTo>
                  <a:pt x="833" y="1095"/>
                </a:lnTo>
                <a:lnTo>
                  <a:pt x="840" y="1097"/>
                </a:lnTo>
                <a:lnTo>
                  <a:pt x="849" y="1099"/>
                </a:lnTo>
                <a:lnTo>
                  <a:pt x="858" y="1097"/>
                </a:lnTo>
                <a:lnTo>
                  <a:pt x="862" y="1096"/>
                </a:lnTo>
                <a:lnTo>
                  <a:pt x="867" y="1094"/>
                </a:lnTo>
                <a:lnTo>
                  <a:pt x="872" y="1090"/>
                </a:lnTo>
                <a:lnTo>
                  <a:pt x="875" y="1085"/>
                </a:lnTo>
                <a:lnTo>
                  <a:pt x="875" y="1085"/>
                </a:lnTo>
                <a:lnTo>
                  <a:pt x="883" y="1076"/>
                </a:lnTo>
                <a:lnTo>
                  <a:pt x="887" y="1066"/>
                </a:lnTo>
                <a:lnTo>
                  <a:pt x="889" y="1057"/>
                </a:lnTo>
                <a:lnTo>
                  <a:pt x="889" y="1049"/>
                </a:lnTo>
                <a:lnTo>
                  <a:pt x="887" y="1041"/>
                </a:lnTo>
                <a:lnTo>
                  <a:pt x="884" y="1033"/>
                </a:lnTo>
                <a:lnTo>
                  <a:pt x="880" y="1027"/>
                </a:lnTo>
                <a:lnTo>
                  <a:pt x="875" y="1022"/>
                </a:lnTo>
                <a:lnTo>
                  <a:pt x="875" y="1022"/>
                </a:lnTo>
                <a:lnTo>
                  <a:pt x="860" y="1007"/>
                </a:lnTo>
                <a:lnTo>
                  <a:pt x="854" y="999"/>
                </a:lnTo>
                <a:lnTo>
                  <a:pt x="851" y="995"/>
                </a:lnTo>
                <a:lnTo>
                  <a:pt x="851" y="995"/>
                </a:lnTo>
                <a:lnTo>
                  <a:pt x="848" y="974"/>
                </a:lnTo>
                <a:lnTo>
                  <a:pt x="845" y="961"/>
                </a:lnTo>
                <a:lnTo>
                  <a:pt x="840" y="949"/>
                </a:lnTo>
                <a:lnTo>
                  <a:pt x="840" y="949"/>
                </a:lnTo>
                <a:lnTo>
                  <a:pt x="838" y="938"/>
                </a:lnTo>
                <a:lnTo>
                  <a:pt x="837" y="920"/>
                </a:lnTo>
                <a:lnTo>
                  <a:pt x="837" y="874"/>
                </a:lnTo>
                <a:lnTo>
                  <a:pt x="837" y="811"/>
                </a:lnTo>
                <a:lnTo>
                  <a:pt x="869" y="789"/>
                </a:lnTo>
                <a:lnTo>
                  <a:pt x="869" y="789"/>
                </a:lnTo>
                <a:lnTo>
                  <a:pt x="873" y="799"/>
                </a:lnTo>
                <a:lnTo>
                  <a:pt x="880" y="823"/>
                </a:lnTo>
                <a:lnTo>
                  <a:pt x="887" y="849"/>
                </a:lnTo>
                <a:lnTo>
                  <a:pt x="890" y="862"/>
                </a:lnTo>
                <a:lnTo>
                  <a:pt x="890" y="870"/>
                </a:lnTo>
                <a:lnTo>
                  <a:pt x="890" y="870"/>
                </a:lnTo>
                <a:lnTo>
                  <a:pt x="889" y="893"/>
                </a:lnTo>
                <a:lnTo>
                  <a:pt x="889" y="900"/>
                </a:lnTo>
                <a:lnTo>
                  <a:pt x="887" y="901"/>
                </a:lnTo>
                <a:lnTo>
                  <a:pt x="886" y="903"/>
                </a:lnTo>
                <a:lnTo>
                  <a:pt x="886" y="903"/>
                </a:lnTo>
                <a:lnTo>
                  <a:pt x="885" y="904"/>
                </a:lnTo>
                <a:lnTo>
                  <a:pt x="883" y="906"/>
                </a:lnTo>
                <a:lnTo>
                  <a:pt x="877" y="918"/>
                </a:lnTo>
                <a:lnTo>
                  <a:pt x="875" y="926"/>
                </a:lnTo>
                <a:lnTo>
                  <a:pt x="874" y="934"/>
                </a:lnTo>
                <a:lnTo>
                  <a:pt x="874" y="941"/>
                </a:lnTo>
                <a:lnTo>
                  <a:pt x="875" y="949"/>
                </a:lnTo>
                <a:lnTo>
                  <a:pt x="875" y="949"/>
                </a:lnTo>
                <a:lnTo>
                  <a:pt x="879" y="953"/>
                </a:lnTo>
                <a:lnTo>
                  <a:pt x="885" y="958"/>
                </a:lnTo>
                <a:lnTo>
                  <a:pt x="891" y="961"/>
                </a:lnTo>
                <a:lnTo>
                  <a:pt x="898" y="962"/>
                </a:lnTo>
                <a:lnTo>
                  <a:pt x="909" y="963"/>
                </a:lnTo>
                <a:lnTo>
                  <a:pt x="915" y="962"/>
                </a:lnTo>
                <a:lnTo>
                  <a:pt x="915" y="962"/>
                </a:lnTo>
                <a:lnTo>
                  <a:pt x="915" y="964"/>
                </a:lnTo>
                <a:lnTo>
                  <a:pt x="916" y="967"/>
                </a:lnTo>
                <a:lnTo>
                  <a:pt x="919" y="969"/>
                </a:lnTo>
                <a:lnTo>
                  <a:pt x="924" y="972"/>
                </a:lnTo>
                <a:lnTo>
                  <a:pt x="928" y="974"/>
                </a:lnTo>
                <a:lnTo>
                  <a:pt x="937" y="975"/>
                </a:lnTo>
                <a:lnTo>
                  <a:pt x="947" y="976"/>
                </a:lnTo>
                <a:lnTo>
                  <a:pt x="947" y="976"/>
                </a:lnTo>
                <a:lnTo>
                  <a:pt x="956" y="975"/>
                </a:lnTo>
                <a:lnTo>
                  <a:pt x="965" y="973"/>
                </a:lnTo>
                <a:lnTo>
                  <a:pt x="971" y="969"/>
                </a:lnTo>
                <a:lnTo>
                  <a:pt x="976" y="966"/>
                </a:lnTo>
                <a:lnTo>
                  <a:pt x="978" y="962"/>
                </a:lnTo>
                <a:lnTo>
                  <a:pt x="980" y="958"/>
                </a:lnTo>
                <a:lnTo>
                  <a:pt x="982" y="955"/>
                </a:lnTo>
                <a:lnTo>
                  <a:pt x="982" y="955"/>
                </a:lnTo>
                <a:lnTo>
                  <a:pt x="983" y="956"/>
                </a:lnTo>
                <a:lnTo>
                  <a:pt x="988" y="957"/>
                </a:lnTo>
                <a:lnTo>
                  <a:pt x="991" y="957"/>
                </a:lnTo>
                <a:lnTo>
                  <a:pt x="996" y="956"/>
                </a:lnTo>
                <a:lnTo>
                  <a:pt x="1001" y="953"/>
                </a:lnTo>
                <a:lnTo>
                  <a:pt x="1007" y="949"/>
                </a:lnTo>
                <a:lnTo>
                  <a:pt x="1007" y="949"/>
                </a:lnTo>
                <a:lnTo>
                  <a:pt x="1012" y="943"/>
                </a:lnTo>
                <a:lnTo>
                  <a:pt x="1017" y="937"/>
                </a:lnTo>
                <a:lnTo>
                  <a:pt x="1020" y="930"/>
                </a:lnTo>
                <a:lnTo>
                  <a:pt x="1021" y="924"/>
                </a:lnTo>
                <a:lnTo>
                  <a:pt x="1024" y="920"/>
                </a:lnTo>
                <a:lnTo>
                  <a:pt x="1024" y="915"/>
                </a:lnTo>
                <a:lnTo>
                  <a:pt x="1023" y="910"/>
                </a:lnTo>
                <a:lnTo>
                  <a:pt x="1020" y="906"/>
                </a:lnTo>
                <a:lnTo>
                  <a:pt x="1020" y="906"/>
                </a:lnTo>
                <a:lnTo>
                  <a:pt x="1004" y="883"/>
                </a:lnTo>
                <a:lnTo>
                  <a:pt x="992" y="863"/>
                </a:lnTo>
                <a:lnTo>
                  <a:pt x="992" y="863"/>
                </a:lnTo>
                <a:lnTo>
                  <a:pt x="990" y="857"/>
                </a:lnTo>
                <a:lnTo>
                  <a:pt x="989" y="843"/>
                </a:lnTo>
                <a:lnTo>
                  <a:pt x="983" y="805"/>
                </a:lnTo>
                <a:lnTo>
                  <a:pt x="978" y="766"/>
                </a:lnTo>
                <a:lnTo>
                  <a:pt x="974" y="747"/>
                </a:lnTo>
                <a:lnTo>
                  <a:pt x="974" y="747"/>
                </a:lnTo>
                <a:lnTo>
                  <a:pt x="976" y="735"/>
                </a:lnTo>
                <a:lnTo>
                  <a:pt x="978" y="713"/>
                </a:lnTo>
                <a:lnTo>
                  <a:pt x="982" y="684"/>
                </a:lnTo>
                <a:lnTo>
                  <a:pt x="982" y="684"/>
                </a:lnTo>
                <a:lnTo>
                  <a:pt x="989" y="668"/>
                </a:lnTo>
                <a:lnTo>
                  <a:pt x="1006" y="631"/>
                </a:lnTo>
                <a:lnTo>
                  <a:pt x="1014" y="608"/>
                </a:lnTo>
                <a:lnTo>
                  <a:pt x="1024" y="585"/>
                </a:lnTo>
                <a:lnTo>
                  <a:pt x="1030" y="562"/>
                </a:lnTo>
                <a:lnTo>
                  <a:pt x="1035" y="542"/>
                </a:lnTo>
                <a:lnTo>
                  <a:pt x="1035" y="542"/>
                </a:lnTo>
                <a:lnTo>
                  <a:pt x="1037" y="522"/>
                </a:lnTo>
                <a:lnTo>
                  <a:pt x="1039" y="496"/>
                </a:lnTo>
                <a:lnTo>
                  <a:pt x="1039" y="467"/>
                </a:lnTo>
                <a:lnTo>
                  <a:pt x="1039" y="435"/>
                </a:lnTo>
                <a:lnTo>
                  <a:pt x="1037" y="402"/>
                </a:lnTo>
                <a:lnTo>
                  <a:pt x="1033" y="368"/>
                </a:lnTo>
                <a:lnTo>
                  <a:pt x="1030" y="351"/>
                </a:lnTo>
                <a:lnTo>
                  <a:pt x="1026" y="334"/>
                </a:lnTo>
                <a:lnTo>
                  <a:pt x="1023" y="317"/>
                </a:lnTo>
                <a:lnTo>
                  <a:pt x="1017" y="302"/>
                </a:lnTo>
                <a:lnTo>
                  <a:pt x="1017" y="302"/>
                </a:lnTo>
                <a:lnTo>
                  <a:pt x="1011" y="286"/>
                </a:lnTo>
                <a:lnTo>
                  <a:pt x="1003" y="270"/>
                </a:lnTo>
                <a:lnTo>
                  <a:pt x="994" y="254"/>
                </a:lnTo>
                <a:lnTo>
                  <a:pt x="984" y="240"/>
                </a:lnTo>
                <a:lnTo>
                  <a:pt x="973" y="224"/>
                </a:lnTo>
                <a:lnTo>
                  <a:pt x="962" y="210"/>
                </a:lnTo>
                <a:lnTo>
                  <a:pt x="938" y="181"/>
                </a:lnTo>
                <a:lnTo>
                  <a:pt x="913" y="154"/>
                </a:lnTo>
                <a:lnTo>
                  <a:pt x="887" y="131"/>
                </a:lnTo>
                <a:lnTo>
                  <a:pt x="864" y="112"/>
                </a:lnTo>
                <a:lnTo>
                  <a:pt x="844" y="97"/>
                </a:lnTo>
                <a:lnTo>
                  <a:pt x="844" y="97"/>
                </a:lnTo>
                <a:lnTo>
                  <a:pt x="823" y="84"/>
                </a:lnTo>
                <a:lnTo>
                  <a:pt x="800" y="72"/>
                </a:lnTo>
                <a:lnTo>
                  <a:pt x="776" y="58"/>
                </a:lnTo>
                <a:lnTo>
                  <a:pt x="752" y="48"/>
                </a:lnTo>
                <a:lnTo>
                  <a:pt x="728" y="38"/>
                </a:lnTo>
                <a:lnTo>
                  <a:pt x="706" y="31"/>
                </a:lnTo>
                <a:lnTo>
                  <a:pt x="688" y="25"/>
                </a:lnTo>
                <a:lnTo>
                  <a:pt x="675" y="22"/>
                </a:lnTo>
                <a:lnTo>
                  <a:pt x="675" y="22"/>
                </a:lnTo>
                <a:lnTo>
                  <a:pt x="656" y="22"/>
                </a:lnTo>
                <a:lnTo>
                  <a:pt x="644" y="23"/>
                </a:lnTo>
                <a:lnTo>
                  <a:pt x="637" y="26"/>
                </a:lnTo>
                <a:lnTo>
                  <a:pt x="636" y="26"/>
                </a:lnTo>
                <a:lnTo>
                  <a:pt x="636" y="26"/>
                </a:lnTo>
                <a:lnTo>
                  <a:pt x="628" y="21"/>
                </a:lnTo>
                <a:lnTo>
                  <a:pt x="617" y="16"/>
                </a:lnTo>
                <a:lnTo>
                  <a:pt x="605" y="11"/>
                </a:lnTo>
                <a:lnTo>
                  <a:pt x="589" y="6"/>
                </a:lnTo>
                <a:lnTo>
                  <a:pt x="572" y="3"/>
                </a:lnTo>
                <a:lnTo>
                  <a:pt x="553" y="0"/>
                </a:lnTo>
                <a:lnTo>
                  <a:pt x="543" y="0"/>
                </a:lnTo>
                <a:lnTo>
                  <a:pt x="534" y="2"/>
                </a:lnTo>
                <a:lnTo>
                  <a:pt x="534" y="2"/>
                </a:lnTo>
                <a:lnTo>
                  <a:pt x="514" y="4"/>
                </a:lnTo>
                <a:lnTo>
                  <a:pt x="496" y="8"/>
                </a:lnTo>
                <a:lnTo>
                  <a:pt x="466" y="15"/>
                </a:lnTo>
                <a:lnTo>
                  <a:pt x="446" y="22"/>
                </a:lnTo>
                <a:lnTo>
                  <a:pt x="435" y="26"/>
                </a:lnTo>
                <a:lnTo>
                  <a:pt x="435" y="26"/>
                </a:lnTo>
                <a:lnTo>
                  <a:pt x="430" y="29"/>
                </a:lnTo>
                <a:lnTo>
                  <a:pt x="417" y="32"/>
                </a:lnTo>
                <a:lnTo>
                  <a:pt x="391" y="37"/>
                </a:lnTo>
                <a:lnTo>
                  <a:pt x="347" y="44"/>
                </a:lnTo>
                <a:lnTo>
                  <a:pt x="347" y="44"/>
                </a:lnTo>
                <a:lnTo>
                  <a:pt x="333" y="46"/>
                </a:lnTo>
                <a:lnTo>
                  <a:pt x="320" y="50"/>
                </a:lnTo>
                <a:lnTo>
                  <a:pt x="308" y="54"/>
                </a:lnTo>
                <a:lnTo>
                  <a:pt x="296" y="58"/>
                </a:lnTo>
                <a:lnTo>
                  <a:pt x="274" y="68"/>
                </a:lnTo>
                <a:lnTo>
                  <a:pt x="256" y="79"/>
                </a:lnTo>
                <a:lnTo>
                  <a:pt x="240" y="91"/>
                </a:lnTo>
                <a:lnTo>
                  <a:pt x="228" y="102"/>
                </a:lnTo>
                <a:lnTo>
                  <a:pt x="219" y="112"/>
                </a:lnTo>
                <a:lnTo>
                  <a:pt x="213" y="118"/>
                </a:lnTo>
                <a:lnTo>
                  <a:pt x="213" y="118"/>
                </a:lnTo>
                <a:lnTo>
                  <a:pt x="174" y="167"/>
                </a:lnTo>
                <a:lnTo>
                  <a:pt x="174" y="167"/>
                </a:lnTo>
                <a:lnTo>
                  <a:pt x="168" y="170"/>
                </a:lnTo>
                <a:lnTo>
                  <a:pt x="142" y="185"/>
                </a:lnTo>
                <a:lnTo>
                  <a:pt x="142" y="185"/>
                </a:lnTo>
                <a:lnTo>
                  <a:pt x="138" y="189"/>
                </a:lnTo>
                <a:lnTo>
                  <a:pt x="133" y="194"/>
                </a:lnTo>
                <a:lnTo>
                  <a:pt x="129" y="200"/>
                </a:lnTo>
                <a:lnTo>
                  <a:pt x="126" y="207"/>
                </a:lnTo>
                <a:lnTo>
                  <a:pt x="120" y="222"/>
                </a:lnTo>
                <a:lnTo>
                  <a:pt x="115" y="239"/>
                </a:lnTo>
                <a:lnTo>
                  <a:pt x="111" y="254"/>
                </a:lnTo>
                <a:lnTo>
                  <a:pt x="109" y="268"/>
                </a:lnTo>
                <a:lnTo>
                  <a:pt x="106" y="281"/>
                </a:lnTo>
                <a:lnTo>
                  <a:pt x="106" y="281"/>
                </a:lnTo>
                <a:lnTo>
                  <a:pt x="105" y="282"/>
                </a:lnTo>
                <a:lnTo>
                  <a:pt x="99" y="287"/>
                </a:lnTo>
                <a:lnTo>
                  <a:pt x="97" y="292"/>
                </a:lnTo>
                <a:lnTo>
                  <a:pt x="93" y="299"/>
                </a:lnTo>
                <a:lnTo>
                  <a:pt x="89" y="308"/>
                </a:lnTo>
                <a:lnTo>
                  <a:pt x="86" y="320"/>
                </a:lnTo>
                <a:lnTo>
                  <a:pt x="86" y="320"/>
                </a:lnTo>
                <a:lnTo>
                  <a:pt x="79" y="344"/>
                </a:lnTo>
                <a:lnTo>
                  <a:pt x="72" y="364"/>
                </a:lnTo>
                <a:lnTo>
                  <a:pt x="71" y="373"/>
                </a:lnTo>
                <a:lnTo>
                  <a:pt x="71" y="381"/>
                </a:lnTo>
                <a:lnTo>
                  <a:pt x="72" y="389"/>
                </a:lnTo>
                <a:lnTo>
                  <a:pt x="75" y="393"/>
                </a:lnTo>
                <a:lnTo>
                  <a:pt x="75" y="393"/>
                </a:lnTo>
                <a:lnTo>
                  <a:pt x="79" y="398"/>
                </a:lnTo>
                <a:lnTo>
                  <a:pt x="81" y="403"/>
                </a:lnTo>
                <a:lnTo>
                  <a:pt x="85" y="413"/>
                </a:lnTo>
                <a:lnTo>
                  <a:pt x="86" y="419"/>
                </a:lnTo>
                <a:lnTo>
                  <a:pt x="86" y="421"/>
                </a:lnTo>
                <a:lnTo>
                  <a:pt x="86" y="421"/>
                </a:lnTo>
                <a:lnTo>
                  <a:pt x="97" y="436"/>
                </a:lnTo>
                <a:lnTo>
                  <a:pt x="104" y="444"/>
                </a:lnTo>
                <a:lnTo>
                  <a:pt x="106" y="447"/>
                </a:lnTo>
                <a:lnTo>
                  <a:pt x="106" y="447"/>
                </a:lnTo>
                <a:close/>
              </a:path>
            </a:pathLst>
          </a:custGeom>
          <a:gradFill>
            <a:gsLst>
              <a:gs pos="20000">
                <a:schemeClr val="bg2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5C763B62-FA5C-46EC-855A-C200C97BD1D7}"/>
              </a:ext>
            </a:extLst>
          </p:cNvPr>
          <p:cNvSpPr>
            <a:spLocks/>
          </p:cNvSpPr>
          <p:nvPr/>
        </p:nvSpPr>
        <p:spPr bwMode="auto">
          <a:xfrm>
            <a:off x="723899" y="1564318"/>
            <a:ext cx="2532639" cy="1592950"/>
          </a:xfrm>
          <a:custGeom>
            <a:avLst/>
            <a:gdLst>
              <a:gd name="T0" fmla="*/ 115 w 1512"/>
              <a:gd name="T1" fmla="*/ 50 h 951"/>
              <a:gd name="T2" fmla="*/ 47 w 1512"/>
              <a:gd name="T3" fmla="*/ 34 h 951"/>
              <a:gd name="T4" fmla="*/ 4 w 1512"/>
              <a:gd name="T5" fmla="*/ 127 h 951"/>
              <a:gd name="T6" fmla="*/ 35 w 1512"/>
              <a:gd name="T7" fmla="*/ 184 h 951"/>
              <a:gd name="T8" fmla="*/ 53 w 1512"/>
              <a:gd name="T9" fmla="*/ 241 h 951"/>
              <a:gd name="T10" fmla="*/ 83 w 1512"/>
              <a:gd name="T11" fmla="*/ 199 h 951"/>
              <a:gd name="T12" fmla="*/ 109 w 1512"/>
              <a:gd name="T13" fmla="*/ 248 h 951"/>
              <a:gd name="T14" fmla="*/ 215 w 1512"/>
              <a:gd name="T15" fmla="*/ 212 h 951"/>
              <a:gd name="T16" fmla="*/ 287 w 1512"/>
              <a:gd name="T17" fmla="*/ 278 h 951"/>
              <a:gd name="T18" fmla="*/ 289 w 1512"/>
              <a:gd name="T19" fmla="*/ 466 h 951"/>
              <a:gd name="T20" fmla="*/ 222 w 1512"/>
              <a:gd name="T21" fmla="*/ 499 h 951"/>
              <a:gd name="T22" fmla="*/ 175 w 1512"/>
              <a:gd name="T23" fmla="*/ 537 h 951"/>
              <a:gd name="T24" fmla="*/ 169 w 1512"/>
              <a:gd name="T25" fmla="*/ 577 h 951"/>
              <a:gd name="T26" fmla="*/ 134 w 1512"/>
              <a:gd name="T27" fmla="*/ 640 h 951"/>
              <a:gd name="T28" fmla="*/ 178 w 1512"/>
              <a:gd name="T29" fmla="*/ 685 h 951"/>
              <a:gd name="T30" fmla="*/ 215 w 1512"/>
              <a:gd name="T31" fmla="*/ 641 h 951"/>
              <a:gd name="T32" fmla="*/ 334 w 1512"/>
              <a:gd name="T33" fmla="*/ 583 h 951"/>
              <a:gd name="T34" fmla="*/ 365 w 1512"/>
              <a:gd name="T35" fmla="*/ 615 h 951"/>
              <a:gd name="T36" fmla="*/ 404 w 1512"/>
              <a:gd name="T37" fmla="*/ 622 h 951"/>
              <a:gd name="T38" fmla="*/ 459 w 1512"/>
              <a:gd name="T39" fmla="*/ 640 h 951"/>
              <a:gd name="T40" fmla="*/ 494 w 1512"/>
              <a:gd name="T41" fmla="*/ 749 h 951"/>
              <a:gd name="T42" fmla="*/ 519 w 1512"/>
              <a:gd name="T43" fmla="*/ 834 h 951"/>
              <a:gd name="T44" fmla="*/ 443 w 1512"/>
              <a:gd name="T45" fmla="*/ 884 h 951"/>
              <a:gd name="T46" fmla="*/ 441 w 1512"/>
              <a:gd name="T47" fmla="*/ 928 h 951"/>
              <a:gd name="T48" fmla="*/ 502 w 1512"/>
              <a:gd name="T49" fmla="*/ 945 h 951"/>
              <a:gd name="T50" fmla="*/ 561 w 1512"/>
              <a:gd name="T51" fmla="*/ 940 h 951"/>
              <a:gd name="T52" fmla="*/ 624 w 1512"/>
              <a:gd name="T53" fmla="*/ 922 h 951"/>
              <a:gd name="T54" fmla="*/ 659 w 1512"/>
              <a:gd name="T55" fmla="*/ 900 h 951"/>
              <a:gd name="T56" fmla="*/ 715 w 1512"/>
              <a:gd name="T57" fmla="*/ 872 h 951"/>
              <a:gd name="T58" fmla="*/ 697 w 1512"/>
              <a:gd name="T59" fmla="*/ 792 h 951"/>
              <a:gd name="T60" fmla="*/ 773 w 1512"/>
              <a:gd name="T61" fmla="*/ 731 h 951"/>
              <a:gd name="T62" fmla="*/ 979 w 1512"/>
              <a:gd name="T63" fmla="*/ 740 h 951"/>
              <a:gd name="T64" fmla="*/ 1090 w 1512"/>
              <a:gd name="T65" fmla="*/ 745 h 951"/>
              <a:gd name="T66" fmla="*/ 1038 w 1512"/>
              <a:gd name="T67" fmla="*/ 865 h 951"/>
              <a:gd name="T68" fmla="*/ 1008 w 1512"/>
              <a:gd name="T69" fmla="*/ 907 h 951"/>
              <a:gd name="T70" fmla="*/ 1126 w 1512"/>
              <a:gd name="T71" fmla="*/ 929 h 951"/>
              <a:gd name="T72" fmla="*/ 1194 w 1512"/>
              <a:gd name="T73" fmla="*/ 867 h 951"/>
              <a:gd name="T74" fmla="*/ 1259 w 1512"/>
              <a:gd name="T75" fmla="*/ 823 h 951"/>
              <a:gd name="T76" fmla="*/ 1209 w 1512"/>
              <a:gd name="T77" fmla="*/ 881 h 951"/>
              <a:gd name="T78" fmla="*/ 1231 w 1512"/>
              <a:gd name="T79" fmla="*/ 925 h 951"/>
              <a:gd name="T80" fmla="*/ 1266 w 1512"/>
              <a:gd name="T81" fmla="*/ 931 h 951"/>
              <a:gd name="T82" fmla="*/ 1327 w 1512"/>
              <a:gd name="T83" fmla="*/ 901 h 951"/>
              <a:gd name="T84" fmla="*/ 1370 w 1512"/>
              <a:gd name="T85" fmla="*/ 853 h 951"/>
              <a:gd name="T86" fmla="*/ 1362 w 1512"/>
              <a:gd name="T87" fmla="*/ 675 h 951"/>
              <a:gd name="T88" fmla="*/ 1452 w 1512"/>
              <a:gd name="T89" fmla="*/ 574 h 951"/>
              <a:gd name="T90" fmla="*/ 1504 w 1512"/>
              <a:gd name="T91" fmla="*/ 514 h 951"/>
              <a:gd name="T92" fmla="*/ 1508 w 1512"/>
              <a:gd name="T93" fmla="*/ 408 h 951"/>
              <a:gd name="T94" fmla="*/ 1429 w 1512"/>
              <a:gd name="T95" fmla="*/ 130 h 951"/>
              <a:gd name="T96" fmla="*/ 1228 w 1512"/>
              <a:gd name="T97" fmla="*/ 46 h 951"/>
              <a:gd name="T98" fmla="*/ 1053 w 1512"/>
              <a:gd name="T99" fmla="*/ 12 h 951"/>
              <a:gd name="T100" fmla="*/ 924 w 1512"/>
              <a:gd name="T101" fmla="*/ 23 h 951"/>
              <a:gd name="T102" fmla="*/ 796 w 1512"/>
              <a:gd name="T103" fmla="*/ 22 h 951"/>
              <a:gd name="T104" fmla="*/ 712 w 1512"/>
              <a:gd name="T105" fmla="*/ 24 h 951"/>
              <a:gd name="T106" fmla="*/ 540 w 1512"/>
              <a:gd name="T107" fmla="*/ 57 h 951"/>
              <a:gd name="T108" fmla="*/ 558 w 1512"/>
              <a:gd name="T109" fmla="*/ 0 h 951"/>
              <a:gd name="T110" fmla="*/ 481 w 1512"/>
              <a:gd name="T111" fmla="*/ 51 h 951"/>
              <a:gd name="T112" fmla="*/ 409 w 1512"/>
              <a:gd name="T113" fmla="*/ 16 h 951"/>
              <a:gd name="T114" fmla="*/ 351 w 1512"/>
              <a:gd name="T115" fmla="*/ 45 h 951"/>
              <a:gd name="T116" fmla="*/ 338 w 1512"/>
              <a:gd name="T117" fmla="*/ 76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12" h="951">
                <a:moveTo>
                  <a:pt x="293" y="81"/>
                </a:moveTo>
                <a:lnTo>
                  <a:pt x="293" y="81"/>
                </a:lnTo>
                <a:lnTo>
                  <a:pt x="268" y="80"/>
                </a:lnTo>
                <a:lnTo>
                  <a:pt x="243" y="78"/>
                </a:lnTo>
                <a:lnTo>
                  <a:pt x="217" y="74"/>
                </a:lnTo>
                <a:lnTo>
                  <a:pt x="193" y="70"/>
                </a:lnTo>
                <a:lnTo>
                  <a:pt x="151" y="61"/>
                </a:lnTo>
                <a:lnTo>
                  <a:pt x="123" y="53"/>
                </a:lnTo>
                <a:lnTo>
                  <a:pt x="123" y="53"/>
                </a:lnTo>
                <a:lnTo>
                  <a:pt x="115" y="50"/>
                </a:lnTo>
                <a:lnTo>
                  <a:pt x="109" y="45"/>
                </a:lnTo>
                <a:lnTo>
                  <a:pt x="98" y="35"/>
                </a:lnTo>
                <a:lnTo>
                  <a:pt x="93" y="32"/>
                </a:lnTo>
                <a:lnTo>
                  <a:pt x="87" y="28"/>
                </a:lnTo>
                <a:lnTo>
                  <a:pt x="80" y="26"/>
                </a:lnTo>
                <a:lnTo>
                  <a:pt x="70" y="24"/>
                </a:lnTo>
                <a:lnTo>
                  <a:pt x="70" y="24"/>
                </a:lnTo>
                <a:lnTo>
                  <a:pt x="62" y="26"/>
                </a:lnTo>
                <a:lnTo>
                  <a:pt x="53" y="29"/>
                </a:lnTo>
                <a:lnTo>
                  <a:pt x="47" y="34"/>
                </a:lnTo>
                <a:lnTo>
                  <a:pt x="41" y="39"/>
                </a:lnTo>
                <a:lnTo>
                  <a:pt x="37" y="44"/>
                </a:lnTo>
                <a:lnTo>
                  <a:pt x="34" y="49"/>
                </a:lnTo>
                <a:lnTo>
                  <a:pt x="31" y="53"/>
                </a:lnTo>
                <a:lnTo>
                  <a:pt x="31" y="53"/>
                </a:lnTo>
                <a:lnTo>
                  <a:pt x="18" y="82"/>
                </a:lnTo>
                <a:lnTo>
                  <a:pt x="8" y="108"/>
                </a:lnTo>
                <a:lnTo>
                  <a:pt x="5" y="119"/>
                </a:lnTo>
                <a:lnTo>
                  <a:pt x="4" y="127"/>
                </a:lnTo>
                <a:lnTo>
                  <a:pt x="4" y="127"/>
                </a:lnTo>
                <a:lnTo>
                  <a:pt x="2" y="141"/>
                </a:lnTo>
                <a:lnTo>
                  <a:pt x="0" y="150"/>
                </a:lnTo>
                <a:lnTo>
                  <a:pt x="0" y="159"/>
                </a:lnTo>
                <a:lnTo>
                  <a:pt x="1" y="162"/>
                </a:lnTo>
                <a:lnTo>
                  <a:pt x="4" y="166"/>
                </a:lnTo>
                <a:lnTo>
                  <a:pt x="4" y="166"/>
                </a:lnTo>
                <a:lnTo>
                  <a:pt x="7" y="170"/>
                </a:lnTo>
                <a:lnTo>
                  <a:pt x="12" y="173"/>
                </a:lnTo>
                <a:lnTo>
                  <a:pt x="22" y="179"/>
                </a:lnTo>
                <a:lnTo>
                  <a:pt x="35" y="184"/>
                </a:lnTo>
                <a:lnTo>
                  <a:pt x="35" y="184"/>
                </a:lnTo>
                <a:lnTo>
                  <a:pt x="36" y="201"/>
                </a:lnTo>
                <a:lnTo>
                  <a:pt x="39" y="217"/>
                </a:lnTo>
                <a:lnTo>
                  <a:pt x="40" y="224"/>
                </a:lnTo>
                <a:lnTo>
                  <a:pt x="42" y="230"/>
                </a:lnTo>
                <a:lnTo>
                  <a:pt x="42" y="230"/>
                </a:lnTo>
                <a:lnTo>
                  <a:pt x="45" y="235"/>
                </a:lnTo>
                <a:lnTo>
                  <a:pt x="48" y="237"/>
                </a:lnTo>
                <a:lnTo>
                  <a:pt x="51" y="240"/>
                </a:lnTo>
                <a:lnTo>
                  <a:pt x="53" y="241"/>
                </a:lnTo>
                <a:lnTo>
                  <a:pt x="56" y="241"/>
                </a:lnTo>
                <a:lnTo>
                  <a:pt x="58" y="240"/>
                </a:lnTo>
                <a:lnTo>
                  <a:pt x="59" y="239"/>
                </a:lnTo>
                <a:lnTo>
                  <a:pt x="60" y="237"/>
                </a:lnTo>
                <a:lnTo>
                  <a:pt x="60" y="237"/>
                </a:lnTo>
                <a:lnTo>
                  <a:pt x="68" y="219"/>
                </a:lnTo>
                <a:lnTo>
                  <a:pt x="77" y="201"/>
                </a:lnTo>
                <a:lnTo>
                  <a:pt x="77" y="201"/>
                </a:lnTo>
                <a:lnTo>
                  <a:pt x="80" y="200"/>
                </a:lnTo>
                <a:lnTo>
                  <a:pt x="83" y="199"/>
                </a:lnTo>
                <a:lnTo>
                  <a:pt x="92" y="197"/>
                </a:lnTo>
                <a:lnTo>
                  <a:pt x="100" y="199"/>
                </a:lnTo>
                <a:lnTo>
                  <a:pt x="101" y="200"/>
                </a:lnTo>
                <a:lnTo>
                  <a:pt x="103" y="201"/>
                </a:lnTo>
                <a:lnTo>
                  <a:pt x="103" y="201"/>
                </a:lnTo>
                <a:lnTo>
                  <a:pt x="101" y="212"/>
                </a:lnTo>
                <a:lnTo>
                  <a:pt x="104" y="229"/>
                </a:lnTo>
                <a:lnTo>
                  <a:pt x="106" y="243"/>
                </a:lnTo>
                <a:lnTo>
                  <a:pt x="107" y="247"/>
                </a:lnTo>
                <a:lnTo>
                  <a:pt x="109" y="248"/>
                </a:lnTo>
                <a:lnTo>
                  <a:pt x="110" y="247"/>
                </a:lnTo>
                <a:lnTo>
                  <a:pt x="110" y="247"/>
                </a:lnTo>
                <a:lnTo>
                  <a:pt x="116" y="239"/>
                </a:lnTo>
                <a:lnTo>
                  <a:pt x="123" y="223"/>
                </a:lnTo>
                <a:lnTo>
                  <a:pt x="134" y="201"/>
                </a:lnTo>
                <a:lnTo>
                  <a:pt x="134" y="201"/>
                </a:lnTo>
                <a:lnTo>
                  <a:pt x="159" y="206"/>
                </a:lnTo>
                <a:lnTo>
                  <a:pt x="186" y="209"/>
                </a:lnTo>
                <a:lnTo>
                  <a:pt x="215" y="212"/>
                </a:lnTo>
                <a:lnTo>
                  <a:pt x="215" y="212"/>
                </a:lnTo>
                <a:lnTo>
                  <a:pt x="229" y="214"/>
                </a:lnTo>
                <a:lnTo>
                  <a:pt x="243" y="217"/>
                </a:lnTo>
                <a:lnTo>
                  <a:pt x="254" y="220"/>
                </a:lnTo>
                <a:lnTo>
                  <a:pt x="263" y="225"/>
                </a:lnTo>
                <a:lnTo>
                  <a:pt x="270" y="230"/>
                </a:lnTo>
                <a:lnTo>
                  <a:pt x="277" y="236"/>
                </a:lnTo>
                <a:lnTo>
                  <a:pt x="280" y="241"/>
                </a:lnTo>
                <a:lnTo>
                  <a:pt x="283" y="247"/>
                </a:lnTo>
                <a:lnTo>
                  <a:pt x="283" y="247"/>
                </a:lnTo>
                <a:lnTo>
                  <a:pt x="287" y="278"/>
                </a:lnTo>
                <a:lnTo>
                  <a:pt x="296" y="334"/>
                </a:lnTo>
                <a:lnTo>
                  <a:pt x="299" y="363"/>
                </a:lnTo>
                <a:lnTo>
                  <a:pt x="303" y="391"/>
                </a:lnTo>
                <a:lnTo>
                  <a:pt x="304" y="413"/>
                </a:lnTo>
                <a:lnTo>
                  <a:pt x="304" y="421"/>
                </a:lnTo>
                <a:lnTo>
                  <a:pt x="303" y="427"/>
                </a:lnTo>
                <a:lnTo>
                  <a:pt x="303" y="427"/>
                </a:lnTo>
                <a:lnTo>
                  <a:pt x="301" y="438"/>
                </a:lnTo>
                <a:lnTo>
                  <a:pt x="297" y="448"/>
                </a:lnTo>
                <a:lnTo>
                  <a:pt x="289" y="466"/>
                </a:lnTo>
                <a:lnTo>
                  <a:pt x="275" y="488"/>
                </a:lnTo>
                <a:lnTo>
                  <a:pt x="275" y="488"/>
                </a:lnTo>
                <a:lnTo>
                  <a:pt x="266" y="500"/>
                </a:lnTo>
                <a:lnTo>
                  <a:pt x="257" y="508"/>
                </a:lnTo>
                <a:lnTo>
                  <a:pt x="257" y="508"/>
                </a:lnTo>
                <a:lnTo>
                  <a:pt x="242" y="502"/>
                </a:lnTo>
                <a:lnTo>
                  <a:pt x="229" y="499"/>
                </a:lnTo>
                <a:lnTo>
                  <a:pt x="225" y="497"/>
                </a:lnTo>
                <a:lnTo>
                  <a:pt x="222" y="499"/>
                </a:lnTo>
                <a:lnTo>
                  <a:pt x="222" y="499"/>
                </a:lnTo>
                <a:lnTo>
                  <a:pt x="221" y="501"/>
                </a:lnTo>
                <a:lnTo>
                  <a:pt x="221" y="506"/>
                </a:lnTo>
                <a:lnTo>
                  <a:pt x="221" y="520"/>
                </a:lnTo>
                <a:lnTo>
                  <a:pt x="222" y="541"/>
                </a:lnTo>
                <a:lnTo>
                  <a:pt x="204" y="565"/>
                </a:lnTo>
                <a:lnTo>
                  <a:pt x="204" y="565"/>
                </a:lnTo>
                <a:lnTo>
                  <a:pt x="199" y="559"/>
                </a:lnTo>
                <a:lnTo>
                  <a:pt x="187" y="547"/>
                </a:lnTo>
                <a:lnTo>
                  <a:pt x="181" y="541"/>
                </a:lnTo>
                <a:lnTo>
                  <a:pt x="175" y="537"/>
                </a:lnTo>
                <a:lnTo>
                  <a:pt x="171" y="535"/>
                </a:lnTo>
                <a:lnTo>
                  <a:pt x="170" y="536"/>
                </a:lnTo>
                <a:lnTo>
                  <a:pt x="169" y="537"/>
                </a:lnTo>
                <a:lnTo>
                  <a:pt x="169" y="537"/>
                </a:lnTo>
                <a:lnTo>
                  <a:pt x="169" y="547"/>
                </a:lnTo>
                <a:lnTo>
                  <a:pt x="169" y="558"/>
                </a:lnTo>
                <a:lnTo>
                  <a:pt x="170" y="566"/>
                </a:lnTo>
                <a:lnTo>
                  <a:pt x="169" y="572"/>
                </a:lnTo>
                <a:lnTo>
                  <a:pt x="169" y="572"/>
                </a:lnTo>
                <a:lnTo>
                  <a:pt x="169" y="577"/>
                </a:lnTo>
                <a:lnTo>
                  <a:pt x="169" y="584"/>
                </a:lnTo>
                <a:lnTo>
                  <a:pt x="169" y="594"/>
                </a:lnTo>
                <a:lnTo>
                  <a:pt x="169" y="594"/>
                </a:lnTo>
                <a:lnTo>
                  <a:pt x="164" y="598"/>
                </a:lnTo>
                <a:lnTo>
                  <a:pt x="152" y="610"/>
                </a:lnTo>
                <a:lnTo>
                  <a:pt x="146" y="616"/>
                </a:lnTo>
                <a:lnTo>
                  <a:pt x="140" y="624"/>
                </a:lnTo>
                <a:lnTo>
                  <a:pt x="136" y="632"/>
                </a:lnTo>
                <a:lnTo>
                  <a:pt x="134" y="640"/>
                </a:lnTo>
                <a:lnTo>
                  <a:pt x="134" y="640"/>
                </a:lnTo>
                <a:lnTo>
                  <a:pt x="134" y="647"/>
                </a:lnTo>
                <a:lnTo>
                  <a:pt x="135" y="655"/>
                </a:lnTo>
                <a:lnTo>
                  <a:pt x="138" y="663"/>
                </a:lnTo>
                <a:lnTo>
                  <a:pt x="141" y="670"/>
                </a:lnTo>
                <a:lnTo>
                  <a:pt x="147" y="676"/>
                </a:lnTo>
                <a:lnTo>
                  <a:pt x="153" y="681"/>
                </a:lnTo>
                <a:lnTo>
                  <a:pt x="161" y="685"/>
                </a:lnTo>
                <a:lnTo>
                  <a:pt x="169" y="686"/>
                </a:lnTo>
                <a:lnTo>
                  <a:pt x="169" y="686"/>
                </a:lnTo>
                <a:lnTo>
                  <a:pt x="178" y="685"/>
                </a:lnTo>
                <a:lnTo>
                  <a:pt x="184" y="682"/>
                </a:lnTo>
                <a:lnTo>
                  <a:pt x="187" y="679"/>
                </a:lnTo>
                <a:lnTo>
                  <a:pt x="191" y="675"/>
                </a:lnTo>
                <a:lnTo>
                  <a:pt x="192" y="670"/>
                </a:lnTo>
                <a:lnTo>
                  <a:pt x="193" y="665"/>
                </a:lnTo>
                <a:lnTo>
                  <a:pt x="194" y="657"/>
                </a:lnTo>
                <a:lnTo>
                  <a:pt x="194" y="657"/>
                </a:lnTo>
                <a:lnTo>
                  <a:pt x="196" y="653"/>
                </a:lnTo>
                <a:lnTo>
                  <a:pt x="200" y="651"/>
                </a:lnTo>
                <a:lnTo>
                  <a:pt x="215" y="641"/>
                </a:lnTo>
                <a:lnTo>
                  <a:pt x="237" y="629"/>
                </a:lnTo>
                <a:lnTo>
                  <a:pt x="249" y="621"/>
                </a:lnTo>
                <a:lnTo>
                  <a:pt x="262" y="610"/>
                </a:lnTo>
                <a:lnTo>
                  <a:pt x="262" y="610"/>
                </a:lnTo>
                <a:lnTo>
                  <a:pt x="277" y="600"/>
                </a:lnTo>
                <a:lnTo>
                  <a:pt x="291" y="593"/>
                </a:lnTo>
                <a:lnTo>
                  <a:pt x="304" y="588"/>
                </a:lnTo>
                <a:lnTo>
                  <a:pt x="316" y="584"/>
                </a:lnTo>
                <a:lnTo>
                  <a:pt x="326" y="583"/>
                </a:lnTo>
                <a:lnTo>
                  <a:pt x="334" y="583"/>
                </a:lnTo>
                <a:lnTo>
                  <a:pt x="340" y="583"/>
                </a:lnTo>
                <a:lnTo>
                  <a:pt x="340" y="583"/>
                </a:lnTo>
                <a:lnTo>
                  <a:pt x="342" y="587"/>
                </a:lnTo>
                <a:lnTo>
                  <a:pt x="344" y="595"/>
                </a:lnTo>
                <a:lnTo>
                  <a:pt x="347" y="600"/>
                </a:lnTo>
                <a:lnTo>
                  <a:pt x="349" y="605"/>
                </a:lnTo>
                <a:lnTo>
                  <a:pt x="353" y="609"/>
                </a:lnTo>
                <a:lnTo>
                  <a:pt x="357" y="612"/>
                </a:lnTo>
                <a:lnTo>
                  <a:pt x="357" y="612"/>
                </a:lnTo>
                <a:lnTo>
                  <a:pt x="365" y="615"/>
                </a:lnTo>
                <a:lnTo>
                  <a:pt x="372" y="617"/>
                </a:lnTo>
                <a:lnTo>
                  <a:pt x="379" y="617"/>
                </a:lnTo>
                <a:lnTo>
                  <a:pt x="386" y="617"/>
                </a:lnTo>
                <a:lnTo>
                  <a:pt x="397" y="615"/>
                </a:lnTo>
                <a:lnTo>
                  <a:pt x="400" y="613"/>
                </a:lnTo>
                <a:lnTo>
                  <a:pt x="400" y="612"/>
                </a:lnTo>
                <a:lnTo>
                  <a:pt x="400" y="612"/>
                </a:lnTo>
                <a:lnTo>
                  <a:pt x="400" y="612"/>
                </a:lnTo>
                <a:lnTo>
                  <a:pt x="400" y="615"/>
                </a:lnTo>
                <a:lnTo>
                  <a:pt x="404" y="622"/>
                </a:lnTo>
                <a:lnTo>
                  <a:pt x="413" y="630"/>
                </a:lnTo>
                <a:lnTo>
                  <a:pt x="418" y="634"/>
                </a:lnTo>
                <a:lnTo>
                  <a:pt x="425" y="638"/>
                </a:lnTo>
                <a:lnTo>
                  <a:pt x="425" y="638"/>
                </a:lnTo>
                <a:lnTo>
                  <a:pt x="431" y="639"/>
                </a:lnTo>
                <a:lnTo>
                  <a:pt x="437" y="640"/>
                </a:lnTo>
                <a:lnTo>
                  <a:pt x="448" y="641"/>
                </a:lnTo>
                <a:lnTo>
                  <a:pt x="456" y="640"/>
                </a:lnTo>
                <a:lnTo>
                  <a:pt x="459" y="640"/>
                </a:lnTo>
                <a:lnTo>
                  <a:pt x="459" y="640"/>
                </a:lnTo>
                <a:lnTo>
                  <a:pt x="461" y="646"/>
                </a:lnTo>
                <a:lnTo>
                  <a:pt x="464" y="656"/>
                </a:lnTo>
                <a:lnTo>
                  <a:pt x="466" y="671"/>
                </a:lnTo>
                <a:lnTo>
                  <a:pt x="466" y="671"/>
                </a:lnTo>
                <a:lnTo>
                  <a:pt x="470" y="691"/>
                </a:lnTo>
                <a:lnTo>
                  <a:pt x="476" y="713"/>
                </a:lnTo>
                <a:lnTo>
                  <a:pt x="484" y="732"/>
                </a:lnTo>
                <a:lnTo>
                  <a:pt x="489" y="742"/>
                </a:lnTo>
                <a:lnTo>
                  <a:pt x="494" y="749"/>
                </a:lnTo>
                <a:lnTo>
                  <a:pt x="494" y="749"/>
                </a:lnTo>
                <a:lnTo>
                  <a:pt x="512" y="773"/>
                </a:lnTo>
                <a:lnTo>
                  <a:pt x="517" y="783"/>
                </a:lnTo>
                <a:lnTo>
                  <a:pt x="518" y="788"/>
                </a:lnTo>
                <a:lnTo>
                  <a:pt x="519" y="791"/>
                </a:lnTo>
                <a:lnTo>
                  <a:pt x="519" y="791"/>
                </a:lnTo>
                <a:lnTo>
                  <a:pt x="520" y="817"/>
                </a:lnTo>
                <a:lnTo>
                  <a:pt x="520" y="830"/>
                </a:lnTo>
                <a:lnTo>
                  <a:pt x="519" y="832"/>
                </a:lnTo>
                <a:lnTo>
                  <a:pt x="519" y="834"/>
                </a:lnTo>
                <a:lnTo>
                  <a:pt x="519" y="834"/>
                </a:lnTo>
                <a:lnTo>
                  <a:pt x="516" y="835"/>
                </a:lnTo>
                <a:lnTo>
                  <a:pt x="508" y="840"/>
                </a:lnTo>
                <a:lnTo>
                  <a:pt x="490" y="854"/>
                </a:lnTo>
                <a:lnTo>
                  <a:pt x="472" y="870"/>
                </a:lnTo>
                <a:lnTo>
                  <a:pt x="466" y="875"/>
                </a:lnTo>
                <a:lnTo>
                  <a:pt x="462" y="876"/>
                </a:lnTo>
                <a:lnTo>
                  <a:pt x="462" y="876"/>
                </a:lnTo>
                <a:lnTo>
                  <a:pt x="455" y="878"/>
                </a:lnTo>
                <a:lnTo>
                  <a:pt x="449" y="881"/>
                </a:lnTo>
                <a:lnTo>
                  <a:pt x="443" y="884"/>
                </a:lnTo>
                <a:lnTo>
                  <a:pt x="438" y="889"/>
                </a:lnTo>
                <a:lnTo>
                  <a:pt x="433" y="895"/>
                </a:lnTo>
                <a:lnTo>
                  <a:pt x="431" y="901"/>
                </a:lnTo>
                <a:lnTo>
                  <a:pt x="430" y="905"/>
                </a:lnTo>
                <a:lnTo>
                  <a:pt x="430" y="909"/>
                </a:lnTo>
                <a:lnTo>
                  <a:pt x="430" y="909"/>
                </a:lnTo>
                <a:lnTo>
                  <a:pt x="432" y="915"/>
                </a:lnTo>
                <a:lnTo>
                  <a:pt x="435" y="921"/>
                </a:lnTo>
                <a:lnTo>
                  <a:pt x="437" y="924"/>
                </a:lnTo>
                <a:lnTo>
                  <a:pt x="441" y="928"/>
                </a:lnTo>
                <a:lnTo>
                  <a:pt x="446" y="930"/>
                </a:lnTo>
                <a:lnTo>
                  <a:pt x="450" y="933"/>
                </a:lnTo>
                <a:lnTo>
                  <a:pt x="462" y="936"/>
                </a:lnTo>
                <a:lnTo>
                  <a:pt x="462" y="936"/>
                </a:lnTo>
                <a:lnTo>
                  <a:pt x="475" y="939"/>
                </a:lnTo>
                <a:lnTo>
                  <a:pt x="484" y="939"/>
                </a:lnTo>
                <a:lnTo>
                  <a:pt x="494" y="940"/>
                </a:lnTo>
                <a:lnTo>
                  <a:pt x="494" y="940"/>
                </a:lnTo>
                <a:lnTo>
                  <a:pt x="496" y="941"/>
                </a:lnTo>
                <a:lnTo>
                  <a:pt x="502" y="945"/>
                </a:lnTo>
                <a:lnTo>
                  <a:pt x="513" y="948"/>
                </a:lnTo>
                <a:lnTo>
                  <a:pt x="519" y="950"/>
                </a:lnTo>
                <a:lnTo>
                  <a:pt x="525" y="951"/>
                </a:lnTo>
                <a:lnTo>
                  <a:pt x="525" y="951"/>
                </a:lnTo>
                <a:lnTo>
                  <a:pt x="532" y="950"/>
                </a:lnTo>
                <a:lnTo>
                  <a:pt x="540" y="948"/>
                </a:lnTo>
                <a:lnTo>
                  <a:pt x="551" y="945"/>
                </a:lnTo>
                <a:lnTo>
                  <a:pt x="558" y="941"/>
                </a:lnTo>
                <a:lnTo>
                  <a:pt x="561" y="940"/>
                </a:lnTo>
                <a:lnTo>
                  <a:pt x="561" y="940"/>
                </a:lnTo>
                <a:lnTo>
                  <a:pt x="567" y="941"/>
                </a:lnTo>
                <a:lnTo>
                  <a:pt x="582" y="942"/>
                </a:lnTo>
                <a:lnTo>
                  <a:pt x="598" y="942"/>
                </a:lnTo>
                <a:lnTo>
                  <a:pt x="605" y="941"/>
                </a:lnTo>
                <a:lnTo>
                  <a:pt x="611" y="940"/>
                </a:lnTo>
                <a:lnTo>
                  <a:pt x="611" y="940"/>
                </a:lnTo>
                <a:lnTo>
                  <a:pt x="617" y="935"/>
                </a:lnTo>
                <a:lnTo>
                  <a:pt x="622" y="931"/>
                </a:lnTo>
                <a:lnTo>
                  <a:pt x="624" y="928"/>
                </a:lnTo>
                <a:lnTo>
                  <a:pt x="624" y="922"/>
                </a:lnTo>
                <a:lnTo>
                  <a:pt x="624" y="922"/>
                </a:lnTo>
                <a:lnTo>
                  <a:pt x="624" y="916"/>
                </a:lnTo>
                <a:lnTo>
                  <a:pt x="625" y="909"/>
                </a:lnTo>
                <a:lnTo>
                  <a:pt x="625" y="904"/>
                </a:lnTo>
                <a:lnTo>
                  <a:pt x="625" y="902"/>
                </a:lnTo>
                <a:lnTo>
                  <a:pt x="624" y="901"/>
                </a:lnTo>
                <a:lnTo>
                  <a:pt x="624" y="901"/>
                </a:lnTo>
                <a:lnTo>
                  <a:pt x="627" y="900"/>
                </a:lnTo>
                <a:lnTo>
                  <a:pt x="634" y="900"/>
                </a:lnTo>
                <a:lnTo>
                  <a:pt x="659" y="900"/>
                </a:lnTo>
                <a:lnTo>
                  <a:pt x="674" y="899"/>
                </a:lnTo>
                <a:lnTo>
                  <a:pt x="687" y="898"/>
                </a:lnTo>
                <a:lnTo>
                  <a:pt x="698" y="895"/>
                </a:lnTo>
                <a:lnTo>
                  <a:pt x="703" y="893"/>
                </a:lnTo>
                <a:lnTo>
                  <a:pt x="705" y="890"/>
                </a:lnTo>
                <a:lnTo>
                  <a:pt x="705" y="890"/>
                </a:lnTo>
                <a:lnTo>
                  <a:pt x="710" y="886"/>
                </a:lnTo>
                <a:lnTo>
                  <a:pt x="712" y="881"/>
                </a:lnTo>
                <a:lnTo>
                  <a:pt x="714" y="876"/>
                </a:lnTo>
                <a:lnTo>
                  <a:pt x="715" y="872"/>
                </a:lnTo>
                <a:lnTo>
                  <a:pt x="715" y="867"/>
                </a:lnTo>
                <a:lnTo>
                  <a:pt x="714" y="864"/>
                </a:lnTo>
                <a:lnTo>
                  <a:pt x="709" y="855"/>
                </a:lnTo>
                <a:lnTo>
                  <a:pt x="709" y="855"/>
                </a:lnTo>
                <a:lnTo>
                  <a:pt x="705" y="846"/>
                </a:lnTo>
                <a:lnTo>
                  <a:pt x="703" y="837"/>
                </a:lnTo>
                <a:lnTo>
                  <a:pt x="699" y="817"/>
                </a:lnTo>
                <a:lnTo>
                  <a:pt x="699" y="817"/>
                </a:lnTo>
                <a:lnTo>
                  <a:pt x="698" y="807"/>
                </a:lnTo>
                <a:lnTo>
                  <a:pt x="697" y="792"/>
                </a:lnTo>
                <a:lnTo>
                  <a:pt x="697" y="757"/>
                </a:lnTo>
                <a:lnTo>
                  <a:pt x="699" y="710"/>
                </a:lnTo>
                <a:lnTo>
                  <a:pt x="699" y="710"/>
                </a:lnTo>
                <a:lnTo>
                  <a:pt x="706" y="711"/>
                </a:lnTo>
                <a:lnTo>
                  <a:pt x="724" y="714"/>
                </a:lnTo>
                <a:lnTo>
                  <a:pt x="736" y="717"/>
                </a:lnTo>
                <a:lnTo>
                  <a:pt x="749" y="721"/>
                </a:lnTo>
                <a:lnTo>
                  <a:pt x="762" y="726"/>
                </a:lnTo>
                <a:lnTo>
                  <a:pt x="773" y="731"/>
                </a:lnTo>
                <a:lnTo>
                  <a:pt x="773" y="731"/>
                </a:lnTo>
                <a:lnTo>
                  <a:pt x="780" y="734"/>
                </a:lnTo>
                <a:lnTo>
                  <a:pt x="788" y="737"/>
                </a:lnTo>
                <a:lnTo>
                  <a:pt x="800" y="738"/>
                </a:lnTo>
                <a:lnTo>
                  <a:pt x="814" y="739"/>
                </a:lnTo>
                <a:lnTo>
                  <a:pt x="845" y="740"/>
                </a:lnTo>
                <a:lnTo>
                  <a:pt x="879" y="739"/>
                </a:lnTo>
                <a:lnTo>
                  <a:pt x="937" y="737"/>
                </a:lnTo>
                <a:lnTo>
                  <a:pt x="963" y="734"/>
                </a:lnTo>
                <a:lnTo>
                  <a:pt x="963" y="734"/>
                </a:lnTo>
                <a:lnTo>
                  <a:pt x="979" y="740"/>
                </a:lnTo>
                <a:lnTo>
                  <a:pt x="996" y="744"/>
                </a:lnTo>
                <a:lnTo>
                  <a:pt x="1017" y="749"/>
                </a:lnTo>
                <a:lnTo>
                  <a:pt x="1017" y="749"/>
                </a:lnTo>
                <a:lnTo>
                  <a:pt x="1027" y="750"/>
                </a:lnTo>
                <a:lnTo>
                  <a:pt x="1040" y="751"/>
                </a:lnTo>
                <a:lnTo>
                  <a:pt x="1065" y="750"/>
                </a:lnTo>
                <a:lnTo>
                  <a:pt x="1084" y="748"/>
                </a:lnTo>
                <a:lnTo>
                  <a:pt x="1089" y="746"/>
                </a:lnTo>
                <a:lnTo>
                  <a:pt x="1090" y="745"/>
                </a:lnTo>
                <a:lnTo>
                  <a:pt x="1090" y="745"/>
                </a:lnTo>
                <a:lnTo>
                  <a:pt x="1089" y="746"/>
                </a:lnTo>
                <a:lnTo>
                  <a:pt x="1089" y="749"/>
                </a:lnTo>
                <a:lnTo>
                  <a:pt x="1089" y="759"/>
                </a:lnTo>
                <a:lnTo>
                  <a:pt x="1089" y="789"/>
                </a:lnTo>
                <a:lnTo>
                  <a:pt x="1090" y="834"/>
                </a:lnTo>
                <a:lnTo>
                  <a:pt x="1068" y="863"/>
                </a:lnTo>
                <a:lnTo>
                  <a:pt x="1068" y="863"/>
                </a:lnTo>
                <a:lnTo>
                  <a:pt x="1062" y="863"/>
                </a:lnTo>
                <a:lnTo>
                  <a:pt x="1048" y="863"/>
                </a:lnTo>
                <a:lnTo>
                  <a:pt x="1038" y="865"/>
                </a:lnTo>
                <a:lnTo>
                  <a:pt x="1030" y="867"/>
                </a:lnTo>
                <a:lnTo>
                  <a:pt x="1020" y="871"/>
                </a:lnTo>
                <a:lnTo>
                  <a:pt x="1013" y="876"/>
                </a:lnTo>
                <a:lnTo>
                  <a:pt x="1013" y="876"/>
                </a:lnTo>
                <a:lnTo>
                  <a:pt x="1009" y="879"/>
                </a:lnTo>
                <a:lnTo>
                  <a:pt x="1007" y="883"/>
                </a:lnTo>
                <a:lnTo>
                  <a:pt x="1006" y="887"/>
                </a:lnTo>
                <a:lnTo>
                  <a:pt x="1006" y="890"/>
                </a:lnTo>
                <a:lnTo>
                  <a:pt x="1006" y="899"/>
                </a:lnTo>
                <a:lnTo>
                  <a:pt x="1008" y="907"/>
                </a:lnTo>
                <a:lnTo>
                  <a:pt x="1012" y="915"/>
                </a:lnTo>
                <a:lnTo>
                  <a:pt x="1015" y="921"/>
                </a:lnTo>
                <a:lnTo>
                  <a:pt x="1019" y="925"/>
                </a:lnTo>
                <a:lnTo>
                  <a:pt x="1062" y="929"/>
                </a:lnTo>
                <a:lnTo>
                  <a:pt x="1062" y="929"/>
                </a:lnTo>
                <a:lnTo>
                  <a:pt x="1072" y="930"/>
                </a:lnTo>
                <a:lnTo>
                  <a:pt x="1085" y="930"/>
                </a:lnTo>
                <a:lnTo>
                  <a:pt x="1105" y="929"/>
                </a:lnTo>
                <a:lnTo>
                  <a:pt x="1105" y="929"/>
                </a:lnTo>
                <a:lnTo>
                  <a:pt x="1126" y="929"/>
                </a:lnTo>
                <a:lnTo>
                  <a:pt x="1139" y="928"/>
                </a:lnTo>
                <a:lnTo>
                  <a:pt x="1151" y="927"/>
                </a:lnTo>
                <a:lnTo>
                  <a:pt x="1160" y="924"/>
                </a:lnTo>
                <a:lnTo>
                  <a:pt x="1170" y="919"/>
                </a:lnTo>
                <a:lnTo>
                  <a:pt x="1174" y="917"/>
                </a:lnTo>
                <a:lnTo>
                  <a:pt x="1177" y="913"/>
                </a:lnTo>
                <a:lnTo>
                  <a:pt x="1180" y="910"/>
                </a:lnTo>
                <a:lnTo>
                  <a:pt x="1182" y="905"/>
                </a:lnTo>
                <a:lnTo>
                  <a:pt x="1182" y="905"/>
                </a:lnTo>
                <a:lnTo>
                  <a:pt x="1194" y="867"/>
                </a:lnTo>
                <a:lnTo>
                  <a:pt x="1199" y="852"/>
                </a:lnTo>
                <a:lnTo>
                  <a:pt x="1200" y="844"/>
                </a:lnTo>
                <a:lnTo>
                  <a:pt x="1199" y="837"/>
                </a:lnTo>
                <a:lnTo>
                  <a:pt x="1199" y="837"/>
                </a:lnTo>
                <a:lnTo>
                  <a:pt x="1199" y="817"/>
                </a:lnTo>
                <a:lnTo>
                  <a:pt x="1200" y="786"/>
                </a:lnTo>
                <a:lnTo>
                  <a:pt x="1202" y="749"/>
                </a:lnTo>
                <a:lnTo>
                  <a:pt x="1248" y="738"/>
                </a:lnTo>
                <a:lnTo>
                  <a:pt x="1259" y="823"/>
                </a:lnTo>
                <a:lnTo>
                  <a:pt x="1259" y="823"/>
                </a:lnTo>
                <a:lnTo>
                  <a:pt x="1252" y="834"/>
                </a:lnTo>
                <a:lnTo>
                  <a:pt x="1245" y="842"/>
                </a:lnTo>
                <a:lnTo>
                  <a:pt x="1239" y="848"/>
                </a:lnTo>
                <a:lnTo>
                  <a:pt x="1239" y="848"/>
                </a:lnTo>
                <a:lnTo>
                  <a:pt x="1230" y="853"/>
                </a:lnTo>
                <a:lnTo>
                  <a:pt x="1225" y="857"/>
                </a:lnTo>
                <a:lnTo>
                  <a:pt x="1221" y="860"/>
                </a:lnTo>
                <a:lnTo>
                  <a:pt x="1216" y="866"/>
                </a:lnTo>
                <a:lnTo>
                  <a:pt x="1211" y="872"/>
                </a:lnTo>
                <a:lnTo>
                  <a:pt x="1209" y="881"/>
                </a:lnTo>
                <a:lnTo>
                  <a:pt x="1206" y="890"/>
                </a:lnTo>
                <a:lnTo>
                  <a:pt x="1206" y="890"/>
                </a:lnTo>
                <a:lnTo>
                  <a:pt x="1207" y="900"/>
                </a:lnTo>
                <a:lnTo>
                  <a:pt x="1209" y="909"/>
                </a:lnTo>
                <a:lnTo>
                  <a:pt x="1212" y="915"/>
                </a:lnTo>
                <a:lnTo>
                  <a:pt x="1216" y="919"/>
                </a:lnTo>
                <a:lnTo>
                  <a:pt x="1219" y="923"/>
                </a:lnTo>
                <a:lnTo>
                  <a:pt x="1224" y="924"/>
                </a:lnTo>
                <a:lnTo>
                  <a:pt x="1228" y="925"/>
                </a:lnTo>
                <a:lnTo>
                  <a:pt x="1231" y="925"/>
                </a:lnTo>
                <a:lnTo>
                  <a:pt x="1231" y="925"/>
                </a:lnTo>
                <a:lnTo>
                  <a:pt x="1238" y="925"/>
                </a:lnTo>
                <a:lnTo>
                  <a:pt x="1246" y="925"/>
                </a:lnTo>
                <a:lnTo>
                  <a:pt x="1256" y="925"/>
                </a:lnTo>
                <a:lnTo>
                  <a:pt x="1256" y="925"/>
                </a:lnTo>
                <a:lnTo>
                  <a:pt x="1256" y="927"/>
                </a:lnTo>
                <a:lnTo>
                  <a:pt x="1257" y="929"/>
                </a:lnTo>
                <a:lnTo>
                  <a:pt x="1259" y="930"/>
                </a:lnTo>
                <a:lnTo>
                  <a:pt x="1262" y="931"/>
                </a:lnTo>
                <a:lnTo>
                  <a:pt x="1266" y="931"/>
                </a:lnTo>
                <a:lnTo>
                  <a:pt x="1274" y="931"/>
                </a:lnTo>
                <a:lnTo>
                  <a:pt x="1285" y="929"/>
                </a:lnTo>
                <a:lnTo>
                  <a:pt x="1285" y="929"/>
                </a:lnTo>
                <a:lnTo>
                  <a:pt x="1294" y="925"/>
                </a:lnTo>
                <a:lnTo>
                  <a:pt x="1304" y="922"/>
                </a:lnTo>
                <a:lnTo>
                  <a:pt x="1311" y="917"/>
                </a:lnTo>
                <a:lnTo>
                  <a:pt x="1316" y="912"/>
                </a:lnTo>
                <a:lnTo>
                  <a:pt x="1324" y="905"/>
                </a:lnTo>
                <a:lnTo>
                  <a:pt x="1327" y="901"/>
                </a:lnTo>
                <a:lnTo>
                  <a:pt x="1327" y="901"/>
                </a:lnTo>
                <a:lnTo>
                  <a:pt x="1329" y="901"/>
                </a:lnTo>
                <a:lnTo>
                  <a:pt x="1338" y="899"/>
                </a:lnTo>
                <a:lnTo>
                  <a:pt x="1344" y="896"/>
                </a:lnTo>
                <a:lnTo>
                  <a:pt x="1350" y="893"/>
                </a:lnTo>
                <a:lnTo>
                  <a:pt x="1356" y="887"/>
                </a:lnTo>
                <a:lnTo>
                  <a:pt x="1362" y="879"/>
                </a:lnTo>
                <a:lnTo>
                  <a:pt x="1362" y="879"/>
                </a:lnTo>
                <a:lnTo>
                  <a:pt x="1367" y="871"/>
                </a:lnTo>
                <a:lnTo>
                  <a:pt x="1369" y="861"/>
                </a:lnTo>
                <a:lnTo>
                  <a:pt x="1370" y="853"/>
                </a:lnTo>
                <a:lnTo>
                  <a:pt x="1370" y="844"/>
                </a:lnTo>
                <a:lnTo>
                  <a:pt x="1370" y="836"/>
                </a:lnTo>
                <a:lnTo>
                  <a:pt x="1368" y="830"/>
                </a:lnTo>
                <a:lnTo>
                  <a:pt x="1365" y="820"/>
                </a:lnTo>
                <a:lnTo>
                  <a:pt x="1365" y="820"/>
                </a:lnTo>
                <a:lnTo>
                  <a:pt x="1364" y="815"/>
                </a:lnTo>
                <a:lnTo>
                  <a:pt x="1363" y="807"/>
                </a:lnTo>
                <a:lnTo>
                  <a:pt x="1362" y="788"/>
                </a:lnTo>
                <a:lnTo>
                  <a:pt x="1362" y="749"/>
                </a:lnTo>
                <a:lnTo>
                  <a:pt x="1362" y="675"/>
                </a:lnTo>
                <a:lnTo>
                  <a:pt x="1362" y="675"/>
                </a:lnTo>
                <a:lnTo>
                  <a:pt x="1370" y="667"/>
                </a:lnTo>
                <a:lnTo>
                  <a:pt x="1392" y="647"/>
                </a:lnTo>
                <a:lnTo>
                  <a:pt x="1405" y="634"/>
                </a:lnTo>
                <a:lnTo>
                  <a:pt x="1419" y="619"/>
                </a:lnTo>
                <a:lnTo>
                  <a:pt x="1432" y="605"/>
                </a:lnTo>
                <a:lnTo>
                  <a:pt x="1443" y="590"/>
                </a:lnTo>
                <a:lnTo>
                  <a:pt x="1443" y="590"/>
                </a:lnTo>
                <a:lnTo>
                  <a:pt x="1448" y="582"/>
                </a:lnTo>
                <a:lnTo>
                  <a:pt x="1452" y="574"/>
                </a:lnTo>
                <a:lnTo>
                  <a:pt x="1460" y="553"/>
                </a:lnTo>
                <a:lnTo>
                  <a:pt x="1467" y="530"/>
                </a:lnTo>
                <a:lnTo>
                  <a:pt x="1472" y="508"/>
                </a:lnTo>
                <a:lnTo>
                  <a:pt x="1479" y="472"/>
                </a:lnTo>
                <a:lnTo>
                  <a:pt x="1481" y="456"/>
                </a:lnTo>
                <a:lnTo>
                  <a:pt x="1481" y="456"/>
                </a:lnTo>
                <a:lnTo>
                  <a:pt x="1485" y="468"/>
                </a:lnTo>
                <a:lnTo>
                  <a:pt x="1495" y="494"/>
                </a:lnTo>
                <a:lnTo>
                  <a:pt x="1499" y="506"/>
                </a:lnTo>
                <a:lnTo>
                  <a:pt x="1504" y="514"/>
                </a:lnTo>
                <a:lnTo>
                  <a:pt x="1506" y="518"/>
                </a:lnTo>
                <a:lnTo>
                  <a:pt x="1508" y="519"/>
                </a:lnTo>
                <a:lnTo>
                  <a:pt x="1509" y="518"/>
                </a:lnTo>
                <a:lnTo>
                  <a:pt x="1510" y="515"/>
                </a:lnTo>
                <a:lnTo>
                  <a:pt x="1510" y="515"/>
                </a:lnTo>
                <a:lnTo>
                  <a:pt x="1512" y="501"/>
                </a:lnTo>
                <a:lnTo>
                  <a:pt x="1512" y="484"/>
                </a:lnTo>
                <a:lnTo>
                  <a:pt x="1510" y="431"/>
                </a:lnTo>
                <a:lnTo>
                  <a:pt x="1510" y="431"/>
                </a:lnTo>
                <a:lnTo>
                  <a:pt x="1508" y="408"/>
                </a:lnTo>
                <a:lnTo>
                  <a:pt x="1502" y="376"/>
                </a:lnTo>
                <a:lnTo>
                  <a:pt x="1493" y="339"/>
                </a:lnTo>
                <a:lnTo>
                  <a:pt x="1484" y="298"/>
                </a:lnTo>
                <a:lnTo>
                  <a:pt x="1462" y="216"/>
                </a:lnTo>
                <a:lnTo>
                  <a:pt x="1451" y="180"/>
                </a:lnTo>
                <a:lnTo>
                  <a:pt x="1443" y="151"/>
                </a:lnTo>
                <a:lnTo>
                  <a:pt x="1443" y="151"/>
                </a:lnTo>
                <a:lnTo>
                  <a:pt x="1440" y="147"/>
                </a:lnTo>
                <a:lnTo>
                  <a:pt x="1438" y="141"/>
                </a:lnTo>
                <a:lnTo>
                  <a:pt x="1429" y="130"/>
                </a:lnTo>
                <a:lnTo>
                  <a:pt x="1419" y="119"/>
                </a:lnTo>
                <a:lnTo>
                  <a:pt x="1407" y="109"/>
                </a:lnTo>
                <a:lnTo>
                  <a:pt x="1392" y="101"/>
                </a:lnTo>
                <a:lnTo>
                  <a:pt x="1376" y="92"/>
                </a:lnTo>
                <a:lnTo>
                  <a:pt x="1361" y="84"/>
                </a:lnTo>
                <a:lnTo>
                  <a:pt x="1344" y="78"/>
                </a:lnTo>
                <a:lnTo>
                  <a:pt x="1309" y="66"/>
                </a:lnTo>
                <a:lnTo>
                  <a:pt x="1276" y="56"/>
                </a:lnTo>
                <a:lnTo>
                  <a:pt x="1248" y="50"/>
                </a:lnTo>
                <a:lnTo>
                  <a:pt x="1228" y="46"/>
                </a:lnTo>
                <a:lnTo>
                  <a:pt x="1228" y="46"/>
                </a:lnTo>
                <a:lnTo>
                  <a:pt x="1193" y="43"/>
                </a:lnTo>
                <a:lnTo>
                  <a:pt x="1157" y="40"/>
                </a:lnTo>
                <a:lnTo>
                  <a:pt x="1118" y="39"/>
                </a:lnTo>
                <a:lnTo>
                  <a:pt x="1118" y="39"/>
                </a:lnTo>
                <a:lnTo>
                  <a:pt x="1111" y="34"/>
                </a:lnTo>
                <a:lnTo>
                  <a:pt x="1090" y="24"/>
                </a:lnTo>
                <a:lnTo>
                  <a:pt x="1078" y="20"/>
                </a:lnTo>
                <a:lnTo>
                  <a:pt x="1065" y="15"/>
                </a:lnTo>
                <a:lnTo>
                  <a:pt x="1053" y="12"/>
                </a:lnTo>
                <a:lnTo>
                  <a:pt x="1041" y="11"/>
                </a:lnTo>
                <a:lnTo>
                  <a:pt x="1041" y="11"/>
                </a:lnTo>
                <a:lnTo>
                  <a:pt x="1020" y="10"/>
                </a:lnTo>
                <a:lnTo>
                  <a:pt x="1005" y="9"/>
                </a:lnTo>
                <a:lnTo>
                  <a:pt x="990" y="6"/>
                </a:lnTo>
                <a:lnTo>
                  <a:pt x="990" y="6"/>
                </a:lnTo>
                <a:lnTo>
                  <a:pt x="969" y="10"/>
                </a:lnTo>
                <a:lnTo>
                  <a:pt x="948" y="16"/>
                </a:lnTo>
                <a:lnTo>
                  <a:pt x="924" y="23"/>
                </a:lnTo>
                <a:lnTo>
                  <a:pt x="924" y="23"/>
                </a:lnTo>
                <a:lnTo>
                  <a:pt x="901" y="18"/>
                </a:lnTo>
                <a:lnTo>
                  <a:pt x="880" y="15"/>
                </a:lnTo>
                <a:lnTo>
                  <a:pt x="862" y="12"/>
                </a:lnTo>
                <a:lnTo>
                  <a:pt x="846" y="11"/>
                </a:lnTo>
                <a:lnTo>
                  <a:pt x="833" y="12"/>
                </a:lnTo>
                <a:lnTo>
                  <a:pt x="821" y="14"/>
                </a:lnTo>
                <a:lnTo>
                  <a:pt x="811" y="16"/>
                </a:lnTo>
                <a:lnTo>
                  <a:pt x="802" y="20"/>
                </a:lnTo>
                <a:lnTo>
                  <a:pt x="802" y="20"/>
                </a:lnTo>
                <a:lnTo>
                  <a:pt x="796" y="22"/>
                </a:lnTo>
                <a:lnTo>
                  <a:pt x="787" y="24"/>
                </a:lnTo>
                <a:lnTo>
                  <a:pt x="768" y="28"/>
                </a:lnTo>
                <a:lnTo>
                  <a:pt x="745" y="32"/>
                </a:lnTo>
                <a:lnTo>
                  <a:pt x="745" y="32"/>
                </a:lnTo>
                <a:lnTo>
                  <a:pt x="749" y="32"/>
                </a:lnTo>
                <a:lnTo>
                  <a:pt x="752" y="30"/>
                </a:lnTo>
                <a:lnTo>
                  <a:pt x="755" y="29"/>
                </a:lnTo>
                <a:lnTo>
                  <a:pt x="753" y="28"/>
                </a:lnTo>
                <a:lnTo>
                  <a:pt x="746" y="28"/>
                </a:lnTo>
                <a:lnTo>
                  <a:pt x="712" y="24"/>
                </a:lnTo>
                <a:lnTo>
                  <a:pt x="712" y="24"/>
                </a:lnTo>
                <a:lnTo>
                  <a:pt x="688" y="24"/>
                </a:lnTo>
                <a:lnTo>
                  <a:pt x="666" y="26"/>
                </a:lnTo>
                <a:lnTo>
                  <a:pt x="647" y="29"/>
                </a:lnTo>
                <a:lnTo>
                  <a:pt x="630" y="33"/>
                </a:lnTo>
                <a:lnTo>
                  <a:pt x="617" y="37"/>
                </a:lnTo>
                <a:lnTo>
                  <a:pt x="607" y="39"/>
                </a:lnTo>
                <a:lnTo>
                  <a:pt x="600" y="43"/>
                </a:lnTo>
                <a:lnTo>
                  <a:pt x="540" y="57"/>
                </a:lnTo>
                <a:lnTo>
                  <a:pt x="540" y="57"/>
                </a:lnTo>
                <a:lnTo>
                  <a:pt x="546" y="49"/>
                </a:lnTo>
                <a:lnTo>
                  <a:pt x="552" y="40"/>
                </a:lnTo>
                <a:lnTo>
                  <a:pt x="559" y="29"/>
                </a:lnTo>
                <a:lnTo>
                  <a:pt x="564" y="20"/>
                </a:lnTo>
                <a:lnTo>
                  <a:pt x="565" y="15"/>
                </a:lnTo>
                <a:lnTo>
                  <a:pt x="566" y="10"/>
                </a:lnTo>
                <a:lnTo>
                  <a:pt x="565" y="6"/>
                </a:lnTo>
                <a:lnTo>
                  <a:pt x="564" y="4"/>
                </a:lnTo>
                <a:lnTo>
                  <a:pt x="561" y="1"/>
                </a:lnTo>
                <a:lnTo>
                  <a:pt x="558" y="0"/>
                </a:lnTo>
                <a:lnTo>
                  <a:pt x="558" y="0"/>
                </a:lnTo>
                <a:lnTo>
                  <a:pt x="548" y="0"/>
                </a:lnTo>
                <a:lnTo>
                  <a:pt x="540" y="1"/>
                </a:lnTo>
                <a:lnTo>
                  <a:pt x="531" y="4"/>
                </a:lnTo>
                <a:lnTo>
                  <a:pt x="525" y="8"/>
                </a:lnTo>
                <a:lnTo>
                  <a:pt x="513" y="17"/>
                </a:lnTo>
                <a:lnTo>
                  <a:pt x="505" y="24"/>
                </a:lnTo>
                <a:lnTo>
                  <a:pt x="505" y="24"/>
                </a:lnTo>
                <a:lnTo>
                  <a:pt x="494" y="35"/>
                </a:lnTo>
                <a:lnTo>
                  <a:pt x="481" y="51"/>
                </a:lnTo>
                <a:lnTo>
                  <a:pt x="466" y="70"/>
                </a:lnTo>
                <a:lnTo>
                  <a:pt x="466" y="70"/>
                </a:lnTo>
                <a:lnTo>
                  <a:pt x="461" y="62"/>
                </a:lnTo>
                <a:lnTo>
                  <a:pt x="456" y="53"/>
                </a:lnTo>
                <a:lnTo>
                  <a:pt x="450" y="44"/>
                </a:lnTo>
                <a:lnTo>
                  <a:pt x="441" y="34"/>
                </a:lnTo>
                <a:lnTo>
                  <a:pt x="430" y="24"/>
                </a:lnTo>
                <a:lnTo>
                  <a:pt x="424" y="21"/>
                </a:lnTo>
                <a:lnTo>
                  <a:pt x="417" y="17"/>
                </a:lnTo>
                <a:lnTo>
                  <a:pt x="409" y="16"/>
                </a:lnTo>
                <a:lnTo>
                  <a:pt x="402" y="15"/>
                </a:lnTo>
                <a:lnTo>
                  <a:pt x="402" y="15"/>
                </a:lnTo>
                <a:lnTo>
                  <a:pt x="395" y="15"/>
                </a:lnTo>
                <a:lnTo>
                  <a:pt x="388" y="15"/>
                </a:lnTo>
                <a:lnTo>
                  <a:pt x="382" y="17"/>
                </a:lnTo>
                <a:lnTo>
                  <a:pt x="376" y="20"/>
                </a:lnTo>
                <a:lnTo>
                  <a:pt x="371" y="23"/>
                </a:lnTo>
                <a:lnTo>
                  <a:pt x="366" y="27"/>
                </a:lnTo>
                <a:lnTo>
                  <a:pt x="357" y="35"/>
                </a:lnTo>
                <a:lnTo>
                  <a:pt x="351" y="45"/>
                </a:lnTo>
                <a:lnTo>
                  <a:pt x="348" y="53"/>
                </a:lnTo>
                <a:lnTo>
                  <a:pt x="342" y="63"/>
                </a:lnTo>
                <a:lnTo>
                  <a:pt x="342" y="63"/>
                </a:lnTo>
                <a:lnTo>
                  <a:pt x="342" y="68"/>
                </a:lnTo>
                <a:lnTo>
                  <a:pt x="342" y="70"/>
                </a:lnTo>
                <a:lnTo>
                  <a:pt x="342" y="73"/>
                </a:lnTo>
                <a:lnTo>
                  <a:pt x="339" y="74"/>
                </a:lnTo>
                <a:lnTo>
                  <a:pt x="339" y="74"/>
                </a:lnTo>
                <a:lnTo>
                  <a:pt x="337" y="75"/>
                </a:lnTo>
                <a:lnTo>
                  <a:pt x="338" y="76"/>
                </a:lnTo>
                <a:lnTo>
                  <a:pt x="338" y="78"/>
                </a:lnTo>
                <a:lnTo>
                  <a:pt x="338" y="79"/>
                </a:lnTo>
                <a:lnTo>
                  <a:pt x="334" y="80"/>
                </a:lnTo>
                <a:lnTo>
                  <a:pt x="326" y="81"/>
                </a:lnTo>
                <a:lnTo>
                  <a:pt x="313" y="81"/>
                </a:lnTo>
                <a:lnTo>
                  <a:pt x="293" y="81"/>
                </a:lnTo>
                <a:lnTo>
                  <a:pt x="293" y="81"/>
                </a:lnTo>
                <a:close/>
              </a:path>
            </a:pathLst>
          </a:custGeom>
          <a:gradFill>
            <a:gsLst>
              <a:gs pos="20000">
                <a:schemeClr val="bg2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6B82B72F-FE45-451A-96FD-343BB07D2881}"/>
              </a:ext>
            </a:extLst>
          </p:cNvPr>
          <p:cNvSpPr>
            <a:spLocks/>
          </p:cNvSpPr>
          <p:nvPr/>
        </p:nvSpPr>
        <p:spPr bwMode="auto">
          <a:xfrm>
            <a:off x="795674" y="4213495"/>
            <a:ext cx="2403604" cy="1799116"/>
          </a:xfrm>
          <a:custGeom>
            <a:avLst/>
            <a:gdLst>
              <a:gd name="T0" fmla="*/ 219 w 1340"/>
              <a:gd name="T1" fmla="*/ 163 h 1003"/>
              <a:gd name="T2" fmla="*/ 176 w 1340"/>
              <a:gd name="T3" fmla="*/ 145 h 1003"/>
              <a:gd name="T4" fmla="*/ 193 w 1340"/>
              <a:gd name="T5" fmla="*/ 237 h 1003"/>
              <a:gd name="T6" fmla="*/ 151 w 1340"/>
              <a:gd name="T7" fmla="*/ 255 h 1003"/>
              <a:gd name="T8" fmla="*/ 145 w 1340"/>
              <a:gd name="T9" fmla="*/ 316 h 1003"/>
              <a:gd name="T10" fmla="*/ 76 w 1340"/>
              <a:gd name="T11" fmla="*/ 464 h 1003"/>
              <a:gd name="T12" fmla="*/ 16 w 1340"/>
              <a:gd name="T13" fmla="*/ 511 h 1003"/>
              <a:gd name="T14" fmla="*/ 1 w 1340"/>
              <a:gd name="T15" fmla="*/ 557 h 1003"/>
              <a:gd name="T16" fmla="*/ 24 w 1340"/>
              <a:gd name="T17" fmla="*/ 593 h 1003"/>
              <a:gd name="T18" fmla="*/ 33 w 1340"/>
              <a:gd name="T19" fmla="*/ 632 h 1003"/>
              <a:gd name="T20" fmla="*/ 117 w 1340"/>
              <a:gd name="T21" fmla="*/ 731 h 1003"/>
              <a:gd name="T22" fmla="*/ 144 w 1340"/>
              <a:gd name="T23" fmla="*/ 735 h 1003"/>
              <a:gd name="T24" fmla="*/ 186 w 1340"/>
              <a:gd name="T25" fmla="*/ 650 h 1003"/>
              <a:gd name="T26" fmla="*/ 162 w 1340"/>
              <a:gd name="T27" fmla="*/ 753 h 1003"/>
              <a:gd name="T28" fmla="*/ 207 w 1340"/>
              <a:gd name="T29" fmla="*/ 772 h 1003"/>
              <a:gd name="T30" fmla="*/ 236 w 1340"/>
              <a:gd name="T31" fmla="*/ 742 h 1003"/>
              <a:gd name="T32" fmla="*/ 277 w 1340"/>
              <a:gd name="T33" fmla="*/ 709 h 1003"/>
              <a:gd name="T34" fmla="*/ 296 w 1340"/>
              <a:gd name="T35" fmla="*/ 684 h 1003"/>
              <a:gd name="T36" fmla="*/ 336 w 1340"/>
              <a:gd name="T37" fmla="*/ 651 h 1003"/>
              <a:gd name="T38" fmla="*/ 370 w 1340"/>
              <a:gd name="T39" fmla="*/ 651 h 1003"/>
              <a:gd name="T40" fmla="*/ 423 w 1340"/>
              <a:gd name="T41" fmla="*/ 742 h 1003"/>
              <a:gd name="T42" fmla="*/ 384 w 1340"/>
              <a:gd name="T43" fmla="*/ 800 h 1003"/>
              <a:gd name="T44" fmla="*/ 373 w 1340"/>
              <a:gd name="T45" fmla="*/ 834 h 1003"/>
              <a:gd name="T46" fmla="*/ 401 w 1340"/>
              <a:gd name="T47" fmla="*/ 864 h 1003"/>
              <a:gd name="T48" fmla="*/ 501 w 1340"/>
              <a:gd name="T49" fmla="*/ 857 h 1003"/>
              <a:gd name="T50" fmla="*/ 511 w 1340"/>
              <a:gd name="T51" fmla="*/ 781 h 1003"/>
              <a:gd name="T52" fmla="*/ 564 w 1340"/>
              <a:gd name="T53" fmla="*/ 692 h 1003"/>
              <a:gd name="T54" fmla="*/ 562 w 1340"/>
              <a:gd name="T55" fmla="*/ 807 h 1003"/>
              <a:gd name="T56" fmla="*/ 536 w 1340"/>
              <a:gd name="T57" fmla="*/ 841 h 1003"/>
              <a:gd name="T58" fmla="*/ 548 w 1340"/>
              <a:gd name="T59" fmla="*/ 869 h 1003"/>
              <a:gd name="T60" fmla="*/ 630 w 1340"/>
              <a:gd name="T61" fmla="*/ 875 h 1003"/>
              <a:gd name="T62" fmla="*/ 665 w 1340"/>
              <a:gd name="T63" fmla="*/ 841 h 1003"/>
              <a:gd name="T64" fmla="*/ 661 w 1340"/>
              <a:gd name="T65" fmla="*/ 788 h 1003"/>
              <a:gd name="T66" fmla="*/ 786 w 1340"/>
              <a:gd name="T67" fmla="*/ 784 h 1003"/>
              <a:gd name="T68" fmla="*/ 846 w 1340"/>
              <a:gd name="T69" fmla="*/ 884 h 1003"/>
              <a:gd name="T70" fmla="*/ 804 w 1340"/>
              <a:gd name="T71" fmla="*/ 920 h 1003"/>
              <a:gd name="T72" fmla="*/ 784 w 1340"/>
              <a:gd name="T73" fmla="*/ 950 h 1003"/>
              <a:gd name="T74" fmla="*/ 786 w 1340"/>
              <a:gd name="T75" fmla="*/ 988 h 1003"/>
              <a:gd name="T76" fmla="*/ 878 w 1340"/>
              <a:gd name="T77" fmla="*/ 1003 h 1003"/>
              <a:gd name="T78" fmla="*/ 949 w 1340"/>
              <a:gd name="T79" fmla="*/ 986 h 1003"/>
              <a:gd name="T80" fmla="*/ 955 w 1340"/>
              <a:gd name="T81" fmla="*/ 943 h 1003"/>
              <a:gd name="T82" fmla="*/ 962 w 1340"/>
              <a:gd name="T83" fmla="*/ 809 h 1003"/>
              <a:gd name="T84" fmla="*/ 1078 w 1340"/>
              <a:gd name="T85" fmla="*/ 892 h 1003"/>
              <a:gd name="T86" fmla="*/ 1051 w 1340"/>
              <a:gd name="T87" fmla="*/ 915 h 1003"/>
              <a:gd name="T88" fmla="*/ 1030 w 1340"/>
              <a:gd name="T89" fmla="*/ 950 h 1003"/>
              <a:gd name="T90" fmla="*/ 1087 w 1340"/>
              <a:gd name="T91" fmla="*/ 972 h 1003"/>
              <a:gd name="T92" fmla="*/ 1174 w 1340"/>
              <a:gd name="T93" fmla="*/ 963 h 1003"/>
              <a:gd name="T94" fmla="*/ 1186 w 1340"/>
              <a:gd name="T95" fmla="*/ 909 h 1003"/>
              <a:gd name="T96" fmla="*/ 1205 w 1340"/>
              <a:gd name="T97" fmla="*/ 761 h 1003"/>
              <a:gd name="T98" fmla="*/ 1319 w 1340"/>
              <a:gd name="T99" fmla="*/ 609 h 1003"/>
              <a:gd name="T100" fmla="*/ 1338 w 1340"/>
              <a:gd name="T101" fmla="*/ 432 h 1003"/>
              <a:gd name="T102" fmla="*/ 1281 w 1340"/>
              <a:gd name="T103" fmla="*/ 209 h 1003"/>
              <a:gd name="T104" fmla="*/ 1163 w 1340"/>
              <a:gd name="T105" fmla="*/ 104 h 1003"/>
              <a:gd name="T106" fmla="*/ 988 w 1340"/>
              <a:gd name="T107" fmla="*/ 10 h 1003"/>
              <a:gd name="T108" fmla="*/ 897 w 1340"/>
              <a:gd name="T109" fmla="*/ 8 h 1003"/>
              <a:gd name="T110" fmla="*/ 773 w 1340"/>
              <a:gd name="T111" fmla="*/ 0 h 1003"/>
              <a:gd name="T112" fmla="*/ 621 w 1340"/>
              <a:gd name="T113" fmla="*/ 32 h 1003"/>
              <a:gd name="T114" fmla="*/ 536 w 1340"/>
              <a:gd name="T115" fmla="*/ 53 h 1003"/>
              <a:gd name="T116" fmla="*/ 409 w 1340"/>
              <a:gd name="T117" fmla="*/ 90 h 1003"/>
              <a:gd name="T118" fmla="*/ 297 w 1340"/>
              <a:gd name="T119" fmla="*/ 125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40" h="1003">
                <a:moveTo>
                  <a:pt x="236" y="194"/>
                </a:moveTo>
                <a:lnTo>
                  <a:pt x="236" y="194"/>
                </a:lnTo>
                <a:lnTo>
                  <a:pt x="237" y="192"/>
                </a:lnTo>
                <a:lnTo>
                  <a:pt x="236" y="186"/>
                </a:lnTo>
                <a:lnTo>
                  <a:pt x="233" y="181"/>
                </a:lnTo>
                <a:lnTo>
                  <a:pt x="230" y="176"/>
                </a:lnTo>
                <a:lnTo>
                  <a:pt x="225" y="169"/>
                </a:lnTo>
                <a:lnTo>
                  <a:pt x="219" y="163"/>
                </a:lnTo>
                <a:lnTo>
                  <a:pt x="219" y="163"/>
                </a:lnTo>
                <a:lnTo>
                  <a:pt x="210" y="157"/>
                </a:lnTo>
                <a:lnTo>
                  <a:pt x="203" y="152"/>
                </a:lnTo>
                <a:lnTo>
                  <a:pt x="196" y="148"/>
                </a:lnTo>
                <a:lnTo>
                  <a:pt x="190" y="147"/>
                </a:lnTo>
                <a:lnTo>
                  <a:pt x="180" y="145"/>
                </a:lnTo>
                <a:lnTo>
                  <a:pt x="176" y="145"/>
                </a:lnTo>
                <a:lnTo>
                  <a:pt x="176" y="145"/>
                </a:lnTo>
                <a:lnTo>
                  <a:pt x="186" y="179"/>
                </a:lnTo>
                <a:lnTo>
                  <a:pt x="195" y="204"/>
                </a:lnTo>
                <a:lnTo>
                  <a:pt x="196" y="214"/>
                </a:lnTo>
                <a:lnTo>
                  <a:pt x="197" y="220"/>
                </a:lnTo>
                <a:lnTo>
                  <a:pt x="197" y="220"/>
                </a:lnTo>
                <a:lnTo>
                  <a:pt x="197" y="226"/>
                </a:lnTo>
                <a:lnTo>
                  <a:pt x="196" y="232"/>
                </a:lnTo>
                <a:lnTo>
                  <a:pt x="193" y="237"/>
                </a:lnTo>
                <a:lnTo>
                  <a:pt x="193" y="237"/>
                </a:lnTo>
                <a:lnTo>
                  <a:pt x="190" y="237"/>
                </a:lnTo>
                <a:lnTo>
                  <a:pt x="180" y="238"/>
                </a:lnTo>
                <a:lnTo>
                  <a:pt x="174" y="240"/>
                </a:lnTo>
                <a:lnTo>
                  <a:pt x="167" y="243"/>
                </a:lnTo>
                <a:lnTo>
                  <a:pt x="160" y="247"/>
                </a:lnTo>
                <a:lnTo>
                  <a:pt x="151" y="255"/>
                </a:lnTo>
                <a:lnTo>
                  <a:pt x="151" y="255"/>
                </a:lnTo>
                <a:lnTo>
                  <a:pt x="147" y="258"/>
                </a:lnTo>
                <a:lnTo>
                  <a:pt x="145" y="263"/>
                </a:lnTo>
                <a:lnTo>
                  <a:pt x="143" y="268"/>
                </a:lnTo>
                <a:lnTo>
                  <a:pt x="141" y="274"/>
                </a:lnTo>
                <a:lnTo>
                  <a:pt x="141" y="286"/>
                </a:lnTo>
                <a:lnTo>
                  <a:pt x="141" y="297"/>
                </a:lnTo>
                <a:lnTo>
                  <a:pt x="144" y="308"/>
                </a:lnTo>
                <a:lnTo>
                  <a:pt x="145" y="316"/>
                </a:lnTo>
                <a:lnTo>
                  <a:pt x="147" y="325"/>
                </a:lnTo>
                <a:lnTo>
                  <a:pt x="147" y="325"/>
                </a:lnTo>
                <a:lnTo>
                  <a:pt x="131" y="364"/>
                </a:lnTo>
                <a:lnTo>
                  <a:pt x="114" y="400"/>
                </a:lnTo>
                <a:lnTo>
                  <a:pt x="96" y="435"/>
                </a:lnTo>
                <a:lnTo>
                  <a:pt x="96" y="435"/>
                </a:lnTo>
                <a:lnTo>
                  <a:pt x="86" y="449"/>
                </a:lnTo>
                <a:lnTo>
                  <a:pt x="76" y="464"/>
                </a:lnTo>
                <a:lnTo>
                  <a:pt x="59" y="486"/>
                </a:lnTo>
                <a:lnTo>
                  <a:pt x="47" y="500"/>
                </a:lnTo>
                <a:lnTo>
                  <a:pt x="42" y="505"/>
                </a:lnTo>
                <a:lnTo>
                  <a:pt x="42" y="505"/>
                </a:lnTo>
                <a:lnTo>
                  <a:pt x="38" y="505"/>
                </a:lnTo>
                <a:lnTo>
                  <a:pt x="27" y="507"/>
                </a:lnTo>
                <a:lnTo>
                  <a:pt x="21" y="509"/>
                </a:lnTo>
                <a:lnTo>
                  <a:pt x="16" y="511"/>
                </a:lnTo>
                <a:lnTo>
                  <a:pt x="10" y="515"/>
                </a:lnTo>
                <a:lnTo>
                  <a:pt x="6" y="520"/>
                </a:lnTo>
                <a:lnTo>
                  <a:pt x="6" y="520"/>
                </a:lnTo>
                <a:lnTo>
                  <a:pt x="3" y="532"/>
                </a:lnTo>
                <a:lnTo>
                  <a:pt x="0" y="538"/>
                </a:lnTo>
                <a:lnTo>
                  <a:pt x="0" y="545"/>
                </a:lnTo>
                <a:lnTo>
                  <a:pt x="0" y="551"/>
                </a:lnTo>
                <a:lnTo>
                  <a:pt x="1" y="557"/>
                </a:lnTo>
                <a:lnTo>
                  <a:pt x="3" y="562"/>
                </a:lnTo>
                <a:lnTo>
                  <a:pt x="6" y="566"/>
                </a:lnTo>
                <a:lnTo>
                  <a:pt x="6" y="566"/>
                </a:lnTo>
                <a:lnTo>
                  <a:pt x="11" y="568"/>
                </a:lnTo>
                <a:lnTo>
                  <a:pt x="15" y="572"/>
                </a:lnTo>
                <a:lnTo>
                  <a:pt x="19" y="579"/>
                </a:lnTo>
                <a:lnTo>
                  <a:pt x="22" y="586"/>
                </a:lnTo>
                <a:lnTo>
                  <a:pt x="24" y="593"/>
                </a:lnTo>
                <a:lnTo>
                  <a:pt x="24" y="593"/>
                </a:lnTo>
                <a:lnTo>
                  <a:pt x="24" y="597"/>
                </a:lnTo>
                <a:lnTo>
                  <a:pt x="24" y="599"/>
                </a:lnTo>
                <a:lnTo>
                  <a:pt x="23" y="603"/>
                </a:lnTo>
                <a:lnTo>
                  <a:pt x="23" y="607"/>
                </a:lnTo>
                <a:lnTo>
                  <a:pt x="24" y="613"/>
                </a:lnTo>
                <a:lnTo>
                  <a:pt x="28" y="621"/>
                </a:lnTo>
                <a:lnTo>
                  <a:pt x="33" y="632"/>
                </a:lnTo>
                <a:lnTo>
                  <a:pt x="42" y="647"/>
                </a:lnTo>
                <a:lnTo>
                  <a:pt x="42" y="647"/>
                </a:lnTo>
                <a:lnTo>
                  <a:pt x="53" y="662"/>
                </a:lnTo>
                <a:lnTo>
                  <a:pt x="65" y="678"/>
                </a:lnTo>
                <a:lnTo>
                  <a:pt x="76" y="692"/>
                </a:lnTo>
                <a:lnTo>
                  <a:pt x="88" y="705"/>
                </a:lnTo>
                <a:lnTo>
                  <a:pt x="109" y="725"/>
                </a:lnTo>
                <a:lnTo>
                  <a:pt x="117" y="731"/>
                </a:lnTo>
                <a:lnTo>
                  <a:pt x="123" y="735"/>
                </a:lnTo>
                <a:lnTo>
                  <a:pt x="123" y="735"/>
                </a:lnTo>
                <a:lnTo>
                  <a:pt x="128" y="736"/>
                </a:lnTo>
                <a:lnTo>
                  <a:pt x="132" y="737"/>
                </a:lnTo>
                <a:lnTo>
                  <a:pt x="139" y="737"/>
                </a:lnTo>
                <a:lnTo>
                  <a:pt x="143" y="736"/>
                </a:lnTo>
                <a:lnTo>
                  <a:pt x="144" y="735"/>
                </a:lnTo>
                <a:lnTo>
                  <a:pt x="144" y="735"/>
                </a:lnTo>
                <a:lnTo>
                  <a:pt x="150" y="720"/>
                </a:lnTo>
                <a:lnTo>
                  <a:pt x="162" y="690"/>
                </a:lnTo>
                <a:lnTo>
                  <a:pt x="169" y="674"/>
                </a:lnTo>
                <a:lnTo>
                  <a:pt x="176" y="661"/>
                </a:lnTo>
                <a:lnTo>
                  <a:pt x="182" y="653"/>
                </a:lnTo>
                <a:lnTo>
                  <a:pt x="185" y="650"/>
                </a:lnTo>
                <a:lnTo>
                  <a:pt x="186" y="650"/>
                </a:lnTo>
                <a:lnTo>
                  <a:pt x="186" y="650"/>
                </a:lnTo>
                <a:lnTo>
                  <a:pt x="187" y="651"/>
                </a:lnTo>
                <a:lnTo>
                  <a:pt x="189" y="655"/>
                </a:lnTo>
                <a:lnTo>
                  <a:pt x="186" y="667"/>
                </a:lnTo>
                <a:lnTo>
                  <a:pt x="182" y="682"/>
                </a:lnTo>
                <a:lnTo>
                  <a:pt x="176" y="700"/>
                </a:lnTo>
                <a:lnTo>
                  <a:pt x="167" y="734"/>
                </a:lnTo>
                <a:lnTo>
                  <a:pt x="163" y="746"/>
                </a:lnTo>
                <a:lnTo>
                  <a:pt x="162" y="753"/>
                </a:lnTo>
                <a:lnTo>
                  <a:pt x="162" y="753"/>
                </a:lnTo>
                <a:lnTo>
                  <a:pt x="164" y="757"/>
                </a:lnTo>
                <a:lnTo>
                  <a:pt x="168" y="760"/>
                </a:lnTo>
                <a:lnTo>
                  <a:pt x="174" y="765"/>
                </a:lnTo>
                <a:lnTo>
                  <a:pt x="181" y="769"/>
                </a:lnTo>
                <a:lnTo>
                  <a:pt x="190" y="771"/>
                </a:lnTo>
                <a:lnTo>
                  <a:pt x="198" y="772"/>
                </a:lnTo>
                <a:lnTo>
                  <a:pt x="207" y="772"/>
                </a:lnTo>
                <a:lnTo>
                  <a:pt x="215" y="770"/>
                </a:lnTo>
                <a:lnTo>
                  <a:pt x="215" y="770"/>
                </a:lnTo>
                <a:lnTo>
                  <a:pt x="221" y="766"/>
                </a:lnTo>
                <a:lnTo>
                  <a:pt x="227" y="761"/>
                </a:lnTo>
                <a:lnTo>
                  <a:pt x="231" y="757"/>
                </a:lnTo>
                <a:lnTo>
                  <a:pt x="233" y="753"/>
                </a:lnTo>
                <a:lnTo>
                  <a:pt x="236" y="745"/>
                </a:lnTo>
                <a:lnTo>
                  <a:pt x="236" y="742"/>
                </a:lnTo>
                <a:lnTo>
                  <a:pt x="254" y="724"/>
                </a:lnTo>
                <a:lnTo>
                  <a:pt x="254" y="724"/>
                </a:lnTo>
                <a:lnTo>
                  <a:pt x="257" y="722"/>
                </a:lnTo>
                <a:lnTo>
                  <a:pt x="261" y="719"/>
                </a:lnTo>
                <a:lnTo>
                  <a:pt x="268" y="717"/>
                </a:lnTo>
                <a:lnTo>
                  <a:pt x="271" y="715"/>
                </a:lnTo>
                <a:lnTo>
                  <a:pt x="273" y="713"/>
                </a:lnTo>
                <a:lnTo>
                  <a:pt x="277" y="709"/>
                </a:lnTo>
                <a:lnTo>
                  <a:pt x="278" y="703"/>
                </a:lnTo>
                <a:lnTo>
                  <a:pt x="278" y="703"/>
                </a:lnTo>
                <a:lnTo>
                  <a:pt x="285" y="682"/>
                </a:lnTo>
                <a:lnTo>
                  <a:pt x="285" y="682"/>
                </a:lnTo>
                <a:lnTo>
                  <a:pt x="286" y="683"/>
                </a:lnTo>
                <a:lnTo>
                  <a:pt x="290" y="684"/>
                </a:lnTo>
                <a:lnTo>
                  <a:pt x="292" y="684"/>
                </a:lnTo>
                <a:lnTo>
                  <a:pt x="296" y="684"/>
                </a:lnTo>
                <a:lnTo>
                  <a:pt x="301" y="682"/>
                </a:lnTo>
                <a:lnTo>
                  <a:pt x="307" y="678"/>
                </a:lnTo>
                <a:lnTo>
                  <a:pt x="307" y="678"/>
                </a:lnTo>
                <a:lnTo>
                  <a:pt x="319" y="668"/>
                </a:lnTo>
                <a:lnTo>
                  <a:pt x="327" y="660"/>
                </a:lnTo>
                <a:lnTo>
                  <a:pt x="335" y="650"/>
                </a:lnTo>
                <a:lnTo>
                  <a:pt x="335" y="650"/>
                </a:lnTo>
                <a:lnTo>
                  <a:pt x="336" y="651"/>
                </a:lnTo>
                <a:lnTo>
                  <a:pt x="336" y="653"/>
                </a:lnTo>
                <a:lnTo>
                  <a:pt x="338" y="654"/>
                </a:lnTo>
                <a:lnTo>
                  <a:pt x="341" y="655"/>
                </a:lnTo>
                <a:lnTo>
                  <a:pt x="345" y="655"/>
                </a:lnTo>
                <a:lnTo>
                  <a:pt x="351" y="655"/>
                </a:lnTo>
                <a:lnTo>
                  <a:pt x="360" y="654"/>
                </a:lnTo>
                <a:lnTo>
                  <a:pt x="360" y="654"/>
                </a:lnTo>
                <a:lnTo>
                  <a:pt x="370" y="651"/>
                </a:lnTo>
                <a:lnTo>
                  <a:pt x="379" y="648"/>
                </a:lnTo>
                <a:lnTo>
                  <a:pt x="397" y="639"/>
                </a:lnTo>
                <a:lnTo>
                  <a:pt x="415" y="628"/>
                </a:lnTo>
                <a:lnTo>
                  <a:pt x="415" y="628"/>
                </a:lnTo>
                <a:lnTo>
                  <a:pt x="420" y="677"/>
                </a:lnTo>
                <a:lnTo>
                  <a:pt x="423" y="714"/>
                </a:lnTo>
                <a:lnTo>
                  <a:pt x="423" y="742"/>
                </a:lnTo>
                <a:lnTo>
                  <a:pt x="423" y="742"/>
                </a:lnTo>
                <a:lnTo>
                  <a:pt x="420" y="772"/>
                </a:lnTo>
                <a:lnTo>
                  <a:pt x="419" y="784"/>
                </a:lnTo>
                <a:lnTo>
                  <a:pt x="419" y="784"/>
                </a:lnTo>
                <a:lnTo>
                  <a:pt x="414" y="786"/>
                </a:lnTo>
                <a:lnTo>
                  <a:pt x="402" y="789"/>
                </a:lnTo>
                <a:lnTo>
                  <a:pt x="395" y="792"/>
                </a:lnTo>
                <a:lnTo>
                  <a:pt x="389" y="795"/>
                </a:lnTo>
                <a:lnTo>
                  <a:pt x="384" y="800"/>
                </a:lnTo>
                <a:lnTo>
                  <a:pt x="380" y="805"/>
                </a:lnTo>
                <a:lnTo>
                  <a:pt x="380" y="805"/>
                </a:lnTo>
                <a:lnTo>
                  <a:pt x="378" y="815"/>
                </a:lnTo>
                <a:lnTo>
                  <a:pt x="377" y="822"/>
                </a:lnTo>
                <a:lnTo>
                  <a:pt x="377" y="827"/>
                </a:lnTo>
                <a:lnTo>
                  <a:pt x="377" y="827"/>
                </a:lnTo>
                <a:lnTo>
                  <a:pt x="374" y="830"/>
                </a:lnTo>
                <a:lnTo>
                  <a:pt x="373" y="834"/>
                </a:lnTo>
                <a:lnTo>
                  <a:pt x="372" y="839"/>
                </a:lnTo>
                <a:lnTo>
                  <a:pt x="371" y="844"/>
                </a:lnTo>
                <a:lnTo>
                  <a:pt x="372" y="850"/>
                </a:lnTo>
                <a:lnTo>
                  <a:pt x="374" y="855"/>
                </a:lnTo>
                <a:lnTo>
                  <a:pt x="380" y="858"/>
                </a:lnTo>
                <a:lnTo>
                  <a:pt x="380" y="858"/>
                </a:lnTo>
                <a:lnTo>
                  <a:pt x="390" y="862"/>
                </a:lnTo>
                <a:lnTo>
                  <a:pt x="401" y="864"/>
                </a:lnTo>
                <a:lnTo>
                  <a:pt x="414" y="865"/>
                </a:lnTo>
                <a:lnTo>
                  <a:pt x="428" y="865"/>
                </a:lnTo>
                <a:lnTo>
                  <a:pt x="452" y="867"/>
                </a:lnTo>
                <a:lnTo>
                  <a:pt x="469" y="865"/>
                </a:lnTo>
                <a:lnTo>
                  <a:pt x="469" y="865"/>
                </a:lnTo>
                <a:lnTo>
                  <a:pt x="481" y="864"/>
                </a:lnTo>
                <a:lnTo>
                  <a:pt x="492" y="861"/>
                </a:lnTo>
                <a:lnTo>
                  <a:pt x="501" y="857"/>
                </a:lnTo>
                <a:lnTo>
                  <a:pt x="505" y="853"/>
                </a:lnTo>
                <a:lnTo>
                  <a:pt x="507" y="851"/>
                </a:lnTo>
                <a:lnTo>
                  <a:pt x="507" y="851"/>
                </a:lnTo>
                <a:lnTo>
                  <a:pt x="510" y="849"/>
                </a:lnTo>
                <a:lnTo>
                  <a:pt x="510" y="844"/>
                </a:lnTo>
                <a:lnTo>
                  <a:pt x="511" y="833"/>
                </a:lnTo>
                <a:lnTo>
                  <a:pt x="511" y="812"/>
                </a:lnTo>
                <a:lnTo>
                  <a:pt x="511" y="781"/>
                </a:lnTo>
                <a:lnTo>
                  <a:pt x="511" y="781"/>
                </a:lnTo>
                <a:lnTo>
                  <a:pt x="514" y="755"/>
                </a:lnTo>
                <a:lnTo>
                  <a:pt x="518" y="728"/>
                </a:lnTo>
                <a:lnTo>
                  <a:pt x="518" y="728"/>
                </a:lnTo>
                <a:lnTo>
                  <a:pt x="521" y="717"/>
                </a:lnTo>
                <a:lnTo>
                  <a:pt x="524" y="699"/>
                </a:lnTo>
                <a:lnTo>
                  <a:pt x="529" y="674"/>
                </a:lnTo>
                <a:lnTo>
                  <a:pt x="564" y="692"/>
                </a:lnTo>
                <a:lnTo>
                  <a:pt x="564" y="692"/>
                </a:lnTo>
                <a:lnTo>
                  <a:pt x="568" y="743"/>
                </a:lnTo>
                <a:lnTo>
                  <a:pt x="571" y="801"/>
                </a:lnTo>
                <a:lnTo>
                  <a:pt x="571" y="801"/>
                </a:lnTo>
                <a:lnTo>
                  <a:pt x="571" y="805"/>
                </a:lnTo>
                <a:lnTo>
                  <a:pt x="570" y="806"/>
                </a:lnTo>
                <a:lnTo>
                  <a:pt x="566" y="806"/>
                </a:lnTo>
                <a:lnTo>
                  <a:pt x="562" y="807"/>
                </a:lnTo>
                <a:lnTo>
                  <a:pt x="558" y="810"/>
                </a:lnTo>
                <a:lnTo>
                  <a:pt x="553" y="812"/>
                </a:lnTo>
                <a:lnTo>
                  <a:pt x="553" y="812"/>
                </a:lnTo>
                <a:lnTo>
                  <a:pt x="542" y="823"/>
                </a:lnTo>
                <a:lnTo>
                  <a:pt x="540" y="827"/>
                </a:lnTo>
                <a:lnTo>
                  <a:pt x="540" y="827"/>
                </a:lnTo>
                <a:lnTo>
                  <a:pt x="539" y="830"/>
                </a:lnTo>
                <a:lnTo>
                  <a:pt x="536" y="841"/>
                </a:lnTo>
                <a:lnTo>
                  <a:pt x="536" y="841"/>
                </a:lnTo>
                <a:lnTo>
                  <a:pt x="535" y="847"/>
                </a:lnTo>
                <a:lnTo>
                  <a:pt x="535" y="855"/>
                </a:lnTo>
                <a:lnTo>
                  <a:pt x="536" y="862"/>
                </a:lnTo>
                <a:lnTo>
                  <a:pt x="537" y="864"/>
                </a:lnTo>
                <a:lnTo>
                  <a:pt x="540" y="865"/>
                </a:lnTo>
                <a:lnTo>
                  <a:pt x="540" y="865"/>
                </a:lnTo>
                <a:lnTo>
                  <a:pt x="548" y="869"/>
                </a:lnTo>
                <a:lnTo>
                  <a:pt x="563" y="873"/>
                </a:lnTo>
                <a:lnTo>
                  <a:pt x="578" y="875"/>
                </a:lnTo>
                <a:lnTo>
                  <a:pt x="589" y="876"/>
                </a:lnTo>
                <a:lnTo>
                  <a:pt x="589" y="876"/>
                </a:lnTo>
                <a:lnTo>
                  <a:pt x="605" y="876"/>
                </a:lnTo>
                <a:lnTo>
                  <a:pt x="621" y="876"/>
                </a:lnTo>
                <a:lnTo>
                  <a:pt x="621" y="876"/>
                </a:lnTo>
                <a:lnTo>
                  <a:pt x="630" y="875"/>
                </a:lnTo>
                <a:lnTo>
                  <a:pt x="644" y="874"/>
                </a:lnTo>
                <a:lnTo>
                  <a:pt x="650" y="873"/>
                </a:lnTo>
                <a:lnTo>
                  <a:pt x="656" y="870"/>
                </a:lnTo>
                <a:lnTo>
                  <a:pt x="661" y="867"/>
                </a:lnTo>
                <a:lnTo>
                  <a:pt x="663" y="862"/>
                </a:lnTo>
                <a:lnTo>
                  <a:pt x="663" y="862"/>
                </a:lnTo>
                <a:lnTo>
                  <a:pt x="664" y="851"/>
                </a:lnTo>
                <a:lnTo>
                  <a:pt x="665" y="841"/>
                </a:lnTo>
                <a:lnTo>
                  <a:pt x="664" y="832"/>
                </a:lnTo>
                <a:lnTo>
                  <a:pt x="663" y="823"/>
                </a:lnTo>
                <a:lnTo>
                  <a:pt x="663" y="823"/>
                </a:lnTo>
                <a:lnTo>
                  <a:pt x="661" y="815"/>
                </a:lnTo>
                <a:lnTo>
                  <a:pt x="659" y="810"/>
                </a:lnTo>
                <a:lnTo>
                  <a:pt x="659" y="801"/>
                </a:lnTo>
                <a:lnTo>
                  <a:pt x="659" y="801"/>
                </a:lnTo>
                <a:lnTo>
                  <a:pt x="661" y="788"/>
                </a:lnTo>
                <a:lnTo>
                  <a:pt x="664" y="771"/>
                </a:lnTo>
                <a:lnTo>
                  <a:pt x="670" y="753"/>
                </a:lnTo>
                <a:lnTo>
                  <a:pt x="705" y="770"/>
                </a:lnTo>
                <a:lnTo>
                  <a:pt x="705" y="770"/>
                </a:lnTo>
                <a:lnTo>
                  <a:pt x="712" y="772"/>
                </a:lnTo>
                <a:lnTo>
                  <a:pt x="722" y="775"/>
                </a:lnTo>
                <a:lnTo>
                  <a:pt x="747" y="780"/>
                </a:lnTo>
                <a:lnTo>
                  <a:pt x="786" y="784"/>
                </a:lnTo>
                <a:lnTo>
                  <a:pt x="786" y="784"/>
                </a:lnTo>
                <a:lnTo>
                  <a:pt x="825" y="788"/>
                </a:lnTo>
                <a:lnTo>
                  <a:pt x="825" y="788"/>
                </a:lnTo>
                <a:lnTo>
                  <a:pt x="836" y="829"/>
                </a:lnTo>
                <a:lnTo>
                  <a:pt x="844" y="862"/>
                </a:lnTo>
                <a:lnTo>
                  <a:pt x="845" y="874"/>
                </a:lnTo>
                <a:lnTo>
                  <a:pt x="846" y="884"/>
                </a:lnTo>
                <a:lnTo>
                  <a:pt x="846" y="884"/>
                </a:lnTo>
                <a:lnTo>
                  <a:pt x="845" y="894"/>
                </a:lnTo>
                <a:lnTo>
                  <a:pt x="843" y="902"/>
                </a:lnTo>
                <a:lnTo>
                  <a:pt x="839" y="908"/>
                </a:lnTo>
                <a:lnTo>
                  <a:pt x="839" y="908"/>
                </a:lnTo>
                <a:lnTo>
                  <a:pt x="833" y="909"/>
                </a:lnTo>
                <a:lnTo>
                  <a:pt x="820" y="913"/>
                </a:lnTo>
                <a:lnTo>
                  <a:pt x="811" y="916"/>
                </a:lnTo>
                <a:lnTo>
                  <a:pt x="804" y="920"/>
                </a:lnTo>
                <a:lnTo>
                  <a:pt x="798" y="923"/>
                </a:lnTo>
                <a:lnTo>
                  <a:pt x="793" y="930"/>
                </a:lnTo>
                <a:lnTo>
                  <a:pt x="793" y="930"/>
                </a:lnTo>
                <a:lnTo>
                  <a:pt x="789" y="938"/>
                </a:lnTo>
                <a:lnTo>
                  <a:pt x="787" y="943"/>
                </a:lnTo>
                <a:lnTo>
                  <a:pt x="786" y="946"/>
                </a:lnTo>
                <a:lnTo>
                  <a:pt x="786" y="946"/>
                </a:lnTo>
                <a:lnTo>
                  <a:pt x="784" y="950"/>
                </a:lnTo>
                <a:lnTo>
                  <a:pt x="780" y="954"/>
                </a:lnTo>
                <a:lnTo>
                  <a:pt x="778" y="957"/>
                </a:lnTo>
                <a:lnTo>
                  <a:pt x="775" y="963"/>
                </a:lnTo>
                <a:lnTo>
                  <a:pt x="774" y="969"/>
                </a:lnTo>
                <a:lnTo>
                  <a:pt x="775" y="975"/>
                </a:lnTo>
                <a:lnTo>
                  <a:pt x="779" y="982"/>
                </a:lnTo>
                <a:lnTo>
                  <a:pt x="779" y="982"/>
                </a:lnTo>
                <a:lnTo>
                  <a:pt x="786" y="988"/>
                </a:lnTo>
                <a:lnTo>
                  <a:pt x="795" y="992"/>
                </a:lnTo>
                <a:lnTo>
                  <a:pt x="805" y="996"/>
                </a:lnTo>
                <a:lnTo>
                  <a:pt x="816" y="1000"/>
                </a:lnTo>
                <a:lnTo>
                  <a:pt x="827" y="1001"/>
                </a:lnTo>
                <a:lnTo>
                  <a:pt x="838" y="1002"/>
                </a:lnTo>
                <a:lnTo>
                  <a:pt x="857" y="1003"/>
                </a:lnTo>
                <a:lnTo>
                  <a:pt x="857" y="1003"/>
                </a:lnTo>
                <a:lnTo>
                  <a:pt x="878" y="1003"/>
                </a:lnTo>
                <a:lnTo>
                  <a:pt x="904" y="1003"/>
                </a:lnTo>
                <a:lnTo>
                  <a:pt x="917" y="1003"/>
                </a:lnTo>
                <a:lnTo>
                  <a:pt x="929" y="1001"/>
                </a:lnTo>
                <a:lnTo>
                  <a:pt x="938" y="997"/>
                </a:lnTo>
                <a:lnTo>
                  <a:pt x="942" y="995"/>
                </a:lnTo>
                <a:lnTo>
                  <a:pt x="945" y="992"/>
                </a:lnTo>
                <a:lnTo>
                  <a:pt x="945" y="992"/>
                </a:lnTo>
                <a:lnTo>
                  <a:pt x="949" y="986"/>
                </a:lnTo>
                <a:lnTo>
                  <a:pt x="953" y="980"/>
                </a:lnTo>
                <a:lnTo>
                  <a:pt x="955" y="973"/>
                </a:lnTo>
                <a:lnTo>
                  <a:pt x="958" y="967"/>
                </a:lnTo>
                <a:lnTo>
                  <a:pt x="958" y="960"/>
                </a:lnTo>
                <a:lnTo>
                  <a:pt x="958" y="954"/>
                </a:lnTo>
                <a:lnTo>
                  <a:pt x="958" y="948"/>
                </a:lnTo>
                <a:lnTo>
                  <a:pt x="955" y="943"/>
                </a:lnTo>
                <a:lnTo>
                  <a:pt x="955" y="943"/>
                </a:lnTo>
                <a:lnTo>
                  <a:pt x="954" y="936"/>
                </a:lnTo>
                <a:lnTo>
                  <a:pt x="954" y="930"/>
                </a:lnTo>
                <a:lnTo>
                  <a:pt x="959" y="915"/>
                </a:lnTo>
                <a:lnTo>
                  <a:pt x="959" y="915"/>
                </a:lnTo>
                <a:lnTo>
                  <a:pt x="961" y="907"/>
                </a:lnTo>
                <a:lnTo>
                  <a:pt x="961" y="892"/>
                </a:lnTo>
                <a:lnTo>
                  <a:pt x="962" y="857"/>
                </a:lnTo>
                <a:lnTo>
                  <a:pt x="962" y="809"/>
                </a:lnTo>
                <a:lnTo>
                  <a:pt x="1069" y="809"/>
                </a:lnTo>
                <a:lnTo>
                  <a:pt x="1069" y="809"/>
                </a:lnTo>
                <a:lnTo>
                  <a:pt x="1073" y="833"/>
                </a:lnTo>
                <a:lnTo>
                  <a:pt x="1077" y="853"/>
                </a:lnTo>
                <a:lnTo>
                  <a:pt x="1079" y="869"/>
                </a:lnTo>
                <a:lnTo>
                  <a:pt x="1079" y="869"/>
                </a:lnTo>
                <a:lnTo>
                  <a:pt x="1079" y="881"/>
                </a:lnTo>
                <a:lnTo>
                  <a:pt x="1078" y="892"/>
                </a:lnTo>
                <a:lnTo>
                  <a:pt x="1076" y="904"/>
                </a:lnTo>
                <a:lnTo>
                  <a:pt x="1076" y="904"/>
                </a:lnTo>
                <a:lnTo>
                  <a:pt x="1073" y="904"/>
                </a:lnTo>
                <a:lnTo>
                  <a:pt x="1066" y="904"/>
                </a:lnTo>
                <a:lnTo>
                  <a:pt x="1063" y="905"/>
                </a:lnTo>
                <a:lnTo>
                  <a:pt x="1058" y="908"/>
                </a:lnTo>
                <a:lnTo>
                  <a:pt x="1054" y="910"/>
                </a:lnTo>
                <a:lnTo>
                  <a:pt x="1051" y="915"/>
                </a:lnTo>
                <a:lnTo>
                  <a:pt x="1051" y="915"/>
                </a:lnTo>
                <a:lnTo>
                  <a:pt x="1044" y="925"/>
                </a:lnTo>
                <a:lnTo>
                  <a:pt x="1038" y="933"/>
                </a:lnTo>
                <a:lnTo>
                  <a:pt x="1034" y="939"/>
                </a:lnTo>
                <a:lnTo>
                  <a:pt x="1030" y="946"/>
                </a:lnTo>
                <a:lnTo>
                  <a:pt x="1030" y="946"/>
                </a:lnTo>
                <a:lnTo>
                  <a:pt x="1030" y="949"/>
                </a:lnTo>
                <a:lnTo>
                  <a:pt x="1030" y="950"/>
                </a:lnTo>
                <a:lnTo>
                  <a:pt x="1034" y="954"/>
                </a:lnTo>
                <a:lnTo>
                  <a:pt x="1038" y="959"/>
                </a:lnTo>
                <a:lnTo>
                  <a:pt x="1047" y="962"/>
                </a:lnTo>
                <a:lnTo>
                  <a:pt x="1055" y="965"/>
                </a:lnTo>
                <a:lnTo>
                  <a:pt x="1065" y="968"/>
                </a:lnTo>
                <a:lnTo>
                  <a:pt x="1076" y="971"/>
                </a:lnTo>
                <a:lnTo>
                  <a:pt x="1087" y="972"/>
                </a:lnTo>
                <a:lnTo>
                  <a:pt x="1087" y="972"/>
                </a:lnTo>
                <a:lnTo>
                  <a:pt x="1106" y="974"/>
                </a:lnTo>
                <a:lnTo>
                  <a:pt x="1124" y="977"/>
                </a:lnTo>
                <a:lnTo>
                  <a:pt x="1140" y="977"/>
                </a:lnTo>
                <a:lnTo>
                  <a:pt x="1147" y="977"/>
                </a:lnTo>
                <a:lnTo>
                  <a:pt x="1153" y="975"/>
                </a:lnTo>
                <a:lnTo>
                  <a:pt x="1153" y="975"/>
                </a:lnTo>
                <a:lnTo>
                  <a:pt x="1166" y="968"/>
                </a:lnTo>
                <a:lnTo>
                  <a:pt x="1174" y="963"/>
                </a:lnTo>
                <a:lnTo>
                  <a:pt x="1180" y="959"/>
                </a:lnTo>
                <a:lnTo>
                  <a:pt x="1186" y="953"/>
                </a:lnTo>
                <a:lnTo>
                  <a:pt x="1191" y="945"/>
                </a:lnTo>
                <a:lnTo>
                  <a:pt x="1192" y="939"/>
                </a:lnTo>
                <a:lnTo>
                  <a:pt x="1193" y="936"/>
                </a:lnTo>
                <a:lnTo>
                  <a:pt x="1192" y="933"/>
                </a:lnTo>
                <a:lnTo>
                  <a:pt x="1192" y="933"/>
                </a:lnTo>
                <a:lnTo>
                  <a:pt x="1186" y="909"/>
                </a:lnTo>
                <a:lnTo>
                  <a:pt x="1185" y="899"/>
                </a:lnTo>
                <a:lnTo>
                  <a:pt x="1185" y="893"/>
                </a:lnTo>
                <a:lnTo>
                  <a:pt x="1185" y="893"/>
                </a:lnTo>
                <a:lnTo>
                  <a:pt x="1187" y="852"/>
                </a:lnTo>
                <a:lnTo>
                  <a:pt x="1188" y="816"/>
                </a:lnTo>
                <a:lnTo>
                  <a:pt x="1188" y="777"/>
                </a:lnTo>
                <a:lnTo>
                  <a:pt x="1188" y="777"/>
                </a:lnTo>
                <a:lnTo>
                  <a:pt x="1205" y="761"/>
                </a:lnTo>
                <a:lnTo>
                  <a:pt x="1222" y="745"/>
                </a:lnTo>
                <a:lnTo>
                  <a:pt x="1242" y="722"/>
                </a:lnTo>
                <a:lnTo>
                  <a:pt x="1265" y="694"/>
                </a:lnTo>
                <a:lnTo>
                  <a:pt x="1277" y="678"/>
                </a:lnTo>
                <a:lnTo>
                  <a:pt x="1288" y="661"/>
                </a:lnTo>
                <a:lnTo>
                  <a:pt x="1299" y="644"/>
                </a:lnTo>
                <a:lnTo>
                  <a:pt x="1309" y="627"/>
                </a:lnTo>
                <a:lnTo>
                  <a:pt x="1319" y="609"/>
                </a:lnTo>
                <a:lnTo>
                  <a:pt x="1326" y="590"/>
                </a:lnTo>
                <a:lnTo>
                  <a:pt x="1326" y="590"/>
                </a:lnTo>
                <a:lnTo>
                  <a:pt x="1332" y="569"/>
                </a:lnTo>
                <a:lnTo>
                  <a:pt x="1337" y="546"/>
                </a:lnTo>
                <a:lnTo>
                  <a:pt x="1339" y="520"/>
                </a:lnTo>
                <a:lnTo>
                  <a:pt x="1340" y="492"/>
                </a:lnTo>
                <a:lnTo>
                  <a:pt x="1340" y="463"/>
                </a:lnTo>
                <a:lnTo>
                  <a:pt x="1338" y="432"/>
                </a:lnTo>
                <a:lnTo>
                  <a:pt x="1334" y="401"/>
                </a:lnTo>
                <a:lnTo>
                  <a:pt x="1329" y="370"/>
                </a:lnTo>
                <a:lnTo>
                  <a:pt x="1323" y="339"/>
                </a:lnTo>
                <a:lnTo>
                  <a:pt x="1317" y="309"/>
                </a:lnTo>
                <a:lnTo>
                  <a:pt x="1309" y="280"/>
                </a:lnTo>
                <a:lnTo>
                  <a:pt x="1300" y="253"/>
                </a:lnTo>
                <a:lnTo>
                  <a:pt x="1291" y="229"/>
                </a:lnTo>
                <a:lnTo>
                  <a:pt x="1281" y="209"/>
                </a:lnTo>
                <a:lnTo>
                  <a:pt x="1270" y="191"/>
                </a:lnTo>
                <a:lnTo>
                  <a:pt x="1259" y="177"/>
                </a:lnTo>
                <a:lnTo>
                  <a:pt x="1259" y="177"/>
                </a:lnTo>
                <a:lnTo>
                  <a:pt x="1247" y="165"/>
                </a:lnTo>
                <a:lnTo>
                  <a:pt x="1235" y="154"/>
                </a:lnTo>
                <a:lnTo>
                  <a:pt x="1211" y="135"/>
                </a:lnTo>
                <a:lnTo>
                  <a:pt x="1186" y="118"/>
                </a:lnTo>
                <a:lnTo>
                  <a:pt x="1163" y="104"/>
                </a:lnTo>
                <a:lnTo>
                  <a:pt x="1142" y="93"/>
                </a:lnTo>
                <a:lnTo>
                  <a:pt x="1125" y="84"/>
                </a:lnTo>
                <a:lnTo>
                  <a:pt x="1111" y="78"/>
                </a:lnTo>
                <a:lnTo>
                  <a:pt x="1111" y="78"/>
                </a:lnTo>
                <a:lnTo>
                  <a:pt x="1066" y="52"/>
                </a:lnTo>
                <a:lnTo>
                  <a:pt x="1025" y="29"/>
                </a:lnTo>
                <a:lnTo>
                  <a:pt x="1006" y="19"/>
                </a:lnTo>
                <a:lnTo>
                  <a:pt x="988" y="10"/>
                </a:lnTo>
                <a:lnTo>
                  <a:pt x="988" y="10"/>
                </a:lnTo>
                <a:lnTo>
                  <a:pt x="979" y="8"/>
                </a:lnTo>
                <a:lnTo>
                  <a:pt x="971" y="6"/>
                </a:lnTo>
                <a:lnTo>
                  <a:pt x="953" y="3"/>
                </a:lnTo>
                <a:lnTo>
                  <a:pt x="937" y="2"/>
                </a:lnTo>
                <a:lnTo>
                  <a:pt x="921" y="3"/>
                </a:lnTo>
                <a:lnTo>
                  <a:pt x="908" y="6"/>
                </a:lnTo>
                <a:lnTo>
                  <a:pt x="897" y="8"/>
                </a:lnTo>
                <a:lnTo>
                  <a:pt x="889" y="10"/>
                </a:lnTo>
                <a:lnTo>
                  <a:pt x="889" y="10"/>
                </a:lnTo>
                <a:lnTo>
                  <a:pt x="879" y="8"/>
                </a:lnTo>
                <a:lnTo>
                  <a:pt x="854" y="4"/>
                </a:lnTo>
                <a:lnTo>
                  <a:pt x="836" y="2"/>
                </a:lnTo>
                <a:lnTo>
                  <a:pt x="816" y="1"/>
                </a:lnTo>
                <a:lnTo>
                  <a:pt x="795" y="0"/>
                </a:lnTo>
                <a:lnTo>
                  <a:pt x="773" y="0"/>
                </a:lnTo>
                <a:lnTo>
                  <a:pt x="773" y="0"/>
                </a:lnTo>
                <a:lnTo>
                  <a:pt x="749" y="2"/>
                </a:lnTo>
                <a:lnTo>
                  <a:pt x="723" y="6"/>
                </a:lnTo>
                <a:lnTo>
                  <a:pt x="699" y="10"/>
                </a:lnTo>
                <a:lnTo>
                  <a:pt x="675" y="15"/>
                </a:lnTo>
                <a:lnTo>
                  <a:pt x="638" y="25"/>
                </a:lnTo>
                <a:lnTo>
                  <a:pt x="626" y="29"/>
                </a:lnTo>
                <a:lnTo>
                  <a:pt x="621" y="32"/>
                </a:lnTo>
                <a:lnTo>
                  <a:pt x="621" y="32"/>
                </a:lnTo>
                <a:lnTo>
                  <a:pt x="617" y="33"/>
                </a:lnTo>
                <a:lnTo>
                  <a:pt x="610" y="36"/>
                </a:lnTo>
                <a:lnTo>
                  <a:pt x="589" y="39"/>
                </a:lnTo>
                <a:lnTo>
                  <a:pt x="563" y="44"/>
                </a:lnTo>
                <a:lnTo>
                  <a:pt x="548" y="48"/>
                </a:lnTo>
                <a:lnTo>
                  <a:pt x="536" y="53"/>
                </a:lnTo>
                <a:lnTo>
                  <a:pt x="536" y="53"/>
                </a:lnTo>
                <a:lnTo>
                  <a:pt x="518" y="61"/>
                </a:lnTo>
                <a:lnTo>
                  <a:pt x="507" y="67"/>
                </a:lnTo>
                <a:lnTo>
                  <a:pt x="498" y="72"/>
                </a:lnTo>
                <a:lnTo>
                  <a:pt x="479" y="78"/>
                </a:lnTo>
                <a:lnTo>
                  <a:pt x="479" y="78"/>
                </a:lnTo>
                <a:lnTo>
                  <a:pt x="457" y="84"/>
                </a:lnTo>
                <a:lnTo>
                  <a:pt x="434" y="88"/>
                </a:lnTo>
                <a:lnTo>
                  <a:pt x="409" y="90"/>
                </a:lnTo>
                <a:lnTo>
                  <a:pt x="380" y="91"/>
                </a:lnTo>
                <a:lnTo>
                  <a:pt x="380" y="91"/>
                </a:lnTo>
                <a:lnTo>
                  <a:pt x="365" y="94"/>
                </a:lnTo>
                <a:lnTo>
                  <a:pt x="349" y="97"/>
                </a:lnTo>
                <a:lnTo>
                  <a:pt x="335" y="104"/>
                </a:lnTo>
                <a:lnTo>
                  <a:pt x="320" y="110"/>
                </a:lnTo>
                <a:lnTo>
                  <a:pt x="308" y="117"/>
                </a:lnTo>
                <a:lnTo>
                  <a:pt x="297" y="125"/>
                </a:lnTo>
                <a:lnTo>
                  <a:pt x="289" y="131"/>
                </a:lnTo>
                <a:lnTo>
                  <a:pt x="283" y="137"/>
                </a:lnTo>
                <a:lnTo>
                  <a:pt x="236" y="194"/>
                </a:lnTo>
                <a:close/>
              </a:path>
            </a:pathLst>
          </a:custGeom>
          <a:gradFill>
            <a:gsLst>
              <a:gs pos="20000">
                <a:schemeClr val="bg2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B4E48836-2EF7-4272-BDF7-E5906325F221}"/>
              </a:ext>
            </a:extLst>
          </p:cNvPr>
          <p:cNvSpPr>
            <a:spLocks/>
          </p:cNvSpPr>
          <p:nvPr/>
        </p:nvSpPr>
        <p:spPr bwMode="auto">
          <a:xfrm>
            <a:off x="6775648" y="1292065"/>
            <a:ext cx="2299342" cy="1987656"/>
          </a:xfrm>
          <a:custGeom>
            <a:avLst/>
            <a:gdLst>
              <a:gd name="T0" fmla="*/ 282 w 1291"/>
              <a:gd name="T1" fmla="*/ 127 h 1116"/>
              <a:gd name="T2" fmla="*/ 257 w 1291"/>
              <a:gd name="T3" fmla="*/ 133 h 1116"/>
              <a:gd name="T4" fmla="*/ 254 w 1291"/>
              <a:gd name="T5" fmla="*/ 232 h 1116"/>
              <a:gd name="T6" fmla="*/ 210 w 1291"/>
              <a:gd name="T7" fmla="*/ 277 h 1116"/>
              <a:gd name="T8" fmla="*/ 168 w 1291"/>
              <a:gd name="T9" fmla="*/ 309 h 1116"/>
              <a:gd name="T10" fmla="*/ 147 w 1291"/>
              <a:gd name="T11" fmla="*/ 356 h 1116"/>
              <a:gd name="T12" fmla="*/ 100 w 1291"/>
              <a:gd name="T13" fmla="*/ 470 h 1116"/>
              <a:gd name="T14" fmla="*/ 25 w 1291"/>
              <a:gd name="T15" fmla="*/ 499 h 1116"/>
              <a:gd name="T16" fmla="*/ 0 w 1291"/>
              <a:gd name="T17" fmla="*/ 551 h 1116"/>
              <a:gd name="T18" fmla="*/ 37 w 1291"/>
              <a:gd name="T19" fmla="*/ 669 h 1116"/>
              <a:gd name="T20" fmla="*/ 54 w 1291"/>
              <a:gd name="T21" fmla="*/ 719 h 1116"/>
              <a:gd name="T22" fmla="*/ 168 w 1291"/>
              <a:gd name="T23" fmla="*/ 764 h 1116"/>
              <a:gd name="T24" fmla="*/ 268 w 1291"/>
              <a:gd name="T25" fmla="*/ 848 h 1116"/>
              <a:gd name="T26" fmla="*/ 286 w 1291"/>
              <a:gd name="T27" fmla="*/ 964 h 1116"/>
              <a:gd name="T28" fmla="*/ 308 w 1291"/>
              <a:gd name="T29" fmla="*/ 1030 h 1116"/>
              <a:gd name="T30" fmla="*/ 292 w 1291"/>
              <a:gd name="T31" fmla="*/ 1074 h 1116"/>
              <a:gd name="T32" fmla="*/ 316 w 1291"/>
              <a:gd name="T33" fmla="*/ 1110 h 1116"/>
              <a:gd name="T34" fmla="*/ 369 w 1291"/>
              <a:gd name="T35" fmla="*/ 1109 h 1116"/>
              <a:gd name="T36" fmla="*/ 423 w 1291"/>
              <a:gd name="T37" fmla="*/ 1103 h 1116"/>
              <a:gd name="T38" fmla="*/ 425 w 1291"/>
              <a:gd name="T39" fmla="*/ 1052 h 1116"/>
              <a:gd name="T40" fmla="*/ 400 w 1291"/>
              <a:gd name="T41" fmla="*/ 939 h 1116"/>
              <a:gd name="T42" fmla="*/ 432 w 1291"/>
              <a:gd name="T43" fmla="*/ 820 h 1116"/>
              <a:gd name="T44" fmla="*/ 571 w 1291"/>
              <a:gd name="T45" fmla="*/ 938 h 1116"/>
              <a:gd name="T46" fmla="*/ 715 w 1291"/>
              <a:gd name="T47" fmla="*/ 1023 h 1116"/>
              <a:gd name="T48" fmla="*/ 716 w 1291"/>
              <a:gd name="T49" fmla="*/ 1069 h 1116"/>
              <a:gd name="T50" fmla="*/ 757 w 1291"/>
              <a:gd name="T51" fmla="*/ 1083 h 1116"/>
              <a:gd name="T52" fmla="*/ 799 w 1291"/>
              <a:gd name="T53" fmla="*/ 1060 h 1116"/>
              <a:gd name="T54" fmla="*/ 803 w 1291"/>
              <a:gd name="T55" fmla="*/ 988 h 1116"/>
              <a:gd name="T56" fmla="*/ 757 w 1291"/>
              <a:gd name="T57" fmla="*/ 944 h 1116"/>
              <a:gd name="T58" fmla="*/ 705 w 1291"/>
              <a:gd name="T59" fmla="*/ 857 h 1116"/>
              <a:gd name="T60" fmla="*/ 821 w 1291"/>
              <a:gd name="T61" fmla="*/ 821 h 1116"/>
              <a:gd name="T62" fmla="*/ 857 w 1291"/>
              <a:gd name="T63" fmla="*/ 931 h 1116"/>
              <a:gd name="T64" fmla="*/ 828 w 1291"/>
              <a:gd name="T65" fmla="*/ 1020 h 1116"/>
              <a:gd name="T66" fmla="*/ 851 w 1291"/>
              <a:gd name="T67" fmla="*/ 1071 h 1116"/>
              <a:gd name="T68" fmla="*/ 891 w 1291"/>
              <a:gd name="T69" fmla="*/ 1091 h 1116"/>
              <a:gd name="T70" fmla="*/ 933 w 1291"/>
              <a:gd name="T71" fmla="*/ 1077 h 1116"/>
              <a:gd name="T72" fmla="*/ 962 w 1291"/>
              <a:gd name="T73" fmla="*/ 1053 h 1116"/>
              <a:gd name="T74" fmla="*/ 966 w 1291"/>
              <a:gd name="T75" fmla="*/ 932 h 1116"/>
              <a:gd name="T76" fmla="*/ 1048 w 1291"/>
              <a:gd name="T77" fmla="*/ 808 h 1116"/>
              <a:gd name="T78" fmla="*/ 1137 w 1291"/>
              <a:gd name="T79" fmla="*/ 857 h 1116"/>
              <a:gd name="T80" fmla="*/ 1208 w 1291"/>
              <a:gd name="T81" fmla="*/ 896 h 1116"/>
              <a:gd name="T82" fmla="*/ 1257 w 1291"/>
              <a:gd name="T83" fmla="*/ 913 h 1116"/>
              <a:gd name="T84" fmla="*/ 1283 w 1291"/>
              <a:gd name="T85" fmla="*/ 914 h 1116"/>
              <a:gd name="T86" fmla="*/ 1283 w 1291"/>
              <a:gd name="T87" fmla="*/ 822 h 1116"/>
              <a:gd name="T88" fmla="*/ 1251 w 1291"/>
              <a:gd name="T89" fmla="*/ 758 h 1116"/>
              <a:gd name="T90" fmla="*/ 1171 w 1291"/>
              <a:gd name="T91" fmla="*/ 753 h 1116"/>
              <a:gd name="T92" fmla="*/ 1131 w 1291"/>
              <a:gd name="T93" fmla="*/ 693 h 1116"/>
              <a:gd name="T94" fmla="*/ 1211 w 1291"/>
              <a:gd name="T95" fmla="*/ 577 h 1116"/>
              <a:gd name="T96" fmla="*/ 1234 w 1291"/>
              <a:gd name="T97" fmla="*/ 441 h 1116"/>
              <a:gd name="T98" fmla="*/ 1253 w 1291"/>
              <a:gd name="T99" fmla="*/ 479 h 1116"/>
              <a:gd name="T100" fmla="*/ 1228 w 1291"/>
              <a:gd name="T101" fmla="*/ 321 h 1116"/>
              <a:gd name="T102" fmla="*/ 1096 w 1291"/>
              <a:gd name="T103" fmla="*/ 127 h 1116"/>
              <a:gd name="T104" fmla="*/ 886 w 1291"/>
              <a:gd name="T105" fmla="*/ 18 h 1116"/>
              <a:gd name="T106" fmla="*/ 736 w 1291"/>
              <a:gd name="T107" fmla="*/ 9 h 1116"/>
              <a:gd name="T108" fmla="*/ 606 w 1291"/>
              <a:gd name="T109" fmla="*/ 42 h 1116"/>
              <a:gd name="T110" fmla="*/ 495 w 1291"/>
              <a:gd name="T111" fmla="*/ 64 h 1116"/>
              <a:gd name="T112" fmla="*/ 426 w 1291"/>
              <a:gd name="T113" fmla="*/ 127 h 1116"/>
              <a:gd name="T114" fmla="*/ 374 w 1291"/>
              <a:gd name="T115" fmla="*/ 151 h 1116"/>
              <a:gd name="T116" fmla="*/ 317 w 1291"/>
              <a:gd name="T117" fmla="*/ 176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91" h="1116">
                <a:moveTo>
                  <a:pt x="281" y="208"/>
                </a:moveTo>
                <a:lnTo>
                  <a:pt x="281" y="208"/>
                </a:lnTo>
                <a:lnTo>
                  <a:pt x="282" y="191"/>
                </a:lnTo>
                <a:lnTo>
                  <a:pt x="282" y="175"/>
                </a:lnTo>
                <a:lnTo>
                  <a:pt x="281" y="158"/>
                </a:lnTo>
                <a:lnTo>
                  <a:pt x="281" y="158"/>
                </a:lnTo>
                <a:lnTo>
                  <a:pt x="281" y="150"/>
                </a:lnTo>
                <a:lnTo>
                  <a:pt x="281" y="141"/>
                </a:lnTo>
                <a:lnTo>
                  <a:pt x="282" y="127"/>
                </a:lnTo>
                <a:lnTo>
                  <a:pt x="282" y="122"/>
                </a:lnTo>
                <a:lnTo>
                  <a:pt x="281" y="117"/>
                </a:lnTo>
                <a:lnTo>
                  <a:pt x="279" y="116"/>
                </a:lnTo>
                <a:lnTo>
                  <a:pt x="274" y="116"/>
                </a:lnTo>
                <a:lnTo>
                  <a:pt x="274" y="116"/>
                </a:lnTo>
                <a:lnTo>
                  <a:pt x="272" y="117"/>
                </a:lnTo>
                <a:lnTo>
                  <a:pt x="268" y="118"/>
                </a:lnTo>
                <a:lnTo>
                  <a:pt x="263" y="124"/>
                </a:lnTo>
                <a:lnTo>
                  <a:pt x="257" y="133"/>
                </a:lnTo>
                <a:lnTo>
                  <a:pt x="252" y="142"/>
                </a:lnTo>
                <a:lnTo>
                  <a:pt x="249" y="152"/>
                </a:lnTo>
                <a:lnTo>
                  <a:pt x="245" y="162"/>
                </a:lnTo>
                <a:lnTo>
                  <a:pt x="243" y="170"/>
                </a:lnTo>
                <a:lnTo>
                  <a:pt x="243" y="176"/>
                </a:lnTo>
                <a:lnTo>
                  <a:pt x="243" y="176"/>
                </a:lnTo>
                <a:lnTo>
                  <a:pt x="244" y="190"/>
                </a:lnTo>
                <a:lnTo>
                  <a:pt x="247" y="209"/>
                </a:lnTo>
                <a:lnTo>
                  <a:pt x="254" y="232"/>
                </a:lnTo>
                <a:lnTo>
                  <a:pt x="239" y="257"/>
                </a:lnTo>
                <a:lnTo>
                  <a:pt x="239" y="257"/>
                </a:lnTo>
                <a:lnTo>
                  <a:pt x="234" y="257"/>
                </a:lnTo>
                <a:lnTo>
                  <a:pt x="228" y="259"/>
                </a:lnTo>
                <a:lnTo>
                  <a:pt x="221" y="261"/>
                </a:lnTo>
                <a:lnTo>
                  <a:pt x="221" y="261"/>
                </a:lnTo>
                <a:lnTo>
                  <a:pt x="217" y="263"/>
                </a:lnTo>
                <a:lnTo>
                  <a:pt x="215" y="267"/>
                </a:lnTo>
                <a:lnTo>
                  <a:pt x="210" y="277"/>
                </a:lnTo>
                <a:lnTo>
                  <a:pt x="208" y="285"/>
                </a:lnTo>
                <a:lnTo>
                  <a:pt x="208" y="289"/>
                </a:lnTo>
                <a:lnTo>
                  <a:pt x="200" y="296"/>
                </a:lnTo>
                <a:lnTo>
                  <a:pt x="200" y="296"/>
                </a:lnTo>
                <a:lnTo>
                  <a:pt x="198" y="296"/>
                </a:lnTo>
                <a:lnTo>
                  <a:pt x="193" y="297"/>
                </a:lnTo>
                <a:lnTo>
                  <a:pt x="183" y="301"/>
                </a:lnTo>
                <a:lnTo>
                  <a:pt x="168" y="309"/>
                </a:lnTo>
                <a:lnTo>
                  <a:pt x="168" y="309"/>
                </a:lnTo>
                <a:lnTo>
                  <a:pt x="161" y="315"/>
                </a:lnTo>
                <a:lnTo>
                  <a:pt x="155" y="320"/>
                </a:lnTo>
                <a:lnTo>
                  <a:pt x="152" y="324"/>
                </a:lnTo>
                <a:lnTo>
                  <a:pt x="150" y="329"/>
                </a:lnTo>
                <a:lnTo>
                  <a:pt x="148" y="336"/>
                </a:lnTo>
                <a:lnTo>
                  <a:pt x="147" y="346"/>
                </a:lnTo>
                <a:lnTo>
                  <a:pt x="147" y="346"/>
                </a:lnTo>
                <a:lnTo>
                  <a:pt x="146" y="350"/>
                </a:lnTo>
                <a:lnTo>
                  <a:pt x="147" y="356"/>
                </a:lnTo>
                <a:lnTo>
                  <a:pt x="150" y="370"/>
                </a:lnTo>
                <a:lnTo>
                  <a:pt x="155" y="384"/>
                </a:lnTo>
                <a:lnTo>
                  <a:pt x="155" y="384"/>
                </a:lnTo>
                <a:lnTo>
                  <a:pt x="142" y="408"/>
                </a:lnTo>
                <a:lnTo>
                  <a:pt x="122" y="447"/>
                </a:lnTo>
                <a:lnTo>
                  <a:pt x="122" y="447"/>
                </a:lnTo>
                <a:lnTo>
                  <a:pt x="117" y="456"/>
                </a:lnTo>
                <a:lnTo>
                  <a:pt x="109" y="463"/>
                </a:lnTo>
                <a:lnTo>
                  <a:pt x="100" y="470"/>
                </a:lnTo>
                <a:lnTo>
                  <a:pt x="92" y="476"/>
                </a:lnTo>
                <a:lnTo>
                  <a:pt x="76" y="486"/>
                </a:lnTo>
                <a:lnTo>
                  <a:pt x="70" y="490"/>
                </a:lnTo>
                <a:lnTo>
                  <a:pt x="70" y="490"/>
                </a:lnTo>
                <a:lnTo>
                  <a:pt x="63" y="490"/>
                </a:lnTo>
                <a:lnTo>
                  <a:pt x="56" y="490"/>
                </a:lnTo>
                <a:lnTo>
                  <a:pt x="46" y="492"/>
                </a:lnTo>
                <a:lnTo>
                  <a:pt x="35" y="494"/>
                </a:lnTo>
                <a:lnTo>
                  <a:pt x="25" y="499"/>
                </a:lnTo>
                <a:lnTo>
                  <a:pt x="19" y="503"/>
                </a:lnTo>
                <a:lnTo>
                  <a:pt x="14" y="508"/>
                </a:lnTo>
                <a:lnTo>
                  <a:pt x="11" y="513"/>
                </a:lnTo>
                <a:lnTo>
                  <a:pt x="6" y="519"/>
                </a:lnTo>
                <a:lnTo>
                  <a:pt x="6" y="519"/>
                </a:lnTo>
                <a:lnTo>
                  <a:pt x="2" y="526"/>
                </a:lnTo>
                <a:lnTo>
                  <a:pt x="1" y="533"/>
                </a:lnTo>
                <a:lnTo>
                  <a:pt x="0" y="542"/>
                </a:lnTo>
                <a:lnTo>
                  <a:pt x="0" y="551"/>
                </a:lnTo>
                <a:lnTo>
                  <a:pt x="1" y="571"/>
                </a:lnTo>
                <a:lnTo>
                  <a:pt x="6" y="590"/>
                </a:lnTo>
                <a:lnTo>
                  <a:pt x="11" y="608"/>
                </a:lnTo>
                <a:lnTo>
                  <a:pt x="17" y="625"/>
                </a:lnTo>
                <a:lnTo>
                  <a:pt x="24" y="646"/>
                </a:lnTo>
                <a:lnTo>
                  <a:pt x="24" y="646"/>
                </a:lnTo>
                <a:lnTo>
                  <a:pt x="25" y="650"/>
                </a:lnTo>
                <a:lnTo>
                  <a:pt x="29" y="656"/>
                </a:lnTo>
                <a:lnTo>
                  <a:pt x="37" y="669"/>
                </a:lnTo>
                <a:lnTo>
                  <a:pt x="48" y="681"/>
                </a:lnTo>
                <a:lnTo>
                  <a:pt x="66" y="691"/>
                </a:lnTo>
                <a:lnTo>
                  <a:pt x="66" y="691"/>
                </a:lnTo>
                <a:lnTo>
                  <a:pt x="63" y="694"/>
                </a:lnTo>
                <a:lnTo>
                  <a:pt x="59" y="696"/>
                </a:lnTo>
                <a:lnTo>
                  <a:pt x="56" y="701"/>
                </a:lnTo>
                <a:lnTo>
                  <a:pt x="53" y="706"/>
                </a:lnTo>
                <a:lnTo>
                  <a:pt x="53" y="712"/>
                </a:lnTo>
                <a:lnTo>
                  <a:pt x="54" y="719"/>
                </a:lnTo>
                <a:lnTo>
                  <a:pt x="59" y="727"/>
                </a:lnTo>
                <a:lnTo>
                  <a:pt x="59" y="727"/>
                </a:lnTo>
                <a:lnTo>
                  <a:pt x="63" y="731"/>
                </a:lnTo>
                <a:lnTo>
                  <a:pt x="69" y="735"/>
                </a:lnTo>
                <a:lnTo>
                  <a:pt x="84" y="742"/>
                </a:lnTo>
                <a:lnTo>
                  <a:pt x="104" y="750"/>
                </a:lnTo>
                <a:lnTo>
                  <a:pt x="124" y="756"/>
                </a:lnTo>
                <a:lnTo>
                  <a:pt x="146" y="760"/>
                </a:lnTo>
                <a:lnTo>
                  <a:pt x="168" y="764"/>
                </a:lnTo>
                <a:lnTo>
                  <a:pt x="186" y="768"/>
                </a:lnTo>
                <a:lnTo>
                  <a:pt x="200" y="769"/>
                </a:lnTo>
                <a:lnTo>
                  <a:pt x="200" y="769"/>
                </a:lnTo>
                <a:lnTo>
                  <a:pt x="225" y="770"/>
                </a:lnTo>
                <a:lnTo>
                  <a:pt x="249" y="771"/>
                </a:lnTo>
                <a:lnTo>
                  <a:pt x="275" y="771"/>
                </a:lnTo>
                <a:lnTo>
                  <a:pt x="275" y="771"/>
                </a:lnTo>
                <a:lnTo>
                  <a:pt x="270" y="810"/>
                </a:lnTo>
                <a:lnTo>
                  <a:pt x="268" y="848"/>
                </a:lnTo>
                <a:lnTo>
                  <a:pt x="267" y="867"/>
                </a:lnTo>
                <a:lnTo>
                  <a:pt x="267" y="886"/>
                </a:lnTo>
                <a:lnTo>
                  <a:pt x="267" y="886"/>
                </a:lnTo>
                <a:lnTo>
                  <a:pt x="268" y="900"/>
                </a:lnTo>
                <a:lnTo>
                  <a:pt x="270" y="914"/>
                </a:lnTo>
                <a:lnTo>
                  <a:pt x="273" y="927"/>
                </a:lnTo>
                <a:lnTo>
                  <a:pt x="276" y="941"/>
                </a:lnTo>
                <a:lnTo>
                  <a:pt x="281" y="953"/>
                </a:lnTo>
                <a:lnTo>
                  <a:pt x="286" y="964"/>
                </a:lnTo>
                <a:lnTo>
                  <a:pt x="297" y="985"/>
                </a:lnTo>
                <a:lnTo>
                  <a:pt x="308" y="1002"/>
                </a:lnTo>
                <a:lnTo>
                  <a:pt x="316" y="1016"/>
                </a:lnTo>
                <a:lnTo>
                  <a:pt x="326" y="1027"/>
                </a:lnTo>
                <a:lnTo>
                  <a:pt x="326" y="1027"/>
                </a:lnTo>
                <a:lnTo>
                  <a:pt x="322" y="1027"/>
                </a:lnTo>
                <a:lnTo>
                  <a:pt x="319" y="1028"/>
                </a:lnTo>
                <a:lnTo>
                  <a:pt x="314" y="1028"/>
                </a:lnTo>
                <a:lnTo>
                  <a:pt x="308" y="1030"/>
                </a:lnTo>
                <a:lnTo>
                  <a:pt x="303" y="1035"/>
                </a:lnTo>
                <a:lnTo>
                  <a:pt x="297" y="1040"/>
                </a:lnTo>
                <a:lnTo>
                  <a:pt x="292" y="1048"/>
                </a:lnTo>
                <a:lnTo>
                  <a:pt x="292" y="1048"/>
                </a:lnTo>
                <a:lnTo>
                  <a:pt x="290" y="1053"/>
                </a:lnTo>
                <a:lnTo>
                  <a:pt x="289" y="1057"/>
                </a:lnTo>
                <a:lnTo>
                  <a:pt x="289" y="1062"/>
                </a:lnTo>
                <a:lnTo>
                  <a:pt x="289" y="1065"/>
                </a:lnTo>
                <a:lnTo>
                  <a:pt x="292" y="1074"/>
                </a:lnTo>
                <a:lnTo>
                  <a:pt x="296" y="1081"/>
                </a:lnTo>
                <a:lnTo>
                  <a:pt x="301" y="1086"/>
                </a:lnTo>
                <a:lnTo>
                  <a:pt x="305" y="1091"/>
                </a:lnTo>
                <a:lnTo>
                  <a:pt x="309" y="1094"/>
                </a:lnTo>
                <a:lnTo>
                  <a:pt x="309" y="1094"/>
                </a:lnTo>
                <a:lnTo>
                  <a:pt x="309" y="1097"/>
                </a:lnTo>
                <a:lnTo>
                  <a:pt x="310" y="1104"/>
                </a:lnTo>
                <a:lnTo>
                  <a:pt x="313" y="1108"/>
                </a:lnTo>
                <a:lnTo>
                  <a:pt x="316" y="1110"/>
                </a:lnTo>
                <a:lnTo>
                  <a:pt x="321" y="1114"/>
                </a:lnTo>
                <a:lnTo>
                  <a:pt x="327" y="1115"/>
                </a:lnTo>
                <a:lnTo>
                  <a:pt x="327" y="1115"/>
                </a:lnTo>
                <a:lnTo>
                  <a:pt x="334" y="1116"/>
                </a:lnTo>
                <a:lnTo>
                  <a:pt x="342" y="1116"/>
                </a:lnTo>
                <a:lnTo>
                  <a:pt x="356" y="1114"/>
                </a:lnTo>
                <a:lnTo>
                  <a:pt x="366" y="1110"/>
                </a:lnTo>
                <a:lnTo>
                  <a:pt x="369" y="1109"/>
                </a:lnTo>
                <a:lnTo>
                  <a:pt x="369" y="1109"/>
                </a:lnTo>
                <a:lnTo>
                  <a:pt x="373" y="1110"/>
                </a:lnTo>
                <a:lnTo>
                  <a:pt x="384" y="1112"/>
                </a:lnTo>
                <a:lnTo>
                  <a:pt x="390" y="1114"/>
                </a:lnTo>
                <a:lnTo>
                  <a:pt x="397" y="1114"/>
                </a:lnTo>
                <a:lnTo>
                  <a:pt x="404" y="1114"/>
                </a:lnTo>
                <a:lnTo>
                  <a:pt x="412" y="1111"/>
                </a:lnTo>
                <a:lnTo>
                  <a:pt x="412" y="1111"/>
                </a:lnTo>
                <a:lnTo>
                  <a:pt x="418" y="1109"/>
                </a:lnTo>
                <a:lnTo>
                  <a:pt x="423" y="1103"/>
                </a:lnTo>
                <a:lnTo>
                  <a:pt x="427" y="1097"/>
                </a:lnTo>
                <a:lnTo>
                  <a:pt x="430" y="1091"/>
                </a:lnTo>
                <a:lnTo>
                  <a:pt x="431" y="1083"/>
                </a:lnTo>
                <a:lnTo>
                  <a:pt x="431" y="1075"/>
                </a:lnTo>
                <a:lnTo>
                  <a:pt x="431" y="1069"/>
                </a:lnTo>
                <a:lnTo>
                  <a:pt x="430" y="1063"/>
                </a:lnTo>
                <a:lnTo>
                  <a:pt x="430" y="1063"/>
                </a:lnTo>
                <a:lnTo>
                  <a:pt x="427" y="1057"/>
                </a:lnTo>
                <a:lnTo>
                  <a:pt x="425" y="1052"/>
                </a:lnTo>
                <a:lnTo>
                  <a:pt x="418" y="1041"/>
                </a:lnTo>
                <a:lnTo>
                  <a:pt x="414" y="1033"/>
                </a:lnTo>
                <a:lnTo>
                  <a:pt x="410" y="1023"/>
                </a:lnTo>
                <a:lnTo>
                  <a:pt x="408" y="1011"/>
                </a:lnTo>
                <a:lnTo>
                  <a:pt x="404" y="995"/>
                </a:lnTo>
                <a:lnTo>
                  <a:pt x="404" y="995"/>
                </a:lnTo>
                <a:lnTo>
                  <a:pt x="402" y="977"/>
                </a:lnTo>
                <a:lnTo>
                  <a:pt x="401" y="958"/>
                </a:lnTo>
                <a:lnTo>
                  <a:pt x="400" y="939"/>
                </a:lnTo>
                <a:lnTo>
                  <a:pt x="400" y="920"/>
                </a:lnTo>
                <a:lnTo>
                  <a:pt x="401" y="902"/>
                </a:lnTo>
                <a:lnTo>
                  <a:pt x="402" y="886"/>
                </a:lnTo>
                <a:lnTo>
                  <a:pt x="406" y="870"/>
                </a:lnTo>
                <a:lnTo>
                  <a:pt x="409" y="858"/>
                </a:lnTo>
                <a:lnTo>
                  <a:pt x="409" y="858"/>
                </a:lnTo>
                <a:lnTo>
                  <a:pt x="414" y="848"/>
                </a:lnTo>
                <a:lnTo>
                  <a:pt x="420" y="838"/>
                </a:lnTo>
                <a:lnTo>
                  <a:pt x="432" y="820"/>
                </a:lnTo>
                <a:lnTo>
                  <a:pt x="442" y="806"/>
                </a:lnTo>
                <a:lnTo>
                  <a:pt x="445" y="802"/>
                </a:lnTo>
                <a:lnTo>
                  <a:pt x="511" y="808"/>
                </a:lnTo>
                <a:lnTo>
                  <a:pt x="511" y="808"/>
                </a:lnTo>
                <a:lnTo>
                  <a:pt x="531" y="856"/>
                </a:lnTo>
                <a:lnTo>
                  <a:pt x="551" y="898"/>
                </a:lnTo>
                <a:lnTo>
                  <a:pt x="560" y="920"/>
                </a:lnTo>
                <a:lnTo>
                  <a:pt x="571" y="938"/>
                </a:lnTo>
                <a:lnTo>
                  <a:pt x="571" y="938"/>
                </a:lnTo>
                <a:lnTo>
                  <a:pt x="576" y="947"/>
                </a:lnTo>
                <a:lnTo>
                  <a:pt x="584" y="955"/>
                </a:lnTo>
                <a:lnTo>
                  <a:pt x="594" y="964"/>
                </a:lnTo>
                <a:lnTo>
                  <a:pt x="604" y="971"/>
                </a:lnTo>
                <a:lnTo>
                  <a:pt x="628" y="985"/>
                </a:lnTo>
                <a:lnTo>
                  <a:pt x="652" y="999"/>
                </a:lnTo>
                <a:lnTo>
                  <a:pt x="676" y="1008"/>
                </a:lnTo>
                <a:lnTo>
                  <a:pt x="697" y="1017"/>
                </a:lnTo>
                <a:lnTo>
                  <a:pt x="715" y="1023"/>
                </a:lnTo>
                <a:lnTo>
                  <a:pt x="715" y="1023"/>
                </a:lnTo>
                <a:lnTo>
                  <a:pt x="712" y="1028"/>
                </a:lnTo>
                <a:lnTo>
                  <a:pt x="707" y="1039"/>
                </a:lnTo>
                <a:lnTo>
                  <a:pt x="706" y="1046"/>
                </a:lnTo>
                <a:lnTo>
                  <a:pt x="706" y="1052"/>
                </a:lnTo>
                <a:lnTo>
                  <a:pt x="707" y="1059"/>
                </a:lnTo>
                <a:lnTo>
                  <a:pt x="710" y="1065"/>
                </a:lnTo>
                <a:lnTo>
                  <a:pt x="710" y="1065"/>
                </a:lnTo>
                <a:lnTo>
                  <a:pt x="716" y="1069"/>
                </a:lnTo>
                <a:lnTo>
                  <a:pt x="721" y="1072"/>
                </a:lnTo>
                <a:lnTo>
                  <a:pt x="726" y="1074"/>
                </a:lnTo>
                <a:lnTo>
                  <a:pt x="730" y="1074"/>
                </a:lnTo>
                <a:lnTo>
                  <a:pt x="736" y="1074"/>
                </a:lnTo>
                <a:lnTo>
                  <a:pt x="740" y="1072"/>
                </a:lnTo>
                <a:lnTo>
                  <a:pt x="740" y="1072"/>
                </a:lnTo>
                <a:lnTo>
                  <a:pt x="742" y="1076"/>
                </a:lnTo>
                <a:lnTo>
                  <a:pt x="751" y="1081"/>
                </a:lnTo>
                <a:lnTo>
                  <a:pt x="757" y="1083"/>
                </a:lnTo>
                <a:lnTo>
                  <a:pt x="764" y="1085"/>
                </a:lnTo>
                <a:lnTo>
                  <a:pt x="771" y="1085"/>
                </a:lnTo>
                <a:lnTo>
                  <a:pt x="779" y="1083"/>
                </a:lnTo>
                <a:lnTo>
                  <a:pt x="779" y="1083"/>
                </a:lnTo>
                <a:lnTo>
                  <a:pt x="786" y="1081"/>
                </a:lnTo>
                <a:lnTo>
                  <a:pt x="791" y="1076"/>
                </a:lnTo>
                <a:lnTo>
                  <a:pt x="794" y="1072"/>
                </a:lnTo>
                <a:lnTo>
                  <a:pt x="797" y="1068"/>
                </a:lnTo>
                <a:lnTo>
                  <a:pt x="799" y="1060"/>
                </a:lnTo>
                <a:lnTo>
                  <a:pt x="799" y="1056"/>
                </a:lnTo>
                <a:lnTo>
                  <a:pt x="799" y="1056"/>
                </a:lnTo>
                <a:lnTo>
                  <a:pt x="802" y="1047"/>
                </a:lnTo>
                <a:lnTo>
                  <a:pt x="805" y="1031"/>
                </a:lnTo>
                <a:lnTo>
                  <a:pt x="806" y="1022"/>
                </a:lnTo>
                <a:lnTo>
                  <a:pt x="806" y="1011"/>
                </a:lnTo>
                <a:lnTo>
                  <a:pt x="806" y="1000"/>
                </a:lnTo>
                <a:lnTo>
                  <a:pt x="803" y="988"/>
                </a:lnTo>
                <a:lnTo>
                  <a:pt x="803" y="988"/>
                </a:lnTo>
                <a:lnTo>
                  <a:pt x="799" y="978"/>
                </a:lnTo>
                <a:lnTo>
                  <a:pt x="794" y="970"/>
                </a:lnTo>
                <a:lnTo>
                  <a:pt x="790" y="962"/>
                </a:lnTo>
                <a:lnTo>
                  <a:pt x="784" y="958"/>
                </a:lnTo>
                <a:lnTo>
                  <a:pt x="775" y="952"/>
                </a:lnTo>
                <a:lnTo>
                  <a:pt x="771" y="949"/>
                </a:lnTo>
                <a:lnTo>
                  <a:pt x="771" y="949"/>
                </a:lnTo>
                <a:lnTo>
                  <a:pt x="767" y="948"/>
                </a:lnTo>
                <a:lnTo>
                  <a:pt x="757" y="944"/>
                </a:lnTo>
                <a:lnTo>
                  <a:pt x="745" y="938"/>
                </a:lnTo>
                <a:lnTo>
                  <a:pt x="740" y="936"/>
                </a:lnTo>
                <a:lnTo>
                  <a:pt x="736" y="932"/>
                </a:lnTo>
                <a:lnTo>
                  <a:pt x="736" y="932"/>
                </a:lnTo>
                <a:lnTo>
                  <a:pt x="729" y="918"/>
                </a:lnTo>
                <a:lnTo>
                  <a:pt x="718" y="896"/>
                </a:lnTo>
                <a:lnTo>
                  <a:pt x="710" y="874"/>
                </a:lnTo>
                <a:lnTo>
                  <a:pt x="706" y="864"/>
                </a:lnTo>
                <a:lnTo>
                  <a:pt x="705" y="857"/>
                </a:lnTo>
                <a:lnTo>
                  <a:pt x="705" y="857"/>
                </a:lnTo>
                <a:lnTo>
                  <a:pt x="701" y="831"/>
                </a:lnTo>
                <a:lnTo>
                  <a:pt x="701" y="815"/>
                </a:lnTo>
                <a:lnTo>
                  <a:pt x="701" y="815"/>
                </a:lnTo>
                <a:lnTo>
                  <a:pt x="730" y="817"/>
                </a:lnTo>
                <a:lnTo>
                  <a:pt x="790" y="822"/>
                </a:lnTo>
                <a:lnTo>
                  <a:pt x="790" y="822"/>
                </a:lnTo>
                <a:lnTo>
                  <a:pt x="804" y="822"/>
                </a:lnTo>
                <a:lnTo>
                  <a:pt x="821" y="821"/>
                </a:lnTo>
                <a:lnTo>
                  <a:pt x="837" y="820"/>
                </a:lnTo>
                <a:lnTo>
                  <a:pt x="852" y="816"/>
                </a:lnTo>
                <a:lnTo>
                  <a:pt x="878" y="811"/>
                </a:lnTo>
                <a:lnTo>
                  <a:pt x="887" y="808"/>
                </a:lnTo>
                <a:lnTo>
                  <a:pt x="887" y="808"/>
                </a:lnTo>
                <a:lnTo>
                  <a:pt x="860" y="910"/>
                </a:lnTo>
                <a:lnTo>
                  <a:pt x="860" y="910"/>
                </a:lnTo>
                <a:lnTo>
                  <a:pt x="858" y="920"/>
                </a:lnTo>
                <a:lnTo>
                  <a:pt x="857" y="931"/>
                </a:lnTo>
                <a:lnTo>
                  <a:pt x="856" y="955"/>
                </a:lnTo>
                <a:lnTo>
                  <a:pt x="855" y="979"/>
                </a:lnTo>
                <a:lnTo>
                  <a:pt x="854" y="989"/>
                </a:lnTo>
                <a:lnTo>
                  <a:pt x="851" y="997"/>
                </a:lnTo>
                <a:lnTo>
                  <a:pt x="851" y="997"/>
                </a:lnTo>
                <a:lnTo>
                  <a:pt x="840" y="1007"/>
                </a:lnTo>
                <a:lnTo>
                  <a:pt x="835" y="1011"/>
                </a:lnTo>
                <a:lnTo>
                  <a:pt x="832" y="1016"/>
                </a:lnTo>
                <a:lnTo>
                  <a:pt x="828" y="1020"/>
                </a:lnTo>
                <a:lnTo>
                  <a:pt x="826" y="1028"/>
                </a:lnTo>
                <a:lnTo>
                  <a:pt x="825" y="1036"/>
                </a:lnTo>
                <a:lnTo>
                  <a:pt x="825" y="1048"/>
                </a:lnTo>
                <a:lnTo>
                  <a:pt x="825" y="1048"/>
                </a:lnTo>
                <a:lnTo>
                  <a:pt x="826" y="1054"/>
                </a:lnTo>
                <a:lnTo>
                  <a:pt x="829" y="1060"/>
                </a:lnTo>
                <a:lnTo>
                  <a:pt x="834" y="1064"/>
                </a:lnTo>
                <a:lnTo>
                  <a:pt x="840" y="1068"/>
                </a:lnTo>
                <a:lnTo>
                  <a:pt x="851" y="1071"/>
                </a:lnTo>
                <a:lnTo>
                  <a:pt x="856" y="1072"/>
                </a:lnTo>
                <a:lnTo>
                  <a:pt x="856" y="1072"/>
                </a:lnTo>
                <a:lnTo>
                  <a:pt x="858" y="1076"/>
                </a:lnTo>
                <a:lnTo>
                  <a:pt x="864" y="1081"/>
                </a:lnTo>
                <a:lnTo>
                  <a:pt x="870" y="1085"/>
                </a:lnTo>
                <a:lnTo>
                  <a:pt x="876" y="1087"/>
                </a:lnTo>
                <a:lnTo>
                  <a:pt x="884" y="1089"/>
                </a:lnTo>
                <a:lnTo>
                  <a:pt x="891" y="1091"/>
                </a:lnTo>
                <a:lnTo>
                  <a:pt x="891" y="1091"/>
                </a:lnTo>
                <a:lnTo>
                  <a:pt x="899" y="1091"/>
                </a:lnTo>
                <a:lnTo>
                  <a:pt x="907" y="1088"/>
                </a:lnTo>
                <a:lnTo>
                  <a:pt x="911" y="1086"/>
                </a:lnTo>
                <a:lnTo>
                  <a:pt x="915" y="1083"/>
                </a:lnTo>
                <a:lnTo>
                  <a:pt x="921" y="1077"/>
                </a:lnTo>
                <a:lnTo>
                  <a:pt x="922" y="1075"/>
                </a:lnTo>
                <a:lnTo>
                  <a:pt x="922" y="1075"/>
                </a:lnTo>
                <a:lnTo>
                  <a:pt x="927" y="1076"/>
                </a:lnTo>
                <a:lnTo>
                  <a:pt x="933" y="1077"/>
                </a:lnTo>
                <a:lnTo>
                  <a:pt x="939" y="1077"/>
                </a:lnTo>
                <a:lnTo>
                  <a:pt x="946" y="1076"/>
                </a:lnTo>
                <a:lnTo>
                  <a:pt x="954" y="1074"/>
                </a:lnTo>
                <a:lnTo>
                  <a:pt x="959" y="1069"/>
                </a:lnTo>
                <a:lnTo>
                  <a:pt x="961" y="1066"/>
                </a:lnTo>
                <a:lnTo>
                  <a:pt x="962" y="1063"/>
                </a:lnTo>
                <a:lnTo>
                  <a:pt x="962" y="1063"/>
                </a:lnTo>
                <a:lnTo>
                  <a:pt x="962" y="1058"/>
                </a:lnTo>
                <a:lnTo>
                  <a:pt x="962" y="1053"/>
                </a:lnTo>
                <a:lnTo>
                  <a:pt x="961" y="1042"/>
                </a:lnTo>
                <a:lnTo>
                  <a:pt x="957" y="1031"/>
                </a:lnTo>
                <a:lnTo>
                  <a:pt x="954" y="1020"/>
                </a:lnTo>
                <a:lnTo>
                  <a:pt x="945" y="1002"/>
                </a:lnTo>
                <a:lnTo>
                  <a:pt x="940" y="995"/>
                </a:lnTo>
                <a:lnTo>
                  <a:pt x="940" y="995"/>
                </a:lnTo>
                <a:lnTo>
                  <a:pt x="950" y="973"/>
                </a:lnTo>
                <a:lnTo>
                  <a:pt x="959" y="953"/>
                </a:lnTo>
                <a:lnTo>
                  <a:pt x="966" y="932"/>
                </a:lnTo>
                <a:lnTo>
                  <a:pt x="966" y="932"/>
                </a:lnTo>
                <a:lnTo>
                  <a:pt x="971" y="918"/>
                </a:lnTo>
                <a:lnTo>
                  <a:pt x="979" y="897"/>
                </a:lnTo>
                <a:lnTo>
                  <a:pt x="1003" y="848"/>
                </a:lnTo>
                <a:lnTo>
                  <a:pt x="1036" y="783"/>
                </a:lnTo>
                <a:lnTo>
                  <a:pt x="1036" y="783"/>
                </a:lnTo>
                <a:lnTo>
                  <a:pt x="1038" y="791"/>
                </a:lnTo>
                <a:lnTo>
                  <a:pt x="1042" y="798"/>
                </a:lnTo>
                <a:lnTo>
                  <a:pt x="1048" y="808"/>
                </a:lnTo>
                <a:lnTo>
                  <a:pt x="1055" y="818"/>
                </a:lnTo>
                <a:lnTo>
                  <a:pt x="1067" y="829"/>
                </a:lnTo>
                <a:lnTo>
                  <a:pt x="1073" y="834"/>
                </a:lnTo>
                <a:lnTo>
                  <a:pt x="1082" y="839"/>
                </a:lnTo>
                <a:lnTo>
                  <a:pt x="1090" y="843"/>
                </a:lnTo>
                <a:lnTo>
                  <a:pt x="1100" y="846"/>
                </a:lnTo>
                <a:lnTo>
                  <a:pt x="1100" y="846"/>
                </a:lnTo>
                <a:lnTo>
                  <a:pt x="1119" y="852"/>
                </a:lnTo>
                <a:lnTo>
                  <a:pt x="1137" y="857"/>
                </a:lnTo>
                <a:lnTo>
                  <a:pt x="1154" y="860"/>
                </a:lnTo>
                <a:lnTo>
                  <a:pt x="1169" y="861"/>
                </a:lnTo>
                <a:lnTo>
                  <a:pt x="1190" y="861"/>
                </a:lnTo>
                <a:lnTo>
                  <a:pt x="1199" y="861"/>
                </a:lnTo>
                <a:lnTo>
                  <a:pt x="1199" y="861"/>
                </a:lnTo>
                <a:lnTo>
                  <a:pt x="1199" y="867"/>
                </a:lnTo>
                <a:lnTo>
                  <a:pt x="1201" y="879"/>
                </a:lnTo>
                <a:lnTo>
                  <a:pt x="1205" y="887"/>
                </a:lnTo>
                <a:lnTo>
                  <a:pt x="1208" y="896"/>
                </a:lnTo>
                <a:lnTo>
                  <a:pt x="1215" y="903"/>
                </a:lnTo>
                <a:lnTo>
                  <a:pt x="1223" y="910"/>
                </a:lnTo>
                <a:lnTo>
                  <a:pt x="1223" y="910"/>
                </a:lnTo>
                <a:lnTo>
                  <a:pt x="1231" y="915"/>
                </a:lnTo>
                <a:lnTo>
                  <a:pt x="1239" y="918"/>
                </a:lnTo>
                <a:lnTo>
                  <a:pt x="1245" y="918"/>
                </a:lnTo>
                <a:lnTo>
                  <a:pt x="1250" y="916"/>
                </a:lnTo>
                <a:lnTo>
                  <a:pt x="1253" y="915"/>
                </a:lnTo>
                <a:lnTo>
                  <a:pt x="1257" y="913"/>
                </a:lnTo>
                <a:lnTo>
                  <a:pt x="1258" y="910"/>
                </a:lnTo>
                <a:lnTo>
                  <a:pt x="1258" y="910"/>
                </a:lnTo>
                <a:lnTo>
                  <a:pt x="1260" y="913"/>
                </a:lnTo>
                <a:lnTo>
                  <a:pt x="1262" y="916"/>
                </a:lnTo>
                <a:lnTo>
                  <a:pt x="1264" y="919"/>
                </a:lnTo>
                <a:lnTo>
                  <a:pt x="1268" y="920"/>
                </a:lnTo>
                <a:lnTo>
                  <a:pt x="1272" y="920"/>
                </a:lnTo>
                <a:lnTo>
                  <a:pt x="1277" y="919"/>
                </a:lnTo>
                <a:lnTo>
                  <a:pt x="1283" y="914"/>
                </a:lnTo>
                <a:lnTo>
                  <a:pt x="1283" y="914"/>
                </a:lnTo>
                <a:lnTo>
                  <a:pt x="1286" y="910"/>
                </a:lnTo>
                <a:lnTo>
                  <a:pt x="1288" y="906"/>
                </a:lnTo>
                <a:lnTo>
                  <a:pt x="1291" y="896"/>
                </a:lnTo>
                <a:lnTo>
                  <a:pt x="1291" y="884"/>
                </a:lnTo>
                <a:lnTo>
                  <a:pt x="1291" y="870"/>
                </a:lnTo>
                <a:lnTo>
                  <a:pt x="1287" y="844"/>
                </a:lnTo>
                <a:lnTo>
                  <a:pt x="1283" y="822"/>
                </a:lnTo>
                <a:lnTo>
                  <a:pt x="1283" y="822"/>
                </a:lnTo>
                <a:lnTo>
                  <a:pt x="1281" y="804"/>
                </a:lnTo>
                <a:lnTo>
                  <a:pt x="1278" y="793"/>
                </a:lnTo>
                <a:lnTo>
                  <a:pt x="1276" y="783"/>
                </a:lnTo>
                <a:lnTo>
                  <a:pt x="1272" y="775"/>
                </a:lnTo>
                <a:lnTo>
                  <a:pt x="1268" y="768"/>
                </a:lnTo>
                <a:lnTo>
                  <a:pt x="1264" y="764"/>
                </a:lnTo>
                <a:lnTo>
                  <a:pt x="1260" y="762"/>
                </a:lnTo>
                <a:lnTo>
                  <a:pt x="1256" y="759"/>
                </a:lnTo>
                <a:lnTo>
                  <a:pt x="1251" y="758"/>
                </a:lnTo>
                <a:lnTo>
                  <a:pt x="1251" y="758"/>
                </a:lnTo>
                <a:lnTo>
                  <a:pt x="1241" y="758"/>
                </a:lnTo>
                <a:lnTo>
                  <a:pt x="1230" y="758"/>
                </a:lnTo>
                <a:lnTo>
                  <a:pt x="1221" y="759"/>
                </a:lnTo>
                <a:lnTo>
                  <a:pt x="1211" y="760"/>
                </a:lnTo>
                <a:lnTo>
                  <a:pt x="1196" y="764"/>
                </a:lnTo>
                <a:lnTo>
                  <a:pt x="1192" y="765"/>
                </a:lnTo>
                <a:lnTo>
                  <a:pt x="1192" y="765"/>
                </a:lnTo>
                <a:lnTo>
                  <a:pt x="1171" y="753"/>
                </a:lnTo>
                <a:lnTo>
                  <a:pt x="1154" y="741"/>
                </a:lnTo>
                <a:lnTo>
                  <a:pt x="1147" y="735"/>
                </a:lnTo>
                <a:lnTo>
                  <a:pt x="1142" y="730"/>
                </a:lnTo>
                <a:lnTo>
                  <a:pt x="1142" y="730"/>
                </a:lnTo>
                <a:lnTo>
                  <a:pt x="1138" y="724"/>
                </a:lnTo>
                <a:lnTo>
                  <a:pt x="1135" y="718"/>
                </a:lnTo>
                <a:lnTo>
                  <a:pt x="1134" y="711"/>
                </a:lnTo>
                <a:lnTo>
                  <a:pt x="1132" y="705"/>
                </a:lnTo>
                <a:lnTo>
                  <a:pt x="1131" y="693"/>
                </a:lnTo>
                <a:lnTo>
                  <a:pt x="1131" y="688"/>
                </a:lnTo>
                <a:lnTo>
                  <a:pt x="1131" y="688"/>
                </a:lnTo>
                <a:lnTo>
                  <a:pt x="1142" y="676"/>
                </a:lnTo>
                <a:lnTo>
                  <a:pt x="1154" y="662"/>
                </a:lnTo>
                <a:lnTo>
                  <a:pt x="1169" y="646"/>
                </a:lnTo>
                <a:lnTo>
                  <a:pt x="1183" y="625"/>
                </a:lnTo>
                <a:lnTo>
                  <a:pt x="1198" y="602"/>
                </a:lnTo>
                <a:lnTo>
                  <a:pt x="1205" y="589"/>
                </a:lnTo>
                <a:lnTo>
                  <a:pt x="1211" y="577"/>
                </a:lnTo>
                <a:lnTo>
                  <a:pt x="1216" y="563"/>
                </a:lnTo>
                <a:lnTo>
                  <a:pt x="1219" y="550"/>
                </a:lnTo>
                <a:lnTo>
                  <a:pt x="1219" y="550"/>
                </a:lnTo>
                <a:lnTo>
                  <a:pt x="1225" y="525"/>
                </a:lnTo>
                <a:lnTo>
                  <a:pt x="1230" y="503"/>
                </a:lnTo>
                <a:lnTo>
                  <a:pt x="1233" y="485"/>
                </a:lnTo>
                <a:lnTo>
                  <a:pt x="1234" y="469"/>
                </a:lnTo>
                <a:lnTo>
                  <a:pt x="1234" y="447"/>
                </a:lnTo>
                <a:lnTo>
                  <a:pt x="1234" y="441"/>
                </a:lnTo>
                <a:lnTo>
                  <a:pt x="1234" y="441"/>
                </a:lnTo>
                <a:lnTo>
                  <a:pt x="1236" y="451"/>
                </a:lnTo>
                <a:lnTo>
                  <a:pt x="1242" y="471"/>
                </a:lnTo>
                <a:lnTo>
                  <a:pt x="1246" y="480"/>
                </a:lnTo>
                <a:lnTo>
                  <a:pt x="1247" y="482"/>
                </a:lnTo>
                <a:lnTo>
                  <a:pt x="1250" y="485"/>
                </a:lnTo>
                <a:lnTo>
                  <a:pt x="1251" y="485"/>
                </a:lnTo>
                <a:lnTo>
                  <a:pt x="1252" y="482"/>
                </a:lnTo>
                <a:lnTo>
                  <a:pt x="1253" y="479"/>
                </a:lnTo>
                <a:lnTo>
                  <a:pt x="1254" y="473"/>
                </a:lnTo>
                <a:lnTo>
                  <a:pt x="1254" y="473"/>
                </a:lnTo>
                <a:lnTo>
                  <a:pt x="1257" y="456"/>
                </a:lnTo>
                <a:lnTo>
                  <a:pt x="1257" y="436"/>
                </a:lnTo>
                <a:lnTo>
                  <a:pt x="1254" y="415"/>
                </a:lnTo>
                <a:lnTo>
                  <a:pt x="1251" y="392"/>
                </a:lnTo>
                <a:lnTo>
                  <a:pt x="1246" y="369"/>
                </a:lnTo>
                <a:lnTo>
                  <a:pt x="1237" y="344"/>
                </a:lnTo>
                <a:lnTo>
                  <a:pt x="1228" y="321"/>
                </a:lnTo>
                <a:lnTo>
                  <a:pt x="1216" y="300"/>
                </a:lnTo>
                <a:lnTo>
                  <a:pt x="1216" y="300"/>
                </a:lnTo>
                <a:lnTo>
                  <a:pt x="1204" y="278"/>
                </a:lnTo>
                <a:lnTo>
                  <a:pt x="1192" y="257"/>
                </a:lnTo>
                <a:lnTo>
                  <a:pt x="1167" y="215"/>
                </a:lnTo>
                <a:lnTo>
                  <a:pt x="1153" y="193"/>
                </a:lnTo>
                <a:lnTo>
                  <a:pt x="1137" y="171"/>
                </a:lnTo>
                <a:lnTo>
                  <a:pt x="1118" y="148"/>
                </a:lnTo>
                <a:lnTo>
                  <a:pt x="1096" y="127"/>
                </a:lnTo>
                <a:lnTo>
                  <a:pt x="1096" y="127"/>
                </a:lnTo>
                <a:lnTo>
                  <a:pt x="1083" y="115"/>
                </a:lnTo>
                <a:lnTo>
                  <a:pt x="1068" y="104"/>
                </a:lnTo>
                <a:lnTo>
                  <a:pt x="1052" y="93"/>
                </a:lnTo>
                <a:lnTo>
                  <a:pt x="1035" y="82"/>
                </a:lnTo>
                <a:lnTo>
                  <a:pt x="997" y="63"/>
                </a:lnTo>
                <a:lnTo>
                  <a:pt x="959" y="44"/>
                </a:lnTo>
                <a:lnTo>
                  <a:pt x="920" y="30"/>
                </a:lnTo>
                <a:lnTo>
                  <a:pt x="886" y="18"/>
                </a:lnTo>
                <a:lnTo>
                  <a:pt x="856" y="8"/>
                </a:lnTo>
                <a:lnTo>
                  <a:pt x="835" y="2"/>
                </a:lnTo>
                <a:lnTo>
                  <a:pt x="835" y="2"/>
                </a:lnTo>
                <a:lnTo>
                  <a:pt x="819" y="0"/>
                </a:lnTo>
                <a:lnTo>
                  <a:pt x="800" y="0"/>
                </a:lnTo>
                <a:lnTo>
                  <a:pt x="785" y="1"/>
                </a:lnTo>
                <a:lnTo>
                  <a:pt x="769" y="2"/>
                </a:lnTo>
                <a:lnTo>
                  <a:pt x="745" y="7"/>
                </a:lnTo>
                <a:lnTo>
                  <a:pt x="736" y="9"/>
                </a:lnTo>
                <a:lnTo>
                  <a:pt x="736" y="9"/>
                </a:lnTo>
                <a:lnTo>
                  <a:pt x="691" y="17"/>
                </a:lnTo>
                <a:lnTo>
                  <a:pt x="691" y="17"/>
                </a:lnTo>
                <a:lnTo>
                  <a:pt x="664" y="21"/>
                </a:lnTo>
                <a:lnTo>
                  <a:pt x="639" y="29"/>
                </a:lnTo>
                <a:lnTo>
                  <a:pt x="617" y="35"/>
                </a:lnTo>
                <a:lnTo>
                  <a:pt x="610" y="38"/>
                </a:lnTo>
                <a:lnTo>
                  <a:pt x="606" y="42"/>
                </a:lnTo>
                <a:lnTo>
                  <a:pt x="606" y="42"/>
                </a:lnTo>
                <a:lnTo>
                  <a:pt x="602" y="43"/>
                </a:lnTo>
                <a:lnTo>
                  <a:pt x="595" y="46"/>
                </a:lnTo>
                <a:lnTo>
                  <a:pt x="578" y="48"/>
                </a:lnTo>
                <a:lnTo>
                  <a:pt x="559" y="49"/>
                </a:lnTo>
                <a:lnTo>
                  <a:pt x="538" y="52"/>
                </a:lnTo>
                <a:lnTo>
                  <a:pt x="538" y="52"/>
                </a:lnTo>
                <a:lnTo>
                  <a:pt x="520" y="55"/>
                </a:lnTo>
                <a:lnTo>
                  <a:pt x="503" y="60"/>
                </a:lnTo>
                <a:lnTo>
                  <a:pt x="495" y="64"/>
                </a:lnTo>
                <a:lnTo>
                  <a:pt x="487" y="69"/>
                </a:lnTo>
                <a:lnTo>
                  <a:pt x="477" y="73"/>
                </a:lnTo>
                <a:lnTo>
                  <a:pt x="468" y="81"/>
                </a:lnTo>
                <a:lnTo>
                  <a:pt x="468" y="81"/>
                </a:lnTo>
                <a:lnTo>
                  <a:pt x="459" y="88"/>
                </a:lnTo>
                <a:lnTo>
                  <a:pt x="452" y="95"/>
                </a:lnTo>
                <a:lnTo>
                  <a:pt x="438" y="110"/>
                </a:lnTo>
                <a:lnTo>
                  <a:pt x="429" y="122"/>
                </a:lnTo>
                <a:lnTo>
                  <a:pt x="426" y="127"/>
                </a:lnTo>
                <a:lnTo>
                  <a:pt x="426" y="127"/>
                </a:lnTo>
                <a:lnTo>
                  <a:pt x="416" y="127"/>
                </a:lnTo>
                <a:lnTo>
                  <a:pt x="407" y="129"/>
                </a:lnTo>
                <a:lnTo>
                  <a:pt x="394" y="133"/>
                </a:lnTo>
                <a:lnTo>
                  <a:pt x="394" y="133"/>
                </a:lnTo>
                <a:lnTo>
                  <a:pt x="388" y="136"/>
                </a:lnTo>
                <a:lnTo>
                  <a:pt x="383" y="141"/>
                </a:lnTo>
                <a:lnTo>
                  <a:pt x="378" y="146"/>
                </a:lnTo>
                <a:lnTo>
                  <a:pt x="374" y="151"/>
                </a:lnTo>
                <a:lnTo>
                  <a:pt x="371" y="158"/>
                </a:lnTo>
                <a:lnTo>
                  <a:pt x="369" y="162"/>
                </a:lnTo>
                <a:lnTo>
                  <a:pt x="369" y="162"/>
                </a:lnTo>
                <a:lnTo>
                  <a:pt x="353" y="164"/>
                </a:lnTo>
                <a:lnTo>
                  <a:pt x="338" y="167"/>
                </a:lnTo>
                <a:lnTo>
                  <a:pt x="331" y="169"/>
                </a:lnTo>
                <a:lnTo>
                  <a:pt x="324" y="173"/>
                </a:lnTo>
                <a:lnTo>
                  <a:pt x="324" y="173"/>
                </a:lnTo>
                <a:lnTo>
                  <a:pt x="317" y="176"/>
                </a:lnTo>
                <a:lnTo>
                  <a:pt x="310" y="181"/>
                </a:lnTo>
                <a:lnTo>
                  <a:pt x="296" y="193"/>
                </a:lnTo>
                <a:lnTo>
                  <a:pt x="281" y="208"/>
                </a:lnTo>
                <a:lnTo>
                  <a:pt x="281" y="208"/>
                </a:lnTo>
                <a:close/>
              </a:path>
            </a:pathLst>
          </a:custGeom>
          <a:gradFill>
            <a:gsLst>
              <a:gs pos="20000">
                <a:schemeClr val="bg2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3717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pptxi06_カバのシルエット</dc:title>
  <dc:subject>pptxi06_カバのシルエット</dc:subject>
  <dc:creator>でじけろお</dc:creator>
  <cp:revision>1</cp:revision>
  <dcterms:created xsi:type="dcterms:W3CDTF">2018-05-20T00:31:01Z</dcterms:created>
  <dcterms:modified xsi:type="dcterms:W3CDTF">2021-08-10T05:23:28Z</dcterms:modified>
  <cp:version>1</cp:version>
</cp:coreProperties>
</file>