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8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ハシピロコウのシルエット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C416E1B4-8508-4D8E-AA76-DF864567B309}"/>
              </a:ext>
            </a:extLst>
          </p:cNvPr>
          <p:cNvSpPr>
            <a:spLocks/>
          </p:cNvSpPr>
          <p:nvPr/>
        </p:nvSpPr>
        <p:spPr bwMode="auto">
          <a:xfrm>
            <a:off x="1398588" y="927490"/>
            <a:ext cx="1280807" cy="2497198"/>
          </a:xfrm>
          <a:custGeom>
            <a:avLst/>
            <a:gdLst>
              <a:gd name="T0" fmla="*/ 228 w 855"/>
              <a:gd name="T1" fmla="*/ 1180 h 1667"/>
              <a:gd name="T2" fmla="*/ 344 w 855"/>
              <a:gd name="T3" fmla="*/ 1316 h 1667"/>
              <a:gd name="T4" fmla="*/ 441 w 855"/>
              <a:gd name="T5" fmla="*/ 1203 h 1667"/>
              <a:gd name="T6" fmla="*/ 508 w 855"/>
              <a:gd name="T7" fmla="*/ 989 h 1667"/>
              <a:gd name="T8" fmla="*/ 567 w 855"/>
              <a:gd name="T9" fmla="*/ 819 h 1667"/>
              <a:gd name="T10" fmla="*/ 586 w 855"/>
              <a:gd name="T11" fmla="*/ 1074 h 1667"/>
              <a:gd name="T12" fmla="*/ 608 w 855"/>
              <a:gd name="T13" fmla="*/ 1238 h 1667"/>
              <a:gd name="T14" fmla="*/ 538 w 855"/>
              <a:gd name="T15" fmla="*/ 1550 h 1667"/>
              <a:gd name="T16" fmla="*/ 424 w 855"/>
              <a:gd name="T17" fmla="*/ 1604 h 1667"/>
              <a:gd name="T18" fmla="*/ 593 w 855"/>
              <a:gd name="T19" fmla="*/ 1559 h 1667"/>
              <a:gd name="T20" fmla="*/ 629 w 855"/>
              <a:gd name="T21" fmla="*/ 1632 h 1667"/>
              <a:gd name="T22" fmla="*/ 659 w 855"/>
              <a:gd name="T23" fmla="*/ 1545 h 1667"/>
              <a:gd name="T24" fmla="*/ 811 w 855"/>
              <a:gd name="T25" fmla="*/ 1564 h 1667"/>
              <a:gd name="T26" fmla="*/ 799 w 855"/>
              <a:gd name="T27" fmla="*/ 1539 h 1667"/>
              <a:gd name="T28" fmla="*/ 694 w 855"/>
              <a:gd name="T29" fmla="*/ 1507 h 1667"/>
              <a:gd name="T30" fmla="*/ 694 w 855"/>
              <a:gd name="T31" fmla="*/ 1489 h 1667"/>
              <a:gd name="T32" fmla="*/ 639 w 855"/>
              <a:gd name="T33" fmla="*/ 1378 h 1667"/>
              <a:gd name="T34" fmla="*/ 645 w 855"/>
              <a:gd name="T35" fmla="*/ 1044 h 1667"/>
              <a:gd name="T36" fmla="*/ 628 w 855"/>
              <a:gd name="T37" fmla="*/ 865 h 1667"/>
              <a:gd name="T38" fmla="*/ 648 w 855"/>
              <a:gd name="T39" fmla="*/ 877 h 1667"/>
              <a:gd name="T40" fmla="*/ 681 w 855"/>
              <a:gd name="T41" fmla="*/ 851 h 1667"/>
              <a:gd name="T42" fmla="*/ 720 w 855"/>
              <a:gd name="T43" fmla="*/ 782 h 1667"/>
              <a:gd name="T44" fmla="*/ 819 w 855"/>
              <a:gd name="T45" fmla="*/ 727 h 1667"/>
              <a:gd name="T46" fmla="*/ 769 w 855"/>
              <a:gd name="T47" fmla="*/ 627 h 1667"/>
              <a:gd name="T48" fmla="*/ 761 w 855"/>
              <a:gd name="T49" fmla="*/ 534 h 1667"/>
              <a:gd name="T50" fmla="*/ 741 w 855"/>
              <a:gd name="T51" fmla="*/ 452 h 1667"/>
              <a:gd name="T52" fmla="*/ 676 w 855"/>
              <a:gd name="T53" fmla="*/ 285 h 1667"/>
              <a:gd name="T54" fmla="*/ 629 w 855"/>
              <a:gd name="T55" fmla="*/ 198 h 1667"/>
              <a:gd name="T56" fmla="*/ 563 w 855"/>
              <a:gd name="T57" fmla="*/ 135 h 1667"/>
              <a:gd name="T58" fmla="*/ 600 w 855"/>
              <a:gd name="T59" fmla="*/ 86 h 1667"/>
              <a:gd name="T60" fmla="*/ 467 w 855"/>
              <a:gd name="T61" fmla="*/ 13 h 1667"/>
              <a:gd name="T62" fmla="*/ 344 w 855"/>
              <a:gd name="T63" fmla="*/ 26 h 1667"/>
              <a:gd name="T64" fmla="*/ 313 w 855"/>
              <a:gd name="T65" fmla="*/ 81 h 1667"/>
              <a:gd name="T66" fmla="*/ 272 w 855"/>
              <a:gd name="T67" fmla="*/ 78 h 1667"/>
              <a:gd name="T68" fmla="*/ 243 w 855"/>
              <a:gd name="T69" fmla="*/ 67 h 1667"/>
              <a:gd name="T70" fmla="*/ 198 w 855"/>
              <a:gd name="T71" fmla="*/ 83 h 1667"/>
              <a:gd name="T72" fmla="*/ 147 w 855"/>
              <a:gd name="T73" fmla="*/ 121 h 1667"/>
              <a:gd name="T74" fmla="*/ 107 w 855"/>
              <a:gd name="T75" fmla="*/ 143 h 1667"/>
              <a:gd name="T76" fmla="*/ 113 w 855"/>
              <a:gd name="T77" fmla="*/ 279 h 1667"/>
              <a:gd name="T78" fmla="*/ 0 w 855"/>
              <a:gd name="T79" fmla="*/ 274 h 1667"/>
              <a:gd name="T80" fmla="*/ 92 w 855"/>
              <a:gd name="T81" fmla="*/ 343 h 1667"/>
              <a:gd name="T82" fmla="*/ 36 w 855"/>
              <a:gd name="T83" fmla="*/ 374 h 1667"/>
              <a:gd name="T84" fmla="*/ 107 w 855"/>
              <a:gd name="T85" fmla="*/ 414 h 1667"/>
              <a:gd name="T86" fmla="*/ 103 w 855"/>
              <a:gd name="T87" fmla="*/ 629 h 1667"/>
              <a:gd name="T88" fmla="*/ 145 w 855"/>
              <a:gd name="T89" fmla="*/ 816 h 1667"/>
              <a:gd name="T90" fmla="*/ 72 w 855"/>
              <a:gd name="T91" fmla="*/ 841 h 1667"/>
              <a:gd name="T92" fmla="*/ 155 w 855"/>
              <a:gd name="T93" fmla="*/ 875 h 1667"/>
              <a:gd name="T94" fmla="*/ 106 w 855"/>
              <a:gd name="T95" fmla="*/ 897 h 1667"/>
              <a:gd name="T96" fmla="*/ 169 w 855"/>
              <a:gd name="T97" fmla="*/ 1072 h 1667"/>
              <a:gd name="T98" fmla="*/ 185 w 855"/>
              <a:gd name="T99" fmla="*/ 1203 h 1667"/>
              <a:gd name="T100" fmla="*/ 203 w 855"/>
              <a:gd name="T101" fmla="*/ 1523 h 1667"/>
              <a:gd name="T102" fmla="*/ 34 w 855"/>
              <a:gd name="T103" fmla="*/ 1571 h 1667"/>
              <a:gd name="T104" fmla="*/ 39 w 855"/>
              <a:gd name="T105" fmla="*/ 1585 h 1667"/>
              <a:gd name="T106" fmla="*/ 205 w 855"/>
              <a:gd name="T107" fmla="*/ 1550 h 1667"/>
              <a:gd name="T108" fmla="*/ 220 w 855"/>
              <a:gd name="T109" fmla="*/ 1667 h 1667"/>
              <a:gd name="T110" fmla="*/ 233 w 855"/>
              <a:gd name="T111" fmla="*/ 1552 h 1667"/>
              <a:gd name="T112" fmla="*/ 391 w 855"/>
              <a:gd name="T113" fmla="*/ 1587 h 1667"/>
              <a:gd name="T114" fmla="*/ 279 w 855"/>
              <a:gd name="T115" fmla="*/ 1528 h 1667"/>
              <a:gd name="T116" fmla="*/ 289 w 855"/>
              <a:gd name="T117" fmla="*/ 1497 h 1667"/>
              <a:gd name="T118" fmla="*/ 221 w 855"/>
              <a:gd name="T119" fmla="*/ 1205 h 1667"/>
              <a:gd name="T120" fmla="*/ 206 w 855"/>
              <a:gd name="T121" fmla="*/ 1041 h 1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55" h="1667">
                <a:moveTo>
                  <a:pt x="214" y="995"/>
                </a:moveTo>
                <a:lnTo>
                  <a:pt x="214" y="995"/>
                </a:lnTo>
                <a:lnTo>
                  <a:pt x="212" y="1009"/>
                </a:lnTo>
                <a:lnTo>
                  <a:pt x="212" y="1049"/>
                </a:lnTo>
                <a:lnTo>
                  <a:pt x="212" y="1049"/>
                </a:lnTo>
                <a:lnTo>
                  <a:pt x="214" y="1079"/>
                </a:lnTo>
                <a:lnTo>
                  <a:pt x="216" y="1113"/>
                </a:lnTo>
                <a:lnTo>
                  <a:pt x="221" y="1147"/>
                </a:lnTo>
                <a:lnTo>
                  <a:pt x="223" y="1164"/>
                </a:lnTo>
                <a:lnTo>
                  <a:pt x="228" y="1180"/>
                </a:lnTo>
                <a:lnTo>
                  <a:pt x="228" y="1180"/>
                </a:lnTo>
                <a:lnTo>
                  <a:pt x="228" y="1180"/>
                </a:lnTo>
                <a:lnTo>
                  <a:pt x="232" y="1194"/>
                </a:lnTo>
                <a:lnTo>
                  <a:pt x="238" y="1207"/>
                </a:lnTo>
                <a:lnTo>
                  <a:pt x="245" y="1221"/>
                </a:lnTo>
                <a:lnTo>
                  <a:pt x="252" y="1234"/>
                </a:lnTo>
                <a:lnTo>
                  <a:pt x="261" y="1245"/>
                </a:lnTo>
                <a:lnTo>
                  <a:pt x="270" y="1257"/>
                </a:lnTo>
                <a:lnTo>
                  <a:pt x="289" y="1276"/>
                </a:lnTo>
                <a:lnTo>
                  <a:pt x="308" y="1292"/>
                </a:lnTo>
                <a:lnTo>
                  <a:pt x="324" y="1305"/>
                </a:lnTo>
                <a:lnTo>
                  <a:pt x="337" y="1313"/>
                </a:lnTo>
                <a:lnTo>
                  <a:pt x="344" y="1316"/>
                </a:lnTo>
                <a:lnTo>
                  <a:pt x="344" y="1316"/>
                </a:lnTo>
                <a:lnTo>
                  <a:pt x="350" y="1316"/>
                </a:lnTo>
                <a:lnTo>
                  <a:pt x="360" y="1313"/>
                </a:lnTo>
                <a:lnTo>
                  <a:pt x="371" y="1305"/>
                </a:lnTo>
                <a:lnTo>
                  <a:pt x="384" y="1296"/>
                </a:lnTo>
                <a:lnTo>
                  <a:pt x="397" y="1281"/>
                </a:lnTo>
                <a:lnTo>
                  <a:pt x="410" y="1264"/>
                </a:lnTo>
                <a:lnTo>
                  <a:pt x="418" y="1253"/>
                </a:lnTo>
                <a:lnTo>
                  <a:pt x="424" y="1243"/>
                </a:lnTo>
                <a:lnTo>
                  <a:pt x="430" y="1230"/>
                </a:lnTo>
                <a:lnTo>
                  <a:pt x="436" y="1217"/>
                </a:lnTo>
                <a:lnTo>
                  <a:pt x="436" y="1217"/>
                </a:lnTo>
                <a:lnTo>
                  <a:pt x="441" y="1203"/>
                </a:lnTo>
                <a:lnTo>
                  <a:pt x="445" y="1187"/>
                </a:lnTo>
                <a:lnTo>
                  <a:pt x="453" y="1154"/>
                </a:lnTo>
                <a:lnTo>
                  <a:pt x="459" y="1120"/>
                </a:lnTo>
                <a:lnTo>
                  <a:pt x="465" y="1088"/>
                </a:lnTo>
                <a:lnTo>
                  <a:pt x="471" y="1033"/>
                </a:lnTo>
                <a:lnTo>
                  <a:pt x="472" y="1013"/>
                </a:lnTo>
                <a:lnTo>
                  <a:pt x="472" y="1013"/>
                </a:lnTo>
                <a:lnTo>
                  <a:pt x="477" y="1012"/>
                </a:lnTo>
                <a:lnTo>
                  <a:pt x="483" y="1009"/>
                </a:lnTo>
                <a:lnTo>
                  <a:pt x="490" y="1004"/>
                </a:lnTo>
                <a:lnTo>
                  <a:pt x="499" y="998"/>
                </a:lnTo>
                <a:lnTo>
                  <a:pt x="508" y="989"/>
                </a:lnTo>
                <a:lnTo>
                  <a:pt x="519" y="975"/>
                </a:lnTo>
                <a:lnTo>
                  <a:pt x="530" y="957"/>
                </a:lnTo>
                <a:lnTo>
                  <a:pt x="530" y="957"/>
                </a:lnTo>
                <a:lnTo>
                  <a:pt x="536" y="946"/>
                </a:lnTo>
                <a:lnTo>
                  <a:pt x="541" y="935"/>
                </a:lnTo>
                <a:lnTo>
                  <a:pt x="549" y="914"/>
                </a:lnTo>
                <a:lnTo>
                  <a:pt x="555" y="891"/>
                </a:lnTo>
                <a:lnTo>
                  <a:pt x="560" y="869"/>
                </a:lnTo>
                <a:lnTo>
                  <a:pt x="563" y="849"/>
                </a:lnTo>
                <a:lnTo>
                  <a:pt x="565" y="834"/>
                </a:lnTo>
                <a:lnTo>
                  <a:pt x="567" y="819"/>
                </a:lnTo>
                <a:lnTo>
                  <a:pt x="567" y="819"/>
                </a:lnTo>
                <a:lnTo>
                  <a:pt x="575" y="835"/>
                </a:lnTo>
                <a:lnTo>
                  <a:pt x="582" y="851"/>
                </a:lnTo>
                <a:lnTo>
                  <a:pt x="587" y="858"/>
                </a:lnTo>
                <a:lnTo>
                  <a:pt x="593" y="865"/>
                </a:lnTo>
                <a:lnTo>
                  <a:pt x="593" y="865"/>
                </a:lnTo>
                <a:lnTo>
                  <a:pt x="598" y="976"/>
                </a:lnTo>
                <a:lnTo>
                  <a:pt x="599" y="1043"/>
                </a:lnTo>
                <a:lnTo>
                  <a:pt x="599" y="1043"/>
                </a:lnTo>
                <a:lnTo>
                  <a:pt x="598" y="1049"/>
                </a:lnTo>
                <a:lnTo>
                  <a:pt x="595" y="1054"/>
                </a:lnTo>
                <a:lnTo>
                  <a:pt x="589" y="1067"/>
                </a:lnTo>
                <a:lnTo>
                  <a:pt x="586" y="1074"/>
                </a:lnTo>
                <a:lnTo>
                  <a:pt x="583" y="1083"/>
                </a:lnTo>
                <a:lnTo>
                  <a:pt x="582" y="1093"/>
                </a:lnTo>
                <a:lnTo>
                  <a:pt x="583" y="1105"/>
                </a:lnTo>
                <a:lnTo>
                  <a:pt x="583" y="1105"/>
                </a:lnTo>
                <a:lnTo>
                  <a:pt x="588" y="1129"/>
                </a:lnTo>
                <a:lnTo>
                  <a:pt x="595" y="1149"/>
                </a:lnTo>
                <a:lnTo>
                  <a:pt x="602" y="1169"/>
                </a:lnTo>
                <a:lnTo>
                  <a:pt x="602" y="1169"/>
                </a:lnTo>
                <a:lnTo>
                  <a:pt x="604" y="1192"/>
                </a:lnTo>
                <a:lnTo>
                  <a:pt x="605" y="1215"/>
                </a:lnTo>
                <a:lnTo>
                  <a:pt x="608" y="1238"/>
                </a:lnTo>
                <a:lnTo>
                  <a:pt x="608" y="1238"/>
                </a:lnTo>
                <a:lnTo>
                  <a:pt x="610" y="1253"/>
                </a:lnTo>
                <a:lnTo>
                  <a:pt x="610" y="1274"/>
                </a:lnTo>
                <a:lnTo>
                  <a:pt x="610" y="1328"/>
                </a:lnTo>
                <a:lnTo>
                  <a:pt x="610" y="1383"/>
                </a:lnTo>
                <a:lnTo>
                  <a:pt x="610" y="1406"/>
                </a:lnTo>
                <a:lnTo>
                  <a:pt x="611" y="1422"/>
                </a:lnTo>
                <a:lnTo>
                  <a:pt x="611" y="1422"/>
                </a:lnTo>
                <a:lnTo>
                  <a:pt x="615" y="1452"/>
                </a:lnTo>
                <a:lnTo>
                  <a:pt x="617" y="1483"/>
                </a:lnTo>
                <a:lnTo>
                  <a:pt x="618" y="1519"/>
                </a:lnTo>
                <a:lnTo>
                  <a:pt x="618" y="1519"/>
                </a:lnTo>
                <a:lnTo>
                  <a:pt x="538" y="1550"/>
                </a:lnTo>
                <a:lnTo>
                  <a:pt x="538" y="1550"/>
                </a:lnTo>
                <a:lnTo>
                  <a:pt x="529" y="1553"/>
                </a:lnTo>
                <a:lnTo>
                  <a:pt x="518" y="1556"/>
                </a:lnTo>
                <a:lnTo>
                  <a:pt x="495" y="1561"/>
                </a:lnTo>
                <a:lnTo>
                  <a:pt x="474" y="1564"/>
                </a:lnTo>
                <a:lnTo>
                  <a:pt x="466" y="1567"/>
                </a:lnTo>
                <a:lnTo>
                  <a:pt x="459" y="1569"/>
                </a:lnTo>
                <a:lnTo>
                  <a:pt x="459" y="1569"/>
                </a:lnTo>
                <a:lnTo>
                  <a:pt x="454" y="1571"/>
                </a:lnTo>
                <a:lnTo>
                  <a:pt x="448" y="1578"/>
                </a:lnTo>
                <a:lnTo>
                  <a:pt x="436" y="1590"/>
                </a:lnTo>
                <a:lnTo>
                  <a:pt x="424" y="1604"/>
                </a:lnTo>
                <a:lnTo>
                  <a:pt x="424" y="1604"/>
                </a:lnTo>
                <a:lnTo>
                  <a:pt x="449" y="1591"/>
                </a:lnTo>
                <a:lnTo>
                  <a:pt x="468" y="1581"/>
                </a:lnTo>
                <a:lnTo>
                  <a:pt x="477" y="1578"/>
                </a:lnTo>
                <a:lnTo>
                  <a:pt x="482" y="1578"/>
                </a:lnTo>
                <a:lnTo>
                  <a:pt x="482" y="1578"/>
                </a:lnTo>
                <a:lnTo>
                  <a:pt x="494" y="1578"/>
                </a:lnTo>
                <a:lnTo>
                  <a:pt x="516" y="1576"/>
                </a:lnTo>
                <a:lnTo>
                  <a:pt x="538" y="1575"/>
                </a:lnTo>
                <a:lnTo>
                  <a:pt x="554" y="1573"/>
                </a:lnTo>
                <a:lnTo>
                  <a:pt x="554" y="1573"/>
                </a:lnTo>
                <a:lnTo>
                  <a:pt x="593" y="1559"/>
                </a:lnTo>
                <a:lnTo>
                  <a:pt x="621" y="1551"/>
                </a:lnTo>
                <a:lnTo>
                  <a:pt x="621" y="1551"/>
                </a:lnTo>
                <a:lnTo>
                  <a:pt x="619" y="1562"/>
                </a:lnTo>
                <a:lnTo>
                  <a:pt x="617" y="1574"/>
                </a:lnTo>
                <a:lnTo>
                  <a:pt x="613" y="1590"/>
                </a:lnTo>
                <a:lnTo>
                  <a:pt x="613" y="1590"/>
                </a:lnTo>
                <a:lnTo>
                  <a:pt x="612" y="1593"/>
                </a:lnTo>
                <a:lnTo>
                  <a:pt x="612" y="1598"/>
                </a:lnTo>
                <a:lnTo>
                  <a:pt x="615" y="1608"/>
                </a:lnTo>
                <a:lnTo>
                  <a:pt x="618" y="1616"/>
                </a:lnTo>
                <a:lnTo>
                  <a:pt x="623" y="1625"/>
                </a:lnTo>
                <a:lnTo>
                  <a:pt x="629" y="1632"/>
                </a:lnTo>
                <a:lnTo>
                  <a:pt x="634" y="1637"/>
                </a:lnTo>
                <a:lnTo>
                  <a:pt x="637" y="1640"/>
                </a:lnTo>
                <a:lnTo>
                  <a:pt x="639" y="1640"/>
                </a:lnTo>
                <a:lnTo>
                  <a:pt x="639" y="1640"/>
                </a:lnTo>
                <a:lnTo>
                  <a:pt x="639" y="1640"/>
                </a:lnTo>
                <a:lnTo>
                  <a:pt x="639" y="1625"/>
                </a:lnTo>
                <a:lnTo>
                  <a:pt x="637" y="1604"/>
                </a:lnTo>
                <a:lnTo>
                  <a:pt x="637" y="1604"/>
                </a:lnTo>
                <a:lnTo>
                  <a:pt x="639" y="1598"/>
                </a:lnTo>
                <a:lnTo>
                  <a:pt x="641" y="1590"/>
                </a:lnTo>
                <a:lnTo>
                  <a:pt x="648" y="1570"/>
                </a:lnTo>
                <a:lnTo>
                  <a:pt x="659" y="1545"/>
                </a:lnTo>
                <a:lnTo>
                  <a:pt x="659" y="1545"/>
                </a:lnTo>
                <a:lnTo>
                  <a:pt x="685" y="1552"/>
                </a:lnTo>
                <a:lnTo>
                  <a:pt x="709" y="1558"/>
                </a:lnTo>
                <a:lnTo>
                  <a:pt x="722" y="1561"/>
                </a:lnTo>
                <a:lnTo>
                  <a:pt x="735" y="1563"/>
                </a:lnTo>
                <a:lnTo>
                  <a:pt x="735" y="1563"/>
                </a:lnTo>
                <a:lnTo>
                  <a:pt x="757" y="1564"/>
                </a:lnTo>
                <a:lnTo>
                  <a:pt x="774" y="1563"/>
                </a:lnTo>
                <a:lnTo>
                  <a:pt x="787" y="1563"/>
                </a:lnTo>
                <a:lnTo>
                  <a:pt x="803" y="1563"/>
                </a:lnTo>
                <a:lnTo>
                  <a:pt x="803" y="1563"/>
                </a:lnTo>
                <a:lnTo>
                  <a:pt x="811" y="1564"/>
                </a:lnTo>
                <a:lnTo>
                  <a:pt x="820" y="1568"/>
                </a:lnTo>
                <a:lnTo>
                  <a:pt x="837" y="1575"/>
                </a:lnTo>
                <a:lnTo>
                  <a:pt x="850" y="1582"/>
                </a:lnTo>
                <a:lnTo>
                  <a:pt x="855" y="1586"/>
                </a:lnTo>
                <a:lnTo>
                  <a:pt x="855" y="1586"/>
                </a:lnTo>
                <a:lnTo>
                  <a:pt x="838" y="1567"/>
                </a:lnTo>
                <a:lnTo>
                  <a:pt x="823" y="1551"/>
                </a:lnTo>
                <a:lnTo>
                  <a:pt x="817" y="1545"/>
                </a:lnTo>
                <a:lnTo>
                  <a:pt x="811" y="1541"/>
                </a:lnTo>
                <a:lnTo>
                  <a:pt x="811" y="1541"/>
                </a:lnTo>
                <a:lnTo>
                  <a:pt x="806" y="1539"/>
                </a:lnTo>
                <a:lnTo>
                  <a:pt x="799" y="1539"/>
                </a:lnTo>
                <a:lnTo>
                  <a:pt x="784" y="1540"/>
                </a:lnTo>
                <a:lnTo>
                  <a:pt x="768" y="1542"/>
                </a:lnTo>
                <a:lnTo>
                  <a:pt x="756" y="1544"/>
                </a:lnTo>
                <a:lnTo>
                  <a:pt x="756" y="1544"/>
                </a:lnTo>
                <a:lnTo>
                  <a:pt x="742" y="1541"/>
                </a:lnTo>
                <a:lnTo>
                  <a:pt x="721" y="1535"/>
                </a:lnTo>
                <a:lnTo>
                  <a:pt x="671" y="1521"/>
                </a:lnTo>
                <a:lnTo>
                  <a:pt x="672" y="1521"/>
                </a:lnTo>
                <a:lnTo>
                  <a:pt x="672" y="1521"/>
                </a:lnTo>
                <a:lnTo>
                  <a:pt x="676" y="1516"/>
                </a:lnTo>
                <a:lnTo>
                  <a:pt x="682" y="1512"/>
                </a:lnTo>
                <a:lnTo>
                  <a:pt x="694" y="1507"/>
                </a:lnTo>
                <a:lnTo>
                  <a:pt x="709" y="1504"/>
                </a:lnTo>
                <a:lnTo>
                  <a:pt x="723" y="1501"/>
                </a:lnTo>
                <a:lnTo>
                  <a:pt x="723" y="1501"/>
                </a:lnTo>
                <a:lnTo>
                  <a:pt x="744" y="1498"/>
                </a:lnTo>
                <a:lnTo>
                  <a:pt x="749" y="1497"/>
                </a:lnTo>
                <a:lnTo>
                  <a:pt x="750" y="1497"/>
                </a:lnTo>
                <a:lnTo>
                  <a:pt x="749" y="1495"/>
                </a:lnTo>
                <a:lnTo>
                  <a:pt x="749" y="1495"/>
                </a:lnTo>
                <a:lnTo>
                  <a:pt x="739" y="1493"/>
                </a:lnTo>
                <a:lnTo>
                  <a:pt x="717" y="1490"/>
                </a:lnTo>
                <a:lnTo>
                  <a:pt x="705" y="1489"/>
                </a:lnTo>
                <a:lnTo>
                  <a:pt x="694" y="1489"/>
                </a:lnTo>
                <a:lnTo>
                  <a:pt x="685" y="1492"/>
                </a:lnTo>
                <a:lnTo>
                  <a:pt x="681" y="1493"/>
                </a:lnTo>
                <a:lnTo>
                  <a:pt x="678" y="1495"/>
                </a:lnTo>
                <a:lnTo>
                  <a:pt x="678" y="1495"/>
                </a:lnTo>
                <a:lnTo>
                  <a:pt x="672" y="1500"/>
                </a:lnTo>
                <a:lnTo>
                  <a:pt x="665" y="1505"/>
                </a:lnTo>
                <a:lnTo>
                  <a:pt x="650" y="1512"/>
                </a:lnTo>
                <a:lnTo>
                  <a:pt x="650" y="1512"/>
                </a:lnTo>
                <a:lnTo>
                  <a:pt x="643" y="1464"/>
                </a:lnTo>
                <a:lnTo>
                  <a:pt x="640" y="1423"/>
                </a:lnTo>
                <a:lnTo>
                  <a:pt x="639" y="1378"/>
                </a:lnTo>
                <a:lnTo>
                  <a:pt x="639" y="1378"/>
                </a:lnTo>
                <a:lnTo>
                  <a:pt x="634" y="1160"/>
                </a:lnTo>
                <a:lnTo>
                  <a:pt x="634" y="1160"/>
                </a:lnTo>
                <a:lnTo>
                  <a:pt x="635" y="1158"/>
                </a:lnTo>
                <a:lnTo>
                  <a:pt x="639" y="1148"/>
                </a:lnTo>
                <a:lnTo>
                  <a:pt x="643" y="1132"/>
                </a:lnTo>
                <a:lnTo>
                  <a:pt x="646" y="1120"/>
                </a:lnTo>
                <a:lnTo>
                  <a:pt x="647" y="1107"/>
                </a:lnTo>
                <a:lnTo>
                  <a:pt x="647" y="1107"/>
                </a:lnTo>
                <a:lnTo>
                  <a:pt x="648" y="1080"/>
                </a:lnTo>
                <a:lnTo>
                  <a:pt x="647" y="1060"/>
                </a:lnTo>
                <a:lnTo>
                  <a:pt x="646" y="1051"/>
                </a:lnTo>
                <a:lnTo>
                  <a:pt x="645" y="1044"/>
                </a:lnTo>
                <a:lnTo>
                  <a:pt x="642" y="1039"/>
                </a:lnTo>
                <a:lnTo>
                  <a:pt x="639" y="1036"/>
                </a:lnTo>
                <a:lnTo>
                  <a:pt x="639" y="1036"/>
                </a:lnTo>
                <a:lnTo>
                  <a:pt x="637" y="1033"/>
                </a:lnTo>
                <a:lnTo>
                  <a:pt x="635" y="1030"/>
                </a:lnTo>
                <a:lnTo>
                  <a:pt x="633" y="1018"/>
                </a:lnTo>
                <a:lnTo>
                  <a:pt x="631" y="1002"/>
                </a:lnTo>
                <a:lnTo>
                  <a:pt x="629" y="984"/>
                </a:lnTo>
                <a:lnTo>
                  <a:pt x="628" y="944"/>
                </a:lnTo>
                <a:lnTo>
                  <a:pt x="628" y="911"/>
                </a:lnTo>
                <a:lnTo>
                  <a:pt x="628" y="911"/>
                </a:lnTo>
                <a:lnTo>
                  <a:pt x="628" y="865"/>
                </a:lnTo>
                <a:lnTo>
                  <a:pt x="628" y="865"/>
                </a:lnTo>
                <a:lnTo>
                  <a:pt x="634" y="860"/>
                </a:lnTo>
                <a:lnTo>
                  <a:pt x="635" y="858"/>
                </a:lnTo>
                <a:lnTo>
                  <a:pt x="635" y="858"/>
                </a:lnTo>
                <a:lnTo>
                  <a:pt x="635" y="863"/>
                </a:lnTo>
                <a:lnTo>
                  <a:pt x="636" y="872"/>
                </a:lnTo>
                <a:lnTo>
                  <a:pt x="639" y="877"/>
                </a:lnTo>
                <a:lnTo>
                  <a:pt x="641" y="880"/>
                </a:lnTo>
                <a:lnTo>
                  <a:pt x="642" y="881"/>
                </a:lnTo>
                <a:lnTo>
                  <a:pt x="643" y="881"/>
                </a:lnTo>
                <a:lnTo>
                  <a:pt x="648" y="877"/>
                </a:lnTo>
                <a:lnTo>
                  <a:pt x="648" y="877"/>
                </a:lnTo>
                <a:lnTo>
                  <a:pt x="653" y="871"/>
                </a:lnTo>
                <a:lnTo>
                  <a:pt x="657" y="863"/>
                </a:lnTo>
                <a:lnTo>
                  <a:pt x="660" y="854"/>
                </a:lnTo>
                <a:lnTo>
                  <a:pt x="663" y="845"/>
                </a:lnTo>
                <a:lnTo>
                  <a:pt x="666" y="829"/>
                </a:lnTo>
                <a:lnTo>
                  <a:pt x="668" y="822"/>
                </a:lnTo>
                <a:lnTo>
                  <a:pt x="668" y="822"/>
                </a:lnTo>
                <a:lnTo>
                  <a:pt x="669" y="828"/>
                </a:lnTo>
                <a:lnTo>
                  <a:pt x="674" y="841"/>
                </a:lnTo>
                <a:lnTo>
                  <a:pt x="676" y="846"/>
                </a:lnTo>
                <a:lnTo>
                  <a:pt x="678" y="849"/>
                </a:lnTo>
                <a:lnTo>
                  <a:pt x="681" y="851"/>
                </a:lnTo>
                <a:lnTo>
                  <a:pt x="682" y="851"/>
                </a:lnTo>
                <a:lnTo>
                  <a:pt x="685" y="849"/>
                </a:lnTo>
                <a:lnTo>
                  <a:pt x="686" y="847"/>
                </a:lnTo>
                <a:lnTo>
                  <a:pt x="686" y="847"/>
                </a:lnTo>
                <a:lnTo>
                  <a:pt x="689" y="839"/>
                </a:lnTo>
                <a:lnTo>
                  <a:pt x="693" y="824"/>
                </a:lnTo>
                <a:lnTo>
                  <a:pt x="698" y="789"/>
                </a:lnTo>
                <a:lnTo>
                  <a:pt x="704" y="742"/>
                </a:lnTo>
                <a:lnTo>
                  <a:pt x="704" y="742"/>
                </a:lnTo>
                <a:lnTo>
                  <a:pt x="706" y="749"/>
                </a:lnTo>
                <a:lnTo>
                  <a:pt x="712" y="764"/>
                </a:lnTo>
                <a:lnTo>
                  <a:pt x="720" y="782"/>
                </a:lnTo>
                <a:lnTo>
                  <a:pt x="724" y="789"/>
                </a:lnTo>
                <a:lnTo>
                  <a:pt x="730" y="795"/>
                </a:lnTo>
                <a:lnTo>
                  <a:pt x="730" y="795"/>
                </a:lnTo>
                <a:lnTo>
                  <a:pt x="753" y="819"/>
                </a:lnTo>
                <a:lnTo>
                  <a:pt x="768" y="834"/>
                </a:lnTo>
                <a:lnTo>
                  <a:pt x="768" y="767"/>
                </a:lnTo>
                <a:lnTo>
                  <a:pt x="788" y="789"/>
                </a:lnTo>
                <a:lnTo>
                  <a:pt x="791" y="743"/>
                </a:lnTo>
                <a:lnTo>
                  <a:pt x="827" y="754"/>
                </a:lnTo>
                <a:lnTo>
                  <a:pt x="827" y="754"/>
                </a:lnTo>
                <a:lnTo>
                  <a:pt x="825" y="747"/>
                </a:lnTo>
                <a:lnTo>
                  <a:pt x="819" y="727"/>
                </a:lnTo>
                <a:lnTo>
                  <a:pt x="812" y="715"/>
                </a:lnTo>
                <a:lnTo>
                  <a:pt x="806" y="703"/>
                </a:lnTo>
                <a:lnTo>
                  <a:pt x="799" y="691"/>
                </a:lnTo>
                <a:lnTo>
                  <a:pt x="791" y="679"/>
                </a:lnTo>
                <a:lnTo>
                  <a:pt x="791" y="679"/>
                </a:lnTo>
                <a:lnTo>
                  <a:pt x="771" y="657"/>
                </a:lnTo>
                <a:lnTo>
                  <a:pt x="753" y="639"/>
                </a:lnTo>
                <a:lnTo>
                  <a:pt x="734" y="621"/>
                </a:lnTo>
                <a:lnTo>
                  <a:pt x="734" y="621"/>
                </a:lnTo>
                <a:lnTo>
                  <a:pt x="752" y="626"/>
                </a:lnTo>
                <a:lnTo>
                  <a:pt x="765" y="627"/>
                </a:lnTo>
                <a:lnTo>
                  <a:pt x="769" y="627"/>
                </a:lnTo>
                <a:lnTo>
                  <a:pt x="770" y="627"/>
                </a:lnTo>
                <a:lnTo>
                  <a:pt x="770" y="627"/>
                </a:lnTo>
                <a:lnTo>
                  <a:pt x="770" y="627"/>
                </a:lnTo>
                <a:lnTo>
                  <a:pt x="768" y="611"/>
                </a:lnTo>
                <a:lnTo>
                  <a:pt x="764" y="595"/>
                </a:lnTo>
                <a:lnTo>
                  <a:pt x="756" y="574"/>
                </a:lnTo>
                <a:lnTo>
                  <a:pt x="756" y="574"/>
                </a:lnTo>
                <a:lnTo>
                  <a:pt x="735" y="528"/>
                </a:lnTo>
                <a:lnTo>
                  <a:pt x="761" y="535"/>
                </a:lnTo>
                <a:lnTo>
                  <a:pt x="761" y="535"/>
                </a:lnTo>
                <a:lnTo>
                  <a:pt x="761" y="536"/>
                </a:lnTo>
                <a:lnTo>
                  <a:pt x="761" y="534"/>
                </a:lnTo>
                <a:lnTo>
                  <a:pt x="757" y="524"/>
                </a:lnTo>
                <a:lnTo>
                  <a:pt x="745" y="500"/>
                </a:lnTo>
                <a:lnTo>
                  <a:pt x="745" y="500"/>
                </a:lnTo>
                <a:lnTo>
                  <a:pt x="704" y="417"/>
                </a:lnTo>
                <a:lnTo>
                  <a:pt x="704" y="417"/>
                </a:lnTo>
                <a:lnTo>
                  <a:pt x="711" y="426"/>
                </a:lnTo>
                <a:lnTo>
                  <a:pt x="717" y="436"/>
                </a:lnTo>
                <a:lnTo>
                  <a:pt x="726" y="444"/>
                </a:lnTo>
                <a:lnTo>
                  <a:pt x="733" y="450"/>
                </a:lnTo>
                <a:lnTo>
                  <a:pt x="736" y="453"/>
                </a:lnTo>
                <a:lnTo>
                  <a:pt x="739" y="453"/>
                </a:lnTo>
                <a:lnTo>
                  <a:pt x="741" y="452"/>
                </a:lnTo>
                <a:lnTo>
                  <a:pt x="742" y="449"/>
                </a:lnTo>
                <a:lnTo>
                  <a:pt x="742" y="444"/>
                </a:lnTo>
                <a:lnTo>
                  <a:pt x="741" y="436"/>
                </a:lnTo>
                <a:lnTo>
                  <a:pt x="741" y="436"/>
                </a:lnTo>
                <a:lnTo>
                  <a:pt x="735" y="406"/>
                </a:lnTo>
                <a:lnTo>
                  <a:pt x="732" y="394"/>
                </a:lnTo>
                <a:lnTo>
                  <a:pt x="727" y="380"/>
                </a:lnTo>
                <a:lnTo>
                  <a:pt x="716" y="355"/>
                </a:lnTo>
                <a:lnTo>
                  <a:pt x="699" y="321"/>
                </a:lnTo>
                <a:lnTo>
                  <a:pt x="699" y="321"/>
                </a:lnTo>
                <a:lnTo>
                  <a:pt x="688" y="302"/>
                </a:lnTo>
                <a:lnTo>
                  <a:pt x="676" y="285"/>
                </a:lnTo>
                <a:lnTo>
                  <a:pt x="662" y="269"/>
                </a:lnTo>
                <a:lnTo>
                  <a:pt x="648" y="254"/>
                </a:lnTo>
                <a:lnTo>
                  <a:pt x="636" y="244"/>
                </a:lnTo>
                <a:lnTo>
                  <a:pt x="627" y="235"/>
                </a:lnTo>
                <a:lnTo>
                  <a:pt x="617" y="228"/>
                </a:lnTo>
                <a:lnTo>
                  <a:pt x="590" y="211"/>
                </a:lnTo>
                <a:lnTo>
                  <a:pt x="590" y="211"/>
                </a:lnTo>
                <a:lnTo>
                  <a:pt x="604" y="205"/>
                </a:lnTo>
                <a:lnTo>
                  <a:pt x="616" y="200"/>
                </a:lnTo>
                <a:lnTo>
                  <a:pt x="623" y="199"/>
                </a:lnTo>
                <a:lnTo>
                  <a:pt x="629" y="198"/>
                </a:lnTo>
                <a:lnTo>
                  <a:pt x="629" y="198"/>
                </a:lnTo>
                <a:lnTo>
                  <a:pt x="643" y="196"/>
                </a:lnTo>
                <a:lnTo>
                  <a:pt x="658" y="198"/>
                </a:lnTo>
                <a:lnTo>
                  <a:pt x="674" y="198"/>
                </a:lnTo>
                <a:lnTo>
                  <a:pt x="674" y="198"/>
                </a:lnTo>
                <a:lnTo>
                  <a:pt x="631" y="159"/>
                </a:lnTo>
                <a:lnTo>
                  <a:pt x="631" y="159"/>
                </a:lnTo>
                <a:lnTo>
                  <a:pt x="624" y="155"/>
                </a:lnTo>
                <a:lnTo>
                  <a:pt x="616" y="150"/>
                </a:lnTo>
                <a:lnTo>
                  <a:pt x="594" y="143"/>
                </a:lnTo>
                <a:lnTo>
                  <a:pt x="573" y="137"/>
                </a:lnTo>
                <a:lnTo>
                  <a:pt x="563" y="135"/>
                </a:lnTo>
                <a:lnTo>
                  <a:pt x="563" y="135"/>
                </a:lnTo>
                <a:lnTo>
                  <a:pt x="561" y="134"/>
                </a:lnTo>
                <a:lnTo>
                  <a:pt x="563" y="131"/>
                </a:lnTo>
                <a:lnTo>
                  <a:pt x="567" y="123"/>
                </a:lnTo>
                <a:lnTo>
                  <a:pt x="577" y="113"/>
                </a:lnTo>
                <a:lnTo>
                  <a:pt x="583" y="108"/>
                </a:lnTo>
                <a:lnTo>
                  <a:pt x="589" y="104"/>
                </a:lnTo>
                <a:lnTo>
                  <a:pt x="589" y="104"/>
                </a:lnTo>
                <a:lnTo>
                  <a:pt x="602" y="98"/>
                </a:lnTo>
                <a:lnTo>
                  <a:pt x="616" y="95"/>
                </a:lnTo>
                <a:lnTo>
                  <a:pt x="631" y="91"/>
                </a:lnTo>
                <a:lnTo>
                  <a:pt x="631" y="91"/>
                </a:lnTo>
                <a:lnTo>
                  <a:pt x="600" y="86"/>
                </a:lnTo>
                <a:lnTo>
                  <a:pt x="548" y="77"/>
                </a:lnTo>
                <a:lnTo>
                  <a:pt x="548" y="77"/>
                </a:lnTo>
                <a:lnTo>
                  <a:pt x="537" y="77"/>
                </a:lnTo>
                <a:lnTo>
                  <a:pt x="525" y="77"/>
                </a:lnTo>
                <a:lnTo>
                  <a:pt x="513" y="79"/>
                </a:lnTo>
                <a:lnTo>
                  <a:pt x="502" y="81"/>
                </a:lnTo>
                <a:lnTo>
                  <a:pt x="485" y="88"/>
                </a:lnTo>
                <a:lnTo>
                  <a:pt x="478" y="91"/>
                </a:lnTo>
                <a:lnTo>
                  <a:pt x="488" y="0"/>
                </a:lnTo>
                <a:lnTo>
                  <a:pt x="488" y="0"/>
                </a:lnTo>
                <a:lnTo>
                  <a:pt x="482" y="4"/>
                </a:lnTo>
                <a:lnTo>
                  <a:pt x="467" y="13"/>
                </a:lnTo>
                <a:lnTo>
                  <a:pt x="449" y="26"/>
                </a:lnTo>
                <a:lnTo>
                  <a:pt x="441" y="33"/>
                </a:lnTo>
                <a:lnTo>
                  <a:pt x="433" y="42"/>
                </a:lnTo>
                <a:lnTo>
                  <a:pt x="433" y="42"/>
                </a:lnTo>
                <a:lnTo>
                  <a:pt x="427" y="50"/>
                </a:lnTo>
                <a:lnTo>
                  <a:pt x="420" y="61"/>
                </a:lnTo>
                <a:lnTo>
                  <a:pt x="409" y="81"/>
                </a:lnTo>
                <a:lnTo>
                  <a:pt x="397" y="104"/>
                </a:lnTo>
                <a:lnTo>
                  <a:pt x="360" y="9"/>
                </a:lnTo>
                <a:lnTo>
                  <a:pt x="360" y="9"/>
                </a:lnTo>
                <a:lnTo>
                  <a:pt x="355" y="14"/>
                </a:lnTo>
                <a:lnTo>
                  <a:pt x="344" y="26"/>
                </a:lnTo>
                <a:lnTo>
                  <a:pt x="338" y="34"/>
                </a:lnTo>
                <a:lnTo>
                  <a:pt x="332" y="43"/>
                </a:lnTo>
                <a:lnTo>
                  <a:pt x="327" y="54"/>
                </a:lnTo>
                <a:lnTo>
                  <a:pt x="325" y="63"/>
                </a:lnTo>
                <a:lnTo>
                  <a:pt x="325" y="63"/>
                </a:lnTo>
                <a:lnTo>
                  <a:pt x="321" y="84"/>
                </a:lnTo>
                <a:lnTo>
                  <a:pt x="319" y="102"/>
                </a:lnTo>
                <a:lnTo>
                  <a:pt x="316" y="120"/>
                </a:lnTo>
                <a:lnTo>
                  <a:pt x="316" y="120"/>
                </a:lnTo>
                <a:lnTo>
                  <a:pt x="316" y="108"/>
                </a:lnTo>
                <a:lnTo>
                  <a:pt x="315" y="96"/>
                </a:lnTo>
                <a:lnTo>
                  <a:pt x="313" y="81"/>
                </a:lnTo>
                <a:lnTo>
                  <a:pt x="309" y="67"/>
                </a:lnTo>
                <a:lnTo>
                  <a:pt x="304" y="55"/>
                </a:lnTo>
                <a:lnTo>
                  <a:pt x="302" y="50"/>
                </a:lnTo>
                <a:lnTo>
                  <a:pt x="298" y="46"/>
                </a:lnTo>
                <a:lnTo>
                  <a:pt x="293" y="45"/>
                </a:lnTo>
                <a:lnTo>
                  <a:pt x="290" y="44"/>
                </a:lnTo>
                <a:lnTo>
                  <a:pt x="290" y="44"/>
                </a:lnTo>
                <a:lnTo>
                  <a:pt x="285" y="46"/>
                </a:lnTo>
                <a:lnTo>
                  <a:pt x="281" y="49"/>
                </a:lnTo>
                <a:lnTo>
                  <a:pt x="278" y="55"/>
                </a:lnTo>
                <a:lnTo>
                  <a:pt x="275" y="61"/>
                </a:lnTo>
                <a:lnTo>
                  <a:pt x="272" y="78"/>
                </a:lnTo>
                <a:lnTo>
                  <a:pt x="269" y="96"/>
                </a:lnTo>
                <a:lnTo>
                  <a:pt x="268" y="114"/>
                </a:lnTo>
                <a:lnTo>
                  <a:pt x="268" y="130"/>
                </a:lnTo>
                <a:lnTo>
                  <a:pt x="268" y="146"/>
                </a:lnTo>
                <a:lnTo>
                  <a:pt x="268" y="146"/>
                </a:lnTo>
                <a:lnTo>
                  <a:pt x="266" y="131"/>
                </a:lnTo>
                <a:lnTo>
                  <a:pt x="257" y="100"/>
                </a:lnTo>
                <a:lnTo>
                  <a:pt x="252" y="85"/>
                </a:lnTo>
                <a:lnTo>
                  <a:pt x="249" y="73"/>
                </a:lnTo>
                <a:lnTo>
                  <a:pt x="246" y="68"/>
                </a:lnTo>
                <a:lnTo>
                  <a:pt x="244" y="67"/>
                </a:lnTo>
                <a:lnTo>
                  <a:pt x="243" y="67"/>
                </a:lnTo>
                <a:lnTo>
                  <a:pt x="241" y="69"/>
                </a:lnTo>
                <a:lnTo>
                  <a:pt x="241" y="69"/>
                </a:lnTo>
                <a:lnTo>
                  <a:pt x="239" y="79"/>
                </a:lnTo>
                <a:lnTo>
                  <a:pt x="237" y="95"/>
                </a:lnTo>
                <a:lnTo>
                  <a:pt x="231" y="134"/>
                </a:lnTo>
                <a:lnTo>
                  <a:pt x="226" y="183"/>
                </a:lnTo>
                <a:lnTo>
                  <a:pt x="226" y="183"/>
                </a:lnTo>
                <a:lnTo>
                  <a:pt x="206" y="102"/>
                </a:lnTo>
                <a:lnTo>
                  <a:pt x="206" y="102"/>
                </a:lnTo>
                <a:lnTo>
                  <a:pt x="205" y="95"/>
                </a:lnTo>
                <a:lnTo>
                  <a:pt x="202" y="89"/>
                </a:lnTo>
                <a:lnTo>
                  <a:pt x="198" y="83"/>
                </a:lnTo>
                <a:lnTo>
                  <a:pt x="193" y="77"/>
                </a:lnTo>
                <a:lnTo>
                  <a:pt x="182" y="66"/>
                </a:lnTo>
                <a:lnTo>
                  <a:pt x="170" y="57"/>
                </a:lnTo>
                <a:lnTo>
                  <a:pt x="159" y="51"/>
                </a:lnTo>
                <a:lnTo>
                  <a:pt x="150" y="46"/>
                </a:lnTo>
                <a:lnTo>
                  <a:pt x="142" y="45"/>
                </a:lnTo>
                <a:lnTo>
                  <a:pt x="141" y="45"/>
                </a:lnTo>
                <a:lnTo>
                  <a:pt x="140" y="46"/>
                </a:lnTo>
                <a:lnTo>
                  <a:pt x="140" y="46"/>
                </a:lnTo>
                <a:lnTo>
                  <a:pt x="141" y="63"/>
                </a:lnTo>
                <a:lnTo>
                  <a:pt x="144" y="92"/>
                </a:lnTo>
                <a:lnTo>
                  <a:pt x="147" y="121"/>
                </a:lnTo>
                <a:lnTo>
                  <a:pt x="150" y="142"/>
                </a:lnTo>
                <a:lnTo>
                  <a:pt x="150" y="142"/>
                </a:lnTo>
                <a:lnTo>
                  <a:pt x="151" y="150"/>
                </a:lnTo>
                <a:lnTo>
                  <a:pt x="151" y="160"/>
                </a:lnTo>
                <a:lnTo>
                  <a:pt x="150" y="183"/>
                </a:lnTo>
                <a:lnTo>
                  <a:pt x="146" y="211"/>
                </a:lnTo>
                <a:lnTo>
                  <a:pt x="146" y="211"/>
                </a:lnTo>
                <a:lnTo>
                  <a:pt x="132" y="187"/>
                </a:lnTo>
                <a:lnTo>
                  <a:pt x="120" y="166"/>
                </a:lnTo>
                <a:lnTo>
                  <a:pt x="111" y="148"/>
                </a:lnTo>
                <a:lnTo>
                  <a:pt x="111" y="148"/>
                </a:lnTo>
                <a:lnTo>
                  <a:pt x="107" y="143"/>
                </a:lnTo>
                <a:lnTo>
                  <a:pt x="106" y="143"/>
                </a:lnTo>
                <a:lnTo>
                  <a:pt x="105" y="144"/>
                </a:lnTo>
                <a:lnTo>
                  <a:pt x="104" y="149"/>
                </a:lnTo>
                <a:lnTo>
                  <a:pt x="103" y="156"/>
                </a:lnTo>
                <a:lnTo>
                  <a:pt x="101" y="177"/>
                </a:lnTo>
                <a:lnTo>
                  <a:pt x="100" y="200"/>
                </a:lnTo>
                <a:lnTo>
                  <a:pt x="100" y="200"/>
                </a:lnTo>
                <a:lnTo>
                  <a:pt x="100" y="211"/>
                </a:lnTo>
                <a:lnTo>
                  <a:pt x="101" y="223"/>
                </a:lnTo>
                <a:lnTo>
                  <a:pt x="106" y="250"/>
                </a:lnTo>
                <a:lnTo>
                  <a:pt x="113" y="279"/>
                </a:lnTo>
                <a:lnTo>
                  <a:pt x="113" y="279"/>
                </a:lnTo>
                <a:lnTo>
                  <a:pt x="95" y="271"/>
                </a:lnTo>
                <a:lnTo>
                  <a:pt x="77" y="267"/>
                </a:lnTo>
                <a:lnTo>
                  <a:pt x="68" y="264"/>
                </a:lnTo>
                <a:lnTo>
                  <a:pt x="58" y="263"/>
                </a:lnTo>
                <a:lnTo>
                  <a:pt x="58" y="263"/>
                </a:lnTo>
                <a:lnTo>
                  <a:pt x="48" y="262"/>
                </a:lnTo>
                <a:lnTo>
                  <a:pt x="39" y="263"/>
                </a:lnTo>
                <a:lnTo>
                  <a:pt x="19" y="265"/>
                </a:lnTo>
                <a:lnTo>
                  <a:pt x="5" y="269"/>
                </a:lnTo>
                <a:lnTo>
                  <a:pt x="1" y="271"/>
                </a:lnTo>
                <a:lnTo>
                  <a:pt x="0" y="274"/>
                </a:lnTo>
                <a:lnTo>
                  <a:pt x="0" y="274"/>
                </a:lnTo>
                <a:lnTo>
                  <a:pt x="2" y="275"/>
                </a:lnTo>
                <a:lnTo>
                  <a:pt x="7" y="277"/>
                </a:lnTo>
                <a:lnTo>
                  <a:pt x="25" y="281"/>
                </a:lnTo>
                <a:lnTo>
                  <a:pt x="45" y="288"/>
                </a:lnTo>
                <a:lnTo>
                  <a:pt x="53" y="291"/>
                </a:lnTo>
                <a:lnTo>
                  <a:pt x="59" y="296"/>
                </a:lnTo>
                <a:lnTo>
                  <a:pt x="59" y="296"/>
                </a:lnTo>
                <a:lnTo>
                  <a:pt x="74" y="308"/>
                </a:lnTo>
                <a:lnTo>
                  <a:pt x="91" y="323"/>
                </a:lnTo>
                <a:lnTo>
                  <a:pt x="110" y="344"/>
                </a:lnTo>
                <a:lnTo>
                  <a:pt x="110" y="344"/>
                </a:lnTo>
                <a:lnTo>
                  <a:pt x="92" y="343"/>
                </a:lnTo>
                <a:lnTo>
                  <a:pt x="60" y="342"/>
                </a:lnTo>
                <a:lnTo>
                  <a:pt x="60" y="342"/>
                </a:lnTo>
                <a:lnTo>
                  <a:pt x="53" y="343"/>
                </a:lnTo>
                <a:lnTo>
                  <a:pt x="45" y="348"/>
                </a:lnTo>
                <a:lnTo>
                  <a:pt x="36" y="352"/>
                </a:lnTo>
                <a:lnTo>
                  <a:pt x="28" y="360"/>
                </a:lnTo>
                <a:lnTo>
                  <a:pt x="14" y="372"/>
                </a:lnTo>
                <a:lnTo>
                  <a:pt x="12" y="375"/>
                </a:lnTo>
                <a:lnTo>
                  <a:pt x="11" y="377"/>
                </a:lnTo>
                <a:lnTo>
                  <a:pt x="12" y="377"/>
                </a:lnTo>
                <a:lnTo>
                  <a:pt x="12" y="377"/>
                </a:lnTo>
                <a:lnTo>
                  <a:pt x="36" y="374"/>
                </a:lnTo>
                <a:lnTo>
                  <a:pt x="56" y="373"/>
                </a:lnTo>
                <a:lnTo>
                  <a:pt x="66" y="373"/>
                </a:lnTo>
                <a:lnTo>
                  <a:pt x="75" y="374"/>
                </a:lnTo>
                <a:lnTo>
                  <a:pt x="75" y="374"/>
                </a:lnTo>
                <a:lnTo>
                  <a:pt x="85" y="377"/>
                </a:lnTo>
                <a:lnTo>
                  <a:pt x="92" y="380"/>
                </a:lnTo>
                <a:lnTo>
                  <a:pt x="98" y="385"/>
                </a:lnTo>
                <a:lnTo>
                  <a:pt x="104" y="390"/>
                </a:lnTo>
                <a:lnTo>
                  <a:pt x="111" y="398"/>
                </a:lnTo>
                <a:lnTo>
                  <a:pt x="113" y="402"/>
                </a:lnTo>
                <a:lnTo>
                  <a:pt x="113" y="402"/>
                </a:lnTo>
                <a:lnTo>
                  <a:pt x="107" y="414"/>
                </a:lnTo>
                <a:lnTo>
                  <a:pt x="103" y="427"/>
                </a:lnTo>
                <a:lnTo>
                  <a:pt x="97" y="446"/>
                </a:lnTo>
                <a:lnTo>
                  <a:pt x="91" y="467"/>
                </a:lnTo>
                <a:lnTo>
                  <a:pt x="86" y="491"/>
                </a:lnTo>
                <a:lnTo>
                  <a:pt x="82" y="517"/>
                </a:lnTo>
                <a:lnTo>
                  <a:pt x="81" y="545"/>
                </a:lnTo>
                <a:lnTo>
                  <a:pt x="81" y="545"/>
                </a:lnTo>
                <a:lnTo>
                  <a:pt x="82" y="556"/>
                </a:lnTo>
                <a:lnTo>
                  <a:pt x="83" y="566"/>
                </a:lnTo>
                <a:lnTo>
                  <a:pt x="88" y="588"/>
                </a:lnTo>
                <a:lnTo>
                  <a:pt x="94" y="610"/>
                </a:lnTo>
                <a:lnTo>
                  <a:pt x="103" y="629"/>
                </a:lnTo>
                <a:lnTo>
                  <a:pt x="111" y="649"/>
                </a:lnTo>
                <a:lnTo>
                  <a:pt x="121" y="664"/>
                </a:lnTo>
                <a:lnTo>
                  <a:pt x="130" y="679"/>
                </a:lnTo>
                <a:lnTo>
                  <a:pt x="139" y="692"/>
                </a:lnTo>
                <a:lnTo>
                  <a:pt x="139" y="692"/>
                </a:lnTo>
                <a:lnTo>
                  <a:pt x="136" y="731"/>
                </a:lnTo>
                <a:lnTo>
                  <a:pt x="135" y="749"/>
                </a:lnTo>
                <a:lnTo>
                  <a:pt x="135" y="762"/>
                </a:lnTo>
                <a:lnTo>
                  <a:pt x="135" y="762"/>
                </a:lnTo>
                <a:lnTo>
                  <a:pt x="138" y="779"/>
                </a:lnTo>
                <a:lnTo>
                  <a:pt x="141" y="799"/>
                </a:lnTo>
                <a:lnTo>
                  <a:pt x="145" y="816"/>
                </a:lnTo>
                <a:lnTo>
                  <a:pt x="148" y="825"/>
                </a:lnTo>
                <a:lnTo>
                  <a:pt x="148" y="825"/>
                </a:lnTo>
                <a:lnTo>
                  <a:pt x="155" y="836"/>
                </a:lnTo>
                <a:lnTo>
                  <a:pt x="155" y="836"/>
                </a:lnTo>
                <a:lnTo>
                  <a:pt x="145" y="833"/>
                </a:lnTo>
                <a:lnTo>
                  <a:pt x="135" y="830"/>
                </a:lnTo>
                <a:lnTo>
                  <a:pt x="135" y="830"/>
                </a:lnTo>
                <a:lnTo>
                  <a:pt x="124" y="830"/>
                </a:lnTo>
                <a:lnTo>
                  <a:pt x="113" y="831"/>
                </a:lnTo>
                <a:lnTo>
                  <a:pt x="101" y="834"/>
                </a:lnTo>
                <a:lnTo>
                  <a:pt x="91" y="836"/>
                </a:lnTo>
                <a:lnTo>
                  <a:pt x="72" y="841"/>
                </a:lnTo>
                <a:lnTo>
                  <a:pt x="65" y="845"/>
                </a:lnTo>
                <a:lnTo>
                  <a:pt x="65" y="845"/>
                </a:lnTo>
                <a:lnTo>
                  <a:pt x="74" y="845"/>
                </a:lnTo>
                <a:lnTo>
                  <a:pt x="94" y="846"/>
                </a:lnTo>
                <a:lnTo>
                  <a:pt x="117" y="848"/>
                </a:lnTo>
                <a:lnTo>
                  <a:pt x="127" y="849"/>
                </a:lnTo>
                <a:lnTo>
                  <a:pt x="134" y="853"/>
                </a:lnTo>
                <a:lnTo>
                  <a:pt x="134" y="853"/>
                </a:lnTo>
                <a:lnTo>
                  <a:pt x="142" y="860"/>
                </a:lnTo>
                <a:lnTo>
                  <a:pt x="150" y="866"/>
                </a:lnTo>
                <a:lnTo>
                  <a:pt x="155" y="875"/>
                </a:lnTo>
                <a:lnTo>
                  <a:pt x="155" y="875"/>
                </a:lnTo>
                <a:lnTo>
                  <a:pt x="138" y="875"/>
                </a:lnTo>
                <a:lnTo>
                  <a:pt x="122" y="876"/>
                </a:lnTo>
                <a:lnTo>
                  <a:pt x="115" y="878"/>
                </a:lnTo>
                <a:lnTo>
                  <a:pt x="107" y="880"/>
                </a:lnTo>
                <a:lnTo>
                  <a:pt x="107" y="880"/>
                </a:lnTo>
                <a:lnTo>
                  <a:pt x="95" y="887"/>
                </a:lnTo>
                <a:lnTo>
                  <a:pt x="85" y="894"/>
                </a:lnTo>
                <a:lnTo>
                  <a:pt x="74" y="903"/>
                </a:lnTo>
                <a:lnTo>
                  <a:pt x="74" y="903"/>
                </a:lnTo>
                <a:lnTo>
                  <a:pt x="80" y="900"/>
                </a:lnTo>
                <a:lnTo>
                  <a:pt x="97" y="898"/>
                </a:lnTo>
                <a:lnTo>
                  <a:pt x="106" y="897"/>
                </a:lnTo>
                <a:lnTo>
                  <a:pt x="116" y="897"/>
                </a:lnTo>
                <a:lnTo>
                  <a:pt x="126" y="898"/>
                </a:lnTo>
                <a:lnTo>
                  <a:pt x="134" y="900"/>
                </a:lnTo>
                <a:lnTo>
                  <a:pt x="134" y="900"/>
                </a:lnTo>
                <a:lnTo>
                  <a:pt x="152" y="908"/>
                </a:lnTo>
                <a:lnTo>
                  <a:pt x="167" y="916"/>
                </a:lnTo>
                <a:lnTo>
                  <a:pt x="167" y="916"/>
                </a:lnTo>
                <a:lnTo>
                  <a:pt x="173" y="989"/>
                </a:lnTo>
                <a:lnTo>
                  <a:pt x="173" y="989"/>
                </a:lnTo>
                <a:lnTo>
                  <a:pt x="175" y="1057"/>
                </a:lnTo>
                <a:lnTo>
                  <a:pt x="175" y="1057"/>
                </a:lnTo>
                <a:lnTo>
                  <a:pt x="169" y="1072"/>
                </a:lnTo>
                <a:lnTo>
                  <a:pt x="164" y="1087"/>
                </a:lnTo>
                <a:lnTo>
                  <a:pt x="162" y="1102"/>
                </a:lnTo>
                <a:lnTo>
                  <a:pt x="162" y="1102"/>
                </a:lnTo>
                <a:lnTo>
                  <a:pt x="161" y="1118"/>
                </a:lnTo>
                <a:lnTo>
                  <a:pt x="163" y="1134"/>
                </a:lnTo>
                <a:lnTo>
                  <a:pt x="167" y="1148"/>
                </a:lnTo>
                <a:lnTo>
                  <a:pt x="170" y="1160"/>
                </a:lnTo>
                <a:lnTo>
                  <a:pt x="170" y="1160"/>
                </a:lnTo>
                <a:lnTo>
                  <a:pt x="180" y="1180"/>
                </a:lnTo>
                <a:lnTo>
                  <a:pt x="185" y="1191"/>
                </a:lnTo>
                <a:lnTo>
                  <a:pt x="185" y="1191"/>
                </a:lnTo>
                <a:lnTo>
                  <a:pt x="185" y="1203"/>
                </a:lnTo>
                <a:lnTo>
                  <a:pt x="185" y="1234"/>
                </a:lnTo>
                <a:lnTo>
                  <a:pt x="186" y="1276"/>
                </a:lnTo>
                <a:lnTo>
                  <a:pt x="187" y="1301"/>
                </a:lnTo>
                <a:lnTo>
                  <a:pt x="191" y="1324"/>
                </a:lnTo>
                <a:lnTo>
                  <a:pt x="191" y="1324"/>
                </a:lnTo>
                <a:lnTo>
                  <a:pt x="204" y="1414"/>
                </a:lnTo>
                <a:lnTo>
                  <a:pt x="209" y="1449"/>
                </a:lnTo>
                <a:lnTo>
                  <a:pt x="209" y="1463"/>
                </a:lnTo>
                <a:lnTo>
                  <a:pt x="209" y="1471"/>
                </a:lnTo>
                <a:lnTo>
                  <a:pt x="209" y="1471"/>
                </a:lnTo>
                <a:lnTo>
                  <a:pt x="203" y="1523"/>
                </a:lnTo>
                <a:lnTo>
                  <a:pt x="203" y="1523"/>
                </a:lnTo>
                <a:lnTo>
                  <a:pt x="136" y="1540"/>
                </a:lnTo>
                <a:lnTo>
                  <a:pt x="136" y="1540"/>
                </a:lnTo>
                <a:lnTo>
                  <a:pt x="103" y="1550"/>
                </a:lnTo>
                <a:lnTo>
                  <a:pt x="88" y="1553"/>
                </a:lnTo>
                <a:lnTo>
                  <a:pt x="82" y="1555"/>
                </a:lnTo>
                <a:lnTo>
                  <a:pt x="77" y="1553"/>
                </a:lnTo>
                <a:lnTo>
                  <a:pt x="77" y="1553"/>
                </a:lnTo>
                <a:lnTo>
                  <a:pt x="71" y="1555"/>
                </a:lnTo>
                <a:lnTo>
                  <a:pt x="63" y="1557"/>
                </a:lnTo>
                <a:lnTo>
                  <a:pt x="53" y="1561"/>
                </a:lnTo>
                <a:lnTo>
                  <a:pt x="43" y="1565"/>
                </a:lnTo>
                <a:lnTo>
                  <a:pt x="34" y="1571"/>
                </a:lnTo>
                <a:lnTo>
                  <a:pt x="25" y="1578"/>
                </a:lnTo>
                <a:lnTo>
                  <a:pt x="18" y="1584"/>
                </a:lnTo>
                <a:lnTo>
                  <a:pt x="13" y="1590"/>
                </a:lnTo>
                <a:lnTo>
                  <a:pt x="13" y="1590"/>
                </a:lnTo>
                <a:lnTo>
                  <a:pt x="8" y="1601"/>
                </a:lnTo>
                <a:lnTo>
                  <a:pt x="6" y="1610"/>
                </a:lnTo>
                <a:lnTo>
                  <a:pt x="4" y="1620"/>
                </a:lnTo>
                <a:lnTo>
                  <a:pt x="4" y="1620"/>
                </a:lnTo>
                <a:lnTo>
                  <a:pt x="19" y="1604"/>
                </a:lnTo>
                <a:lnTo>
                  <a:pt x="30" y="1592"/>
                </a:lnTo>
                <a:lnTo>
                  <a:pt x="39" y="1585"/>
                </a:lnTo>
                <a:lnTo>
                  <a:pt x="39" y="1585"/>
                </a:lnTo>
                <a:lnTo>
                  <a:pt x="45" y="1581"/>
                </a:lnTo>
                <a:lnTo>
                  <a:pt x="52" y="1580"/>
                </a:lnTo>
                <a:lnTo>
                  <a:pt x="64" y="1579"/>
                </a:lnTo>
                <a:lnTo>
                  <a:pt x="85" y="1576"/>
                </a:lnTo>
                <a:lnTo>
                  <a:pt x="85" y="1576"/>
                </a:lnTo>
                <a:lnTo>
                  <a:pt x="116" y="1570"/>
                </a:lnTo>
                <a:lnTo>
                  <a:pt x="156" y="1562"/>
                </a:lnTo>
                <a:lnTo>
                  <a:pt x="190" y="1555"/>
                </a:lnTo>
                <a:lnTo>
                  <a:pt x="200" y="1552"/>
                </a:lnTo>
                <a:lnTo>
                  <a:pt x="205" y="1550"/>
                </a:lnTo>
                <a:lnTo>
                  <a:pt x="205" y="1550"/>
                </a:lnTo>
                <a:lnTo>
                  <a:pt x="205" y="1550"/>
                </a:lnTo>
                <a:lnTo>
                  <a:pt x="205" y="1550"/>
                </a:lnTo>
                <a:lnTo>
                  <a:pt x="205" y="1550"/>
                </a:lnTo>
                <a:lnTo>
                  <a:pt x="205" y="1550"/>
                </a:lnTo>
                <a:lnTo>
                  <a:pt x="200" y="1571"/>
                </a:lnTo>
                <a:lnTo>
                  <a:pt x="194" y="1603"/>
                </a:lnTo>
                <a:lnTo>
                  <a:pt x="194" y="1603"/>
                </a:lnTo>
                <a:lnTo>
                  <a:pt x="196" y="1610"/>
                </a:lnTo>
                <a:lnTo>
                  <a:pt x="198" y="1620"/>
                </a:lnTo>
                <a:lnTo>
                  <a:pt x="202" y="1630"/>
                </a:lnTo>
                <a:lnTo>
                  <a:pt x="206" y="1640"/>
                </a:lnTo>
                <a:lnTo>
                  <a:pt x="216" y="1659"/>
                </a:lnTo>
                <a:lnTo>
                  <a:pt x="220" y="1667"/>
                </a:lnTo>
                <a:lnTo>
                  <a:pt x="222" y="1614"/>
                </a:lnTo>
                <a:lnTo>
                  <a:pt x="222" y="1614"/>
                </a:lnTo>
                <a:lnTo>
                  <a:pt x="223" y="1608"/>
                </a:lnTo>
                <a:lnTo>
                  <a:pt x="225" y="1603"/>
                </a:lnTo>
                <a:lnTo>
                  <a:pt x="228" y="1594"/>
                </a:lnTo>
                <a:lnTo>
                  <a:pt x="231" y="1586"/>
                </a:lnTo>
                <a:lnTo>
                  <a:pt x="232" y="1582"/>
                </a:lnTo>
                <a:lnTo>
                  <a:pt x="232" y="1578"/>
                </a:lnTo>
                <a:lnTo>
                  <a:pt x="232" y="1578"/>
                </a:lnTo>
                <a:lnTo>
                  <a:pt x="232" y="1568"/>
                </a:lnTo>
                <a:lnTo>
                  <a:pt x="232" y="1561"/>
                </a:lnTo>
                <a:lnTo>
                  <a:pt x="233" y="1552"/>
                </a:lnTo>
                <a:lnTo>
                  <a:pt x="233" y="1552"/>
                </a:lnTo>
                <a:lnTo>
                  <a:pt x="267" y="1556"/>
                </a:lnTo>
                <a:lnTo>
                  <a:pt x="295" y="1559"/>
                </a:lnTo>
                <a:lnTo>
                  <a:pt x="307" y="1562"/>
                </a:lnTo>
                <a:lnTo>
                  <a:pt x="316" y="1564"/>
                </a:lnTo>
                <a:lnTo>
                  <a:pt x="316" y="1564"/>
                </a:lnTo>
                <a:lnTo>
                  <a:pt x="362" y="1582"/>
                </a:lnTo>
                <a:lnTo>
                  <a:pt x="374" y="1586"/>
                </a:lnTo>
                <a:lnTo>
                  <a:pt x="384" y="1588"/>
                </a:lnTo>
                <a:lnTo>
                  <a:pt x="390" y="1590"/>
                </a:lnTo>
                <a:lnTo>
                  <a:pt x="391" y="1588"/>
                </a:lnTo>
                <a:lnTo>
                  <a:pt x="391" y="1587"/>
                </a:lnTo>
                <a:lnTo>
                  <a:pt x="391" y="1587"/>
                </a:lnTo>
                <a:lnTo>
                  <a:pt x="390" y="1584"/>
                </a:lnTo>
                <a:lnTo>
                  <a:pt x="386" y="1579"/>
                </a:lnTo>
                <a:lnTo>
                  <a:pt x="378" y="1569"/>
                </a:lnTo>
                <a:lnTo>
                  <a:pt x="366" y="1559"/>
                </a:lnTo>
                <a:lnTo>
                  <a:pt x="360" y="1556"/>
                </a:lnTo>
                <a:lnTo>
                  <a:pt x="354" y="1553"/>
                </a:lnTo>
                <a:lnTo>
                  <a:pt x="354" y="1553"/>
                </a:lnTo>
                <a:lnTo>
                  <a:pt x="319" y="1541"/>
                </a:lnTo>
                <a:lnTo>
                  <a:pt x="298" y="1534"/>
                </a:lnTo>
                <a:lnTo>
                  <a:pt x="279" y="1528"/>
                </a:lnTo>
                <a:lnTo>
                  <a:pt x="279" y="1528"/>
                </a:lnTo>
                <a:lnTo>
                  <a:pt x="258" y="1523"/>
                </a:lnTo>
                <a:lnTo>
                  <a:pt x="255" y="1522"/>
                </a:lnTo>
                <a:lnTo>
                  <a:pt x="255" y="1522"/>
                </a:lnTo>
                <a:lnTo>
                  <a:pt x="293" y="1515"/>
                </a:lnTo>
                <a:lnTo>
                  <a:pt x="318" y="1510"/>
                </a:lnTo>
                <a:lnTo>
                  <a:pt x="325" y="1509"/>
                </a:lnTo>
                <a:lnTo>
                  <a:pt x="326" y="1507"/>
                </a:lnTo>
                <a:lnTo>
                  <a:pt x="326" y="1507"/>
                </a:lnTo>
                <a:lnTo>
                  <a:pt x="326" y="1507"/>
                </a:lnTo>
                <a:lnTo>
                  <a:pt x="303" y="1500"/>
                </a:lnTo>
                <a:lnTo>
                  <a:pt x="296" y="1498"/>
                </a:lnTo>
                <a:lnTo>
                  <a:pt x="289" y="1497"/>
                </a:lnTo>
                <a:lnTo>
                  <a:pt x="283" y="1497"/>
                </a:lnTo>
                <a:lnTo>
                  <a:pt x="278" y="1499"/>
                </a:lnTo>
                <a:lnTo>
                  <a:pt x="278" y="1499"/>
                </a:lnTo>
                <a:lnTo>
                  <a:pt x="273" y="1501"/>
                </a:lnTo>
                <a:lnTo>
                  <a:pt x="267" y="1503"/>
                </a:lnTo>
                <a:lnTo>
                  <a:pt x="254" y="1506"/>
                </a:lnTo>
                <a:lnTo>
                  <a:pt x="238" y="1507"/>
                </a:lnTo>
                <a:lnTo>
                  <a:pt x="238" y="1507"/>
                </a:lnTo>
                <a:lnTo>
                  <a:pt x="228" y="1360"/>
                </a:lnTo>
                <a:lnTo>
                  <a:pt x="228" y="1360"/>
                </a:lnTo>
                <a:lnTo>
                  <a:pt x="221" y="1205"/>
                </a:lnTo>
                <a:lnTo>
                  <a:pt x="221" y="1205"/>
                </a:lnTo>
                <a:lnTo>
                  <a:pt x="228" y="1180"/>
                </a:lnTo>
                <a:lnTo>
                  <a:pt x="228" y="1180"/>
                </a:lnTo>
                <a:lnTo>
                  <a:pt x="228" y="1180"/>
                </a:lnTo>
                <a:lnTo>
                  <a:pt x="223" y="1164"/>
                </a:lnTo>
                <a:lnTo>
                  <a:pt x="221" y="1147"/>
                </a:lnTo>
                <a:lnTo>
                  <a:pt x="216" y="1113"/>
                </a:lnTo>
                <a:lnTo>
                  <a:pt x="214" y="1079"/>
                </a:lnTo>
                <a:lnTo>
                  <a:pt x="212" y="1049"/>
                </a:lnTo>
                <a:lnTo>
                  <a:pt x="212" y="1049"/>
                </a:lnTo>
                <a:lnTo>
                  <a:pt x="208" y="1043"/>
                </a:lnTo>
                <a:lnTo>
                  <a:pt x="206" y="1041"/>
                </a:lnTo>
                <a:lnTo>
                  <a:pt x="206" y="1041"/>
                </a:lnTo>
                <a:lnTo>
                  <a:pt x="205" y="985"/>
                </a:lnTo>
                <a:lnTo>
                  <a:pt x="205" y="985"/>
                </a:lnTo>
                <a:lnTo>
                  <a:pt x="211" y="992"/>
                </a:lnTo>
                <a:lnTo>
                  <a:pt x="214" y="995"/>
                </a:lnTo>
                <a:lnTo>
                  <a:pt x="214" y="99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57DFBBBA-AFDA-4FFC-986B-0FFFE482679C}"/>
              </a:ext>
            </a:extLst>
          </p:cNvPr>
          <p:cNvSpPr>
            <a:spLocks noEditPoints="1"/>
          </p:cNvSpPr>
          <p:nvPr/>
        </p:nvSpPr>
        <p:spPr bwMode="auto">
          <a:xfrm>
            <a:off x="1602899" y="3877094"/>
            <a:ext cx="880253" cy="2497198"/>
          </a:xfrm>
          <a:custGeom>
            <a:avLst/>
            <a:gdLst>
              <a:gd name="T0" fmla="*/ 383 w 699"/>
              <a:gd name="T1" fmla="*/ 1299 h 1983"/>
              <a:gd name="T2" fmla="*/ 414 w 699"/>
              <a:gd name="T3" fmla="*/ 1298 h 1983"/>
              <a:gd name="T4" fmla="*/ 459 w 699"/>
              <a:gd name="T5" fmla="*/ 1293 h 1983"/>
              <a:gd name="T6" fmla="*/ 486 w 699"/>
              <a:gd name="T7" fmla="*/ 1304 h 1983"/>
              <a:gd name="T8" fmla="*/ 514 w 699"/>
              <a:gd name="T9" fmla="*/ 1347 h 1983"/>
              <a:gd name="T10" fmla="*/ 512 w 699"/>
              <a:gd name="T11" fmla="*/ 1546 h 1983"/>
              <a:gd name="T12" fmla="*/ 526 w 699"/>
              <a:gd name="T13" fmla="*/ 1609 h 1983"/>
              <a:gd name="T14" fmla="*/ 474 w 699"/>
              <a:gd name="T15" fmla="*/ 1940 h 1983"/>
              <a:gd name="T16" fmla="*/ 391 w 699"/>
              <a:gd name="T17" fmla="*/ 1910 h 1983"/>
              <a:gd name="T18" fmla="*/ 355 w 699"/>
              <a:gd name="T19" fmla="*/ 1571 h 1983"/>
              <a:gd name="T20" fmla="*/ 337 w 699"/>
              <a:gd name="T21" fmla="*/ 1497 h 1983"/>
              <a:gd name="T22" fmla="*/ 331 w 699"/>
              <a:gd name="T23" fmla="*/ 1404 h 1983"/>
              <a:gd name="T24" fmla="*/ 453 w 699"/>
              <a:gd name="T25" fmla="*/ 1965 h 1983"/>
              <a:gd name="T26" fmla="*/ 467 w 699"/>
              <a:gd name="T27" fmla="*/ 1959 h 1983"/>
              <a:gd name="T28" fmla="*/ 540 w 699"/>
              <a:gd name="T29" fmla="*/ 1923 h 1983"/>
              <a:gd name="T30" fmla="*/ 564 w 699"/>
              <a:gd name="T31" fmla="*/ 1937 h 1983"/>
              <a:gd name="T32" fmla="*/ 694 w 699"/>
              <a:gd name="T33" fmla="*/ 1975 h 1983"/>
              <a:gd name="T34" fmla="*/ 645 w 699"/>
              <a:gd name="T35" fmla="*/ 1935 h 1983"/>
              <a:gd name="T36" fmla="*/ 558 w 699"/>
              <a:gd name="T37" fmla="*/ 1612 h 1983"/>
              <a:gd name="T38" fmla="*/ 560 w 699"/>
              <a:gd name="T39" fmla="*/ 1525 h 1983"/>
              <a:gd name="T40" fmla="*/ 547 w 699"/>
              <a:gd name="T41" fmla="*/ 1467 h 1983"/>
              <a:gd name="T42" fmla="*/ 570 w 699"/>
              <a:gd name="T43" fmla="*/ 1311 h 1983"/>
              <a:gd name="T44" fmla="*/ 585 w 699"/>
              <a:gd name="T45" fmla="*/ 1168 h 1983"/>
              <a:gd name="T46" fmla="*/ 624 w 699"/>
              <a:gd name="T47" fmla="*/ 955 h 1983"/>
              <a:gd name="T48" fmla="*/ 546 w 699"/>
              <a:gd name="T49" fmla="*/ 700 h 1983"/>
              <a:gd name="T50" fmla="*/ 468 w 699"/>
              <a:gd name="T51" fmla="*/ 567 h 1983"/>
              <a:gd name="T52" fmla="*/ 477 w 699"/>
              <a:gd name="T53" fmla="*/ 360 h 1983"/>
              <a:gd name="T54" fmla="*/ 406 w 699"/>
              <a:gd name="T55" fmla="*/ 220 h 1983"/>
              <a:gd name="T56" fmla="*/ 345 w 699"/>
              <a:gd name="T57" fmla="*/ 97 h 1983"/>
              <a:gd name="T58" fmla="*/ 295 w 699"/>
              <a:gd name="T59" fmla="*/ 0 h 1983"/>
              <a:gd name="T60" fmla="*/ 245 w 699"/>
              <a:gd name="T61" fmla="*/ 96 h 1983"/>
              <a:gd name="T62" fmla="*/ 151 w 699"/>
              <a:gd name="T63" fmla="*/ 270 h 1983"/>
              <a:gd name="T64" fmla="*/ 123 w 699"/>
              <a:gd name="T65" fmla="*/ 383 h 1983"/>
              <a:gd name="T66" fmla="*/ 128 w 699"/>
              <a:gd name="T67" fmla="*/ 452 h 1983"/>
              <a:gd name="T68" fmla="*/ 156 w 699"/>
              <a:gd name="T69" fmla="*/ 447 h 1983"/>
              <a:gd name="T70" fmla="*/ 144 w 699"/>
              <a:gd name="T71" fmla="*/ 504 h 1983"/>
              <a:gd name="T72" fmla="*/ 187 w 699"/>
              <a:gd name="T73" fmla="*/ 490 h 1983"/>
              <a:gd name="T74" fmla="*/ 177 w 699"/>
              <a:gd name="T75" fmla="*/ 530 h 1983"/>
              <a:gd name="T76" fmla="*/ 227 w 699"/>
              <a:gd name="T77" fmla="*/ 544 h 1983"/>
              <a:gd name="T78" fmla="*/ 205 w 699"/>
              <a:gd name="T79" fmla="*/ 658 h 1983"/>
              <a:gd name="T80" fmla="*/ 133 w 699"/>
              <a:gd name="T81" fmla="*/ 741 h 1983"/>
              <a:gd name="T82" fmla="*/ 55 w 699"/>
              <a:gd name="T83" fmla="*/ 833 h 1983"/>
              <a:gd name="T84" fmla="*/ 97 w 699"/>
              <a:gd name="T85" fmla="*/ 876 h 1983"/>
              <a:gd name="T86" fmla="*/ 29 w 699"/>
              <a:gd name="T87" fmla="*/ 931 h 1983"/>
              <a:gd name="T88" fmla="*/ 77 w 699"/>
              <a:gd name="T89" fmla="*/ 932 h 1983"/>
              <a:gd name="T90" fmla="*/ 64 w 699"/>
              <a:gd name="T91" fmla="*/ 1021 h 1983"/>
              <a:gd name="T92" fmla="*/ 94 w 699"/>
              <a:gd name="T93" fmla="*/ 1096 h 1983"/>
              <a:gd name="T94" fmla="*/ 125 w 699"/>
              <a:gd name="T95" fmla="*/ 1195 h 1983"/>
              <a:gd name="T96" fmla="*/ 105 w 699"/>
              <a:gd name="T97" fmla="*/ 1304 h 1983"/>
              <a:gd name="T98" fmla="*/ 146 w 699"/>
              <a:gd name="T99" fmla="*/ 1386 h 1983"/>
              <a:gd name="T100" fmla="*/ 174 w 699"/>
              <a:gd name="T101" fmla="*/ 1352 h 1983"/>
              <a:gd name="T102" fmla="*/ 215 w 699"/>
              <a:gd name="T103" fmla="*/ 1382 h 1983"/>
              <a:gd name="T104" fmla="*/ 258 w 699"/>
              <a:gd name="T105" fmla="*/ 1364 h 1983"/>
              <a:gd name="T106" fmla="*/ 286 w 699"/>
              <a:gd name="T107" fmla="*/ 1315 h 1983"/>
              <a:gd name="T108" fmla="*/ 305 w 699"/>
              <a:gd name="T109" fmla="*/ 1462 h 1983"/>
              <a:gd name="T110" fmla="*/ 293 w 699"/>
              <a:gd name="T111" fmla="*/ 1563 h 1983"/>
              <a:gd name="T112" fmla="*/ 319 w 699"/>
              <a:gd name="T113" fmla="*/ 1721 h 1983"/>
              <a:gd name="T114" fmla="*/ 226 w 699"/>
              <a:gd name="T115" fmla="*/ 1962 h 1983"/>
              <a:gd name="T116" fmla="*/ 304 w 699"/>
              <a:gd name="T117" fmla="*/ 1921 h 1983"/>
              <a:gd name="T118" fmla="*/ 333 w 699"/>
              <a:gd name="T119" fmla="*/ 1956 h 1983"/>
              <a:gd name="T120" fmla="*/ 395 w 699"/>
              <a:gd name="T121" fmla="*/ 1934 h 1983"/>
              <a:gd name="T122" fmla="*/ 407 w 699"/>
              <a:gd name="T123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9" h="1983">
                <a:moveTo>
                  <a:pt x="331" y="1359"/>
                </a:moveTo>
                <a:lnTo>
                  <a:pt x="331" y="1358"/>
                </a:lnTo>
                <a:lnTo>
                  <a:pt x="331" y="1358"/>
                </a:lnTo>
                <a:lnTo>
                  <a:pt x="334" y="1342"/>
                </a:lnTo>
                <a:lnTo>
                  <a:pt x="342" y="1321"/>
                </a:lnTo>
                <a:lnTo>
                  <a:pt x="351" y="1293"/>
                </a:lnTo>
                <a:lnTo>
                  <a:pt x="351" y="1293"/>
                </a:lnTo>
                <a:lnTo>
                  <a:pt x="383" y="1299"/>
                </a:lnTo>
                <a:lnTo>
                  <a:pt x="383" y="1299"/>
                </a:lnTo>
                <a:lnTo>
                  <a:pt x="392" y="1300"/>
                </a:lnTo>
                <a:lnTo>
                  <a:pt x="401" y="1301"/>
                </a:lnTo>
                <a:lnTo>
                  <a:pt x="408" y="1300"/>
                </a:lnTo>
                <a:lnTo>
                  <a:pt x="410" y="1299"/>
                </a:lnTo>
                <a:lnTo>
                  <a:pt x="410" y="1296"/>
                </a:lnTo>
                <a:lnTo>
                  <a:pt x="410" y="1296"/>
                </a:lnTo>
                <a:lnTo>
                  <a:pt x="410" y="1295"/>
                </a:lnTo>
                <a:lnTo>
                  <a:pt x="410" y="1295"/>
                </a:lnTo>
                <a:lnTo>
                  <a:pt x="414" y="1298"/>
                </a:lnTo>
                <a:lnTo>
                  <a:pt x="418" y="1299"/>
                </a:lnTo>
                <a:lnTo>
                  <a:pt x="425" y="1299"/>
                </a:lnTo>
                <a:lnTo>
                  <a:pt x="425" y="1299"/>
                </a:lnTo>
                <a:lnTo>
                  <a:pt x="441" y="1300"/>
                </a:lnTo>
                <a:lnTo>
                  <a:pt x="447" y="1299"/>
                </a:lnTo>
                <a:lnTo>
                  <a:pt x="453" y="1296"/>
                </a:lnTo>
                <a:lnTo>
                  <a:pt x="453" y="1296"/>
                </a:lnTo>
                <a:lnTo>
                  <a:pt x="456" y="1295"/>
                </a:lnTo>
                <a:lnTo>
                  <a:pt x="459" y="1293"/>
                </a:lnTo>
                <a:lnTo>
                  <a:pt x="461" y="1288"/>
                </a:lnTo>
                <a:lnTo>
                  <a:pt x="462" y="1287"/>
                </a:lnTo>
                <a:lnTo>
                  <a:pt x="464" y="1287"/>
                </a:lnTo>
                <a:lnTo>
                  <a:pt x="466" y="1287"/>
                </a:lnTo>
                <a:lnTo>
                  <a:pt x="470" y="1290"/>
                </a:lnTo>
                <a:lnTo>
                  <a:pt x="470" y="1290"/>
                </a:lnTo>
                <a:lnTo>
                  <a:pt x="479" y="1299"/>
                </a:lnTo>
                <a:lnTo>
                  <a:pt x="486" y="1304"/>
                </a:lnTo>
                <a:lnTo>
                  <a:pt x="486" y="1304"/>
                </a:lnTo>
                <a:lnTo>
                  <a:pt x="489" y="1307"/>
                </a:lnTo>
                <a:lnTo>
                  <a:pt x="491" y="1311"/>
                </a:lnTo>
                <a:lnTo>
                  <a:pt x="495" y="1322"/>
                </a:lnTo>
                <a:lnTo>
                  <a:pt x="500" y="1334"/>
                </a:lnTo>
                <a:lnTo>
                  <a:pt x="503" y="1339"/>
                </a:lnTo>
                <a:lnTo>
                  <a:pt x="507" y="1342"/>
                </a:lnTo>
                <a:lnTo>
                  <a:pt x="507" y="1342"/>
                </a:lnTo>
                <a:lnTo>
                  <a:pt x="514" y="1347"/>
                </a:lnTo>
                <a:lnTo>
                  <a:pt x="514" y="1347"/>
                </a:lnTo>
                <a:lnTo>
                  <a:pt x="519" y="1414"/>
                </a:lnTo>
                <a:lnTo>
                  <a:pt x="521" y="1462"/>
                </a:lnTo>
                <a:lnTo>
                  <a:pt x="521" y="1462"/>
                </a:lnTo>
                <a:lnTo>
                  <a:pt x="523" y="1501"/>
                </a:lnTo>
                <a:lnTo>
                  <a:pt x="521" y="1525"/>
                </a:lnTo>
                <a:lnTo>
                  <a:pt x="521" y="1525"/>
                </a:lnTo>
                <a:lnTo>
                  <a:pt x="519" y="1530"/>
                </a:lnTo>
                <a:lnTo>
                  <a:pt x="514" y="1540"/>
                </a:lnTo>
                <a:lnTo>
                  <a:pt x="512" y="1546"/>
                </a:lnTo>
                <a:lnTo>
                  <a:pt x="511" y="1553"/>
                </a:lnTo>
                <a:lnTo>
                  <a:pt x="511" y="1563"/>
                </a:lnTo>
                <a:lnTo>
                  <a:pt x="512" y="1572"/>
                </a:lnTo>
                <a:lnTo>
                  <a:pt x="512" y="1572"/>
                </a:lnTo>
                <a:lnTo>
                  <a:pt x="518" y="1590"/>
                </a:lnTo>
                <a:lnTo>
                  <a:pt x="523" y="1601"/>
                </a:lnTo>
                <a:lnTo>
                  <a:pt x="525" y="1606"/>
                </a:lnTo>
                <a:lnTo>
                  <a:pt x="526" y="1609"/>
                </a:lnTo>
                <a:lnTo>
                  <a:pt x="526" y="1609"/>
                </a:lnTo>
                <a:lnTo>
                  <a:pt x="532" y="1670"/>
                </a:lnTo>
                <a:lnTo>
                  <a:pt x="536" y="1721"/>
                </a:lnTo>
                <a:lnTo>
                  <a:pt x="537" y="1744"/>
                </a:lnTo>
                <a:lnTo>
                  <a:pt x="537" y="1761"/>
                </a:lnTo>
                <a:lnTo>
                  <a:pt x="537" y="1761"/>
                </a:lnTo>
                <a:lnTo>
                  <a:pt x="534" y="1888"/>
                </a:lnTo>
                <a:lnTo>
                  <a:pt x="534" y="1888"/>
                </a:lnTo>
                <a:lnTo>
                  <a:pt x="506" y="1912"/>
                </a:lnTo>
                <a:lnTo>
                  <a:pt x="474" y="1940"/>
                </a:lnTo>
                <a:lnTo>
                  <a:pt x="474" y="1940"/>
                </a:lnTo>
                <a:lnTo>
                  <a:pt x="456" y="1952"/>
                </a:lnTo>
                <a:lnTo>
                  <a:pt x="456" y="1952"/>
                </a:lnTo>
                <a:lnTo>
                  <a:pt x="441" y="1942"/>
                </a:lnTo>
                <a:lnTo>
                  <a:pt x="427" y="1935"/>
                </a:lnTo>
                <a:lnTo>
                  <a:pt x="427" y="1935"/>
                </a:lnTo>
                <a:lnTo>
                  <a:pt x="420" y="1931"/>
                </a:lnTo>
                <a:lnTo>
                  <a:pt x="412" y="1925"/>
                </a:lnTo>
                <a:lnTo>
                  <a:pt x="391" y="1910"/>
                </a:lnTo>
                <a:lnTo>
                  <a:pt x="363" y="1888"/>
                </a:lnTo>
                <a:lnTo>
                  <a:pt x="363" y="1888"/>
                </a:lnTo>
                <a:lnTo>
                  <a:pt x="345" y="1877"/>
                </a:lnTo>
                <a:lnTo>
                  <a:pt x="340" y="1612"/>
                </a:lnTo>
                <a:lnTo>
                  <a:pt x="340" y="1612"/>
                </a:lnTo>
                <a:lnTo>
                  <a:pt x="343" y="1607"/>
                </a:lnTo>
                <a:lnTo>
                  <a:pt x="348" y="1595"/>
                </a:lnTo>
                <a:lnTo>
                  <a:pt x="354" y="1579"/>
                </a:lnTo>
                <a:lnTo>
                  <a:pt x="355" y="1571"/>
                </a:lnTo>
                <a:lnTo>
                  <a:pt x="355" y="1564"/>
                </a:lnTo>
                <a:lnTo>
                  <a:pt x="355" y="1564"/>
                </a:lnTo>
                <a:lnTo>
                  <a:pt x="352" y="1550"/>
                </a:lnTo>
                <a:lnTo>
                  <a:pt x="349" y="1538"/>
                </a:lnTo>
                <a:lnTo>
                  <a:pt x="343" y="1525"/>
                </a:lnTo>
                <a:lnTo>
                  <a:pt x="343" y="1525"/>
                </a:lnTo>
                <a:lnTo>
                  <a:pt x="340" y="1512"/>
                </a:lnTo>
                <a:lnTo>
                  <a:pt x="338" y="1502"/>
                </a:lnTo>
                <a:lnTo>
                  <a:pt x="337" y="1497"/>
                </a:lnTo>
                <a:lnTo>
                  <a:pt x="336" y="1495"/>
                </a:lnTo>
                <a:lnTo>
                  <a:pt x="336" y="1495"/>
                </a:lnTo>
                <a:lnTo>
                  <a:pt x="333" y="1491"/>
                </a:lnTo>
                <a:lnTo>
                  <a:pt x="332" y="1485"/>
                </a:lnTo>
                <a:lnTo>
                  <a:pt x="330" y="1467"/>
                </a:lnTo>
                <a:lnTo>
                  <a:pt x="330" y="1446"/>
                </a:lnTo>
                <a:lnTo>
                  <a:pt x="330" y="1431"/>
                </a:lnTo>
                <a:lnTo>
                  <a:pt x="330" y="1431"/>
                </a:lnTo>
                <a:lnTo>
                  <a:pt x="331" y="1404"/>
                </a:lnTo>
                <a:lnTo>
                  <a:pt x="331" y="1359"/>
                </a:lnTo>
                <a:lnTo>
                  <a:pt x="331" y="1359"/>
                </a:lnTo>
                <a:close/>
                <a:moveTo>
                  <a:pt x="443" y="1960"/>
                </a:moveTo>
                <a:lnTo>
                  <a:pt x="443" y="1960"/>
                </a:lnTo>
                <a:lnTo>
                  <a:pt x="421" y="1975"/>
                </a:lnTo>
                <a:lnTo>
                  <a:pt x="408" y="1983"/>
                </a:lnTo>
                <a:lnTo>
                  <a:pt x="408" y="1983"/>
                </a:lnTo>
                <a:lnTo>
                  <a:pt x="453" y="1965"/>
                </a:lnTo>
                <a:lnTo>
                  <a:pt x="453" y="1965"/>
                </a:lnTo>
                <a:lnTo>
                  <a:pt x="464" y="1970"/>
                </a:lnTo>
                <a:lnTo>
                  <a:pt x="473" y="1974"/>
                </a:lnTo>
                <a:lnTo>
                  <a:pt x="479" y="1976"/>
                </a:lnTo>
                <a:lnTo>
                  <a:pt x="482" y="1975"/>
                </a:lnTo>
                <a:lnTo>
                  <a:pt x="482" y="1973"/>
                </a:lnTo>
                <a:lnTo>
                  <a:pt x="482" y="1973"/>
                </a:lnTo>
                <a:lnTo>
                  <a:pt x="479" y="1970"/>
                </a:lnTo>
                <a:lnTo>
                  <a:pt x="477" y="1966"/>
                </a:lnTo>
                <a:lnTo>
                  <a:pt x="467" y="1959"/>
                </a:lnTo>
                <a:lnTo>
                  <a:pt x="467" y="1959"/>
                </a:lnTo>
                <a:lnTo>
                  <a:pt x="484" y="1948"/>
                </a:lnTo>
                <a:lnTo>
                  <a:pt x="505" y="1933"/>
                </a:lnTo>
                <a:lnTo>
                  <a:pt x="523" y="1919"/>
                </a:lnTo>
                <a:lnTo>
                  <a:pt x="532" y="1914"/>
                </a:lnTo>
                <a:lnTo>
                  <a:pt x="532" y="1914"/>
                </a:lnTo>
                <a:lnTo>
                  <a:pt x="534" y="1914"/>
                </a:lnTo>
                <a:lnTo>
                  <a:pt x="536" y="1917"/>
                </a:lnTo>
                <a:lnTo>
                  <a:pt x="540" y="1923"/>
                </a:lnTo>
                <a:lnTo>
                  <a:pt x="544" y="1931"/>
                </a:lnTo>
                <a:lnTo>
                  <a:pt x="544" y="1931"/>
                </a:lnTo>
                <a:lnTo>
                  <a:pt x="550" y="1956"/>
                </a:lnTo>
                <a:lnTo>
                  <a:pt x="554" y="1971"/>
                </a:lnTo>
                <a:lnTo>
                  <a:pt x="556" y="1974"/>
                </a:lnTo>
                <a:lnTo>
                  <a:pt x="556" y="1974"/>
                </a:lnTo>
                <a:lnTo>
                  <a:pt x="558" y="1973"/>
                </a:lnTo>
                <a:lnTo>
                  <a:pt x="558" y="1973"/>
                </a:lnTo>
                <a:lnTo>
                  <a:pt x="564" y="1937"/>
                </a:lnTo>
                <a:lnTo>
                  <a:pt x="570" y="1910"/>
                </a:lnTo>
                <a:lnTo>
                  <a:pt x="570" y="1910"/>
                </a:lnTo>
                <a:lnTo>
                  <a:pt x="612" y="1934"/>
                </a:lnTo>
                <a:lnTo>
                  <a:pt x="642" y="1951"/>
                </a:lnTo>
                <a:lnTo>
                  <a:pt x="657" y="1959"/>
                </a:lnTo>
                <a:lnTo>
                  <a:pt x="657" y="1959"/>
                </a:lnTo>
                <a:lnTo>
                  <a:pt x="681" y="1970"/>
                </a:lnTo>
                <a:lnTo>
                  <a:pt x="688" y="1974"/>
                </a:lnTo>
                <a:lnTo>
                  <a:pt x="694" y="1975"/>
                </a:lnTo>
                <a:lnTo>
                  <a:pt x="698" y="1975"/>
                </a:lnTo>
                <a:lnTo>
                  <a:pt x="699" y="1975"/>
                </a:lnTo>
                <a:lnTo>
                  <a:pt x="699" y="1973"/>
                </a:lnTo>
                <a:lnTo>
                  <a:pt x="699" y="1973"/>
                </a:lnTo>
                <a:lnTo>
                  <a:pt x="695" y="1969"/>
                </a:lnTo>
                <a:lnTo>
                  <a:pt x="691" y="1964"/>
                </a:lnTo>
                <a:lnTo>
                  <a:pt x="676" y="1953"/>
                </a:lnTo>
                <a:lnTo>
                  <a:pt x="658" y="1942"/>
                </a:lnTo>
                <a:lnTo>
                  <a:pt x="645" y="1935"/>
                </a:lnTo>
                <a:lnTo>
                  <a:pt x="645" y="1935"/>
                </a:lnTo>
                <a:lnTo>
                  <a:pt x="637" y="1931"/>
                </a:lnTo>
                <a:lnTo>
                  <a:pt x="629" y="1925"/>
                </a:lnTo>
                <a:lnTo>
                  <a:pt x="608" y="1910"/>
                </a:lnTo>
                <a:lnTo>
                  <a:pt x="581" y="1888"/>
                </a:lnTo>
                <a:lnTo>
                  <a:pt x="581" y="1888"/>
                </a:lnTo>
                <a:lnTo>
                  <a:pt x="563" y="1877"/>
                </a:lnTo>
                <a:lnTo>
                  <a:pt x="558" y="1612"/>
                </a:lnTo>
                <a:lnTo>
                  <a:pt x="558" y="1612"/>
                </a:lnTo>
                <a:lnTo>
                  <a:pt x="560" y="1607"/>
                </a:lnTo>
                <a:lnTo>
                  <a:pt x="565" y="1595"/>
                </a:lnTo>
                <a:lnTo>
                  <a:pt x="571" y="1579"/>
                </a:lnTo>
                <a:lnTo>
                  <a:pt x="572" y="1571"/>
                </a:lnTo>
                <a:lnTo>
                  <a:pt x="572" y="1564"/>
                </a:lnTo>
                <a:lnTo>
                  <a:pt x="572" y="1564"/>
                </a:lnTo>
                <a:lnTo>
                  <a:pt x="570" y="1550"/>
                </a:lnTo>
                <a:lnTo>
                  <a:pt x="566" y="1538"/>
                </a:lnTo>
                <a:lnTo>
                  <a:pt x="560" y="1525"/>
                </a:lnTo>
                <a:lnTo>
                  <a:pt x="560" y="1525"/>
                </a:lnTo>
                <a:lnTo>
                  <a:pt x="558" y="1512"/>
                </a:lnTo>
                <a:lnTo>
                  <a:pt x="555" y="1502"/>
                </a:lnTo>
                <a:lnTo>
                  <a:pt x="554" y="1497"/>
                </a:lnTo>
                <a:lnTo>
                  <a:pt x="553" y="1495"/>
                </a:lnTo>
                <a:lnTo>
                  <a:pt x="553" y="1495"/>
                </a:lnTo>
                <a:lnTo>
                  <a:pt x="550" y="1491"/>
                </a:lnTo>
                <a:lnTo>
                  <a:pt x="549" y="1485"/>
                </a:lnTo>
                <a:lnTo>
                  <a:pt x="547" y="1467"/>
                </a:lnTo>
                <a:lnTo>
                  <a:pt x="546" y="1446"/>
                </a:lnTo>
                <a:lnTo>
                  <a:pt x="547" y="1431"/>
                </a:lnTo>
                <a:lnTo>
                  <a:pt x="547" y="1431"/>
                </a:lnTo>
                <a:lnTo>
                  <a:pt x="548" y="1394"/>
                </a:lnTo>
                <a:lnTo>
                  <a:pt x="547" y="1338"/>
                </a:lnTo>
                <a:lnTo>
                  <a:pt x="550" y="1335"/>
                </a:lnTo>
                <a:lnTo>
                  <a:pt x="550" y="1335"/>
                </a:lnTo>
                <a:lnTo>
                  <a:pt x="565" y="1317"/>
                </a:lnTo>
                <a:lnTo>
                  <a:pt x="570" y="1311"/>
                </a:lnTo>
                <a:lnTo>
                  <a:pt x="575" y="1305"/>
                </a:lnTo>
                <a:lnTo>
                  <a:pt x="577" y="1298"/>
                </a:lnTo>
                <a:lnTo>
                  <a:pt x="579" y="1289"/>
                </a:lnTo>
                <a:lnTo>
                  <a:pt x="581" y="1277"/>
                </a:lnTo>
                <a:lnTo>
                  <a:pt x="581" y="1261"/>
                </a:lnTo>
                <a:lnTo>
                  <a:pt x="581" y="1172"/>
                </a:lnTo>
                <a:lnTo>
                  <a:pt x="581" y="1172"/>
                </a:lnTo>
                <a:lnTo>
                  <a:pt x="582" y="1171"/>
                </a:lnTo>
                <a:lnTo>
                  <a:pt x="585" y="1168"/>
                </a:lnTo>
                <a:lnTo>
                  <a:pt x="590" y="1162"/>
                </a:lnTo>
                <a:lnTo>
                  <a:pt x="596" y="1149"/>
                </a:lnTo>
                <a:lnTo>
                  <a:pt x="604" y="1127"/>
                </a:lnTo>
                <a:lnTo>
                  <a:pt x="611" y="1095"/>
                </a:lnTo>
                <a:lnTo>
                  <a:pt x="617" y="1050"/>
                </a:lnTo>
                <a:lnTo>
                  <a:pt x="623" y="989"/>
                </a:lnTo>
                <a:lnTo>
                  <a:pt x="623" y="989"/>
                </a:lnTo>
                <a:lnTo>
                  <a:pt x="624" y="972"/>
                </a:lnTo>
                <a:lnTo>
                  <a:pt x="624" y="955"/>
                </a:lnTo>
                <a:lnTo>
                  <a:pt x="623" y="922"/>
                </a:lnTo>
                <a:lnTo>
                  <a:pt x="618" y="890"/>
                </a:lnTo>
                <a:lnTo>
                  <a:pt x="611" y="859"/>
                </a:lnTo>
                <a:lnTo>
                  <a:pt x="602" y="827"/>
                </a:lnTo>
                <a:lnTo>
                  <a:pt x="593" y="798"/>
                </a:lnTo>
                <a:lnTo>
                  <a:pt x="582" y="772"/>
                </a:lnTo>
                <a:lnTo>
                  <a:pt x="570" y="745"/>
                </a:lnTo>
                <a:lnTo>
                  <a:pt x="558" y="722"/>
                </a:lnTo>
                <a:lnTo>
                  <a:pt x="546" y="700"/>
                </a:lnTo>
                <a:lnTo>
                  <a:pt x="523" y="663"/>
                </a:lnTo>
                <a:lnTo>
                  <a:pt x="505" y="637"/>
                </a:lnTo>
                <a:lnTo>
                  <a:pt x="494" y="623"/>
                </a:lnTo>
                <a:lnTo>
                  <a:pt x="494" y="623"/>
                </a:lnTo>
                <a:lnTo>
                  <a:pt x="488" y="613"/>
                </a:lnTo>
                <a:lnTo>
                  <a:pt x="482" y="603"/>
                </a:lnTo>
                <a:lnTo>
                  <a:pt x="477" y="591"/>
                </a:lnTo>
                <a:lnTo>
                  <a:pt x="472" y="579"/>
                </a:lnTo>
                <a:lnTo>
                  <a:pt x="468" y="567"/>
                </a:lnTo>
                <a:lnTo>
                  <a:pt x="466" y="554"/>
                </a:lnTo>
                <a:lnTo>
                  <a:pt x="465" y="541"/>
                </a:lnTo>
                <a:lnTo>
                  <a:pt x="465" y="527"/>
                </a:lnTo>
                <a:lnTo>
                  <a:pt x="465" y="527"/>
                </a:lnTo>
                <a:lnTo>
                  <a:pt x="471" y="464"/>
                </a:lnTo>
                <a:lnTo>
                  <a:pt x="474" y="422"/>
                </a:lnTo>
                <a:lnTo>
                  <a:pt x="477" y="374"/>
                </a:lnTo>
                <a:lnTo>
                  <a:pt x="477" y="374"/>
                </a:lnTo>
                <a:lnTo>
                  <a:pt x="477" y="360"/>
                </a:lnTo>
                <a:lnTo>
                  <a:pt x="474" y="348"/>
                </a:lnTo>
                <a:lnTo>
                  <a:pt x="472" y="335"/>
                </a:lnTo>
                <a:lnTo>
                  <a:pt x="467" y="322"/>
                </a:lnTo>
                <a:lnTo>
                  <a:pt x="462" y="308"/>
                </a:lnTo>
                <a:lnTo>
                  <a:pt x="456" y="295"/>
                </a:lnTo>
                <a:lnTo>
                  <a:pt x="443" y="271"/>
                </a:lnTo>
                <a:lnTo>
                  <a:pt x="430" y="250"/>
                </a:lnTo>
                <a:lnTo>
                  <a:pt x="416" y="232"/>
                </a:lnTo>
                <a:lnTo>
                  <a:pt x="406" y="220"/>
                </a:lnTo>
                <a:lnTo>
                  <a:pt x="398" y="213"/>
                </a:lnTo>
                <a:lnTo>
                  <a:pt x="398" y="213"/>
                </a:lnTo>
                <a:lnTo>
                  <a:pt x="389" y="206"/>
                </a:lnTo>
                <a:lnTo>
                  <a:pt x="378" y="198"/>
                </a:lnTo>
                <a:lnTo>
                  <a:pt x="366" y="192"/>
                </a:lnTo>
                <a:lnTo>
                  <a:pt x="366" y="192"/>
                </a:lnTo>
                <a:lnTo>
                  <a:pt x="361" y="162"/>
                </a:lnTo>
                <a:lnTo>
                  <a:pt x="354" y="132"/>
                </a:lnTo>
                <a:lnTo>
                  <a:pt x="345" y="97"/>
                </a:lnTo>
                <a:lnTo>
                  <a:pt x="336" y="62"/>
                </a:lnTo>
                <a:lnTo>
                  <a:pt x="330" y="46"/>
                </a:lnTo>
                <a:lnTo>
                  <a:pt x="323" y="31"/>
                </a:lnTo>
                <a:lnTo>
                  <a:pt x="316" y="18"/>
                </a:lnTo>
                <a:lnTo>
                  <a:pt x="310" y="8"/>
                </a:lnTo>
                <a:lnTo>
                  <a:pt x="303" y="2"/>
                </a:lnTo>
                <a:lnTo>
                  <a:pt x="299" y="1"/>
                </a:lnTo>
                <a:lnTo>
                  <a:pt x="295" y="0"/>
                </a:lnTo>
                <a:lnTo>
                  <a:pt x="295" y="0"/>
                </a:lnTo>
                <a:lnTo>
                  <a:pt x="291" y="0"/>
                </a:lnTo>
                <a:lnTo>
                  <a:pt x="287" y="1"/>
                </a:lnTo>
                <a:lnTo>
                  <a:pt x="284" y="4"/>
                </a:lnTo>
                <a:lnTo>
                  <a:pt x="280" y="7"/>
                </a:lnTo>
                <a:lnTo>
                  <a:pt x="274" y="17"/>
                </a:lnTo>
                <a:lnTo>
                  <a:pt x="267" y="29"/>
                </a:lnTo>
                <a:lnTo>
                  <a:pt x="261" y="44"/>
                </a:lnTo>
                <a:lnTo>
                  <a:pt x="255" y="59"/>
                </a:lnTo>
                <a:lnTo>
                  <a:pt x="245" y="96"/>
                </a:lnTo>
                <a:lnTo>
                  <a:pt x="237" y="131"/>
                </a:lnTo>
                <a:lnTo>
                  <a:pt x="229" y="161"/>
                </a:lnTo>
                <a:lnTo>
                  <a:pt x="224" y="192"/>
                </a:lnTo>
                <a:lnTo>
                  <a:pt x="224" y="192"/>
                </a:lnTo>
                <a:lnTo>
                  <a:pt x="198" y="218"/>
                </a:lnTo>
                <a:lnTo>
                  <a:pt x="174" y="243"/>
                </a:lnTo>
                <a:lnTo>
                  <a:pt x="162" y="256"/>
                </a:lnTo>
                <a:lnTo>
                  <a:pt x="151" y="270"/>
                </a:lnTo>
                <a:lnTo>
                  <a:pt x="151" y="270"/>
                </a:lnTo>
                <a:lnTo>
                  <a:pt x="142" y="284"/>
                </a:lnTo>
                <a:lnTo>
                  <a:pt x="135" y="300"/>
                </a:lnTo>
                <a:lnTo>
                  <a:pt x="129" y="316"/>
                </a:lnTo>
                <a:lnTo>
                  <a:pt x="125" y="331"/>
                </a:lnTo>
                <a:lnTo>
                  <a:pt x="123" y="347"/>
                </a:lnTo>
                <a:lnTo>
                  <a:pt x="122" y="362"/>
                </a:lnTo>
                <a:lnTo>
                  <a:pt x="122" y="374"/>
                </a:lnTo>
                <a:lnTo>
                  <a:pt x="123" y="383"/>
                </a:lnTo>
                <a:lnTo>
                  <a:pt x="123" y="383"/>
                </a:lnTo>
                <a:lnTo>
                  <a:pt x="130" y="414"/>
                </a:lnTo>
                <a:lnTo>
                  <a:pt x="134" y="428"/>
                </a:lnTo>
                <a:lnTo>
                  <a:pt x="134" y="428"/>
                </a:lnTo>
                <a:lnTo>
                  <a:pt x="134" y="434"/>
                </a:lnTo>
                <a:lnTo>
                  <a:pt x="134" y="439"/>
                </a:lnTo>
                <a:lnTo>
                  <a:pt x="133" y="445"/>
                </a:lnTo>
                <a:lnTo>
                  <a:pt x="133" y="445"/>
                </a:lnTo>
                <a:lnTo>
                  <a:pt x="130" y="449"/>
                </a:lnTo>
                <a:lnTo>
                  <a:pt x="128" y="452"/>
                </a:lnTo>
                <a:lnTo>
                  <a:pt x="119" y="461"/>
                </a:lnTo>
                <a:lnTo>
                  <a:pt x="109" y="470"/>
                </a:lnTo>
                <a:lnTo>
                  <a:pt x="109" y="470"/>
                </a:lnTo>
                <a:lnTo>
                  <a:pt x="121" y="468"/>
                </a:lnTo>
                <a:lnTo>
                  <a:pt x="132" y="466"/>
                </a:lnTo>
                <a:lnTo>
                  <a:pt x="139" y="462"/>
                </a:lnTo>
                <a:lnTo>
                  <a:pt x="139" y="462"/>
                </a:lnTo>
                <a:lnTo>
                  <a:pt x="151" y="452"/>
                </a:lnTo>
                <a:lnTo>
                  <a:pt x="156" y="447"/>
                </a:lnTo>
                <a:lnTo>
                  <a:pt x="156" y="447"/>
                </a:lnTo>
                <a:lnTo>
                  <a:pt x="157" y="449"/>
                </a:lnTo>
                <a:lnTo>
                  <a:pt x="158" y="454"/>
                </a:lnTo>
                <a:lnTo>
                  <a:pt x="158" y="462"/>
                </a:lnTo>
                <a:lnTo>
                  <a:pt x="158" y="467"/>
                </a:lnTo>
                <a:lnTo>
                  <a:pt x="156" y="473"/>
                </a:lnTo>
                <a:lnTo>
                  <a:pt x="156" y="473"/>
                </a:lnTo>
                <a:lnTo>
                  <a:pt x="144" y="504"/>
                </a:lnTo>
                <a:lnTo>
                  <a:pt x="144" y="504"/>
                </a:lnTo>
                <a:lnTo>
                  <a:pt x="153" y="502"/>
                </a:lnTo>
                <a:lnTo>
                  <a:pt x="162" y="499"/>
                </a:lnTo>
                <a:lnTo>
                  <a:pt x="168" y="497"/>
                </a:lnTo>
                <a:lnTo>
                  <a:pt x="168" y="497"/>
                </a:lnTo>
                <a:lnTo>
                  <a:pt x="170" y="495"/>
                </a:lnTo>
                <a:lnTo>
                  <a:pt x="173" y="492"/>
                </a:lnTo>
                <a:lnTo>
                  <a:pt x="177" y="485"/>
                </a:lnTo>
                <a:lnTo>
                  <a:pt x="182" y="475"/>
                </a:lnTo>
                <a:lnTo>
                  <a:pt x="187" y="490"/>
                </a:lnTo>
                <a:lnTo>
                  <a:pt x="187" y="490"/>
                </a:lnTo>
                <a:lnTo>
                  <a:pt x="188" y="493"/>
                </a:lnTo>
                <a:lnTo>
                  <a:pt x="189" y="496"/>
                </a:lnTo>
                <a:lnTo>
                  <a:pt x="189" y="501"/>
                </a:lnTo>
                <a:lnTo>
                  <a:pt x="189" y="507"/>
                </a:lnTo>
                <a:lnTo>
                  <a:pt x="187" y="514"/>
                </a:lnTo>
                <a:lnTo>
                  <a:pt x="183" y="521"/>
                </a:lnTo>
                <a:lnTo>
                  <a:pt x="177" y="530"/>
                </a:lnTo>
                <a:lnTo>
                  <a:pt x="177" y="530"/>
                </a:lnTo>
                <a:lnTo>
                  <a:pt x="170" y="538"/>
                </a:lnTo>
                <a:lnTo>
                  <a:pt x="163" y="544"/>
                </a:lnTo>
                <a:lnTo>
                  <a:pt x="151" y="553"/>
                </a:lnTo>
                <a:lnTo>
                  <a:pt x="144" y="558"/>
                </a:lnTo>
                <a:lnTo>
                  <a:pt x="140" y="559"/>
                </a:lnTo>
                <a:lnTo>
                  <a:pt x="193" y="542"/>
                </a:lnTo>
                <a:lnTo>
                  <a:pt x="177" y="578"/>
                </a:lnTo>
                <a:lnTo>
                  <a:pt x="227" y="544"/>
                </a:lnTo>
                <a:lnTo>
                  <a:pt x="227" y="544"/>
                </a:lnTo>
                <a:lnTo>
                  <a:pt x="227" y="555"/>
                </a:lnTo>
                <a:lnTo>
                  <a:pt x="227" y="567"/>
                </a:lnTo>
                <a:lnTo>
                  <a:pt x="226" y="583"/>
                </a:lnTo>
                <a:lnTo>
                  <a:pt x="223" y="600"/>
                </a:lnTo>
                <a:lnTo>
                  <a:pt x="220" y="619"/>
                </a:lnTo>
                <a:lnTo>
                  <a:pt x="214" y="639"/>
                </a:lnTo>
                <a:lnTo>
                  <a:pt x="210" y="648"/>
                </a:lnTo>
                <a:lnTo>
                  <a:pt x="205" y="658"/>
                </a:lnTo>
                <a:lnTo>
                  <a:pt x="205" y="658"/>
                </a:lnTo>
                <a:lnTo>
                  <a:pt x="196" y="676"/>
                </a:lnTo>
                <a:lnTo>
                  <a:pt x="186" y="691"/>
                </a:lnTo>
                <a:lnTo>
                  <a:pt x="176" y="704"/>
                </a:lnTo>
                <a:lnTo>
                  <a:pt x="169" y="715"/>
                </a:lnTo>
                <a:lnTo>
                  <a:pt x="156" y="729"/>
                </a:lnTo>
                <a:lnTo>
                  <a:pt x="151" y="734"/>
                </a:lnTo>
                <a:lnTo>
                  <a:pt x="151" y="734"/>
                </a:lnTo>
                <a:lnTo>
                  <a:pt x="146" y="735"/>
                </a:lnTo>
                <a:lnTo>
                  <a:pt x="133" y="741"/>
                </a:lnTo>
                <a:lnTo>
                  <a:pt x="124" y="746"/>
                </a:lnTo>
                <a:lnTo>
                  <a:pt x="115" y="752"/>
                </a:lnTo>
                <a:lnTo>
                  <a:pt x="104" y="761"/>
                </a:lnTo>
                <a:lnTo>
                  <a:pt x="92" y="772"/>
                </a:lnTo>
                <a:lnTo>
                  <a:pt x="92" y="772"/>
                </a:lnTo>
                <a:lnTo>
                  <a:pt x="81" y="785"/>
                </a:lnTo>
                <a:lnTo>
                  <a:pt x="71" y="801"/>
                </a:lnTo>
                <a:lnTo>
                  <a:pt x="63" y="816"/>
                </a:lnTo>
                <a:lnTo>
                  <a:pt x="55" y="833"/>
                </a:lnTo>
                <a:lnTo>
                  <a:pt x="46" y="860"/>
                </a:lnTo>
                <a:lnTo>
                  <a:pt x="42" y="871"/>
                </a:lnTo>
                <a:lnTo>
                  <a:pt x="106" y="853"/>
                </a:lnTo>
                <a:lnTo>
                  <a:pt x="106" y="853"/>
                </a:lnTo>
                <a:lnTo>
                  <a:pt x="106" y="855"/>
                </a:lnTo>
                <a:lnTo>
                  <a:pt x="106" y="859"/>
                </a:lnTo>
                <a:lnTo>
                  <a:pt x="105" y="864"/>
                </a:lnTo>
                <a:lnTo>
                  <a:pt x="101" y="870"/>
                </a:lnTo>
                <a:lnTo>
                  <a:pt x="97" y="876"/>
                </a:lnTo>
                <a:lnTo>
                  <a:pt x="88" y="882"/>
                </a:lnTo>
                <a:lnTo>
                  <a:pt x="78" y="888"/>
                </a:lnTo>
                <a:lnTo>
                  <a:pt x="78" y="888"/>
                </a:lnTo>
                <a:lnTo>
                  <a:pt x="52" y="900"/>
                </a:lnTo>
                <a:lnTo>
                  <a:pt x="27" y="909"/>
                </a:lnTo>
                <a:lnTo>
                  <a:pt x="0" y="918"/>
                </a:lnTo>
                <a:lnTo>
                  <a:pt x="0" y="918"/>
                </a:lnTo>
                <a:lnTo>
                  <a:pt x="16" y="925"/>
                </a:lnTo>
                <a:lnTo>
                  <a:pt x="29" y="931"/>
                </a:lnTo>
                <a:lnTo>
                  <a:pt x="42" y="935"/>
                </a:lnTo>
                <a:lnTo>
                  <a:pt x="42" y="935"/>
                </a:lnTo>
                <a:lnTo>
                  <a:pt x="48" y="935"/>
                </a:lnTo>
                <a:lnTo>
                  <a:pt x="55" y="935"/>
                </a:lnTo>
                <a:lnTo>
                  <a:pt x="69" y="932"/>
                </a:lnTo>
                <a:lnTo>
                  <a:pt x="84" y="928"/>
                </a:lnTo>
                <a:lnTo>
                  <a:pt x="84" y="928"/>
                </a:lnTo>
                <a:lnTo>
                  <a:pt x="81" y="930"/>
                </a:lnTo>
                <a:lnTo>
                  <a:pt x="77" y="932"/>
                </a:lnTo>
                <a:lnTo>
                  <a:pt x="74" y="937"/>
                </a:lnTo>
                <a:lnTo>
                  <a:pt x="70" y="943"/>
                </a:lnTo>
                <a:lnTo>
                  <a:pt x="66" y="952"/>
                </a:lnTo>
                <a:lnTo>
                  <a:pt x="63" y="961"/>
                </a:lnTo>
                <a:lnTo>
                  <a:pt x="62" y="975"/>
                </a:lnTo>
                <a:lnTo>
                  <a:pt x="62" y="975"/>
                </a:lnTo>
                <a:lnTo>
                  <a:pt x="62" y="991"/>
                </a:lnTo>
                <a:lnTo>
                  <a:pt x="63" y="1006"/>
                </a:lnTo>
                <a:lnTo>
                  <a:pt x="64" y="1021"/>
                </a:lnTo>
                <a:lnTo>
                  <a:pt x="66" y="1034"/>
                </a:lnTo>
                <a:lnTo>
                  <a:pt x="71" y="1055"/>
                </a:lnTo>
                <a:lnTo>
                  <a:pt x="74" y="1063"/>
                </a:lnTo>
                <a:lnTo>
                  <a:pt x="97" y="1046"/>
                </a:lnTo>
                <a:lnTo>
                  <a:pt x="97" y="1046"/>
                </a:lnTo>
                <a:lnTo>
                  <a:pt x="97" y="1049"/>
                </a:lnTo>
                <a:lnTo>
                  <a:pt x="95" y="1058"/>
                </a:lnTo>
                <a:lnTo>
                  <a:pt x="94" y="1073"/>
                </a:lnTo>
                <a:lnTo>
                  <a:pt x="94" y="1096"/>
                </a:lnTo>
                <a:lnTo>
                  <a:pt x="94" y="1096"/>
                </a:lnTo>
                <a:lnTo>
                  <a:pt x="95" y="1109"/>
                </a:lnTo>
                <a:lnTo>
                  <a:pt x="98" y="1120"/>
                </a:lnTo>
                <a:lnTo>
                  <a:pt x="103" y="1138"/>
                </a:lnTo>
                <a:lnTo>
                  <a:pt x="106" y="1149"/>
                </a:lnTo>
                <a:lnTo>
                  <a:pt x="109" y="1153"/>
                </a:lnTo>
                <a:lnTo>
                  <a:pt x="52" y="1236"/>
                </a:lnTo>
                <a:lnTo>
                  <a:pt x="125" y="1195"/>
                </a:lnTo>
                <a:lnTo>
                  <a:pt x="125" y="1195"/>
                </a:lnTo>
                <a:lnTo>
                  <a:pt x="123" y="1199"/>
                </a:lnTo>
                <a:lnTo>
                  <a:pt x="118" y="1209"/>
                </a:lnTo>
                <a:lnTo>
                  <a:pt x="116" y="1218"/>
                </a:lnTo>
                <a:lnTo>
                  <a:pt x="112" y="1230"/>
                </a:lnTo>
                <a:lnTo>
                  <a:pt x="109" y="1246"/>
                </a:lnTo>
                <a:lnTo>
                  <a:pt x="106" y="1264"/>
                </a:lnTo>
                <a:lnTo>
                  <a:pt x="106" y="1264"/>
                </a:lnTo>
                <a:lnTo>
                  <a:pt x="105" y="1284"/>
                </a:lnTo>
                <a:lnTo>
                  <a:pt x="105" y="1304"/>
                </a:lnTo>
                <a:lnTo>
                  <a:pt x="107" y="1321"/>
                </a:lnTo>
                <a:lnTo>
                  <a:pt x="110" y="1336"/>
                </a:lnTo>
                <a:lnTo>
                  <a:pt x="115" y="1359"/>
                </a:lnTo>
                <a:lnTo>
                  <a:pt x="118" y="1368"/>
                </a:lnTo>
                <a:lnTo>
                  <a:pt x="146" y="1313"/>
                </a:lnTo>
                <a:lnTo>
                  <a:pt x="146" y="1313"/>
                </a:lnTo>
                <a:lnTo>
                  <a:pt x="146" y="1330"/>
                </a:lnTo>
                <a:lnTo>
                  <a:pt x="146" y="1367"/>
                </a:lnTo>
                <a:lnTo>
                  <a:pt x="146" y="1386"/>
                </a:lnTo>
                <a:lnTo>
                  <a:pt x="147" y="1400"/>
                </a:lnTo>
                <a:lnTo>
                  <a:pt x="148" y="1405"/>
                </a:lnTo>
                <a:lnTo>
                  <a:pt x="150" y="1409"/>
                </a:lnTo>
                <a:lnTo>
                  <a:pt x="151" y="1410"/>
                </a:lnTo>
                <a:lnTo>
                  <a:pt x="153" y="1408"/>
                </a:lnTo>
                <a:lnTo>
                  <a:pt x="153" y="1408"/>
                </a:lnTo>
                <a:lnTo>
                  <a:pt x="158" y="1399"/>
                </a:lnTo>
                <a:lnTo>
                  <a:pt x="164" y="1386"/>
                </a:lnTo>
                <a:lnTo>
                  <a:pt x="174" y="1352"/>
                </a:lnTo>
                <a:lnTo>
                  <a:pt x="187" y="1309"/>
                </a:lnTo>
                <a:lnTo>
                  <a:pt x="187" y="1309"/>
                </a:lnTo>
                <a:lnTo>
                  <a:pt x="189" y="1321"/>
                </a:lnTo>
                <a:lnTo>
                  <a:pt x="198" y="1347"/>
                </a:lnTo>
                <a:lnTo>
                  <a:pt x="203" y="1361"/>
                </a:lnTo>
                <a:lnTo>
                  <a:pt x="208" y="1373"/>
                </a:lnTo>
                <a:lnTo>
                  <a:pt x="211" y="1380"/>
                </a:lnTo>
                <a:lnTo>
                  <a:pt x="214" y="1382"/>
                </a:lnTo>
                <a:lnTo>
                  <a:pt x="215" y="1382"/>
                </a:lnTo>
                <a:lnTo>
                  <a:pt x="215" y="1382"/>
                </a:lnTo>
                <a:lnTo>
                  <a:pt x="218" y="1378"/>
                </a:lnTo>
                <a:lnTo>
                  <a:pt x="224" y="1368"/>
                </a:lnTo>
                <a:lnTo>
                  <a:pt x="238" y="1342"/>
                </a:lnTo>
                <a:lnTo>
                  <a:pt x="255" y="1306"/>
                </a:lnTo>
                <a:lnTo>
                  <a:pt x="255" y="1306"/>
                </a:lnTo>
                <a:lnTo>
                  <a:pt x="256" y="1336"/>
                </a:lnTo>
                <a:lnTo>
                  <a:pt x="257" y="1357"/>
                </a:lnTo>
                <a:lnTo>
                  <a:pt x="258" y="1364"/>
                </a:lnTo>
                <a:lnTo>
                  <a:pt x="260" y="1368"/>
                </a:lnTo>
                <a:lnTo>
                  <a:pt x="260" y="1368"/>
                </a:lnTo>
                <a:lnTo>
                  <a:pt x="261" y="1368"/>
                </a:lnTo>
                <a:lnTo>
                  <a:pt x="262" y="1367"/>
                </a:lnTo>
                <a:lnTo>
                  <a:pt x="266" y="1359"/>
                </a:lnTo>
                <a:lnTo>
                  <a:pt x="274" y="1338"/>
                </a:lnTo>
                <a:lnTo>
                  <a:pt x="286" y="1306"/>
                </a:lnTo>
                <a:lnTo>
                  <a:pt x="286" y="1306"/>
                </a:lnTo>
                <a:lnTo>
                  <a:pt x="286" y="1315"/>
                </a:lnTo>
                <a:lnTo>
                  <a:pt x="286" y="1332"/>
                </a:lnTo>
                <a:lnTo>
                  <a:pt x="288" y="1342"/>
                </a:lnTo>
                <a:lnTo>
                  <a:pt x="291" y="1352"/>
                </a:lnTo>
                <a:lnTo>
                  <a:pt x="293" y="1359"/>
                </a:lnTo>
                <a:lnTo>
                  <a:pt x="296" y="1363"/>
                </a:lnTo>
                <a:lnTo>
                  <a:pt x="298" y="1365"/>
                </a:lnTo>
                <a:lnTo>
                  <a:pt x="298" y="1365"/>
                </a:lnTo>
                <a:lnTo>
                  <a:pt x="303" y="1423"/>
                </a:lnTo>
                <a:lnTo>
                  <a:pt x="305" y="1462"/>
                </a:lnTo>
                <a:lnTo>
                  <a:pt x="305" y="1462"/>
                </a:lnTo>
                <a:lnTo>
                  <a:pt x="305" y="1501"/>
                </a:lnTo>
                <a:lnTo>
                  <a:pt x="304" y="1525"/>
                </a:lnTo>
                <a:lnTo>
                  <a:pt x="304" y="1525"/>
                </a:lnTo>
                <a:lnTo>
                  <a:pt x="302" y="1530"/>
                </a:lnTo>
                <a:lnTo>
                  <a:pt x="297" y="1540"/>
                </a:lnTo>
                <a:lnTo>
                  <a:pt x="295" y="1546"/>
                </a:lnTo>
                <a:lnTo>
                  <a:pt x="293" y="1553"/>
                </a:lnTo>
                <a:lnTo>
                  <a:pt x="293" y="1563"/>
                </a:lnTo>
                <a:lnTo>
                  <a:pt x="296" y="1572"/>
                </a:lnTo>
                <a:lnTo>
                  <a:pt x="296" y="1572"/>
                </a:lnTo>
                <a:lnTo>
                  <a:pt x="301" y="1590"/>
                </a:lnTo>
                <a:lnTo>
                  <a:pt x="305" y="1601"/>
                </a:lnTo>
                <a:lnTo>
                  <a:pt x="309" y="1606"/>
                </a:lnTo>
                <a:lnTo>
                  <a:pt x="310" y="1609"/>
                </a:lnTo>
                <a:lnTo>
                  <a:pt x="310" y="1609"/>
                </a:lnTo>
                <a:lnTo>
                  <a:pt x="315" y="1670"/>
                </a:lnTo>
                <a:lnTo>
                  <a:pt x="319" y="1721"/>
                </a:lnTo>
                <a:lnTo>
                  <a:pt x="320" y="1744"/>
                </a:lnTo>
                <a:lnTo>
                  <a:pt x="320" y="1761"/>
                </a:lnTo>
                <a:lnTo>
                  <a:pt x="320" y="1761"/>
                </a:lnTo>
                <a:lnTo>
                  <a:pt x="316" y="1888"/>
                </a:lnTo>
                <a:lnTo>
                  <a:pt x="316" y="1888"/>
                </a:lnTo>
                <a:lnTo>
                  <a:pt x="288" y="1912"/>
                </a:lnTo>
                <a:lnTo>
                  <a:pt x="257" y="1940"/>
                </a:lnTo>
                <a:lnTo>
                  <a:pt x="257" y="1940"/>
                </a:lnTo>
                <a:lnTo>
                  <a:pt x="226" y="1962"/>
                </a:lnTo>
                <a:lnTo>
                  <a:pt x="204" y="1975"/>
                </a:lnTo>
                <a:lnTo>
                  <a:pt x="191" y="1983"/>
                </a:lnTo>
                <a:lnTo>
                  <a:pt x="191" y="1983"/>
                </a:lnTo>
                <a:lnTo>
                  <a:pt x="246" y="1962"/>
                </a:lnTo>
                <a:lnTo>
                  <a:pt x="246" y="1962"/>
                </a:lnTo>
                <a:lnTo>
                  <a:pt x="252" y="1958"/>
                </a:lnTo>
                <a:lnTo>
                  <a:pt x="261" y="1952"/>
                </a:lnTo>
                <a:lnTo>
                  <a:pt x="282" y="1936"/>
                </a:lnTo>
                <a:lnTo>
                  <a:pt x="304" y="1921"/>
                </a:lnTo>
                <a:lnTo>
                  <a:pt x="311" y="1916"/>
                </a:lnTo>
                <a:lnTo>
                  <a:pt x="315" y="1914"/>
                </a:lnTo>
                <a:lnTo>
                  <a:pt x="315" y="1914"/>
                </a:lnTo>
                <a:lnTo>
                  <a:pt x="316" y="1914"/>
                </a:lnTo>
                <a:lnTo>
                  <a:pt x="319" y="1917"/>
                </a:lnTo>
                <a:lnTo>
                  <a:pt x="322" y="1923"/>
                </a:lnTo>
                <a:lnTo>
                  <a:pt x="327" y="1931"/>
                </a:lnTo>
                <a:lnTo>
                  <a:pt x="327" y="1931"/>
                </a:lnTo>
                <a:lnTo>
                  <a:pt x="333" y="1956"/>
                </a:lnTo>
                <a:lnTo>
                  <a:pt x="338" y="1971"/>
                </a:lnTo>
                <a:lnTo>
                  <a:pt x="339" y="1974"/>
                </a:lnTo>
                <a:lnTo>
                  <a:pt x="339" y="1974"/>
                </a:lnTo>
                <a:lnTo>
                  <a:pt x="340" y="1973"/>
                </a:lnTo>
                <a:lnTo>
                  <a:pt x="340" y="1973"/>
                </a:lnTo>
                <a:lnTo>
                  <a:pt x="348" y="1937"/>
                </a:lnTo>
                <a:lnTo>
                  <a:pt x="354" y="1910"/>
                </a:lnTo>
                <a:lnTo>
                  <a:pt x="354" y="1910"/>
                </a:lnTo>
                <a:lnTo>
                  <a:pt x="395" y="1934"/>
                </a:lnTo>
                <a:lnTo>
                  <a:pt x="425" y="1951"/>
                </a:lnTo>
                <a:lnTo>
                  <a:pt x="439" y="1959"/>
                </a:lnTo>
                <a:lnTo>
                  <a:pt x="439" y="1959"/>
                </a:lnTo>
                <a:lnTo>
                  <a:pt x="443" y="1960"/>
                </a:lnTo>
                <a:lnTo>
                  <a:pt x="443" y="1960"/>
                </a:lnTo>
                <a:close/>
                <a:moveTo>
                  <a:pt x="407" y="1983"/>
                </a:moveTo>
                <a:lnTo>
                  <a:pt x="408" y="1983"/>
                </a:lnTo>
                <a:lnTo>
                  <a:pt x="408" y="1983"/>
                </a:lnTo>
                <a:lnTo>
                  <a:pt x="407" y="1983"/>
                </a:lnTo>
                <a:lnTo>
                  <a:pt x="407" y="1983"/>
                </a:lnTo>
                <a:close/>
                <a:moveTo>
                  <a:pt x="189" y="1983"/>
                </a:moveTo>
                <a:lnTo>
                  <a:pt x="191" y="1983"/>
                </a:lnTo>
                <a:lnTo>
                  <a:pt x="191" y="1983"/>
                </a:lnTo>
                <a:lnTo>
                  <a:pt x="189" y="1983"/>
                </a:lnTo>
                <a:lnTo>
                  <a:pt x="189" y="198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4624D756-CAFE-4AEB-96AA-84AE02647160}"/>
              </a:ext>
            </a:extLst>
          </p:cNvPr>
          <p:cNvSpPr>
            <a:spLocks noEditPoints="1"/>
          </p:cNvSpPr>
          <p:nvPr/>
        </p:nvSpPr>
        <p:spPr bwMode="auto">
          <a:xfrm>
            <a:off x="4545013" y="3877094"/>
            <a:ext cx="1032386" cy="2497198"/>
          </a:xfrm>
          <a:custGeom>
            <a:avLst/>
            <a:gdLst>
              <a:gd name="T0" fmla="*/ 539 w 721"/>
              <a:gd name="T1" fmla="*/ 43 h 1744"/>
              <a:gd name="T2" fmla="*/ 386 w 721"/>
              <a:gd name="T3" fmla="*/ 7 h 1744"/>
              <a:gd name="T4" fmla="*/ 275 w 721"/>
              <a:gd name="T5" fmla="*/ 30 h 1744"/>
              <a:gd name="T6" fmla="*/ 276 w 721"/>
              <a:gd name="T7" fmla="*/ 63 h 1744"/>
              <a:gd name="T8" fmla="*/ 240 w 721"/>
              <a:gd name="T9" fmla="*/ 109 h 1744"/>
              <a:gd name="T10" fmla="*/ 282 w 721"/>
              <a:gd name="T11" fmla="*/ 129 h 1744"/>
              <a:gd name="T12" fmla="*/ 184 w 721"/>
              <a:gd name="T13" fmla="*/ 188 h 1744"/>
              <a:gd name="T14" fmla="*/ 264 w 721"/>
              <a:gd name="T15" fmla="*/ 195 h 1744"/>
              <a:gd name="T16" fmla="*/ 177 w 721"/>
              <a:gd name="T17" fmla="*/ 278 h 1744"/>
              <a:gd name="T18" fmla="*/ 268 w 721"/>
              <a:gd name="T19" fmla="*/ 231 h 1744"/>
              <a:gd name="T20" fmla="*/ 306 w 721"/>
              <a:gd name="T21" fmla="*/ 341 h 1744"/>
              <a:gd name="T22" fmla="*/ 303 w 721"/>
              <a:gd name="T23" fmla="*/ 446 h 1744"/>
              <a:gd name="T24" fmla="*/ 202 w 721"/>
              <a:gd name="T25" fmla="*/ 552 h 1744"/>
              <a:gd name="T26" fmla="*/ 112 w 721"/>
              <a:gd name="T27" fmla="*/ 670 h 1744"/>
              <a:gd name="T28" fmla="*/ 106 w 721"/>
              <a:gd name="T29" fmla="*/ 781 h 1744"/>
              <a:gd name="T30" fmla="*/ 36 w 721"/>
              <a:gd name="T31" fmla="*/ 850 h 1744"/>
              <a:gd name="T32" fmla="*/ 97 w 721"/>
              <a:gd name="T33" fmla="*/ 867 h 1744"/>
              <a:gd name="T34" fmla="*/ 30 w 721"/>
              <a:gd name="T35" fmla="*/ 1012 h 1744"/>
              <a:gd name="T36" fmla="*/ 12 w 721"/>
              <a:gd name="T37" fmla="*/ 1150 h 1744"/>
              <a:gd name="T38" fmla="*/ 50 w 721"/>
              <a:gd name="T39" fmla="*/ 1116 h 1744"/>
              <a:gd name="T40" fmla="*/ 95 w 721"/>
              <a:gd name="T41" fmla="*/ 1045 h 1744"/>
              <a:gd name="T42" fmla="*/ 137 w 721"/>
              <a:gd name="T43" fmla="*/ 1139 h 1744"/>
              <a:gd name="T44" fmla="*/ 161 w 721"/>
              <a:gd name="T45" fmla="*/ 1002 h 1744"/>
              <a:gd name="T46" fmla="*/ 179 w 721"/>
              <a:gd name="T47" fmla="*/ 1064 h 1744"/>
              <a:gd name="T48" fmla="*/ 188 w 721"/>
              <a:gd name="T49" fmla="*/ 987 h 1744"/>
              <a:gd name="T50" fmla="*/ 257 w 721"/>
              <a:gd name="T51" fmla="*/ 1097 h 1744"/>
              <a:gd name="T52" fmla="*/ 297 w 721"/>
              <a:gd name="T53" fmla="*/ 1310 h 1744"/>
              <a:gd name="T54" fmla="*/ 293 w 721"/>
              <a:gd name="T55" fmla="*/ 1385 h 1744"/>
              <a:gd name="T56" fmla="*/ 307 w 721"/>
              <a:gd name="T57" fmla="*/ 1626 h 1744"/>
              <a:gd name="T58" fmla="*/ 284 w 721"/>
              <a:gd name="T59" fmla="*/ 1629 h 1744"/>
              <a:gd name="T60" fmla="*/ 193 w 721"/>
              <a:gd name="T61" fmla="*/ 1682 h 1744"/>
              <a:gd name="T62" fmla="*/ 237 w 721"/>
              <a:gd name="T63" fmla="*/ 1684 h 1744"/>
              <a:gd name="T64" fmla="*/ 277 w 721"/>
              <a:gd name="T65" fmla="*/ 1712 h 1744"/>
              <a:gd name="T66" fmla="*/ 298 w 721"/>
              <a:gd name="T67" fmla="*/ 1705 h 1744"/>
              <a:gd name="T68" fmla="*/ 397 w 721"/>
              <a:gd name="T69" fmla="*/ 1674 h 1744"/>
              <a:gd name="T70" fmla="*/ 443 w 721"/>
              <a:gd name="T71" fmla="*/ 1693 h 1744"/>
              <a:gd name="T72" fmla="*/ 521 w 721"/>
              <a:gd name="T73" fmla="*/ 1657 h 1744"/>
              <a:gd name="T74" fmla="*/ 572 w 721"/>
              <a:gd name="T75" fmla="*/ 1642 h 1744"/>
              <a:gd name="T76" fmla="*/ 672 w 721"/>
              <a:gd name="T77" fmla="*/ 1654 h 1744"/>
              <a:gd name="T78" fmla="*/ 614 w 721"/>
              <a:gd name="T79" fmla="*/ 1597 h 1744"/>
              <a:gd name="T80" fmla="*/ 556 w 721"/>
              <a:gd name="T81" fmla="*/ 1584 h 1744"/>
              <a:gd name="T82" fmla="*/ 559 w 721"/>
              <a:gd name="T83" fmla="*/ 1340 h 1744"/>
              <a:gd name="T84" fmla="*/ 543 w 721"/>
              <a:gd name="T85" fmla="*/ 1134 h 1744"/>
              <a:gd name="T86" fmla="*/ 578 w 721"/>
              <a:gd name="T87" fmla="*/ 1056 h 1744"/>
              <a:gd name="T88" fmla="*/ 636 w 721"/>
              <a:gd name="T89" fmla="*/ 927 h 1744"/>
              <a:gd name="T90" fmla="*/ 673 w 721"/>
              <a:gd name="T91" fmla="*/ 698 h 1744"/>
              <a:gd name="T92" fmla="*/ 642 w 721"/>
              <a:gd name="T93" fmla="*/ 528 h 1744"/>
              <a:gd name="T94" fmla="*/ 581 w 721"/>
              <a:gd name="T95" fmla="*/ 427 h 1744"/>
              <a:gd name="T96" fmla="*/ 653 w 721"/>
              <a:gd name="T97" fmla="*/ 395 h 1744"/>
              <a:gd name="T98" fmla="*/ 700 w 721"/>
              <a:gd name="T99" fmla="*/ 422 h 1744"/>
              <a:gd name="T100" fmla="*/ 700 w 721"/>
              <a:gd name="T101" fmla="*/ 289 h 1744"/>
              <a:gd name="T102" fmla="*/ 607 w 721"/>
              <a:gd name="T103" fmla="*/ 209 h 1744"/>
              <a:gd name="T104" fmla="*/ 595 w 721"/>
              <a:gd name="T105" fmla="*/ 157 h 1744"/>
              <a:gd name="T106" fmla="*/ 353 w 721"/>
              <a:gd name="T107" fmla="*/ 1097 h 1744"/>
              <a:gd name="T108" fmla="*/ 487 w 721"/>
              <a:gd name="T109" fmla="*/ 1089 h 1744"/>
              <a:gd name="T110" fmla="*/ 516 w 721"/>
              <a:gd name="T111" fmla="*/ 1283 h 1744"/>
              <a:gd name="T112" fmla="*/ 519 w 721"/>
              <a:gd name="T113" fmla="*/ 1379 h 1744"/>
              <a:gd name="T114" fmla="*/ 519 w 721"/>
              <a:gd name="T115" fmla="*/ 1634 h 1744"/>
              <a:gd name="T116" fmla="*/ 423 w 721"/>
              <a:gd name="T117" fmla="*/ 1663 h 1744"/>
              <a:gd name="T118" fmla="*/ 334 w 721"/>
              <a:gd name="T119" fmla="*/ 1530 h 1744"/>
              <a:gd name="T120" fmla="*/ 336 w 721"/>
              <a:gd name="T121" fmla="*/ 1346 h 1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1744">
                <a:moveTo>
                  <a:pt x="595" y="157"/>
                </a:moveTo>
                <a:lnTo>
                  <a:pt x="595" y="157"/>
                </a:lnTo>
                <a:lnTo>
                  <a:pt x="592" y="144"/>
                </a:lnTo>
                <a:lnTo>
                  <a:pt x="590" y="129"/>
                </a:lnTo>
                <a:lnTo>
                  <a:pt x="584" y="111"/>
                </a:lnTo>
                <a:lnTo>
                  <a:pt x="575" y="92"/>
                </a:lnTo>
                <a:lnTo>
                  <a:pt x="571" y="81"/>
                </a:lnTo>
                <a:lnTo>
                  <a:pt x="563" y="71"/>
                </a:lnTo>
                <a:lnTo>
                  <a:pt x="557" y="61"/>
                </a:lnTo>
                <a:lnTo>
                  <a:pt x="549" y="52"/>
                </a:lnTo>
                <a:lnTo>
                  <a:pt x="539" y="43"/>
                </a:lnTo>
                <a:lnTo>
                  <a:pt x="530" y="35"/>
                </a:lnTo>
                <a:lnTo>
                  <a:pt x="530" y="35"/>
                </a:lnTo>
                <a:lnTo>
                  <a:pt x="508" y="23"/>
                </a:lnTo>
                <a:lnTo>
                  <a:pt x="487" y="12"/>
                </a:lnTo>
                <a:lnTo>
                  <a:pt x="468" y="6"/>
                </a:lnTo>
                <a:lnTo>
                  <a:pt x="450" y="1"/>
                </a:lnTo>
                <a:lnTo>
                  <a:pt x="432" y="0"/>
                </a:lnTo>
                <a:lnTo>
                  <a:pt x="416" y="0"/>
                </a:lnTo>
                <a:lnTo>
                  <a:pt x="400" y="2"/>
                </a:lnTo>
                <a:lnTo>
                  <a:pt x="386" y="7"/>
                </a:lnTo>
                <a:lnTo>
                  <a:pt x="386" y="7"/>
                </a:lnTo>
                <a:lnTo>
                  <a:pt x="373" y="12"/>
                </a:lnTo>
                <a:lnTo>
                  <a:pt x="361" y="18"/>
                </a:lnTo>
                <a:lnTo>
                  <a:pt x="341" y="30"/>
                </a:lnTo>
                <a:lnTo>
                  <a:pt x="328" y="38"/>
                </a:lnTo>
                <a:lnTo>
                  <a:pt x="324" y="42"/>
                </a:lnTo>
                <a:lnTo>
                  <a:pt x="324" y="42"/>
                </a:lnTo>
                <a:lnTo>
                  <a:pt x="309" y="41"/>
                </a:lnTo>
                <a:lnTo>
                  <a:pt x="295" y="38"/>
                </a:lnTo>
                <a:lnTo>
                  <a:pt x="284" y="35"/>
                </a:lnTo>
                <a:lnTo>
                  <a:pt x="284" y="35"/>
                </a:lnTo>
                <a:lnTo>
                  <a:pt x="275" y="30"/>
                </a:lnTo>
                <a:lnTo>
                  <a:pt x="268" y="25"/>
                </a:lnTo>
                <a:lnTo>
                  <a:pt x="260" y="19"/>
                </a:lnTo>
                <a:lnTo>
                  <a:pt x="260" y="19"/>
                </a:lnTo>
                <a:lnTo>
                  <a:pt x="268" y="45"/>
                </a:lnTo>
                <a:lnTo>
                  <a:pt x="268" y="45"/>
                </a:lnTo>
                <a:lnTo>
                  <a:pt x="268" y="48"/>
                </a:lnTo>
                <a:lnTo>
                  <a:pt x="266" y="52"/>
                </a:lnTo>
                <a:lnTo>
                  <a:pt x="266" y="55"/>
                </a:lnTo>
                <a:lnTo>
                  <a:pt x="269" y="59"/>
                </a:lnTo>
                <a:lnTo>
                  <a:pt x="269" y="59"/>
                </a:lnTo>
                <a:lnTo>
                  <a:pt x="276" y="63"/>
                </a:lnTo>
                <a:lnTo>
                  <a:pt x="283" y="65"/>
                </a:lnTo>
                <a:lnTo>
                  <a:pt x="293" y="69"/>
                </a:lnTo>
                <a:lnTo>
                  <a:pt x="293" y="69"/>
                </a:lnTo>
                <a:lnTo>
                  <a:pt x="290" y="71"/>
                </a:lnTo>
                <a:lnTo>
                  <a:pt x="286" y="80"/>
                </a:lnTo>
                <a:lnTo>
                  <a:pt x="281" y="86"/>
                </a:lnTo>
                <a:lnTo>
                  <a:pt x="275" y="90"/>
                </a:lnTo>
                <a:lnTo>
                  <a:pt x="268" y="97"/>
                </a:lnTo>
                <a:lnTo>
                  <a:pt x="259" y="101"/>
                </a:lnTo>
                <a:lnTo>
                  <a:pt x="259" y="101"/>
                </a:lnTo>
                <a:lnTo>
                  <a:pt x="240" y="109"/>
                </a:lnTo>
                <a:lnTo>
                  <a:pt x="223" y="115"/>
                </a:lnTo>
                <a:lnTo>
                  <a:pt x="207" y="120"/>
                </a:lnTo>
                <a:lnTo>
                  <a:pt x="207" y="120"/>
                </a:lnTo>
                <a:lnTo>
                  <a:pt x="214" y="123"/>
                </a:lnTo>
                <a:lnTo>
                  <a:pt x="223" y="127"/>
                </a:lnTo>
                <a:lnTo>
                  <a:pt x="233" y="129"/>
                </a:lnTo>
                <a:lnTo>
                  <a:pt x="233" y="129"/>
                </a:lnTo>
                <a:lnTo>
                  <a:pt x="246" y="130"/>
                </a:lnTo>
                <a:lnTo>
                  <a:pt x="262" y="130"/>
                </a:lnTo>
                <a:lnTo>
                  <a:pt x="282" y="129"/>
                </a:lnTo>
                <a:lnTo>
                  <a:pt x="282" y="129"/>
                </a:lnTo>
                <a:lnTo>
                  <a:pt x="277" y="133"/>
                </a:lnTo>
                <a:lnTo>
                  <a:pt x="265" y="142"/>
                </a:lnTo>
                <a:lnTo>
                  <a:pt x="247" y="155"/>
                </a:lnTo>
                <a:lnTo>
                  <a:pt x="237" y="159"/>
                </a:lnTo>
                <a:lnTo>
                  <a:pt x="227" y="164"/>
                </a:lnTo>
                <a:lnTo>
                  <a:pt x="227" y="164"/>
                </a:lnTo>
                <a:lnTo>
                  <a:pt x="206" y="173"/>
                </a:lnTo>
                <a:lnTo>
                  <a:pt x="188" y="179"/>
                </a:lnTo>
                <a:lnTo>
                  <a:pt x="170" y="184"/>
                </a:lnTo>
                <a:lnTo>
                  <a:pt x="170" y="184"/>
                </a:lnTo>
                <a:lnTo>
                  <a:pt x="184" y="188"/>
                </a:lnTo>
                <a:lnTo>
                  <a:pt x="196" y="191"/>
                </a:lnTo>
                <a:lnTo>
                  <a:pt x="207" y="193"/>
                </a:lnTo>
                <a:lnTo>
                  <a:pt x="207" y="193"/>
                </a:lnTo>
                <a:lnTo>
                  <a:pt x="223" y="192"/>
                </a:lnTo>
                <a:lnTo>
                  <a:pt x="236" y="191"/>
                </a:lnTo>
                <a:lnTo>
                  <a:pt x="236" y="191"/>
                </a:lnTo>
                <a:lnTo>
                  <a:pt x="243" y="191"/>
                </a:lnTo>
                <a:lnTo>
                  <a:pt x="253" y="191"/>
                </a:lnTo>
                <a:lnTo>
                  <a:pt x="264" y="193"/>
                </a:lnTo>
                <a:lnTo>
                  <a:pt x="264" y="193"/>
                </a:lnTo>
                <a:lnTo>
                  <a:pt x="264" y="195"/>
                </a:lnTo>
                <a:lnTo>
                  <a:pt x="262" y="198"/>
                </a:lnTo>
                <a:lnTo>
                  <a:pt x="255" y="203"/>
                </a:lnTo>
                <a:lnTo>
                  <a:pt x="245" y="209"/>
                </a:lnTo>
                <a:lnTo>
                  <a:pt x="245" y="209"/>
                </a:lnTo>
                <a:lnTo>
                  <a:pt x="230" y="216"/>
                </a:lnTo>
                <a:lnTo>
                  <a:pt x="214" y="226"/>
                </a:lnTo>
                <a:lnTo>
                  <a:pt x="202" y="236"/>
                </a:lnTo>
                <a:lnTo>
                  <a:pt x="198" y="240"/>
                </a:lnTo>
                <a:lnTo>
                  <a:pt x="195" y="244"/>
                </a:lnTo>
                <a:lnTo>
                  <a:pt x="195" y="244"/>
                </a:lnTo>
                <a:lnTo>
                  <a:pt x="177" y="278"/>
                </a:lnTo>
                <a:lnTo>
                  <a:pt x="177" y="278"/>
                </a:lnTo>
                <a:lnTo>
                  <a:pt x="189" y="271"/>
                </a:lnTo>
                <a:lnTo>
                  <a:pt x="202" y="265"/>
                </a:lnTo>
                <a:lnTo>
                  <a:pt x="220" y="259"/>
                </a:lnTo>
                <a:lnTo>
                  <a:pt x="220" y="259"/>
                </a:lnTo>
                <a:lnTo>
                  <a:pt x="230" y="255"/>
                </a:lnTo>
                <a:lnTo>
                  <a:pt x="239" y="251"/>
                </a:lnTo>
                <a:lnTo>
                  <a:pt x="254" y="242"/>
                </a:lnTo>
                <a:lnTo>
                  <a:pt x="264" y="234"/>
                </a:lnTo>
                <a:lnTo>
                  <a:pt x="268" y="231"/>
                </a:lnTo>
                <a:lnTo>
                  <a:pt x="268" y="231"/>
                </a:lnTo>
                <a:lnTo>
                  <a:pt x="275" y="251"/>
                </a:lnTo>
                <a:lnTo>
                  <a:pt x="282" y="269"/>
                </a:lnTo>
                <a:lnTo>
                  <a:pt x="287" y="280"/>
                </a:lnTo>
                <a:lnTo>
                  <a:pt x="293" y="289"/>
                </a:lnTo>
                <a:lnTo>
                  <a:pt x="293" y="289"/>
                </a:lnTo>
                <a:lnTo>
                  <a:pt x="301" y="306"/>
                </a:lnTo>
                <a:lnTo>
                  <a:pt x="305" y="312"/>
                </a:lnTo>
                <a:lnTo>
                  <a:pt x="306" y="318"/>
                </a:lnTo>
                <a:lnTo>
                  <a:pt x="307" y="324"/>
                </a:lnTo>
                <a:lnTo>
                  <a:pt x="307" y="330"/>
                </a:lnTo>
                <a:lnTo>
                  <a:pt x="306" y="341"/>
                </a:lnTo>
                <a:lnTo>
                  <a:pt x="306" y="341"/>
                </a:lnTo>
                <a:lnTo>
                  <a:pt x="300" y="360"/>
                </a:lnTo>
                <a:lnTo>
                  <a:pt x="298" y="367"/>
                </a:lnTo>
                <a:lnTo>
                  <a:pt x="312" y="355"/>
                </a:lnTo>
                <a:lnTo>
                  <a:pt x="310" y="370"/>
                </a:lnTo>
                <a:lnTo>
                  <a:pt x="317" y="367"/>
                </a:lnTo>
                <a:lnTo>
                  <a:pt x="317" y="367"/>
                </a:lnTo>
                <a:lnTo>
                  <a:pt x="315" y="384"/>
                </a:lnTo>
                <a:lnTo>
                  <a:pt x="312" y="401"/>
                </a:lnTo>
                <a:lnTo>
                  <a:pt x="307" y="423"/>
                </a:lnTo>
                <a:lnTo>
                  <a:pt x="303" y="446"/>
                </a:lnTo>
                <a:lnTo>
                  <a:pt x="295" y="468"/>
                </a:lnTo>
                <a:lnTo>
                  <a:pt x="290" y="478"/>
                </a:lnTo>
                <a:lnTo>
                  <a:pt x="286" y="487"/>
                </a:lnTo>
                <a:lnTo>
                  <a:pt x="280" y="494"/>
                </a:lnTo>
                <a:lnTo>
                  <a:pt x="274" y="502"/>
                </a:lnTo>
                <a:lnTo>
                  <a:pt x="274" y="502"/>
                </a:lnTo>
                <a:lnTo>
                  <a:pt x="252" y="520"/>
                </a:lnTo>
                <a:lnTo>
                  <a:pt x="235" y="533"/>
                </a:lnTo>
                <a:lnTo>
                  <a:pt x="219" y="543"/>
                </a:lnTo>
                <a:lnTo>
                  <a:pt x="202" y="552"/>
                </a:lnTo>
                <a:lnTo>
                  <a:pt x="202" y="552"/>
                </a:lnTo>
                <a:lnTo>
                  <a:pt x="182" y="565"/>
                </a:lnTo>
                <a:lnTo>
                  <a:pt x="171" y="572"/>
                </a:lnTo>
                <a:lnTo>
                  <a:pt x="160" y="579"/>
                </a:lnTo>
                <a:lnTo>
                  <a:pt x="149" y="588"/>
                </a:lnTo>
                <a:lnTo>
                  <a:pt x="140" y="597"/>
                </a:lnTo>
                <a:lnTo>
                  <a:pt x="132" y="609"/>
                </a:lnTo>
                <a:lnTo>
                  <a:pt x="125" y="621"/>
                </a:lnTo>
                <a:lnTo>
                  <a:pt x="125" y="621"/>
                </a:lnTo>
                <a:lnTo>
                  <a:pt x="119" y="636"/>
                </a:lnTo>
                <a:lnTo>
                  <a:pt x="115" y="653"/>
                </a:lnTo>
                <a:lnTo>
                  <a:pt x="112" y="670"/>
                </a:lnTo>
                <a:lnTo>
                  <a:pt x="108" y="687"/>
                </a:lnTo>
                <a:lnTo>
                  <a:pt x="105" y="713"/>
                </a:lnTo>
                <a:lnTo>
                  <a:pt x="103" y="724"/>
                </a:lnTo>
                <a:lnTo>
                  <a:pt x="117" y="711"/>
                </a:lnTo>
                <a:lnTo>
                  <a:pt x="117" y="711"/>
                </a:lnTo>
                <a:lnTo>
                  <a:pt x="113" y="730"/>
                </a:lnTo>
                <a:lnTo>
                  <a:pt x="111" y="748"/>
                </a:lnTo>
                <a:lnTo>
                  <a:pt x="111" y="765"/>
                </a:lnTo>
                <a:lnTo>
                  <a:pt x="111" y="765"/>
                </a:lnTo>
                <a:lnTo>
                  <a:pt x="109" y="773"/>
                </a:lnTo>
                <a:lnTo>
                  <a:pt x="106" y="781"/>
                </a:lnTo>
                <a:lnTo>
                  <a:pt x="101" y="791"/>
                </a:lnTo>
                <a:lnTo>
                  <a:pt x="96" y="802"/>
                </a:lnTo>
                <a:lnTo>
                  <a:pt x="89" y="810"/>
                </a:lnTo>
                <a:lnTo>
                  <a:pt x="82" y="819"/>
                </a:lnTo>
                <a:lnTo>
                  <a:pt x="74" y="826"/>
                </a:lnTo>
                <a:lnTo>
                  <a:pt x="68" y="831"/>
                </a:lnTo>
                <a:lnTo>
                  <a:pt x="68" y="831"/>
                </a:lnTo>
                <a:lnTo>
                  <a:pt x="57" y="838"/>
                </a:lnTo>
                <a:lnTo>
                  <a:pt x="47" y="844"/>
                </a:lnTo>
                <a:lnTo>
                  <a:pt x="36" y="850"/>
                </a:lnTo>
                <a:lnTo>
                  <a:pt x="36" y="850"/>
                </a:lnTo>
                <a:lnTo>
                  <a:pt x="49" y="852"/>
                </a:lnTo>
                <a:lnTo>
                  <a:pt x="62" y="852"/>
                </a:lnTo>
                <a:lnTo>
                  <a:pt x="70" y="852"/>
                </a:lnTo>
                <a:lnTo>
                  <a:pt x="76" y="852"/>
                </a:lnTo>
                <a:lnTo>
                  <a:pt x="76" y="852"/>
                </a:lnTo>
                <a:lnTo>
                  <a:pt x="90" y="848"/>
                </a:lnTo>
                <a:lnTo>
                  <a:pt x="106" y="840"/>
                </a:lnTo>
                <a:lnTo>
                  <a:pt x="125" y="831"/>
                </a:lnTo>
                <a:lnTo>
                  <a:pt x="125" y="831"/>
                </a:lnTo>
                <a:lnTo>
                  <a:pt x="117" y="840"/>
                </a:lnTo>
                <a:lnTo>
                  <a:pt x="97" y="867"/>
                </a:lnTo>
                <a:lnTo>
                  <a:pt x="73" y="901"/>
                </a:lnTo>
                <a:lnTo>
                  <a:pt x="62" y="919"/>
                </a:lnTo>
                <a:lnTo>
                  <a:pt x="53" y="937"/>
                </a:lnTo>
                <a:lnTo>
                  <a:pt x="53" y="937"/>
                </a:lnTo>
                <a:lnTo>
                  <a:pt x="44" y="953"/>
                </a:lnTo>
                <a:lnTo>
                  <a:pt x="39" y="967"/>
                </a:lnTo>
                <a:lnTo>
                  <a:pt x="35" y="981"/>
                </a:lnTo>
                <a:lnTo>
                  <a:pt x="32" y="992"/>
                </a:lnTo>
                <a:lnTo>
                  <a:pt x="30" y="1006"/>
                </a:lnTo>
                <a:lnTo>
                  <a:pt x="30" y="1012"/>
                </a:lnTo>
                <a:lnTo>
                  <a:pt x="30" y="1012"/>
                </a:lnTo>
                <a:lnTo>
                  <a:pt x="25" y="1018"/>
                </a:lnTo>
                <a:lnTo>
                  <a:pt x="15" y="1033"/>
                </a:lnTo>
                <a:lnTo>
                  <a:pt x="10" y="1045"/>
                </a:lnTo>
                <a:lnTo>
                  <a:pt x="6" y="1057"/>
                </a:lnTo>
                <a:lnTo>
                  <a:pt x="2" y="1071"/>
                </a:lnTo>
                <a:lnTo>
                  <a:pt x="0" y="1087"/>
                </a:lnTo>
                <a:lnTo>
                  <a:pt x="0" y="1087"/>
                </a:lnTo>
                <a:lnTo>
                  <a:pt x="0" y="1104"/>
                </a:lnTo>
                <a:lnTo>
                  <a:pt x="2" y="1120"/>
                </a:lnTo>
                <a:lnTo>
                  <a:pt x="7" y="1135"/>
                </a:lnTo>
                <a:lnTo>
                  <a:pt x="12" y="1150"/>
                </a:lnTo>
                <a:lnTo>
                  <a:pt x="21" y="1170"/>
                </a:lnTo>
                <a:lnTo>
                  <a:pt x="26" y="1179"/>
                </a:lnTo>
                <a:lnTo>
                  <a:pt x="26" y="1179"/>
                </a:lnTo>
                <a:lnTo>
                  <a:pt x="26" y="1168"/>
                </a:lnTo>
                <a:lnTo>
                  <a:pt x="27" y="1157"/>
                </a:lnTo>
                <a:lnTo>
                  <a:pt x="29" y="1151"/>
                </a:lnTo>
                <a:lnTo>
                  <a:pt x="31" y="1146"/>
                </a:lnTo>
                <a:lnTo>
                  <a:pt x="31" y="1146"/>
                </a:lnTo>
                <a:lnTo>
                  <a:pt x="37" y="1135"/>
                </a:lnTo>
                <a:lnTo>
                  <a:pt x="43" y="1126"/>
                </a:lnTo>
                <a:lnTo>
                  <a:pt x="50" y="1116"/>
                </a:lnTo>
                <a:lnTo>
                  <a:pt x="68" y="1161"/>
                </a:lnTo>
                <a:lnTo>
                  <a:pt x="68" y="1161"/>
                </a:lnTo>
                <a:lnTo>
                  <a:pt x="68" y="1152"/>
                </a:lnTo>
                <a:lnTo>
                  <a:pt x="67" y="1132"/>
                </a:lnTo>
                <a:lnTo>
                  <a:pt x="68" y="1118"/>
                </a:lnTo>
                <a:lnTo>
                  <a:pt x="70" y="1106"/>
                </a:lnTo>
                <a:lnTo>
                  <a:pt x="72" y="1093"/>
                </a:lnTo>
                <a:lnTo>
                  <a:pt x="76" y="1082"/>
                </a:lnTo>
                <a:lnTo>
                  <a:pt x="76" y="1082"/>
                </a:lnTo>
                <a:lnTo>
                  <a:pt x="84" y="1063"/>
                </a:lnTo>
                <a:lnTo>
                  <a:pt x="95" y="1045"/>
                </a:lnTo>
                <a:lnTo>
                  <a:pt x="107" y="1027"/>
                </a:lnTo>
                <a:lnTo>
                  <a:pt x="107" y="1027"/>
                </a:lnTo>
                <a:lnTo>
                  <a:pt x="107" y="1035"/>
                </a:lnTo>
                <a:lnTo>
                  <a:pt x="107" y="1046"/>
                </a:lnTo>
                <a:lnTo>
                  <a:pt x="108" y="1062"/>
                </a:lnTo>
                <a:lnTo>
                  <a:pt x="108" y="1062"/>
                </a:lnTo>
                <a:lnTo>
                  <a:pt x="111" y="1071"/>
                </a:lnTo>
                <a:lnTo>
                  <a:pt x="114" y="1083"/>
                </a:lnTo>
                <a:lnTo>
                  <a:pt x="124" y="1109"/>
                </a:lnTo>
                <a:lnTo>
                  <a:pt x="137" y="1139"/>
                </a:lnTo>
                <a:lnTo>
                  <a:pt x="137" y="1139"/>
                </a:lnTo>
                <a:lnTo>
                  <a:pt x="136" y="1129"/>
                </a:lnTo>
                <a:lnTo>
                  <a:pt x="132" y="1108"/>
                </a:lnTo>
                <a:lnTo>
                  <a:pt x="131" y="1093"/>
                </a:lnTo>
                <a:lnTo>
                  <a:pt x="131" y="1079"/>
                </a:lnTo>
                <a:lnTo>
                  <a:pt x="132" y="1065"/>
                </a:lnTo>
                <a:lnTo>
                  <a:pt x="135" y="1052"/>
                </a:lnTo>
                <a:lnTo>
                  <a:pt x="135" y="1052"/>
                </a:lnTo>
                <a:lnTo>
                  <a:pt x="138" y="1041"/>
                </a:lnTo>
                <a:lnTo>
                  <a:pt x="143" y="1030"/>
                </a:lnTo>
                <a:lnTo>
                  <a:pt x="153" y="1013"/>
                </a:lnTo>
                <a:lnTo>
                  <a:pt x="161" y="1002"/>
                </a:lnTo>
                <a:lnTo>
                  <a:pt x="164" y="998"/>
                </a:lnTo>
                <a:lnTo>
                  <a:pt x="164" y="998"/>
                </a:lnTo>
                <a:lnTo>
                  <a:pt x="163" y="1007"/>
                </a:lnTo>
                <a:lnTo>
                  <a:pt x="163" y="1018"/>
                </a:lnTo>
                <a:lnTo>
                  <a:pt x="164" y="1033"/>
                </a:lnTo>
                <a:lnTo>
                  <a:pt x="164" y="1033"/>
                </a:lnTo>
                <a:lnTo>
                  <a:pt x="165" y="1041"/>
                </a:lnTo>
                <a:lnTo>
                  <a:pt x="167" y="1047"/>
                </a:lnTo>
                <a:lnTo>
                  <a:pt x="170" y="1053"/>
                </a:lnTo>
                <a:lnTo>
                  <a:pt x="173" y="1058"/>
                </a:lnTo>
                <a:lnTo>
                  <a:pt x="179" y="1064"/>
                </a:lnTo>
                <a:lnTo>
                  <a:pt x="182" y="1066"/>
                </a:lnTo>
                <a:lnTo>
                  <a:pt x="182" y="1066"/>
                </a:lnTo>
                <a:lnTo>
                  <a:pt x="179" y="1054"/>
                </a:lnTo>
                <a:lnTo>
                  <a:pt x="178" y="1042"/>
                </a:lnTo>
                <a:lnTo>
                  <a:pt x="177" y="1029"/>
                </a:lnTo>
                <a:lnTo>
                  <a:pt x="177" y="1029"/>
                </a:lnTo>
                <a:lnTo>
                  <a:pt x="178" y="1022"/>
                </a:lnTo>
                <a:lnTo>
                  <a:pt x="179" y="1014"/>
                </a:lnTo>
                <a:lnTo>
                  <a:pt x="183" y="1000"/>
                </a:lnTo>
                <a:lnTo>
                  <a:pt x="188" y="987"/>
                </a:lnTo>
                <a:lnTo>
                  <a:pt x="188" y="987"/>
                </a:lnTo>
                <a:lnTo>
                  <a:pt x="195" y="1002"/>
                </a:lnTo>
                <a:lnTo>
                  <a:pt x="202" y="1018"/>
                </a:lnTo>
                <a:lnTo>
                  <a:pt x="211" y="1033"/>
                </a:lnTo>
                <a:lnTo>
                  <a:pt x="211" y="1033"/>
                </a:lnTo>
                <a:lnTo>
                  <a:pt x="216" y="1040"/>
                </a:lnTo>
                <a:lnTo>
                  <a:pt x="222" y="1047"/>
                </a:lnTo>
                <a:lnTo>
                  <a:pt x="235" y="1058"/>
                </a:lnTo>
                <a:lnTo>
                  <a:pt x="246" y="1065"/>
                </a:lnTo>
                <a:lnTo>
                  <a:pt x="249" y="1069"/>
                </a:lnTo>
                <a:lnTo>
                  <a:pt x="249" y="1069"/>
                </a:lnTo>
                <a:lnTo>
                  <a:pt x="257" y="1097"/>
                </a:lnTo>
                <a:lnTo>
                  <a:pt x="262" y="1118"/>
                </a:lnTo>
                <a:lnTo>
                  <a:pt x="265" y="1127"/>
                </a:lnTo>
                <a:lnTo>
                  <a:pt x="268" y="1132"/>
                </a:lnTo>
                <a:lnTo>
                  <a:pt x="268" y="1132"/>
                </a:lnTo>
                <a:lnTo>
                  <a:pt x="272" y="1137"/>
                </a:lnTo>
                <a:lnTo>
                  <a:pt x="280" y="1141"/>
                </a:lnTo>
                <a:lnTo>
                  <a:pt x="280" y="1141"/>
                </a:lnTo>
                <a:lnTo>
                  <a:pt x="295" y="1273"/>
                </a:lnTo>
                <a:lnTo>
                  <a:pt x="295" y="1273"/>
                </a:lnTo>
                <a:lnTo>
                  <a:pt x="297" y="1293"/>
                </a:lnTo>
                <a:lnTo>
                  <a:pt x="297" y="1310"/>
                </a:lnTo>
                <a:lnTo>
                  <a:pt x="297" y="1327"/>
                </a:lnTo>
                <a:lnTo>
                  <a:pt x="297" y="1327"/>
                </a:lnTo>
                <a:lnTo>
                  <a:pt x="289" y="1337"/>
                </a:lnTo>
                <a:lnTo>
                  <a:pt x="284" y="1348"/>
                </a:lnTo>
                <a:lnTo>
                  <a:pt x="283" y="1354"/>
                </a:lnTo>
                <a:lnTo>
                  <a:pt x="282" y="1360"/>
                </a:lnTo>
                <a:lnTo>
                  <a:pt x="282" y="1360"/>
                </a:lnTo>
                <a:lnTo>
                  <a:pt x="283" y="1366"/>
                </a:lnTo>
                <a:lnTo>
                  <a:pt x="286" y="1374"/>
                </a:lnTo>
                <a:lnTo>
                  <a:pt x="289" y="1380"/>
                </a:lnTo>
                <a:lnTo>
                  <a:pt x="293" y="1385"/>
                </a:lnTo>
                <a:lnTo>
                  <a:pt x="300" y="1393"/>
                </a:lnTo>
                <a:lnTo>
                  <a:pt x="303" y="1397"/>
                </a:lnTo>
                <a:lnTo>
                  <a:pt x="303" y="1397"/>
                </a:lnTo>
                <a:lnTo>
                  <a:pt x="311" y="1492"/>
                </a:lnTo>
                <a:lnTo>
                  <a:pt x="311" y="1492"/>
                </a:lnTo>
                <a:lnTo>
                  <a:pt x="313" y="1524"/>
                </a:lnTo>
                <a:lnTo>
                  <a:pt x="313" y="1561"/>
                </a:lnTo>
                <a:lnTo>
                  <a:pt x="313" y="1605"/>
                </a:lnTo>
                <a:lnTo>
                  <a:pt x="313" y="1631"/>
                </a:lnTo>
                <a:lnTo>
                  <a:pt x="313" y="1631"/>
                </a:lnTo>
                <a:lnTo>
                  <a:pt x="307" y="1626"/>
                </a:lnTo>
                <a:lnTo>
                  <a:pt x="300" y="1623"/>
                </a:lnTo>
                <a:lnTo>
                  <a:pt x="293" y="1619"/>
                </a:lnTo>
                <a:lnTo>
                  <a:pt x="286" y="1617"/>
                </a:lnTo>
                <a:lnTo>
                  <a:pt x="286" y="1617"/>
                </a:lnTo>
                <a:lnTo>
                  <a:pt x="271" y="1616"/>
                </a:lnTo>
                <a:lnTo>
                  <a:pt x="262" y="1614"/>
                </a:lnTo>
                <a:lnTo>
                  <a:pt x="252" y="1614"/>
                </a:lnTo>
                <a:lnTo>
                  <a:pt x="252" y="1614"/>
                </a:lnTo>
                <a:lnTo>
                  <a:pt x="266" y="1619"/>
                </a:lnTo>
                <a:lnTo>
                  <a:pt x="277" y="1624"/>
                </a:lnTo>
                <a:lnTo>
                  <a:pt x="284" y="1629"/>
                </a:lnTo>
                <a:lnTo>
                  <a:pt x="284" y="1629"/>
                </a:lnTo>
                <a:lnTo>
                  <a:pt x="292" y="1636"/>
                </a:lnTo>
                <a:lnTo>
                  <a:pt x="299" y="1646"/>
                </a:lnTo>
                <a:lnTo>
                  <a:pt x="299" y="1646"/>
                </a:lnTo>
                <a:lnTo>
                  <a:pt x="243" y="1664"/>
                </a:lnTo>
                <a:lnTo>
                  <a:pt x="217" y="1672"/>
                </a:lnTo>
                <a:lnTo>
                  <a:pt x="208" y="1675"/>
                </a:lnTo>
                <a:lnTo>
                  <a:pt x="204" y="1676"/>
                </a:lnTo>
                <a:lnTo>
                  <a:pt x="204" y="1676"/>
                </a:lnTo>
                <a:lnTo>
                  <a:pt x="199" y="1677"/>
                </a:lnTo>
                <a:lnTo>
                  <a:pt x="193" y="1682"/>
                </a:lnTo>
                <a:lnTo>
                  <a:pt x="176" y="1697"/>
                </a:lnTo>
                <a:lnTo>
                  <a:pt x="155" y="1718"/>
                </a:lnTo>
                <a:lnTo>
                  <a:pt x="155" y="1718"/>
                </a:lnTo>
                <a:lnTo>
                  <a:pt x="171" y="1706"/>
                </a:lnTo>
                <a:lnTo>
                  <a:pt x="184" y="1697"/>
                </a:lnTo>
                <a:lnTo>
                  <a:pt x="190" y="1694"/>
                </a:lnTo>
                <a:lnTo>
                  <a:pt x="194" y="1692"/>
                </a:lnTo>
                <a:lnTo>
                  <a:pt x="194" y="1692"/>
                </a:lnTo>
                <a:lnTo>
                  <a:pt x="212" y="1691"/>
                </a:lnTo>
                <a:lnTo>
                  <a:pt x="224" y="1688"/>
                </a:lnTo>
                <a:lnTo>
                  <a:pt x="237" y="1684"/>
                </a:lnTo>
                <a:lnTo>
                  <a:pt x="237" y="1684"/>
                </a:lnTo>
                <a:lnTo>
                  <a:pt x="255" y="1678"/>
                </a:lnTo>
                <a:lnTo>
                  <a:pt x="280" y="1672"/>
                </a:lnTo>
                <a:lnTo>
                  <a:pt x="310" y="1666"/>
                </a:lnTo>
                <a:lnTo>
                  <a:pt x="310" y="1666"/>
                </a:lnTo>
                <a:lnTo>
                  <a:pt x="300" y="1680"/>
                </a:lnTo>
                <a:lnTo>
                  <a:pt x="292" y="1692"/>
                </a:lnTo>
                <a:lnTo>
                  <a:pt x="283" y="1701"/>
                </a:lnTo>
                <a:lnTo>
                  <a:pt x="283" y="1701"/>
                </a:lnTo>
                <a:lnTo>
                  <a:pt x="280" y="1706"/>
                </a:lnTo>
                <a:lnTo>
                  <a:pt x="277" y="1712"/>
                </a:lnTo>
                <a:lnTo>
                  <a:pt x="272" y="1727"/>
                </a:lnTo>
                <a:lnTo>
                  <a:pt x="271" y="1739"/>
                </a:lnTo>
                <a:lnTo>
                  <a:pt x="270" y="1744"/>
                </a:lnTo>
                <a:lnTo>
                  <a:pt x="270" y="1744"/>
                </a:lnTo>
                <a:lnTo>
                  <a:pt x="272" y="1739"/>
                </a:lnTo>
                <a:lnTo>
                  <a:pt x="277" y="1728"/>
                </a:lnTo>
                <a:lnTo>
                  <a:pt x="284" y="1716"/>
                </a:lnTo>
                <a:lnTo>
                  <a:pt x="288" y="1712"/>
                </a:lnTo>
                <a:lnTo>
                  <a:pt x="293" y="1709"/>
                </a:lnTo>
                <a:lnTo>
                  <a:pt x="293" y="1709"/>
                </a:lnTo>
                <a:lnTo>
                  <a:pt x="298" y="1705"/>
                </a:lnTo>
                <a:lnTo>
                  <a:pt x="304" y="1701"/>
                </a:lnTo>
                <a:lnTo>
                  <a:pt x="316" y="1691"/>
                </a:lnTo>
                <a:lnTo>
                  <a:pt x="332" y="1676"/>
                </a:lnTo>
                <a:lnTo>
                  <a:pt x="341" y="1662"/>
                </a:lnTo>
                <a:lnTo>
                  <a:pt x="341" y="1662"/>
                </a:lnTo>
                <a:lnTo>
                  <a:pt x="346" y="1664"/>
                </a:lnTo>
                <a:lnTo>
                  <a:pt x="354" y="1666"/>
                </a:lnTo>
                <a:lnTo>
                  <a:pt x="365" y="1669"/>
                </a:lnTo>
                <a:lnTo>
                  <a:pt x="365" y="1669"/>
                </a:lnTo>
                <a:lnTo>
                  <a:pt x="380" y="1671"/>
                </a:lnTo>
                <a:lnTo>
                  <a:pt x="397" y="1674"/>
                </a:lnTo>
                <a:lnTo>
                  <a:pt x="416" y="1678"/>
                </a:lnTo>
                <a:lnTo>
                  <a:pt x="416" y="1678"/>
                </a:lnTo>
                <a:lnTo>
                  <a:pt x="438" y="1691"/>
                </a:lnTo>
                <a:lnTo>
                  <a:pt x="438" y="1691"/>
                </a:lnTo>
                <a:lnTo>
                  <a:pt x="429" y="1699"/>
                </a:lnTo>
                <a:lnTo>
                  <a:pt x="427" y="1701"/>
                </a:lnTo>
                <a:lnTo>
                  <a:pt x="427" y="1701"/>
                </a:lnTo>
                <a:lnTo>
                  <a:pt x="427" y="1701"/>
                </a:lnTo>
                <a:lnTo>
                  <a:pt x="427" y="1701"/>
                </a:lnTo>
                <a:lnTo>
                  <a:pt x="443" y="1693"/>
                </a:lnTo>
                <a:lnTo>
                  <a:pt x="443" y="1693"/>
                </a:lnTo>
                <a:lnTo>
                  <a:pt x="461" y="1703"/>
                </a:lnTo>
                <a:lnTo>
                  <a:pt x="466" y="1704"/>
                </a:lnTo>
                <a:lnTo>
                  <a:pt x="467" y="1705"/>
                </a:lnTo>
                <a:lnTo>
                  <a:pt x="467" y="1704"/>
                </a:lnTo>
                <a:lnTo>
                  <a:pt x="467" y="1704"/>
                </a:lnTo>
                <a:lnTo>
                  <a:pt x="452" y="1687"/>
                </a:lnTo>
                <a:lnTo>
                  <a:pt x="452" y="1687"/>
                </a:lnTo>
                <a:lnTo>
                  <a:pt x="473" y="1676"/>
                </a:lnTo>
                <a:lnTo>
                  <a:pt x="488" y="1669"/>
                </a:lnTo>
                <a:lnTo>
                  <a:pt x="488" y="1669"/>
                </a:lnTo>
                <a:lnTo>
                  <a:pt x="521" y="1657"/>
                </a:lnTo>
                <a:lnTo>
                  <a:pt x="542" y="1647"/>
                </a:lnTo>
                <a:lnTo>
                  <a:pt x="567" y="1683"/>
                </a:lnTo>
                <a:lnTo>
                  <a:pt x="580" y="1721"/>
                </a:lnTo>
                <a:lnTo>
                  <a:pt x="580" y="1721"/>
                </a:lnTo>
                <a:lnTo>
                  <a:pt x="583" y="1700"/>
                </a:lnTo>
                <a:lnTo>
                  <a:pt x="585" y="1684"/>
                </a:lnTo>
                <a:lnTo>
                  <a:pt x="585" y="1676"/>
                </a:lnTo>
                <a:lnTo>
                  <a:pt x="585" y="1676"/>
                </a:lnTo>
                <a:lnTo>
                  <a:pt x="583" y="1669"/>
                </a:lnTo>
                <a:lnTo>
                  <a:pt x="579" y="1657"/>
                </a:lnTo>
                <a:lnTo>
                  <a:pt x="572" y="1642"/>
                </a:lnTo>
                <a:lnTo>
                  <a:pt x="572" y="1642"/>
                </a:lnTo>
                <a:lnTo>
                  <a:pt x="603" y="1647"/>
                </a:lnTo>
                <a:lnTo>
                  <a:pt x="643" y="1652"/>
                </a:lnTo>
                <a:lnTo>
                  <a:pt x="643" y="1652"/>
                </a:lnTo>
                <a:lnTo>
                  <a:pt x="648" y="1654"/>
                </a:lnTo>
                <a:lnTo>
                  <a:pt x="654" y="1658"/>
                </a:lnTo>
                <a:lnTo>
                  <a:pt x="668" y="1668"/>
                </a:lnTo>
                <a:lnTo>
                  <a:pt x="686" y="1681"/>
                </a:lnTo>
                <a:lnTo>
                  <a:pt x="686" y="1681"/>
                </a:lnTo>
                <a:lnTo>
                  <a:pt x="679" y="1666"/>
                </a:lnTo>
                <a:lnTo>
                  <a:pt x="672" y="1654"/>
                </a:lnTo>
                <a:lnTo>
                  <a:pt x="664" y="1645"/>
                </a:lnTo>
                <a:lnTo>
                  <a:pt x="664" y="1645"/>
                </a:lnTo>
                <a:lnTo>
                  <a:pt x="658" y="1642"/>
                </a:lnTo>
                <a:lnTo>
                  <a:pt x="648" y="1639"/>
                </a:lnTo>
                <a:lnTo>
                  <a:pt x="622" y="1632"/>
                </a:lnTo>
                <a:lnTo>
                  <a:pt x="597" y="1628"/>
                </a:lnTo>
                <a:lnTo>
                  <a:pt x="586" y="1626"/>
                </a:lnTo>
                <a:lnTo>
                  <a:pt x="610" y="1605"/>
                </a:lnTo>
                <a:lnTo>
                  <a:pt x="630" y="1600"/>
                </a:lnTo>
                <a:lnTo>
                  <a:pt x="630" y="1600"/>
                </a:lnTo>
                <a:lnTo>
                  <a:pt x="614" y="1597"/>
                </a:lnTo>
                <a:lnTo>
                  <a:pt x="602" y="1595"/>
                </a:lnTo>
                <a:lnTo>
                  <a:pt x="596" y="1595"/>
                </a:lnTo>
                <a:lnTo>
                  <a:pt x="592" y="1596"/>
                </a:lnTo>
                <a:lnTo>
                  <a:pt x="592" y="1596"/>
                </a:lnTo>
                <a:lnTo>
                  <a:pt x="584" y="1600"/>
                </a:lnTo>
                <a:lnTo>
                  <a:pt x="572" y="1607"/>
                </a:lnTo>
                <a:lnTo>
                  <a:pt x="563" y="1613"/>
                </a:lnTo>
                <a:lnTo>
                  <a:pt x="560" y="1614"/>
                </a:lnTo>
                <a:lnTo>
                  <a:pt x="559" y="1614"/>
                </a:lnTo>
                <a:lnTo>
                  <a:pt x="559" y="1614"/>
                </a:lnTo>
                <a:lnTo>
                  <a:pt x="556" y="1584"/>
                </a:lnTo>
                <a:lnTo>
                  <a:pt x="554" y="1530"/>
                </a:lnTo>
                <a:lnTo>
                  <a:pt x="554" y="1530"/>
                </a:lnTo>
                <a:lnTo>
                  <a:pt x="551" y="1491"/>
                </a:lnTo>
                <a:lnTo>
                  <a:pt x="549" y="1441"/>
                </a:lnTo>
                <a:lnTo>
                  <a:pt x="545" y="1380"/>
                </a:lnTo>
                <a:lnTo>
                  <a:pt x="545" y="1380"/>
                </a:lnTo>
                <a:lnTo>
                  <a:pt x="546" y="1376"/>
                </a:lnTo>
                <a:lnTo>
                  <a:pt x="551" y="1366"/>
                </a:lnTo>
                <a:lnTo>
                  <a:pt x="556" y="1354"/>
                </a:lnTo>
                <a:lnTo>
                  <a:pt x="559" y="1347"/>
                </a:lnTo>
                <a:lnTo>
                  <a:pt x="559" y="1340"/>
                </a:lnTo>
                <a:lnTo>
                  <a:pt x="559" y="1340"/>
                </a:lnTo>
                <a:lnTo>
                  <a:pt x="559" y="1331"/>
                </a:lnTo>
                <a:lnTo>
                  <a:pt x="556" y="1323"/>
                </a:lnTo>
                <a:lnTo>
                  <a:pt x="550" y="1306"/>
                </a:lnTo>
                <a:lnTo>
                  <a:pt x="544" y="1293"/>
                </a:lnTo>
                <a:lnTo>
                  <a:pt x="542" y="1285"/>
                </a:lnTo>
                <a:lnTo>
                  <a:pt x="542" y="1285"/>
                </a:lnTo>
                <a:lnTo>
                  <a:pt x="540" y="1224"/>
                </a:lnTo>
                <a:lnTo>
                  <a:pt x="540" y="1137"/>
                </a:lnTo>
                <a:lnTo>
                  <a:pt x="540" y="1137"/>
                </a:lnTo>
                <a:lnTo>
                  <a:pt x="543" y="1134"/>
                </a:lnTo>
                <a:lnTo>
                  <a:pt x="543" y="1134"/>
                </a:lnTo>
                <a:lnTo>
                  <a:pt x="546" y="1129"/>
                </a:lnTo>
                <a:lnTo>
                  <a:pt x="550" y="1121"/>
                </a:lnTo>
                <a:lnTo>
                  <a:pt x="555" y="1099"/>
                </a:lnTo>
                <a:lnTo>
                  <a:pt x="557" y="1080"/>
                </a:lnTo>
                <a:lnTo>
                  <a:pt x="559" y="1071"/>
                </a:lnTo>
                <a:lnTo>
                  <a:pt x="559" y="1071"/>
                </a:lnTo>
                <a:lnTo>
                  <a:pt x="562" y="1069"/>
                </a:lnTo>
                <a:lnTo>
                  <a:pt x="566" y="1068"/>
                </a:lnTo>
                <a:lnTo>
                  <a:pt x="571" y="1063"/>
                </a:lnTo>
                <a:lnTo>
                  <a:pt x="578" y="1056"/>
                </a:lnTo>
                <a:lnTo>
                  <a:pt x="585" y="1047"/>
                </a:lnTo>
                <a:lnTo>
                  <a:pt x="594" y="1034"/>
                </a:lnTo>
                <a:lnTo>
                  <a:pt x="602" y="1017"/>
                </a:lnTo>
                <a:lnTo>
                  <a:pt x="602" y="1017"/>
                </a:lnTo>
                <a:lnTo>
                  <a:pt x="610" y="999"/>
                </a:lnTo>
                <a:lnTo>
                  <a:pt x="618" y="983"/>
                </a:lnTo>
                <a:lnTo>
                  <a:pt x="626" y="959"/>
                </a:lnTo>
                <a:lnTo>
                  <a:pt x="629" y="944"/>
                </a:lnTo>
                <a:lnTo>
                  <a:pt x="630" y="939"/>
                </a:lnTo>
                <a:lnTo>
                  <a:pt x="630" y="939"/>
                </a:lnTo>
                <a:lnTo>
                  <a:pt x="636" y="927"/>
                </a:lnTo>
                <a:lnTo>
                  <a:pt x="650" y="898"/>
                </a:lnTo>
                <a:lnTo>
                  <a:pt x="659" y="879"/>
                </a:lnTo>
                <a:lnTo>
                  <a:pt x="666" y="856"/>
                </a:lnTo>
                <a:lnTo>
                  <a:pt x="673" y="833"/>
                </a:lnTo>
                <a:lnTo>
                  <a:pt x="678" y="810"/>
                </a:lnTo>
                <a:lnTo>
                  <a:pt x="678" y="810"/>
                </a:lnTo>
                <a:lnTo>
                  <a:pt x="679" y="786"/>
                </a:lnTo>
                <a:lnTo>
                  <a:pt x="680" y="764"/>
                </a:lnTo>
                <a:lnTo>
                  <a:pt x="679" y="742"/>
                </a:lnTo>
                <a:lnTo>
                  <a:pt x="678" y="724"/>
                </a:lnTo>
                <a:lnTo>
                  <a:pt x="673" y="698"/>
                </a:lnTo>
                <a:lnTo>
                  <a:pt x="671" y="687"/>
                </a:lnTo>
                <a:lnTo>
                  <a:pt x="671" y="687"/>
                </a:lnTo>
                <a:lnTo>
                  <a:pt x="671" y="675"/>
                </a:lnTo>
                <a:lnTo>
                  <a:pt x="671" y="644"/>
                </a:lnTo>
                <a:lnTo>
                  <a:pt x="670" y="625"/>
                </a:lnTo>
                <a:lnTo>
                  <a:pt x="667" y="604"/>
                </a:lnTo>
                <a:lnTo>
                  <a:pt x="664" y="583"/>
                </a:lnTo>
                <a:lnTo>
                  <a:pt x="656" y="562"/>
                </a:lnTo>
                <a:lnTo>
                  <a:pt x="656" y="562"/>
                </a:lnTo>
                <a:lnTo>
                  <a:pt x="649" y="544"/>
                </a:lnTo>
                <a:lnTo>
                  <a:pt x="642" y="528"/>
                </a:lnTo>
                <a:lnTo>
                  <a:pt x="636" y="516"/>
                </a:lnTo>
                <a:lnTo>
                  <a:pt x="630" y="507"/>
                </a:lnTo>
                <a:lnTo>
                  <a:pt x="620" y="496"/>
                </a:lnTo>
                <a:lnTo>
                  <a:pt x="616" y="492"/>
                </a:lnTo>
                <a:lnTo>
                  <a:pt x="616" y="492"/>
                </a:lnTo>
                <a:lnTo>
                  <a:pt x="609" y="474"/>
                </a:lnTo>
                <a:lnTo>
                  <a:pt x="602" y="458"/>
                </a:lnTo>
                <a:lnTo>
                  <a:pt x="594" y="442"/>
                </a:lnTo>
                <a:lnTo>
                  <a:pt x="594" y="442"/>
                </a:lnTo>
                <a:lnTo>
                  <a:pt x="589" y="435"/>
                </a:lnTo>
                <a:lnTo>
                  <a:pt x="581" y="427"/>
                </a:lnTo>
                <a:lnTo>
                  <a:pt x="567" y="410"/>
                </a:lnTo>
                <a:lnTo>
                  <a:pt x="548" y="390"/>
                </a:lnTo>
                <a:lnTo>
                  <a:pt x="548" y="390"/>
                </a:lnTo>
                <a:lnTo>
                  <a:pt x="568" y="395"/>
                </a:lnTo>
                <a:lnTo>
                  <a:pt x="586" y="400"/>
                </a:lnTo>
                <a:lnTo>
                  <a:pt x="603" y="403"/>
                </a:lnTo>
                <a:lnTo>
                  <a:pt x="603" y="403"/>
                </a:lnTo>
                <a:lnTo>
                  <a:pt x="612" y="403"/>
                </a:lnTo>
                <a:lnTo>
                  <a:pt x="621" y="401"/>
                </a:lnTo>
                <a:lnTo>
                  <a:pt x="638" y="399"/>
                </a:lnTo>
                <a:lnTo>
                  <a:pt x="653" y="395"/>
                </a:lnTo>
                <a:lnTo>
                  <a:pt x="659" y="393"/>
                </a:lnTo>
                <a:lnTo>
                  <a:pt x="659" y="393"/>
                </a:lnTo>
                <a:lnTo>
                  <a:pt x="666" y="395"/>
                </a:lnTo>
                <a:lnTo>
                  <a:pt x="673" y="398"/>
                </a:lnTo>
                <a:lnTo>
                  <a:pt x="679" y="403"/>
                </a:lnTo>
                <a:lnTo>
                  <a:pt x="679" y="403"/>
                </a:lnTo>
                <a:lnTo>
                  <a:pt x="684" y="410"/>
                </a:lnTo>
                <a:lnTo>
                  <a:pt x="690" y="418"/>
                </a:lnTo>
                <a:lnTo>
                  <a:pt x="695" y="430"/>
                </a:lnTo>
                <a:lnTo>
                  <a:pt x="695" y="430"/>
                </a:lnTo>
                <a:lnTo>
                  <a:pt x="700" y="422"/>
                </a:lnTo>
                <a:lnTo>
                  <a:pt x="709" y="401"/>
                </a:lnTo>
                <a:lnTo>
                  <a:pt x="714" y="387"/>
                </a:lnTo>
                <a:lnTo>
                  <a:pt x="719" y="372"/>
                </a:lnTo>
                <a:lnTo>
                  <a:pt x="720" y="357"/>
                </a:lnTo>
                <a:lnTo>
                  <a:pt x="721" y="349"/>
                </a:lnTo>
                <a:lnTo>
                  <a:pt x="720" y="341"/>
                </a:lnTo>
                <a:lnTo>
                  <a:pt x="720" y="341"/>
                </a:lnTo>
                <a:lnTo>
                  <a:pt x="718" y="326"/>
                </a:lnTo>
                <a:lnTo>
                  <a:pt x="713" y="313"/>
                </a:lnTo>
                <a:lnTo>
                  <a:pt x="707" y="301"/>
                </a:lnTo>
                <a:lnTo>
                  <a:pt x="700" y="289"/>
                </a:lnTo>
                <a:lnTo>
                  <a:pt x="693" y="279"/>
                </a:lnTo>
                <a:lnTo>
                  <a:pt x="684" y="271"/>
                </a:lnTo>
                <a:lnTo>
                  <a:pt x="676" y="263"/>
                </a:lnTo>
                <a:lnTo>
                  <a:pt x="668" y="259"/>
                </a:lnTo>
                <a:lnTo>
                  <a:pt x="668" y="259"/>
                </a:lnTo>
                <a:lnTo>
                  <a:pt x="654" y="250"/>
                </a:lnTo>
                <a:lnTo>
                  <a:pt x="639" y="240"/>
                </a:lnTo>
                <a:lnTo>
                  <a:pt x="626" y="230"/>
                </a:lnTo>
                <a:lnTo>
                  <a:pt x="613" y="216"/>
                </a:lnTo>
                <a:lnTo>
                  <a:pt x="613" y="216"/>
                </a:lnTo>
                <a:lnTo>
                  <a:pt x="607" y="209"/>
                </a:lnTo>
                <a:lnTo>
                  <a:pt x="602" y="202"/>
                </a:lnTo>
                <a:lnTo>
                  <a:pt x="600" y="193"/>
                </a:lnTo>
                <a:lnTo>
                  <a:pt x="597" y="186"/>
                </a:lnTo>
                <a:lnTo>
                  <a:pt x="595" y="174"/>
                </a:lnTo>
                <a:lnTo>
                  <a:pt x="595" y="169"/>
                </a:lnTo>
                <a:lnTo>
                  <a:pt x="595" y="169"/>
                </a:lnTo>
                <a:lnTo>
                  <a:pt x="597" y="163"/>
                </a:lnTo>
                <a:lnTo>
                  <a:pt x="597" y="159"/>
                </a:lnTo>
                <a:lnTo>
                  <a:pt x="596" y="158"/>
                </a:lnTo>
                <a:lnTo>
                  <a:pt x="595" y="157"/>
                </a:lnTo>
                <a:lnTo>
                  <a:pt x="595" y="157"/>
                </a:lnTo>
                <a:close/>
                <a:moveTo>
                  <a:pt x="312" y="1138"/>
                </a:moveTo>
                <a:lnTo>
                  <a:pt x="312" y="1138"/>
                </a:lnTo>
                <a:lnTo>
                  <a:pt x="317" y="1132"/>
                </a:lnTo>
                <a:lnTo>
                  <a:pt x="321" y="1125"/>
                </a:lnTo>
                <a:lnTo>
                  <a:pt x="328" y="1106"/>
                </a:lnTo>
                <a:lnTo>
                  <a:pt x="333" y="1092"/>
                </a:lnTo>
                <a:lnTo>
                  <a:pt x="334" y="1085"/>
                </a:lnTo>
                <a:lnTo>
                  <a:pt x="334" y="1085"/>
                </a:lnTo>
                <a:lnTo>
                  <a:pt x="336" y="1087"/>
                </a:lnTo>
                <a:lnTo>
                  <a:pt x="342" y="1091"/>
                </a:lnTo>
                <a:lnTo>
                  <a:pt x="353" y="1097"/>
                </a:lnTo>
                <a:lnTo>
                  <a:pt x="369" y="1102"/>
                </a:lnTo>
                <a:lnTo>
                  <a:pt x="369" y="1102"/>
                </a:lnTo>
                <a:lnTo>
                  <a:pt x="389" y="1105"/>
                </a:lnTo>
                <a:lnTo>
                  <a:pt x="411" y="1106"/>
                </a:lnTo>
                <a:lnTo>
                  <a:pt x="432" y="1106"/>
                </a:lnTo>
                <a:lnTo>
                  <a:pt x="440" y="1105"/>
                </a:lnTo>
                <a:lnTo>
                  <a:pt x="447" y="1104"/>
                </a:lnTo>
                <a:lnTo>
                  <a:pt x="447" y="1104"/>
                </a:lnTo>
                <a:lnTo>
                  <a:pt x="474" y="1096"/>
                </a:lnTo>
                <a:lnTo>
                  <a:pt x="487" y="1089"/>
                </a:lnTo>
                <a:lnTo>
                  <a:pt x="487" y="1089"/>
                </a:lnTo>
                <a:lnTo>
                  <a:pt x="488" y="1096"/>
                </a:lnTo>
                <a:lnTo>
                  <a:pt x="491" y="1110"/>
                </a:lnTo>
                <a:lnTo>
                  <a:pt x="496" y="1126"/>
                </a:lnTo>
                <a:lnTo>
                  <a:pt x="499" y="1133"/>
                </a:lnTo>
                <a:lnTo>
                  <a:pt x="503" y="1138"/>
                </a:lnTo>
                <a:lnTo>
                  <a:pt x="503" y="1138"/>
                </a:lnTo>
                <a:lnTo>
                  <a:pt x="513" y="1220"/>
                </a:lnTo>
                <a:lnTo>
                  <a:pt x="516" y="1260"/>
                </a:lnTo>
                <a:lnTo>
                  <a:pt x="516" y="1275"/>
                </a:lnTo>
                <a:lnTo>
                  <a:pt x="516" y="1283"/>
                </a:lnTo>
                <a:lnTo>
                  <a:pt x="516" y="1283"/>
                </a:lnTo>
                <a:lnTo>
                  <a:pt x="511" y="1295"/>
                </a:lnTo>
                <a:lnTo>
                  <a:pt x="508" y="1308"/>
                </a:lnTo>
                <a:lnTo>
                  <a:pt x="503" y="1325"/>
                </a:lnTo>
                <a:lnTo>
                  <a:pt x="503" y="1325"/>
                </a:lnTo>
                <a:lnTo>
                  <a:pt x="503" y="1331"/>
                </a:lnTo>
                <a:lnTo>
                  <a:pt x="504" y="1348"/>
                </a:lnTo>
                <a:lnTo>
                  <a:pt x="507" y="1357"/>
                </a:lnTo>
                <a:lnTo>
                  <a:pt x="509" y="1365"/>
                </a:lnTo>
                <a:lnTo>
                  <a:pt x="513" y="1374"/>
                </a:lnTo>
                <a:lnTo>
                  <a:pt x="515" y="1376"/>
                </a:lnTo>
                <a:lnTo>
                  <a:pt x="519" y="1379"/>
                </a:lnTo>
                <a:lnTo>
                  <a:pt x="519" y="1379"/>
                </a:lnTo>
                <a:lnTo>
                  <a:pt x="521" y="1392"/>
                </a:lnTo>
                <a:lnTo>
                  <a:pt x="523" y="1409"/>
                </a:lnTo>
                <a:lnTo>
                  <a:pt x="527" y="1453"/>
                </a:lnTo>
                <a:lnTo>
                  <a:pt x="532" y="1535"/>
                </a:lnTo>
                <a:lnTo>
                  <a:pt x="532" y="1535"/>
                </a:lnTo>
                <a:lnTo>
                  <a:pt x="533" y="1564"/>
                </a:lnTo>
                <a:lnTo>
                  <a:pt x="533" y="1594"/>
                </a:lnTo>
                <a:lnTo>
                  <a:pt x="532" y="1629"/>
                </a:lnTo>
                <a:lnTo>
                  <a:pt x="532" y="1629"/>
                </a:lnTo>
                <a:lnTo>
                  <a:pt x="519" y="1634"/>
                </a:lnTo>
                <a:lnTo>
                  <a:pt x="507" y="1640"/>
                </a:lnTo>
                <a:lnTo>
                  <a:pt x="495" y="1645"/>
                </a:lnTo>
                <a:lnTo>
                  <a:pt x="495" y="1645"/>
                </a:lnTo>
                <a:lnTo>
                  <a:pt x="486" y="1651"/>
                </a:lnTo>
                <a:lnTo>
                  <a:pt x="474" y="1659"/>
                </a:lnTo>
                <a:lnTo>
                  <a:pt x="447" y="1682"/>
                </a:lnTo>
                <a:lnTo>
                  <a:pt x="447" y="1682"/>
                </a:lnTo>
                <a:lnTo>
                  <a:pt x="439" y="1674"/>
                </a:lnTo>
                <a:lnTo>
                  <a:pt x="431" y="1666"/>
                </a:lnTo>
                <a:lnTo>
                  <a:pt x="431" y="1666"/>
                </a:lnTo>
                <a:lnTo>
                  <a:pt x="423" y="1663"/>
                </a:lnTo>
                <a:lnTo>
                  <a:pt x="415" y="1660"/>
                </a:lnTo>
                <a:lnTo>
                  <a:pt x="392" y="1654"/>
                </a:lnTo>
                <a:lnTo>
                  <a:pt x="370" y="1649"/>
                </a:lnTo>
                <a:lnTo>
                  <a:pt x="363" y="1647"/>
                </a:lnTo>
                <a:lnTo>
                  <a:pt x="358" y="1645"/>
                </a:lnTo>
                <a:lnTo>
                  <a:pt x="358" y="1645"/>
                </a:lnTo>
                <a:lnTo>
                  <a:pt x="344" y="1639"/>
                </a:lnTo>
                <a:lnTo>
                  <a:pt x="336" y="1636"/>
                </a:lnTo>
                <a:lnTo>
                  <a:pt x="336" y="1636"/>
                </a:lnTo>
                <a:lnTo>
                  <a:pt x="334" y="1530"/>
                </a:lnTo>
                <a:lnTo>
                  <a:pt x="334" y="1530"/>
                </a:lnTo>
                <a:lnTo>
                  <a:pt x="333" y="1498"/>
                </a:lnTo>
                <a:lnTo>
                  <a:pt x="330" y="1452"/>
                </a:lnTo>
                <a:lnTo>
                  <a:pt x="327" y="1394"/>
                </a:lnTo>
                <a:lnTo>
                  <a:pt x="327" y="1394"/>
                </a:lnTo>
                <a:lnTo>
                  <a:pt x="334" y="1382"/>
                </a:lnTo>
                <a:lnTo>
                  <a:pt x="338" y="1371"/>
                </a:lnTo>
                <a:lnTo>
                  <a:pt x="339" y="1366"/>
                </a:lnTo>
                <a:lnTo>
                  <a:pt x="340" y="1362"/>
                </a:lnTo>
                <a:lnTo>
                  <a:pt x="340" y="1362"/>
                </a:lnTo>
                <a:lnTo>
                  <a:pt x="338" y="1353"/>
                </a:lnTo>
                <a:lnTo>
                  <a:pt x="336" y="1346"/>
                </a:lnTo>
                <a:lnTo>
                  <a:pt x="330" y="1334"/>
                </a:lnTo>
                <a:lnTo>
                  <a:pt x="326" y="1325"/>
                </a:lnTo>
                <a:lnTo>
                  <a:pt x="323" y="1322"/>
                </a:lnTo>
                <a:lnTo>
                  <a:pt x="323" y="1322"/>
                </a:lnTo>
                <a:lnTo>
                  <a:pt x="319" y="1301"/>
                </a:lnTo>
                <a:lnTo>
                  <a:pt x="317" y="1283"/>
                </a:lnTo>
                <a:lnTo>
                  <a:pt x="316" y="1266"/>
                </a:lnTo>
                <a:lnTo>
                  <a:pt x="316" y="1266"/>
                </a:lnTo>
                <a:lnTo>
                  <a:pt x="312" y="1138"/>
                </a:lnTo>
                <a:lnTo>
                  <a:pt x="312" y="113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A480AB94-9C79-4689-B937-3CB10F29AD38}"/>
              </a:ext>
            </a:extLst>
          </p:cNvPr>
          <p:cNvSpPr>
            <a:spLocks noEditPoints="1"/>
          </p:cNvSpPr>
          <p:nvPr/>
        </p:nvSpPr>
        <p:spPr bwMode="auto">
          <a:xfrm>
            <a:off x="4358481" y="927490"/>
            <a:ext cx="1442634" cy="2566208"/>
          </a:xfrm>
          <a:custGeom>
            <a:avLst/>
            <a:gdLst>
              <a:gd name="T0" fmla="*/ 522 w 945"/>
              <a:gd name="T1" fmla="*/ 1116 h 1681"/>
              <a:gd name="T2" fmla="*/ 555 w 945"/>
              <a:gd name="T3" fmla="*/ 1113 h 1681"/>
              <a:gd name="T4" fmla="*/ 709 w 945"/>
              <a:gd name="T5" fmla="*/ 1109 h 1681"/>
              <a:gd name="T6" fmla="*/ 871 w 945"/>
              <a:gd name="T7" fmla="*/ 1235 h 1681"/>
              <a:gd name="T8" fmla="*/ 887 w 945"/>
              <a:gd name="T9" fmla="*/ 1196 h 1681"/>
              <a:gd name="T10" fmla="*/ 924 w 945"/>
              <a:gd name="T11" fmla="*/ 1214 h 1681"/>
              <a:gd name="T12" fmla="*/ 933 w 945"/>
              <a:gd name="T13" fmla="*/ 1148 h 1681"/>
              <a:gd name="T14" fmla="*/ 926 w 945"/>
              <a:gd name="T15" fmla="*/ 1046 h 1681"/>
              <a:gd name="T16" fmla="*/ 864 w 945"/>
              <a:gd name="T17" fmla="*/ 925 h 1681"/>
              <a:gd name="T18" fmla="*/ 783 w 945"/>
              <a:gd name="T19" fmla="*/ 824 h 1681"/>
              <a:gd name="T20" fmla="*/ 702 w 945"/>
              <a:gd name="T21" fmla="*/ 739 h 1681"/>
              <a:gd name="T22" fmla="*/ 722 w 945"/>
              <a:gd name="T23" fmla="*/ 715 h 1681"/>
              <a:gd name="T24" fmla="*/ 546 w 945"/>
              <a:gd name="T25" fmla="*/ 576 h 1681"/>
              <a:gd name="T26" fmla="*/ 649 w 945"/>
              <a:gd name="T27" fmla="*/ 595 h 1681"/>
              <a:gd name="T28" fmla="*/ 556 w 945"/>
              <a:gd name="T29" fmla="*/ 552 h 1681"/>
              <a:gd name="T30" fmla="*/ 533 w 945"/>
              <a:gd name="T31" fmla="*/ 490 h 1681"/>
              <a:gd name="T32" fmla="*/ 408 w 945"/>
              <a:gd name="T33" fmla="*/ 384 h 1681"/>
              <a:gd name="T34" fmla="*/ 441 w 945"/>
              <a:gd name="T35" fmla="*/ 180 h 1681"/>
              <a:gd name="T36" fmla="*/ 478 w 945"/>
              <a:gd name="T37" fmla="*/ 197 h 1681"/>
              <a:gd name="T38" fmla="*/ 457 w 945"/>
              <a:gd name="T39" fmla="*/ 103 h 1681"/>
              <a:gd name="T40" fmla="*/ 464 w 945"/>
              <a:gd name="T41" fmla="*/ 73 h 1681"/>
              <a:gd name="T42" fmla="*/ 457 w 945"/>
              <a:gd name="T43" fmla="*/ 61 h 1681"/>
              <a:gd name="T44" fmla="*/ 309 w 945"/>
              <a:gd name="T45" fmla="*/ 3 h 1681"/>
              <a:gd name="T46" fmla="*/ 165 w 945"/>
              <a:gd name="T47" fmla="*/ 69 h 1681"/>
              <a:gd name="T48" fmla="*/ 88 w 945"/>
              <a:gd name="T49" fmla="*/ 208 h 1681"/>
              <a:gd name="T50" fmla="*/ 7 w 945"/>
              <a:gd name="T51" fmla="*/ 276 h 1681"/>
              <a:gd name="T52" fmla="*/ 80 w 945"/>
              <a:gd name="T53" fmla="*/ 290 h 1681"/>
              <a:gd name="T54" fmla="*/ 230 w 945"/>
              <a:gd name="T55" fmla="*/ 215 h 1681"/>
              <a:gd name="T56" fmla="*/ 178 w 945"/>
              <a:gd name="T57" fmla="*/ 348 h 1681"/>
              <a:gd name="T58" fmla="*/ 137 w 945"/>
              <a:gd name="T59" fmla="*/ 396 h 1681"/>
              <a:gd name="T60" fmla="*/ 216 w 945"/>
              <a:gd name="T61" fmla="*/ 398 h 1681"/>
              <a:gd name="T62" fmla="*/ 169 w 945"/>
              <a:gd name="T63" fmla="*/ 550 h 1681"/>
              <a:gd name="T64" fmla="*/ 190 w 945"/>
              <a:gd name="T65" fmla="*/ 717 h 1681"/>
              <a:gd name="T66" fmla="*/ 272 w 945"/>
              <a:gd name="T67" fmla="*/ 913 h 1681"/>
              <a:gd name="T68" fmla="*/ 403 w 945"/>
              <a:gd name="T69" fmla="*/ 1071 h 1681"/>
              <a:gd name="T70" fmla="*/ 434 w 945"/>
              <a:gd name="T71" fmla="*/ 1258 h 1681"/>
              <a:gd name="T72" fmla="*/ 420 w 945"/>
              <a:gd name="T73" fmla="*/ 1322 h 1681"/>
              <a:gd name="T74" fmla="*/ 408 w 945"/>
              <a:gd name="T75" fmla="*/ 1560 h 1681"/>
              <a:gd name="T76" fmla="*/ 441 w 945"/>
              <a:gd name="T77" fmla="*/ 1566 h 1681"/>
              <a:gd name="T78" fmla="*/ 392 w 945"/>
              <a:gd name="T79" fmla="*/ 1582 h 1681"/>
              <a:gd name="T80" fmla="*/ 316 w 945"/>
              <a:gd name="T81" fmla="*/ 1610 h 1681"/>
              <a:gd name="T82" fmla="*/ 292 w 945"/>
              <a:gd name="T83" fmla="*/ 1662 h 1681"/>
              <a:gd name="T84" fmla="*/ 437 w 945"/>
              <a:gd name="T85" fmla="*/ 1604 h 1681"/>
              <a:gd name="T86" fmla="*/ 390 w 945"/>
              <a:gd name="T87" fmla="*/ 1666 h 1681"/>
              <a:gd name="T88" fmla="*/ 468 w 945"/>
              <a:gd name="T89" fmla="*/ 1607 h 1681"/>
              <a:gd name="T90" fmla="*/ 585 w 945"/>
              <a:gd name="T91" fmla="*/ 1652 h 1681"/>
              <a:gd name="T92" fmla="*/ 540 w 945"/>
              <a:gd name="T93" fmla="*/ 1571 h 1681"/>
              <a:gd name="T94" fmla="*/ 659 w 945"/>
              <a:gd name="T95" fmla="*/ 1593 h 1681"/>
              <a:gd name="T96" fmla="*/ 550 w 945"/>
              <a:gd name="T97" fmla="*/ 1493 h 1681"/>
              <a:gd name="T98" fmla="*/ 568 w 945"/>
              <a:gd name="T99" fmla="*/ 1287 h 1681"/>
              <a:gd name="T100" fmla="*/ 551 w 945"/>
              <a:gd name="T101" fmla="*/ 1217 h 1681"/>
              <a:gd name="T102" fmla="*/ 537 w 945"/>
              <a:gd name="T103" fmla="*/ 1116 h 1681"/>
              <a:gd name="T104" fmla="*/ 522 w 945"/>
              <a:gd name="T105" fmla="*/ 1262 h 1681"/>
              <a:gd name="T106" fmla="*/ 528 w 945"/>
              <a:gd name="T107" fmla="*/ 1360 h 1681"/>
              <a:gd name="T108" fmla="*/ 513 w 945"/>
              <a:gd name="T109" fmla="*/ 1540 h 1681"/>
              <a:gd name="T110" fmla="*/ 484 w 945"/>
              <a:gd name="T111" fmla="*/ 1541 h 1681"/>
              <a:gd name="T112" fmla="*/ 474 w 945"/>
              <a:gd name="T113" fmla="*/ 1335 h 1681"/>
              <a:gd name="T114" fmla="*/ 467 w 945"/>
              <a:gd name="T115" fmla="*/ 1256 h 1681"/>
              <a:gd name="T116" fmla="*/ 475 w 945"/>
              <a:gd name="T117" fmla="*/ 1106 h 1681"/>
              <a:gd name="T118" fmla="*/ 520 w 945"/>
              <a:gd name="T119" fmla="*/ 1564 h 1681"/>
              <a:gd name="T120" fmla="*/ 495 w 945"/>
              <a:gd name="T121" fmla="*/ 1555 h 1681"/>
              <a:gd name="T122" fmla="*/ 375 w 945"/>
              <a:gd name="T123" fmla="*/ 1681 h 1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5" h="1681">
                <a:moveTo>
                  <a:pt x="495" y="1046"/>
                </a:moveTo>
                <a:lnTo>
                  <a:pt x="495" y="1046"/>
                </a:lnTo>
                <a:lnTo>
                  <a:pt x="498" y="1057"/>
                </a:lnTo>
                <a:lnTo>
                  <a:pt x="504" y="1081"/>
                </a:lnTo>
                <a:lnTo>
                  <a:pt x="508" y="1093"/>
                </a:lnTo>
                <a:lnTo>
                  <a:pt x="513" y="1104"/>
                </a:lnTo>
                <a:lnTo>
                  <a:pt x="517" y="1113"/>
                </a:lnTo>
                <a:lnTo>
                  <a:pt x="519" y="1115"/>
                </a:lnTo>
                <a:lnTo>
                  <a:pt x="521" y="1116"/>
                </a:lnTo>
                <a:lnTo>
                  <a:pt x="521" y="1116"/>
                </a:lnTo>
                <a:lnTo>
                  <a:pt x="522" y="1116"/>
                </a:lnTo>
                <a:lnTo>
                  <a:pt x="522" y="1116"/>
                </a:lnTo>
                <a:lnTo>
                  <a:pt x="532" y="1115"/>
                </a:lnTo>
                <a:lnTo>
                  <a:pt x="537" y="1116"/>
                </a:lnTo>
                <a:lnTo>
                  <a:pt x="537" y="1116"/>
                </a:lnTo>
                <a:lnTo>
                  <a:pt x="544" y="1118"/>
                </a:lnTo>
                <a:lnTo>
                  <a:pt x="546" y="1118"/>
                </a:lnTo>
                <a:lnTo>
                  <a:pt x="549" y="1116"/>
                </a:lnTo>
                <a:lnTo>
                  <a:pt x="549" y="1116"/>
                </a:lnTo>
                <a:lnTo>
                  <a:pt x="551" y="1115"/>
                </a:lnTo>
                <a:lnTo>
                  <a:pt x="551" y="1115"/>
                </a:lnTo>
                <a:lnTo>
                  <a:pt x="555" y="1113"/>
                </a:lnTo>
                <a:lnTo>
                  <a:pt x="557" y="1112"/>
                </a:lnTo>
                <a:lnTo>
                  <a:pt x="561" y="1108"/>
                </a:lnTo>
                <a:lnTo>
                  <a:pt x="561" y="1108"/>
                </a:lnTo>
                <a:lnTo>
                  <a:pt x="566" y="1096"/>
                </a:lnTo>
                <a:lnTo>
                  <a:pt x="574" y="1075"/>
                </a:lnTo>
                <a:lnTo>
                  <a:pt x="584" y="1046"/>
                </a:lnTo>
                <a:lnTo>
                  <a:pt x="614" y="1039"/>
                </a:lnTo>
                <a:lnTo>
                  <a:pt x="614" y="1039"/>
                </a:lnTo>
                <a:lnTo>
                  <a:pt x="654" y="1071"/>
                </a:lnTo>
                <a:lnTo>
                  <a:pt x="691" y="1097"/>
                </a:lnTo>
                <a:lnTo>
                  <a:pt x="709" y="1109"/>
                </a:lnTo>
                <a:lnTo>
                  <a:pt x="725" y="1120"/>
                </a:lnTo>
                <a:lnTo>
                  <a:pt x="725" y="1120"/>
                </a:lnTo>
                <a:lnTo>
                  <a:pt x="755" y="1135"/>
                </a:lnTo>
                <a:lnTo>
                  <a:pt x="779" y="1145"/>
                </a:lnTo>
                <a:lnTo>
                  <a:pt x="802" y="1154"/>
                </a:lnTo>
                <a:lnTo>
                  <a:pt x="802" y="1154"/>
                </a:lnTo>
                <a:lnTo>
                  <a:pt x="813" y="1170"/>
                </a:lnTo>
                <a:lnTo>
                  <a:pt x="839" y="1201"/>
                </a:lnTo>
                <a:lnTo>
                  <a:pt x="853" y="1217"/>
                </a:lnTo>
                <a:lnTo>
                  <a:pt x="866" y="1230"/>
                </a:lnTo>
                <a:lnTo>
                  <a:pt x="871" y="1235"/>
                </a:lnTo>
                <a:lnTo>
                  <a:pt x="876" y="1239"/>
                </a:lnTo>
                <a:lnTo>
                  <a:pt x="880" y="1240"/>
                </a:lnTo>
                <a:lnTo>
                  <a:pt x="883" y="1239"/>
                </a:lnTo>
                <a:lnTo>
                  <a:pt x="883" y="1239"/>
                </a:lnTo>
                <a:lnTo>
                  <a:pt x="886" y="1235"/>
                </a:lnTo>
                <a:lnTo>
                  <a:pt x="888" y="1228"/>
                </a:lnTo>
                <a:lnTo>
                  <a:pt x="888" y="1222"/>
                </a:lnTo>
                <a:lnTo>
                  <a:pt x="888" y="1214"/>
                </a:lnTo>
                <a:lnTo>
                  <a:pt x="888" y="1202"/>
                </a:lnTo>
                <a:lnTo>
                  <a:pt x="887" y="1196"/>
                </a:lnTo>
                <a:lnTo>
                  <a:pt x="887" y="1196"/>
                </a:lnTo>
                <a:lnTo>
                  <a:pt x="910" y="1235"/>
                </a:lnTo>
                <a:lnTo>
                  <a:pt x="926" y="1259"/>
                </a:lnTo>
                <a:lnTo>
                  <a:pt x="930" y="1265"/>
                </a:lnTo>
                <a:lnTo>
                  <a:pt x="933" y="1266"/>
                </a:lnTo>
                <a:lnTo>
                  <a:pt x="933" y="1266"/>
                </a:lnTo>
                <a:lnTo>
                  <a:pt x="933" y="1266"/>
                </a:lnTo>
                <a:lnTo>
                  <a:pt x="932" y="1254"/>
                </a:lnTo>
                <a:lnTo>
                  <a:pt x="927" y="1236"/>
                </a:lnTo>
                <a:lnTo>
                  <a:pt x="921" y="1212"/>
                </a:lnTo>
                <a:lnTo>
                  <a:pt x="921" y="1212"/>
                </a:lnTo>
                <a:lnTo>
                  <a:pt x="924" y="1214"/>
                </a:lnTo>
                <a:lnTo>
                  <a:pt x="932" y="1220"/>
                </a:lnTo>
                <a:lnTo>
                  <a:pt x="935" y="1222"/>
                </a:lnTo>
                <a:lnTo>
                  <a:pt x="939" y="1222"/>
                </a:lnTo>
                <a:lnTo>
                  <a:pt x="940" y="1220"/>
                </a:lnTo>
                <a:lnTo>
                  <a:pt x="940" y="1216"/>
                </a:lnTo>
                <a:lnTo>
                  <a:pt x="940" y="1216"/>
                </a:lnTo>
                <a:lnTo>
                  <a:pt x="930" y="1170"/>
                </a:lnTo>
                <a:lnTo>
                  <a:pt x="921" y="1136"/>
                </a:lnTo>
                <a:lnTo>
                  <a:pt x="921" y="1136"/>
                </a:lnTo>
                <a:lnTo>
                  <a:pt x="926" y="1139"/>
                </a:lnTo>
                <a:lnTo>
                  <a:pt x="933" y="1148"/>
                </a:lnTo>
                <a:lnTo>
                  <a:pt x="938" y="1152"/>
                </a:lnTo>
                <a:lnTo>
                  <a:pt x="941" y="1153"/>
                </a:lnTo>
                <a:lnTo>
                  <a:pt x="942" y="1153"/>
                </a:lnTo>
                <a:lnTo>
                  <a:pt x="944" y="1152"/>
                </a:lnTo>
                <a:lnTo>
                  <a:pt x="945" y="1147"/>
                </a:lnTo>
                <a:lnTo>
                  <a:pt x="945" y="1147"/>
                </a:lnTo>
                <a:lnTo>
                  <a:pt x="942" y="1130"/>
                </a:lnTo>
                <a:lnTo>
                  <a:pt x="940" y="1107"/>
                </a:lnTo>
                <a:lnTo>
                  <a:pt x="934" y="1078"/>
                </a:lnTo>
                <a:lnTo>
                  <a:pt x="926" y="1046"/>
                </a:lnTo>
                <a:lnTo>
                  <a:pt x="926" y="1046"/>
                </a:lnTo>
                <a:lnTo>
                  <a:pt x="920" y="1031"/>
                </a:lnTo>
                <a:lnTo>
                  <a:pt x="912" y="1016"/>
                </a:lnTo>
                <a:lnTo>
                  <a:pt x="904" y="1003"/>
                </a:lnTo>
                <a:lnTo>
                  <a:pt x="897" y="992"/>
                </a:lnTo>
                <a:lnTo>
                  <a:pt x="885" y="976"/>
                </a:lnTo>
                <a:lnTo>
                  <a:pt x="878" y="970"/>
                </a:lnTo>
                <a:lnTo>
                  <a:pt x="878" y="970"/>
                </a:lnTo>
                <a:lnTo>
                  <a:pt x="878" y="964"/>
                </a:lnTo>
                <a:lnTo>
                  <a:pt x="874" y="950"/>
                </a:lnTo>
                <a:lnTo>
                  <a:pt x="870" y="939"/>
                </a:lnTo>
                <a:lnTo>
                  <a:pt x="864" y="925"/>
                </a:lnTo>
                <a:lnTo>
                  <a:pt x="856" y="910"/>
                </a:lnTo>
                <a:lnTo>
                  <a:pt x="845" y="893"/>
                </a:lnTo>
                <a:lnTo>
                  <a:pt x="845" y="893"/>
                </a:lnTo>
                <a:lnTo>
                  <a:pt x="833" y="876"/>
                </a:lnTo>
                <a:lnTo>
                  <a:pt x="821" y="861"/>
                </a:lnTo>
                <a:lnTo>
                  <a:pt x="810" y="849"/>
                </a:lnTo>
                <a:lnTo>
                  <a:pt x="799" y="840"/>
                </a:lnTo>
                <a:lnTo>
                  <a:pt x="784" y="827"/>
                </a:lnTo>
                <a:lnTo>
                  <a:pt x="779" y="824"/>
                </a:lnTo>
                <a:lnTo>
                  <a:pt x="779" y="824"/>
                </a:lnTo>
                <a:lnTo>
                  <a:pt x="783" y="824"/>
                </a:lnTo>
                <a:lnTo>
                  <a:pt x="787" y="823"/>
                </a:lnTo>
                <a:lnTo>
                  <a:pt x="790" y="821"/>
                </a:lnTo>
                <a:lnTo>
                  <a:pt x="794" y="820"/>
                </a:lnTo>
                <a:lnTo>
                  <a:pt x="794" y="817"/>
                </a:lnTo>
                <a:lnTo>
                  <a:pt x="793" y="812"/>
                </a:lnTo>
                <a:lnTo>
                  <a:pt x="787" y="804"/>
                </a:lnTo>
                <a:lnTo>
                  <a:pt x="787" y="804"/>
                </a:lnTo>
                <a:lnTo>
                  <a:pt x="777" y="795"/>
                </a:lnTo>
                <a:lnTo>
                  <a:pt x="765" y="785"/>
                </a:lnTo>
                <a:lnTo>
                  <a:pt x="737" y="763"/>
                </a:lnTo>
                <a:lnTo>
                  <a:pt x="702" y="739"/>
                </a:lnTo>
                <a:lnTo>
                  <a:pt x="702" y="739"/>
                </a:lnTo>
                <a:lnTo>
                  <a:pt x="707" y="740"/>
                </a:lnTo>
                <a:lnTo>
                  <a:pt x="718" y="744"/>
                </a:lnTo>
                <a:lnTo>
                  <a:pt x="724" y="745"/>
                </a:lnTo>
                <a:lnTo>
                  <a:pt x="729" y="745"/>
                </a:lnTo>
                <a:lnTo>
                  <a:pt x="732" y="745"/>
                </a:lnTo>
                <a:lnTo>
                  <a:pt x="734" y="744"/>
                </a:lnTo>
                <a:lnTo>
                  <a:pt x="734" y="743"/>
                </a:lnTo>
                <a:lnTo>
                  <a:pt x="734" y="743"/>
                </a:lnTo>
                <a:lnTo>
                  <a:pt x="730" y="732"/>
                </a:lnTo>
                <a:lnTo>
                  <a:pt x="722" y="715"/>
                </a:lnTo>
                <a:lnTo>
                  <a:pt x="714" y="705"/>
                </a:lnTo>
                <a:lnTo>
                  <a:pt x="707" y="694"/>
                </a:lnTo>
                <a:lnTo>
                  <a:pt x="697" y="683"/>
                </a:lnTo>
                <a:lnTo>
                  <a:pt x="687" y="673"/>
                </a:lnTo>
                <a:lnTo>
                  <a:pt x="687" y="673"/>
                </a:lnTo>
                <a:lnTo>
                  <a:pt x="673" y="662"/>
                </a:lnTo>
                <a:lnTo>
                  <a:pt x="658" y="651"/>
                </a:lnTo>
                <a:lnTo>
                  <a:pt x="623" y="630"/>
                </a:lnTo>
                <a:lnTo>
                  <a:pt x="595" y="613"/>
                </a:lnTo>
                <a:lnTo>
                  <a:pt x="583" y="607"/>
                </a:lnTo>
                <a:lnTo>
                  <a:pt x="546" y="576"/>
                </a:lnTo>
                <a:lnTo>
                  <a:pt x="546" y="576"/>
                </a:lnTo>
                <a:lnTo>
                  <a:pt x="556" y="582"/>
                </a:lnTo>
                <a:lnTo>
                  <a:pt x="567" y="588"/>
                </a:lnTo>
                <a:lnTo>
                  <a:pt x="579" y="593"/>
                </a:lnTo>
                <a:lnTo>
                  <a:pt x="579" y="593"/>
                </a:lnTo>
                <a:lnTo>
                  <a:pt x="589" y="594"/>
                </a:lnTo>
                <a:lnTo>
                  <a:pt x="600" y="595"/>
                </a:lnTo>
                <a:lnTo>
                  <a:pt x="625" y="598"/>
                </a:lnTo>
                <a:lnTo>
                  <a:pt x="636" y="598"/>
                </a:lnTo>
                <a:lnTo>
                  <a:pt x="644" y="596"/>
                </a:lnTo>
                <a:lnTo>
                  <a:pt x="649" y="595"/>
                </a:lnTo>
                <a:lnTo>
                  <a:pt x="650" y="594"/>
                </a:lnTo>
                <a:lnTo>
                  <a:pt x="649" y="593"/>
                </a:lnTo>
                <a:lnTo>
                  <a:pt x="649" y="593"/>
                </a:lnTo>
                <a:lnTo>
                  <a:pt x="644" y="589"/>
                </a:lnTo>
                <a:lnTo>
                  <a:pt x="637" y="587"/>
                </a:lnTo>
                <a:lnTo>
                  <a:pt x="621" y="581"/>
                </a:lnTo>
                <a:lnTo>
                  <a:pt x="601" y="573"/>
                </a:lnTo>
                <a:lnTo>
                  <a:pt x="579" y="565"/>
                </a:lnTo>
                <a:lnTo>
                  <a:pt x="579" y="565"/>
                </a:lnTo>
                <a:lnTo>
                  <a:pt x="568" y="559"/>
                </a:lnTo>
                <a:lnTo>
                  <a:pt x="556" y="552"/>
                </a:lnTo>
                <a:lnTo>
                  <a:pt x="531" y="536"/>
                </a:lnTo>
                <a:lnTo>
                  <a:pt x="503" y="515"/>
                </a:lnTo>
                <a:lnTo>
                  <a:pt x="503" y="515"/>
                </a:lnTo>
                <a:lnTo>
                  <a:pt x="542" y="513"/>
                </a:lnTo>
                <a:lnTo>
                  <a:pt x="567" y="511"/>
                </a:lnTo>
                <a:lnTo>
                  <a:pt x="574" y="509"/>
                </a:lnTo>
                <a:lnTo>
                  <a:pt x="575" y="508"/>
                </a:lnTo>
                <a:lnTo>
                  <a:pt x="575" y="508"/>
                </a:lnTo>
                <a:lnTo>
                  <a:pt x="575" y="508"/>
                </a:lnTo>
                <a:lnTo>
                  <a:pt x="561" y="501"/>
                </a:lnTo>
                <a:lnTo>
                  <a:pt x="533" y="490"/>
                </a:lnTo>
                <a:lnTo>
                  <a:pt x="517" y="484"/>
                </a:lnTo>
                <a:lnTo>
                  <a:pt x="503" y="477"/>
                </a:lnTo>
                <a:lnTo>
                  <a:pt x="490" y="468"/>
                </a:lnTo>
                <a:lnTo>
                  <a:pt x="480" y="461"/>
                </a:lnTo>
                <a:lnTo>
                  <a:pt x="480" y="461"/>
                </a:lnTo>
                <a:lnTo>
                  <a:pt x="443" y="428"/>
                </a:lnTo>
                <a:lnTo>
                  <a:pt x="425" y="413"/>
                </a:lnTo>
                <a:lnTo>
                  <a:pt x="418" y="405"/>
                </a:lnTo>
                <a:lnTo>
                  <a:pt x="415" y="399"/>
                </a:lnTo>
                <a:lnTo>
                  <a:pt x="415" y="399"/>
                </a:lnTo>
                <a:lnTo>
                  <a:pt x="408" y="384"/>
                </a:lnTo>
                <a:lnTo>
                  <a:pt x="398" y="361"/>
                </a:lnTo>
                <a:lnTo>
                  <a:pt x="387" y="330"/>
                </a:lnTo>
                <a:lnTo>
                  <a:pt x="387" y="330"/>
                </a:lnTo>
                <a:lnTo>
                  <a:pt x="402" y="304"/>
                </a:lnTo>
                <a:lnTo>
                  <a:pt x="426" y="258"/>
                </a:lnTo>
                <a:lnTo>
                  <a:pt x="426" y="258"/>
                </a:lnTo>
                <a:lnTo>
                  <a:pt x="431" y="246"/>
                </a:lnTo>
                <a:lnTo>
                  <a:pt x="434" y="234"/>
                </a:lnTo>
                <a:lnTo>
                  <a:pt x="439" y="208"/>
                </a:lnTo>
                <a:lnTo>
                  <a:pt x="440" y="189"/>
                </a:lnTo>
                <a:lnTo>
                  <a:pt x="441" y="180"/>
                </a:lnTo>
                <a:lnTo>
                  <a:pt x="441" y="180"/>
                </a:lnTo>
                <a:lnTo>
                  <a:pt x="450" y="184"/>
                </a:lnTo>
                <a:lnTo>
                  <a:pt x="457" y="188"/>
                </a:lnTo>
                <a:lnTo>
                  <a:pt x="464" y="191"/>
                </a:lnTo>
                <a:lnTo>
                  <a:pt x="464" y="191"/>
                </a:lnTo>
                <a:lnTo>
                  <a:pt x="469" y="197"/>
                </a:lnTo>
                <a:lnTo>
                  <a:pt x="473" y="203"/>
                </a:lnTo>
                <a:lnTo>
                  <a:pt x="476" y="211"/>
                </a:lnTo>
                <a:lnTo>
                  <a:pt x="476" y="211"/>
                </a:lnTo>
                <a:lnTo>
                  <a:pt x="476" y="207"/>
                </a:lnTo>
                <a:lnTo>
                  <a:pt x="478" y="197"/>
                </a:lnTo>
                <a:lnTo>
                  <a:pt x="476" y="184"/>
                </a:lnTo>
                <a:lnTo>
                  <a:pt x="475" y="178"/>
                </a:lnTo>
                <a:lnTo>
                  <a:pt x="472" y="173"/>
                </a:lnTo>
                <a:lnTo>
                  <a:pt x="472" y="173"/>
                </a:lnTo>
                <a:lnTo>
                  <a:pt x="463" y="161"/>
                </a:lnTo>
                <a:lnTo>
                  <a:pt x="454" y="150"/>
                </a:lnTo>
                <a:lnTo>
                  <a:pt x="441" y="138"/>
                </a:lnTo>
                <a:lnTo>
                  <a:pt x="464" y="145"/>
                </a:lnTo>
                <a:lnTo>
                  <a:pt x="452" y="126"/>
                </a:lnTo>
                <a:lnTo>
                  <a:pt x="480" y="134"/>
                </a:lnTo>
                <a:lnTo>
                  <a:pt x="457" y="103"/>
                </a:lnTo>
                <a:lnTo>
                  <a:pt x="484" y="92"/>
                </a:lnTo>
                <a:lnTo>
                  <a:pt x="484" y="92"/>
                </a:lnTo>
                <a:lnTo>
                  <a:pt x="464" y="93"/>
                </a:lnTo>
                <a:lnTo>
                  <a:pt x="452" y="93"/>
                </a:lnTo>
                <a:lnTo>
                  <a:pt x="447" y="93"/>
                </a:lnTo>
                <a:lnTo>
                  <a:pt x="445" y="92"/>
                </a:lnTo>
                <a:lnTo>
                  <a:pt x="445" y="92"/>
                </a:lnTo>
                <a:lnTo>
                  <a:pt x="443" y="87"/>
                </a:lnTo>
                <a:lnTo>
                  <a:pt x="437" y="81"/>
                </a:lnTo>
                <a:lnTo>
                  <a:pt x="429" y="73"/>
                </a:lnTo>
                <a:lnTo>
                  <a:pt x="464" y="73"/>
                </a:lnTo>
                <a:lnTo>
                  <a:pt x="464" y="73"/>
                </a:lnTo>
                <a:lnTo>
                  <a:pt x="472" y="72"/>
                </a:lnTo>
                <a:lnTo>
                  <a:pt x="479" y="70"/>
                </a:lnTo>
                <a:lnTo>
                  <a:pt x="493" y="64"/>
                </a:lnTo>
                <a:lnTo>
                  <a:pt x="510" y="57"/>
                </a:lnTo>
                <a:lnTo>
                  <a:pt x="510" y="57"/>
                </a:lnTo>
                <a:lnTo>
                  <a:pt x="505" y="58"/>
                </a:lnTo>
                <a:lnTo>
                  <a:pt x="491" y="61"/>
                </a:lnTo>
                <a:lnTo>
                  <a:pt x="474" y="63"/>
                </a:lnTo>
                <a:lnTo>
                  <a:pt x="464" y="62"/>
                </a:lnTo>
                <a:lnTo>
                  <a:pt x="457" y="61"/>
                </a:lnTo>
                <a:lnTo>
                  <a:pt x="457" y="61"/>
                </a:lnTo>
                <a:lnTo>
                  <a:pt x="443" y="57"/>
                </a:lnTo>
                <a:lnTo>
                  <a:pt x="432" y="53"/>
                </a:lnTo>
                <a:lnTo>
                  <a:pt x="422" y="50"/>
                </a:lnTo>
                <a:lnTo>
                  <a:pt x="422" y="50"/>
                </a:lnTo>
                <a:lnTo>
                  <a:pt x="409" y="41"/>
                </a:lnTo>
                <a:lnTo>
                  <a:pt x="393" y="34"/>
                </a:lnTo>
                <a:lnTo>
                  <a:pt x="374" y="24"/>
                </a:lnTo>
                <a:lnTo>
                  <a:pt x="353" y="16"/>
                </a:lnTo>
                <a:lnTo>
                  <a:pt x="330" y="7"/>
                </a:lnTo>
                <a:lnTo>
                  <a:pt x="309" y="3"/>
                </a:lnTo>
                <a:lnTo>
                  <a:pt x="298" y="1"/>
                </a:lnTo>
                <a:lnTo>
                  <a:pt x="288" y="0"/>
                </a:lnTo>
                <a:lnTo>
                  <a:pt x="288" y="0"/>
                </a:lnTo>
                <a:lnTo>
                  <a:pt x="268" y="3"/>
                </a:lnTo>
                <a:lnTo>
                  <a:pt x="248" y="6"/>
                </a:lnTo>
                <a:lnTo>
                  <a:pt x="230" y="12"/>
                </a:lnTo>
                <a:lnTo>
                  <a:pt x="214" y="21"/>
                </a:lnTo>
                <a:lnTo>
                  <a:pt x="199" y="30"/>
                </a:lnTo>
                <a:lnTo>
                  <a:pt x="185" y="41"/>
                </a:lnTo>
                <a:lnTo>
                  <a:pt x="173" y="55"/>
                </a:lnTo>
                <a:lnTo>
                  <a:pt x="165" y="69"/>
                </a:lnTo>
                <a:lnTo>
                  <a:pt x="165" y="69"/>
                </a:lnTo>
                <a:lnTo>
                  <a:pt x="147" y="109"/>
                </a:lnTo>
                <a:lnTo>
                  <a:pt x="137" y="137"/>
                </a:lnTo>
                <a:lnTo>
                  <a:pt x="131" y="153"/>
                </a:lnTo>
                <a:lnTo>
                  <a:pt x="130" y="157"/>
                </a:lnTo>
                <a:lnTo>
                  <a:pt x="130" y="157"/>
                </a:lnTo>
                <a:lnTo>
                  <a:pt x="126" y="165"/>
                </a:lnTo>
                <a:lnTo>
                  <a:pt x="115" y="182"/>
                </a:lnTo>
                <a:lnTo>
                  <a:pt x="108" y="191"/>
                </a:lnTo>
                <a:lnTo>
                  <a:pt x="99" y="201"/>
                </a:lnTo>
                <a:lnTo>
                  <a:pt x="88" y="208"/>
                </a:lnTo>
                <a:lnTo>
                  <a:pt x="77" y="215"/>
                </a:lnTo>
                <a:lnTo>
                  <a:pt x="77" y="215"/>
                </a:lnTo>
                <a:lnTo>
                  <a:pt x="56" y="223"/>
                </a:lnTo>
                <a:lnTo>
                  <a:pt x="39" y="229"/>
                </a:lnTo>
                <a:lnTo>
                  <a:pt x="33" y="232"/>
                </a:lnTo>
                <a:lnTo>
                  <a:pt x="27" y="237"/>
                </a:lnTo>
                <a:lnTo>
                  <a:pt x="21" y="244"/>
                </a:lnTo>
                <a:lnTo>
                  <a:pt x="15" y="253"/>
                </a:lnTo>
                <a:lnTo>
                  <a:pt x="15" y="253"/>
                </a:lnTo>
                <a:lnTo>
                  <a:pt x="10" y="264"/>
                </a:lnTo>
                <a:lnTo>
                  <a:pt x="7" y="276"/>
                </a:lnTo>
                <a:lnTo>
                  <a:pt x="3" y="287"/>
                </a:lnTo>
                <a:lnTo>
                  <a:pt x="2" y="296"/>
                </a:lnTo>
                <a:lnTo>
                  <a:pt x="0" y="312"/>
                </a:lnTo>
                <a:lnTo>
                  <a:pt x="0" y="319"/>
                </a:lnTo>
                <a:lnTo>
                  <a:pt x="0" y="319"/>
                </a:lnTo>
                <a:lnTo>
                  <a:pt x="26" y="306"/>
                </a:lnTo>
                <a:lnTo>
                  <a:pt x="48" y="296"/>
                </a:lnTo>
                <a:lnTo>
                  <a:pt x="58" y="294"/>
                </a:lnTo>
                <a:lnTo>
                  <a:pt x="65" y="292"/>
                </a:lnTo>
                <a:lnTo>
                  <a:pt x="65" y="292"/>
                </a:lnTo>
                <a:lnTo>
                  <a:pt x="80" y="290"/>
                </a:lnTo>
                <a:lnTo>
                  <a:pt x="100" y="286"/>
                </a:lnTo>
                <a:lnTo>
                  <a:pt x="146" y="277"/>
                </a:lnTo>
                <a:lnTo>
                  <a:pt x="146" y="277"/>
                </a:lnTo>
                <a:lnTo>
                  <a:pt x="152" y="275"/>
                </a:lnTo>
                <a:lnTo>
                  <a:pt x="159" y="272"/>
                </a:lnTo>
                <a:lnTo>
                  <a:pt x="173" y="264"/>
                </a:lnTo>
                <a:lnTo>
                  <a:pt x="187" y="254"/>
                </a:lnTo>
                <a:lnTo>
                  <a:pt x="200" y="243"/>
                </a:lnTo>
                <a:lnTo>
                  <a:pt x="222" y="224"/>
                </a:lnTo>
                <a:lnTo>
                  <a:pt x="230" y="215"/>
                </a:lnTo>
                <a:lnTo>
                  <a:pt x="230" y="215"/>
                </a:lnTo>
                <a:lnTo>
                  <a:pt x="225" y="238"/>
                </a:lnTo>
                <a:lnTo>
                  <a:pt x="219" y="269"/>
                </a:lnTo>
                <a:lnTo>
                  <a:pt x="219" y="269"/>
                </a:lnTo>
                <a:lnTo>
                  <a:pt x="216" y="280"/>
                </a:lnTo>
                <a:lnTo>
                  <a:pt x="211" y="293"/>
                </a:lnTo>
                <a:lnTo>
                  <a:pt x="204" y="311"/>
                </a:lnTo>
                <a:lnTo>
                  <a:pt x="204" y="311"/>
                </a:lnTo>
                <a:lnTo>
                  <a:pt x="201" y="316"/>
                </a:lnTo>
                <a:lnTo>
                  <a:pt x="194" y="328"/>
                </a:lnTo>
                <a:lnTo>
                  <a:pt x="184" y="342"/>
                </a:lnTo>
                <a:lnTo>
                  <a:pt x="178" y="348"/>
                </a:lnTo>
                <a:lnTo>
                  <a:pt x="172" y="353"/>
                </a:lnTo>
                <a:lnTo>
                  <a:pt x="172" y="353"/>
                </a:lnTo>
                <a:lnTo>
                  <a:pt x="165" y="358"/>
                </a:lnTo>
                <a:lnTo>
                  <a:pt x="154" y="363"/>
                </a:lnTo>
                <a:lnTo>
                  <a:pt x="128" y="373"/>
                </a:lnTo>
                <a:lnTo>
                  <a:pt x="96" y="385"/>
                </a:lnTo>
                <a:lnTo>
                  <a:pt x="96" y="385"/>
                </a:lnTo>
                <a:lnTo>
                  <a:pt x="101" y="387"/>
                </a:lnTo>
                <a:lnTo>
                  <a:pt x="115" y="392"/>
                </a:lnTo>
                <a:lnTo>
                  <a:pt x="125" y="394"/>
                </a:lnTo>
                <a:lnTo>
                  <a:pt x="137" y="396"/>
                </a:lnTo>
                <a:lnTo>
                  <a:pt x="150" y="397"/>
                </a:lnTo>
                <a:lnTo>
                  <a:pt x="165" y="396"/>
                </a:lnTo>
                <a:lnTo>
                  <a:pt x="165" y="396"/>
                </a:lnTo>
                <a:lnTo>
                  <a:pt x="179" y="393"/>
                </a:lnTo>
                <a:lnTo>
                  <a:pt x="193" y="388"/>
                </a:lnTo>
                <a:lnTo>
                  <a:pt x="205" y="384"/>
                </a:lnTo>
                <a:lnTo>
                  <a:pt x="214" y="378"/>
                </a:lnTo>
                <a:lnTo>
                  <a:pt x="229" y="367"/>
                </a:lnTo>
                <a:lnTo>
                  <a:pt x="234" y="362"/>
                </a:lnTo>
                <a:lnTo>
                  <a:pt x="234" y="362"/>
                </a:lnTo>
                <a:lnTo>
                  <a:pt x="216" y="398"/>
                </a:lnTo>
                <a:lnTo>
                  <a:pt x="184" y="457"/>
                </a:lnTo>
                <a:lnTo>
                  <a:pt x="184" y="457"/>
                </a:lnTo>
                <a:lnTo>
                  <a:pt x="178" y="471"/>
                </a:lnTo>
                <a:lnTo>
                  <a:pt x="173" y="485"/>
                </a:lnTo>
                <a:lnTo>
                  <a:pt x="171" y="502"/>
                </a:lnTo>
                <a:lnTo>
                  <a:pt x="169" y="518"/>
                </a:lnTo>
                <a:lnTo>
                  <a:pt x="167" y="531"/>
                </a:lnTo>
                <a:lnTo>
                  <a:pt x="166" y="542"/>
                </a:lnTo>
                <a:lnTo>
                  <a:pt x="167" y="549"/>
                </a:lnTo>
                <a:lnTo>
                  <a:pt x="167" y="550"/>
                </a:lnTo>
                <a:lnTo>
                  <a:pt x="169" y="550"/>
                </a:lnTo>
                <a:lnTo>
                  <a:pt x="169" y="550"/>
                </a:lnTo>
                <a:lnTo>
                  <a:pt x="173" y="542"/>
                </a:lnTo>
                <a:lnTo>
                  <a:pt x="178" y="531"/>
                </a:lnTo>
                <a:lnTo>
                  <a:pt x="183" y="517"/>
                </a:lnTo>
                <a:lnTo>
                  <a:pt x="172" y="593"/>
                </a:lnTo>
                <a:lnTo>
                  <a:pt x="184" y="577"/>
                </a:lnTo>
                <a:lnTo>
                  <a:pt x="184" y="577"/>
                </a:lnTo>
                <a:lnTo>
                  <a:pt x="183" y="611"/>
                </a:lnTo>
                <a:lnTo>
                  <a:pt x="184" y="648"/>
                </a:lnTo>
                <a:lnTo>
                  <a:pt x="188" y="693"/>
                </a:lnTo>
                <a:lnTo>
                  <a:pt x="190" y="717"/>
                </a:lnTo>
                <a:lnTo>
                  <a:pt x="195" y="743"/>
                </a:lnTo>
                <a:lnTo>
                  <a:pt x="200" y="768"/>
                </a:lnTo>
                <a:lnTo>
                  <a:pt x="206" y="794"/>
                </a:lnTo>
                <a:lnTo>
                  <a:pt x="213" y="818"/>
                </a:lnTo>
                <a:lnTo>
                  <a:pt x="223" y="841"/>
                </a:lnTo>
                <a:lnTo>
                  <a:pt x="233" y="862"/>
                </a:lnTo>
                <a:lnTo>
                  <a:pt x="239" y="872"/>
                </a:lnTo>
                <a:lnTo>
                  <a:pt x="246" y="881"/>
                </a:lnTo>
                <a:lnTo>
                  <a:pt x="246" y="881"/>
                </a:lnTo>
                <a:lnTo>
                  <a:pt x="259" y="899"/>
                </a:lnTo>
                <a:lnTo>
                  <a:pt x="272" y="913"/>
                </a:lnTo>
                <a:lnTo>
                  <a:pt x="286" y="928"/>
                </a:lnTo>
                <a:lnTo>
                  <a:pt x="299" y="941"/>
                </a:lnTo>
                <a:lnTo>
                  <a:pt x="323" y="963"/>
                </a:lnTo>
                <a:lnTo>
                  <a:pt x="345" y="980"/>
                </a:lnTo>
                <a:lnTo>
                  <a:pt x="364" y="993"/>
                </a:lnTo>
                <a:lnTo>
                  <a:pt x="379" y="1002"/>
                </a:lnTo>
                <a:lnTo>
                  <a:pt x="392" y="1008"/>
                </a:lnTo>
                <a:lnTo>
                  <a:pt x="392" y="1008"/>
                </a:lnTo>
                <a:lnTo>
                  <a:pt x="393" y="1022"/>
                </a:lnTo>
                <a:lnTo>
                  <a:pt x="399" y="1054"/>
                </a:lnTo>
                <a:lnTo>
                  <a:pt x="403" y="1071"/>
                </a:lnTo>
                <a:lnTo>
                  <a:pt x="406" y="1086"/>
                </a:lnTo>
                <a:lnTo>
                  <a:pt x="410" y="1098"/>
                </a:lnTo>
                <a:lnTo>
                  <a:pt x="412" y="1102"/>
                </a:lnTo>
                <a:lnTo>
                  <a:pt x="415" y="1104"/>
                </a:lnTo>
                <a:lnTo>
                  <a:pt x="415" y="1104"/>
                </a:lnTo>
                <a:lnTo>
                  <a:pt x="420" y="1107"/>
                </a:lnTo>
                <a:lnTo>
                  <a:pt x="423" y="1107"/>
                </a:lnTo>
                <a:lnTo>
                  <a:pt x="423" y="1107"/>
                </a:lnTo>
                <a:lnTo>
                  <a:pt x="431" y="1194"/>
                </a:lnTo>
                <a:lnTo>
                  <a:pt x="433" y="1236"/>
                </a:lnTo>
                <a:lnTo>
                  <a:pt x="434" y="1258"/>
                </a:lnTo>
                <a:lnTo>
                  <a:pt x="434" y="1258"/>
                </a:lnTo>
                <a:lnTo>
                  <a:pt x="433" y="1274"/>
                </a:lnTo>
                <a:lnTo>
                  <a:pt x="434" y="1277"/>
                </a:lnTo>
                <a:lnTo>
                  <a:pt x="434" y="1277"/>
                </a:lnTo>
                <a:lnTo>
                  <a:pt x="431" y="1282"/>
                </a:lnTo>
                <a:lnTo>
                  <a:pt x="425" y="1292"/>
                </a:lnTo>
                <a:lnTo>
                  <a:pt x="420" y="1304"/>
                </a:lnTo>
                <a:lnTo>
                  <a:pt x="418" y="1310"/>
                </a:lnTo>
                <a:lnTo>
                  <a:pt x="418" y="1316"/>
                </a:lnTo>
                <a:lnTo>
                  <a:pt x="418" y="1316"/>
                </a:lnTo>
                <a:lnTo>
                  <a:pt x="420" y="1322"/>
                </a:lnTo>
                <a:lnTo>
                  <a:pt x="422" y="1327"/>
                </a:lnTo>
                <a:lnTo>
                  <a:pt x="429" y="1337"/>
                </a:lnTo>
                <a:lnTo>
                  <a:pt x="438" y="1347"/>
                </a:lnTo>
                <a:lnTo>
                  <a:pt x="438" y="1347"/>
                </a:lnTo>
                <a:lnTo>
                  <a:pt x="439" y="1384"/>
                </a:lnTo>
                <a:lnTo>
                  <a:pt x="440" y="1418"/>
                </a:lnTo>
                <a:lnTo>
                  <a:pt x="441" y="1451"/>
                </a:lnTo>
                <a:lnTo>
                  <a:pt x="441" y="1548"/>
                </a:lnTo>
                <a:lnTo>
                  <a:pt x="425" y="1552"/>
                </a:lnTo>
                <a:lnTo>
                  <a:pt x="425" y="1552"/>
                </a:lnTo>
                <a:lnTo>
                  <a:pt x="408" y="1560"/>
                </a:lnTo>
                <a:lnTo>
                  <a:pt x="397" y="1566"/>
                </a:lnTo>
                <a:lnTo>
                  <a:pt x="396" y="1568"/>
                </a:lnTo>
                <a:lnTo>
                  <a:pt x="394" y="1569"/>
                </a:lnTo>
                <a:lnTo>
                  <a:pt x="396" y="1569"/>
                </a:lnTo>
                <a:lnTo>
                  <a:pt x="396" y="1569"/>
                </a:lnTo>
                <a:lnTo>
                  <a:pt x="404" y="1569"/>
                </a:lnTo>
                <a:lnTo>
                  <a:pt x="415" y="1566"/>
                </a:lnTo>
                <a:lnTo>
                  <a:pt x="428" y="1563"/>
                </a:lnTo>
                <a:lnTo>
                  <a:pt x="441" y="1560"/>
                </a:lnTo>
                <a:lnTo>
                  <a:pt x="441" y="1566"/>
                </a:lnTo>
                <a:lnTo>
                  <a:pt x="441" y="1566"/>
                </a:lnTo>
                <a:lnTo>
                  <a:pt x="439" y="1568"/>
                </a:lnTo>
                <a:lnTo>
                  <a:pt x="431" y="1572"/>
                </a:lnTo>
                <a:lnTo>
                  <a:pt x="431" y="1572"/>
                </a:lnTo>
                <a:lnTo>
                  <a:pt x="426" y="1576"/>
                </a:lnTo>
                <a:lnTo>
                  <a:pt x="426" y="1577"/>
                </a:lnTo>
                <a:lnTo>
                  <a:pt x="426" y="1578"/>
                </a:lnTo>
                <a:lnTo>
                  <a:pt x="426" y="1578"/>
                </a:lnTo>
                <a:lnTo>
                  <a:pt x="426" y="1578"/>
                </a:lnTo>
                <a:lnTo>
                  <a:pt x="426" y="1578"/>
                </a:lnTo>
                <a:lnTo>
                  <a:pt x="406" y="1580"/>
                </a:lnTo>
                <a:lnTo>
                  <a:pt x="392" y="1582"/>
                </a:lnTo>
                <a:lnTo>
                  <a:pt x="392" y="1582"/>
                </a:lnTo>
                <a:lnTo>
                  <a:pt x="327" y="1593"/>
                </a:lnTo>
                <a:lnTo>
                  <a:pt x="327" y="1593"/>
                </a:lnTo>
                <a:lnTo>
                  <a:pt x="307" y="1603"/>
                </a:lnTo>
                <a:lnTo>
                  <a:pt x="297" y="1609"/>
                </a:lnTo>
                <a:lnTo>
                  <a:pt x="294" y="1611"/>
                </a:lnTo>
                <a:lnTo>
                  <a:pt x="294" y="1612"/>
                </a:lnTo>
                <a:lnTo>
                  <a:pt x="295" y="1612"/>
                </a:lnTo>
                <a:lnTo>
                  <a:pt x="295" y="1612"/>
                </a:lnTo>
                <a:lnTo>
                  <a:pt x="304" y="1612"/>
                </a:lnTo>
                <a:lnTo>
                  <a:pt x="316" y="1610"/>
                </a:lnTo>
                <a:lnTo>
                  <a:pt x="330" y="1605"/>
                </a:lnTo>
                <a:lnTo>
                  <a:pt x="403" y="1598"/>
                </a:lnTo>
                <a:lnTo>
                  <a:pt x="403" y="1598"/>
                </a:lnTo>
                <a:lnTo>
                  <a:pt x="403" y="1598"/>
                </a:lnTo>
                <a:lnTo>
                  <a:pt x="391" y="1604"/>
                </a:lnTo>
                <a:lnTo>
                  <a:pt x="380" y="1609"/>
                </a:lnTo>
                <a:lnTo>
                  <a:pt x="345" y="1621"/>
                </a:lnTo>
                <a:lnTo>
                  <a:pt x="345" y="1621"/>
                </a:lnTo>
                <a:lnTo>
                  <a:pt x="315" y="1643"/>
                </a:lnTo>
                <a:lnTo>
                  <a:pt x="297" y="1657"/>
                </a:lnTo>
                <a:lnTo>
                  <a:pt x="292" y="1662"/>
                </a:lnTo>
                <a:lnTo>
                  <a:pt x="291" y="1663"/>
                </a:lnTo>
                <a:lnTo>
                  <a:pt x="292" y="1663"/>
                </a:lnTo>
                <a:lnTo>
                  <a:pt x="292" y="1663"/>
                </a:lnTo>
                <a:lnTo>
                  <a:pt x="306" y="1657"/>
                </a:lnTo>
                <a:lnTo>
                  <a:pt x="328" y="1645"/>
                </a:lnTo>
                <a:lnTo>
                  <a:pt x="357" y="1629"/>
                </a:lnTo>
                <a:lnTo>
                  <a:pt x="403" y="1621"/>
                </a:lnTo>
                <a:lnTo>
                  <a:pt x="403" y="1621"/>
                </a:lnTo>
                <a:lnTo>
                  <a:pt x="421" y="1611"/>
                </a:lnTo>
                <a:lnTo>
                  <a:pt x="433" y="1605"/>
                </a:lnTo>
                <a:lnTo>
                  <a:pt x="437" y="1604"/>
                </a:lnTo>
                <a:lnTo>
                  <a:pt x="438" y="1604"/>
                </a:lnTo>
                <a:lnTo>
                  <a:pt x="438" y="1605"/>
                </a:lnTo>
                <a:lnTo>
                  <a:pt x="438" y="1605"/>
                </a:lnTo>
                <a:lnTo>
                  <a:pt x="435" y="1609"/>
                </a:lnTo>
                <a:lnTo>
                  <a:pt x="431" y="1614"/>
                </a:lnTo>
                <a:lnTo>
                  <a:pt x="417" y="1627"/>
                </a:lnTo>
                <a:lnTo>
                  <a:pt x="398" y="1645"/>
                </a:lnTo>
                <a:lnTo>
                  <a:pt x="398" y="1645"/>
                </a:lnTo>
                <a:lnTo>
                  <a:pt x="379" y="1675"/>
                </a:lnTo>
                <a:lnTo>
                  <a:pt x="379" y="1675"/>
                </a:lnTo>
                <a:lnTo>
                  <a:pt x="390" y="1666"/>
                </a:lnTo>
                <a:lnTo>
                  <a:pt x="403" y="1655"/>
                </a:lnTo>
                <a:lnTo>
                  <a:pt x="418" y="1643"/>
                </a:lnTo>
                <a:lnTo>
                  <a:pt x="418" y="1643"/>
                </a:lnTo>
                <a:lnTo>
                  <a:pt x="438" y="1628"/>
                </a:lnTo>
                <a:lnTo>
                  <a:pt x="451" y="1616"/>
                </a:lnTo>
                <a:lnTo>
                  <a:pt x="455" y="1612"/>
                </a:lnTo>
                <a:lnTo>
                  <a:pt x="457" y="1609"/>
                </a:lnTo>
                <a:lnTo>
                  <a:pt x="457" y="1609"/>
                </a:lnTo>
                <a:lnTo>
                  <a:pt x="457" y="1607"/>
                </a:lnTo>
                <a:lnTo>
                  <a:pt x="461" y="1606"/>
                </a:lnTo>
                <a:lnTo>
                  <a:pt x="468" y="1607"/>
                </a:lnTo>
                <a:lnTo>
                  <a:pt x="480" y="1609"/>
                </a:lnTo>
                <a:lnTo>
                  <a:pt x="484" y="1609"/>
                </a:lnTo>
                <a:lnTo>
                  <a:pt x="484" y="1609"/>
                </a:lnTo>
                <a:lnTo>
                  <a:pt x="473" y="1627"/>
                </a:lnTo>
                <a:lnTo>
                  <a:pt x="473" y="1627"/>
                </a:lnTo>
                <a:lnTo>
                  <a:pt x="492" y="1610"/>
                </a:lnTo>
                <a:lnTo>
                  <a:pt x="522" y="1612"/>
                </a:lnTo>
                <a:lnTo>
                  <a:pt x="522" y="1612"/>
                </a:lnTo>
                <a:lnTo>
                  <a:pt x="555" y="1635"/>
                </a:lnTo>
                <a:lnTo>
                  <a:pt x="578" y="1649"/>
                </a:lnTo>
                <a:lnTo>
                  <a:pt x="585" y="1652"/>
                </a:lnTo>
                <a:lnTo>
                  <a:pt x="586" y="1652"/>
                </a:lnTo>
                <a:lnTo>
                  <a:pt x="588" y="1651"/>
                </a:lnTo>
                <a:lnTo>
                  <a:pt x="588" y="1651"/>
                </a:lnTo>
                <a:lnTo>
                  <a:pt x="585" y="1646"/>
                </a:lnTo>
                <a:lnTo>
                  <a:pt x="578" y="1640"/>
                </a:lnTo>
                <a:lnTo>
                  <a:pt x="560" y="1624"/>
                </a:lnTo>
                <a:lnTo>
                  <a:pt x="533" y="1605"/>
                </a:lnTo>
                <a:lnTo>
                  <a:pt x="511" y="1594"/>
                </a:lnTo>
                <a:lnTo>
                  <a:pt x="511" y="1594"/>
                </a:lnTo>
                <a:lnTo>
                  <a:pt x="531" y="1580"/>
                </a:lnTo>
                <a:lnTo>
                  <a:pt x="540" y="1571"/>
                </a:lnTo>
                <a:lnTo>
                  <a:pt x="543" y="1568"/>
                </a:lnTo>
                <a:lnTo>
                  <a:pt x="544" y="1565"/>
                </a:lnTo>
                <a:lnTo>
                  <a:pt x="544" y="1565"/>
                </a:lnTo>
                <a:lnTo>
                  <a:pt x="545" y="1564"/>
                </a:lnTo>
                <a:lnTo>
                  <a:pt x="548" y="1564"/>
                </a:lnTo>
                <a:lnTo>
                  <a:pt x="555" y="1564"/>
                </a:lnTo>
                <a:lnTo>
                  <a:pt x="566" y="1565"/>
                </a:lnTo>
                <a:lnTo>
                  <a:pt x="604" y="1571"/>
                </a:lnTo>
                <a:lnTo>
                  <a:pt x="604" y="1571"/>
                </a:lnTo>
                <a:lnTo>
                  <a:pt x="636" y="1585"/>
                </a:lnTo>
                <a:lnTo>
                  <a:pt x="659" y="1593"/>
                </a:lnTo>
                <a:lnTo>
                  <a:pt x="666" y="1594"/>
                </a:lnTo>
                <a:lnTo>
                  <a:pt x="667" y="1593"/>
                </a:lnTo>
                <a:lnTo>
                  <a:pt x="668" y="1592"/>
                </a:lnTo>
                <a:lnTo>
                  <a:pt x="668" y="1592"/>
                </a:lnTo>
                <a:lnTo>
                  <a:pt x="665" y="1588"/>
                </a:lnTo>
                <a:lnTo>
                  <a:pt x="659" y="1583"/>
                </a:lnTo>
                <a:lnTo>
                  <a:pt x="639" y="1571"/>
                </a:lnTo>
                <a:lnTo>
                  <a:pt x="612" y="1557"/>
                </a:lnTo>
                <a:lnTo>
                  <a:pt x="550" y="1539"/>
                </a:lnTo>
                <a:lnTo>
                  <a:pt x="550" y="1539"/>
                </a:lnTo>
                <a:lnTo>
                  <a:pt x="550" y="1493"/>
                </a:lnTo>
                <a:lnTo>
                  <a:pt x="551" y="1421"/>
                </a:lnTo>
                <a:lnTo>
                  <a:pt x="551" y="1421"/>
                </a:lnTo>
                <a:lnTo>
                  <a:pt x="551" y="1362"/>
                </a:lnTo>
                <a:lnTo>
                  <a:pt x="551" y="1329"/>
                </a:lnTo>
                <a:lnTo>
                  <a:pt x="551" y="1329"/>
                </a:lnTo>
                <a:lnTo>
                  <a:pt x="554" y="1324"/>
                </a:lnTo>
                <a:lnTo>
                  <a:pt x="561" y="1315"/>
                </a:lnTo>
                <a:lnTo>
                  <a:pt x="563" y="1308"/>
                </a:lnTo>
                <a:lnTo>
                  <a:pt x="567" y="1300"/>
                </a:lnTo>
                <a:lnTo>
                  <a:pt x="568" y="1293"/>
                </a:lnTo>
                <a:lnTo>
                  <a:pt x="568" y="1287"/>
                </a:lnTo>
                <a:lnTo>
                  <a:pt x="568" y="1287"/>
                </a:lnTo>
                <a:lnTo>
                  <a:pt x="568" y="1280"/>
                </a:lnTo>
                <a:lnTo>
                  <a:pt x="566" y="1274"/>
                </a:lnTo>
                <a:lnTo>
                  <a:pt x="562" y="1262"/>
                </a:lnTo>
                <a:lnTo>
                  <a:pt x="556" y="1253"/>
                </a:lnTo>
                <a:lnTo>
                  <a:pt x="553" y="1248"/>
                </a:lnTo>
                <a:lnTo>
                  <a:pt x="553" y="1248"/>
                </a:lnTo>
                <a:lnTo>
                  <a:pt x="551" y="1246"/>
                </a:lnTo>
                <a:lnTo>
                  <a:pt x="551" y="1242"/>
                </a:lnTo>
                <a:lnTo>
                  <a:pt x="551" y="1230"/>
                </a:lnTo>
                <a:lnTo>
                  <a:pt x="551" y="1217"/>
                </a:lnTo>
                <a:lnTo>
                  <a:pt x="551" y="1206"/>
                </a:lnTo>
                <a:lnTo>
                  <a:pt x="551" y="1206"/>
                </a:lnTo>
                <a:lnTo>
                  <a:pt x="550" y="1170"/>
                </a:lnTo>
                <a:lnTo>
                  <a:pt x="551" y="1115"/>
                </a:lnTo>
                <a:lnTo>
                  <a:pt x="551" y="1115"/>
                </a:lnTo>
                <a:lnTo>
                  <a:pt x="549" y="1116"/>
                </a:lnTo>
                <a:lnTo>
                  <a:pt x="549" y="1116"/>
                </a:lnTo>
                <a:lnTo>
                  <a:pt x="546" y="1118"/>
                </a:lnTo>
                <a:lnTo>
                  <a:pt x="544" y="1118"/>
                </a:lnTo>
                <a:lnTo>
                  <a:pt x="537" y="1116"/>
                </a:lnTo>
                <a:lnTo>
                  <a:pt x="537" y="1116"/>
                </a:lnTo>
                <a:lnTo>
                  <a:pt x="532" y="1115"/>
                </a:lnTo>
                <a:lnTo>
                  <a:pt x="522" y="1116"/>
                </a:lnTo>
                <a:lnTo>
                  <a:pt x="522" y="1116"/>
                </a:lnTo>
                <a:lnTo>
                  <a:pt x="521" y="1116"/>
                </a:lnTo>
                <a:lnTo>
                  <a:pt x="521" y="1116"/>
                </a:lnTo>
                <a:lnTo>
                  <a:pt x="522" y="1193"/>
                </a:lnTo>
                <a:lnTo>
                  <a:pt x="522" y="1245"/>
                </a:lnTo>
                <a:lnTo>
                  <a:pt x="522" y="1245"/>
                </a:lnTo>
                <a:lnTo>
                  <a:pt x="522" y="1258"/>
                </a:lnTo>
                <a:lnTo>
                  <a:pt x="522" y="1262"/>
                </a:lnTo>
                <a:lnTo>
                  <a:pt x="522" y="1262"/>
                </a:lnTo>
                <a:lnTo>
                  <a:pt x="521" y="1265"/>
                </a:lnTo>
                <a:lnTo>
                  <a:pt x="517" y="1272"/>
                </a:lnTo>
                <a:lnTo>
                  <a:pt x="514" y="1283"/>
                </a:lnTo>
                <a:lnTo>
                  <a:pt x="513" y="1288"/>
                </a:lnTo>
                <a:lnTo>
                  <a:pt x="513" y="1293"/>
                </a:lnTo>
                <a:lnTo>
                  <a:pt x="513" y="1293"/>
                </a:lnTo>
                <a:lnTo>
                  <a:pt x="516" y="1304"/>
                </a:lnTo>
                <a:lnTo>
                  <a:pt x="521" y="1315"/>
                </a:lnTo>
                <a:lnTo>
                  <a:pt x="526" y="1326"/>
                </a:lnTo>
                <a:lnTo>
                  <a:pt x="526" y="1326"/>
                </a:lnTo>
                <a:lnTo>
                  <a:pt x="528" y="1360"/>
                </a:lnTo>
                <a:lnTo>
                  <a:pt x="530" y="1391"/>
                </a:lnTo>
                <a:lnTo>
                  <a:pt x="530" y="1421"/>
                </a:lnTo>
                <a:lnTo>
                  <a:pt x="530" y="1526"/>
                </a:lnTo>
                <a:lnTo>
                  <a:pt x="530" y="1526"/>
                </a:lnTo>
                <a:lnTo>
                  <a:pt x="530" y="1531"/>
                </a:lnTo>
                <a:lnTo>
                  <a:pt x="527" y="1535"/>
                </a:lnTo>
                <a:lnTo>
                  <a:pt x="524" y="1539"/>
                </a:lnTo>
                <a:lnTo>
                  <a:pt x="524" y="1539"/>
                </a:lnTo>
                <a:lnTo>
                  <a:pt x="520" y="1540"/>
                </a:lnTo>
                <a:lnTo>
                  <a:pt x="517" y="1540"/>
                </a:lnTo>
                <a:lnTo>
                  <a:pt x="513" y="1540"/>
                </a:lnTo>
                <a:lnTo>
                  <a:pt x="513" y="1540"/>
                </a:lnTo>
                <a:lnTo>
                  <a:pt x="511" y="1540"/>
                </a:lnTo>
                <a:lnTo>
                  <a:pt x="511" y="1540"/>
                </a:lnTo>
                <a:lnTo>
                  <a:pt x="511" y="1539"/>
                </a:lnTo>
                <a:lnTo>
                  <a:pt x="513" y="1540"/>
                </a:lnTo>
                <a:lnTo>
                  <a:pt x="513" y="1540"/>
                </a:lnTo>
                <a:lnTo>
                  <a:pt x="515" y="1539"/>
                </a:lnTo>
                <a:lnTo>
                  <a:pt x="515" y="1539"/>
                </a:lnTo>
                <a:lnTo>
                  <a:pt x="498" y="1540"/>
                </a:lnTo>
                <a:lnTo>
                  <a:pt x="484" y="1541"/>
                </a:lnTo>
                <a:lnTo>
                  <a:pt x="484" y="1541"/>
                </a:lnTo>
                <a:lnTo>
                  <a:pt x="464" y="1545"/>
                </a:lnTo>
                <a:lnTo>
                  <a:pt x="464" y="1545"/>
                </a:lnTo>
                <a:lnTo>
                  <a:pt x="464" y="1496"/>
                </a:lnTo>
                <a:lnTo>
                  <a:pt x="464" y="1451"/>
                </a:lnTo>
                <a:lnTo>
                  <a:pt x="464" y="1451"/>
                </a:lnTo>
                <a:lnTo>
                  <a:pt x="464" y="1419"/>
                </a:lnTo>
                <a:lnTo>
                  <a:pt x="464" y="1386"/>
                </a:lnTo>
                <a:lnTo>
                  <a:pt x="464" y="1351"/>
                </a:lnTo>
                <a:lnTo>
                  <a:pt x="464" y="1351"/>
                </a:lnTo>
                <a:lnTo>
                  <a:pt x="468" y="1346"/>
                </a:lnTo>
                <a:lnTo>
                  <a:pt x="474" y="1335"/>
                </a:lnTo>
                <a:lnTo>
                  <a:pt x="478" y="1328"/>
                </a:lnTo>
                <a:lnTo>
                  <a:pt x="481" y="1320"/>
                </a:lnTo>
                <a:lnTo>
                  <a:pt x="484" y="1312"/>
                </a:lnTo>
                <a:lnTo>
                  <a:pt x="484" y="1305"/>
                </a:lnTo>
                <a:lnTo>
                  <a:pt x="484" y="1305"/>
                </a:lnTo>
                <a:lnTo>
                  <a:pt x="481" y="1289"/>
                </a:lnTo>
                <a:lnTo>
                  <a:pt x="476" y="1276"/>
                </a:lnTo>
                <a:lnTo>
                  <a:pt x="472" y="1264"/>
                </a:lnTo>
                <a:lnTo>
                  <a:pt x="468" y="1258"/>
                </a:lnTo>
                <a:lnTo>
                  <a:pt x="468" y="1258"/>
                </a:lnTo>
                <a:lnTo>
                  <a:pt x="467" y="1256"/>
                </a:lnTo>
                <a:lnTo>
                  <a:pt x="467" y="1252"/>
                </a:lnTo>
                <a:lnTo>
                  <a:pt x="466" y="1241"/>
                </a:lnTo>
                <a:lnTo>
                  <a:pt x="464" y="1216"/>
                </a:lnTo>
                <a:lnTo>
                  <a:pt x="464" y="1216"/>
                </a:lnTo>
                <a:lnTo>
                  <a:pt x="464" y="1171"/>
                </a:lnTo>
                <a:lnTo>
                  <a:pt x="464" y="1108"/>
                </a:lnTo>
                <a:lnTo>
                  <a:pt x="464" y="1108"/>
                </a:lnTo>
                <a:lnTo>
                  <a:pt x="469" y="1109"/>
                </a:lnTo>
                <a:lnTo>
                  <a:pt x="472" y="1108"/>
                </a:lnTo>
                <a:lnTo>
                  <a:pt x="472" y="1108"/>
                </a:lnTo>
                <a:lnTo>
                  <a:pt x="475" y="1106"/>
                </a:lnTo>
                <a:lnTo>
                  <a:pt x="479" y="1102"/>
                </a:lnTo>
                <a:lnTo>
                  <a:pt x="481" y="1097"/>
                </a:lnTo>
                <a:lnTo>
                  <a:pt x="484" y="1093"/>
                </a:lnTo>
                <a:lnTo>
                  <a:pt x="495" y="1046"/>
                </a:lnTo>
                <a:close/>
                <a:moveTo>
                  <a:pt x="499" y="1589"/>
                </a:moveTo>
                <a:lnTo>
                  <a:pt x="481" y="1580"/>
                </a:lnTo>
                <a:lnTo>
                  <a:pt x="490" y="1577"/>
                </a:lnTo>
                <a:lnTo>
                  <a:pt x="490" y="1577"/>
                </a:lnTo>
                <a:lnTo>
                  <a:pt x="505" y="1569"/>
                </a:lnTo>
                <a:lnTo>
                  <a:pt x="516" y="1565"/>
                </a:lnTo>
                <a:lnTo>
                  <a:pt x="520" y="1564"/>
                </a:lnTo>
                <a:lnTo>
                  <a:pt x="521" y="1565"/>
                </a:lnTo>
                <a:lnTo>
                  <a:pt x="521" y="1565"/>
                </a:lnTo>
                <a:lnTo>
                  <a:pt x="521" y="1565"/>
                </a:lnTo>
                <a:lnTo>
                  <a:pt x="519" y="1569"/>
                </a:lnTo>
                <a:lnTo>
                  <a:pt x="513" y="1575"/>
                </a:lnTo>
                <a:lnTo>
                  <a:pt x="499" y="1589"/>
                </a:lnTo>
                <a:lnTo>
                  <a:pt x="499" y="1589"/>
                </a:lnTo>
                <a:close/>
                <a:moveTo>
                  <a:pt x="466" y="1569"/>
                </a:moveTo>
                <a:lnTo>
                  <a:pt x="466" y="1558"/>
                </a:lnTo>
                <a:lnTo>
                  <a:pt x="495" y="1555"/>
                </a:lnTo>
                <a:lnTo>
                  <a:pt x="495" y="1555"/>
                </a:lnTo>
                <a:lnTo>
                  <a:pt x="495" y="1555"/>
                </a:lnTo>
                <a:lnTo>
                  <a:pt x="484" y="1562"/>
                </a:lnTo>
                <a:lnTo>
                  <a:pt x="474" y="1565"/>
                </a:lnTo>
                <a:lnTo>
                  <a:pt x="466" y="1569"/>
                </a:lnTo>
                <a:close/>
                <a:moveTo>
                  <a:pt x="375" y="1681"/>
                </a:moveTo>
                <a:lnTo>
                  <a:pt x="375" y="1681"/>
                </a:lnTo>
                <a:lnTo>
                  <a:pt x="375" y="1681"/>
                </a:lnTo>
                <a:lnTo>
                  <a:pt x="376" y="1680"/>
                </a:lnTo>
                <a:lnTo>
                  <a:pt x="379" y="1675"/>
                </a:lnTo>
                <a:lnTo>
                  <a:pt x="379" y="1675"/>
                </a:lnTo>
                <a:lnTo>
                  <a:pt x="375" y="1681"/>
                </a:lnTo>
                <a:lnTo>
                  <a:pt x="375" y="1681"/>
                </a:lnTo>
                <a:close/>
                <a:moveTo>
                  <a:pt x="469" y="1632"/>
                </a:moveTo>
                <a:lnTo>
                  <a:pt x="469" y="1632"/>
                </a:lnTo>
                <a:lnTo>
                  <a:pt x="469" y="1632"/>
                </a:lnTo>
                <a:lnTo>
                  <a:pt x="469" y="1632"/>
                </a:lnTo>
                <a:lnTo>
                  <a:pt x="473" y="1627"/>
                </a:lnTo>
                <a:lnTo>
                  <a:pt x="473" y="1627"/>
                </a:lnTo>
                <a:lnTo>
                  <a:pt x="469" y="1632"/>
                </a:lnTo>
                <a:lnTo>
                  <a:pt x="469" y="163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150C0368-D901-47E3-9950-667FF52DFD84}"/>
              </a:ext>
            </a:extLst>
          </p:cNvPr>
          <p:cNvSpPr>
            <a:spLocks/>
          </p:cNvSpPr>
          <p:nvPr/>
        </p:nvSpPr>
        <p:spPr bwMode="auto">
          <a:xfrm>
            <a:off x="6839842" y="1041850"/>
            <a:ext cx="2032000" cy="2382838"/>
          </a:xfrm>
          <a:custGeom>
            <a:avLst/>
            <a:gdLst>
              <a:gd name="T0" fmla="*/ 1172 w 1280"/>
              <a:gd name="T1" fmla="*/ 831 h 1501"/>
              <a:gd name="T2" fmla="*/ 1233 w 1280"/>
              <a:gd name="T3" fmla="*/ 847 h 1501"/>
              <a:gd name="T4" fmla="*/ 1187 w 1280"/>
              <a:gd name="T5" fmla="*/ 780 h 1501"/>
              <a:gd name="T6" fmla="*/ 1164 w 1280"/>
              <a:gd name="T7" fmla="*/ 709 h 1501"/>
              <a:gd name="T8" fmla="*/ 994 w 1280"/>
              <a:gd name="T9" fmla="*/ 584 h 1501"/>
              <a:gd name="T10" fmla="*/ 974 w 1280"/>
              <a:gd name="T11" fmla="*/ 525 h 1501"/>
              <a:gd name="T12" fmla="*/ 860 w 1280"/>
              <a:gd name="T13" fmla="*/ 421 h 1501"/>
              <a:gd name="T14" fmla="*/ 843 w 1280"/>
              <a:gd name="T15" fmla="*/ 392 h 1501"/>
              <a:gd name="T16" fmla="*/ 768 w 1280"/>
              <a:gd name="T17" fmla="*/ 347 h 1501"/>
              <a:gd name="T18" fmla="*/ 734 w 1280"/>
              <a:gd name="T19" fmla="*/ 306 h 1501"/>
              <a:gd name="T20" fmla="*/ 584 w 1280"/>
              <a:gd name="T21" fmla="*/ 280 h 1501"/>
              <a:gd name="T22" fmla="*/ 467 w 1280"/>
              <a:gd name="T23" fmla="*/ 206 h 1501"/>
              <a:gd name="T24" fmla="*/ 466 w 1280"/>
              <a:gd name="T25" fmla="*/ 141 h 1501"/>
              <a:gd name="T26" fmla="*/ 522 w 1280"/>
              <a:gd name="T27" fmla="*/ 128 h 1501"/>
              <a:gd name="T28" fmla="*/ 465 w 1280"/>
              <a:gd name="T29" fmla="*/ 39 h 1501"/>
              <a:gd name="T30" fmla="*/ 396 w 1280"/>
              <a:gd name="T31" fmla="*/ 11 h 1501"/>
              <a:gd name="T32" fmla="*/ 236 w 1280"/>
              <a:gd name="T33" fmla="*/ 24 h 1501"/>
              <a:gd name="T34" fmla="*/ 133 w 1280"/>
              <a:gd name="T35" fmla="*/ 86 h 1501"/>
              <a:gd name="T36" fmla="*/ 97 w 1280"/>
              <a:gd name="T37" fmla="*/ 205 h 1501"/>
              <a:gd name="T38" fmla="*/ 12 w 1280"/>
              <a:gd name="T39" fmla="*/ 363 h 1501"/>
              <a:gd name="T40" fmla="*/ 9 w 1280"/>
              <a:gd name="T41" fmla="*/ 489 h 1501"/>
              <a:gd name="T42" fmla="*/ 100 w 1280"/>
              <a:gd name="T43" fmla="*/ 466 h 1501"/>
              <a:gd name="T44" fmla="*/ 268 w 1280"/>
              <a:gd name="T45" fmla="*/ 468 h 1501"/>
              <a:gd name="T46" fmla="*/ 297 w 1280"/>
              <a:gd name="T47" fmla="*/ 615 h 1501"/>
              <a:gd name="T48" fmla="*/ 354 w 1280"/>
              <a:gd name="T49" fmla="*/ 694 h 1501"/>
              <a:gd name="T50" fmla="*/ 448 w 1280"/>
              <a:gd name="T51" fmla="*/ 753 h 1501"/>
              <a:gd name="T52" fmla="*/ 499 w 1280"/>
              <a:gd name="T53" fmla="*/ 842 h 1501"/>
              <a:gd name="T54" fmla="*/ 535 w 1280"/>
              <a:gd name="T55" fmla="*/ 1050 h 1501"/>
              <a:gd name="T56" fmla="*/ 419 w 1280"/>
              <a:gd name="T57" fmla="*/ 1221 h 1501"/>
              <a:gd name="T58" fmla="*/ 259 w 1280"/>
              <a:gd name="T59" fmla="*/ 1259 h 1501"/>
              <a:gd name="T60" fmla="*/ 239 w 1280"/>
              <a:gd name="T61" fmla="*/ 1296 h 1501"/>
              <a:gd name="T62" fmla="*/ 402 w 1280"/>
              <a:gd name="T63" fmla="*/ 1256 h 1501"/>
              <a:gd name="T64" fmla="*/ 383 w 1280"/>
              <a:gd name="T65" fmla="*/ 1375 h 1501"/>
              <a:gd name="T66" fmla="*/ 490 w 1280"/>
              <a:gd name="T67" fmla="*/ 1292 h 1501"/>
              <a:gd name="T68" fmla="*/ 536 w 1280"/>
              <a:gd name="T69" fmla="*/ 1343 h 1501"/>
              <a:gd name="T70" fmla="*/ 514 w 1280"/>
              <a:gd name="T71" fmla="*/ 1285 h 1501"/>
              <a:gd name="T72" fmla="*/ 500 w 1280"/>
              <a:gd name="T73" fmla="*/ 1154 h 1501"/>
              <a:gd name="T74" fmla="*/ 568 w 1280"/>
              <a:gd name="T75" fmla="*/ 1068 h 1501"/>
              <a:gd name="T76" fmla="*/ 546 w 1280"/>
              <a:gd name="T77" fmla="*/ 922 h 1501"/>
              <a:gd name="T78" fmla="*/ 539 w 1280"/>
              <a:gd name="T79" fmla="*/ 780 h 1501"/>
              <a:gd name="T80" fmla="*/ 652 w 1280"/>
              <a:gd name="T81" fmla="*/ 771 h 1501"/>
              <a:gd name="T82" fmla="*/ 659 w 1280"/>
              <a:gd name="T83" fmla="*/ 829 h 1501"/>
              <a:gd name="T84" fmla="*/ 751 w 1280"/>
              <a:gd name="T85" fmla="*/ 1039 h 1501"/>
              <a:gd name="T86" fmla="*/ 750 w 1280"/>
              <a:gd name="T87" fmla="*/ 1086 h 1501"/>
              <a:gd name="T88" fmla="*/ 784 w 1280"/>
              <a:gd name="T89" fmla="*/ 1202 h 1501"/>
              <a:gd name="T90" fmla="*/ 816 w 1280"/>
              <a:gd name="T91" fmla="*/ 1348 h 1501"/>
              <a:gd name="T92" fmla="*/ 635 w 1280"/>
              <a:gd name="T93" fmla="*/ 1467 h 1501"/>
              <a:gd name="T94" fmla="*/ 814 w 1280"/>
              <a:gd name="T95" fmla="*/ 1448 h 1501"/>
              <a:gd name="T96" fmla="*/ 933 w 1280"/>
              <a:gd name="T97" fmla="*/ 1423 h 1501"/>
              <a:gd name="T98" fmla="*/ 854 w 1280"/>
              <a:gd name="T99" fmla="*/ 1378 h 1501"/>
              <a:gd name="T100" fmla="*/ 832 w 1280"/>
              <a:gd name="T101" fmla="*/ 1279 h 1501"/>
              <a:gd name="T102" fmla="*/ 811 w 1280"/>
              <a:gd name="T103" fmla="*/ 1079 h 1501"/>
              <a:gd name="T104" fmla="*/ 763 w 1280"/>
              <a:gd name="T105" fmla="*/ 982 h 1501"/>
              <a:gd name="T106" fmla="*/ 743 w 1280"/>
              <a:gd name="T107" fmla="*/ 842 h 1501"/>
              <a:gd name="T108" fmla="*/ 817 w 1280"/>
              <a:gd name="T109" fmla="*/ 782 h 1501"/>
              <a:gd name="T110" fmla="*/ 961 w 1280"/>
              <a:gd name="T111" fmla="*/ 801 h 1501"/>
              <a:gd name="T112" fmla="*/ 1087 w 1280"/>
              <a:gd name="T113" fmla="*/ 917 h 1501"/>
              <a:gd name="T114" fmla="*/ 1216 w 1280"/>
              <a:gd name="T115" fmla="*/ 1000 h 1501"/>
              <a:gd name="T116" fmla="*/ 1247 w 1280"/>
              <a:gd name="T117" fmla="*/ 988 h 1501"/>
              <a:gd name="T118" fmla="*/ 1228 w 1280"/>
              <a:gd name="T119" fmla="*/ 938 h 1501"/>
              <a:gd name="T120" fmla="*/ 1280 w 1280"/>
              <a:gd name="T121" fmla="*/ 938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0" h="1501">
                <a:moveTo>
                  <a:pt x="1200" y="878"/>
                </a:moveTo>
                <a:lnTo>
                  <a:pt x="1200" y="878"/>
                </a:lnTo>
                <a:lnTo>
                  <a:pt x="1189" y="867"/>
                </a:lnTo>
                <a:lnTo>
                  <a:pt x="1182" y="857"/>
                </a:lnTo>
                <a:lnTo>
                  <a:pt x="1177" y="846"/>
                </a:lnTo>
                <a:lnTo>
                  <a:pt x="1174" y="837"/>
                </a:lnTo>
                <a:lnTo>
                  <a:pt x="1174" y="837"/>
                </a:lnTo>
                <a:lnTo>
                  <a:pt x="1171" y="835"/>
                </a:lnTo>
                <a:lnTo>
                  <a:pt x="1171" y="834"/>
                </a:lnTo>
                <a:lnTo>
                  <a:pt x="1172" y="831"/>
                </a:lnTo>
                <a:lnTo>
                  <a:pt x="1172" y="831"/>
                </a:lnTo>
                <a:lnTo>
                  <a:pt x="1174" y="837"/>
                </a:lnTo>
                <a:lnTo>
                  <a:pt x="1174" y="837"/>
                </a:lnTo>
                <a:lnTo>
                  <a:pt x="1178" y="840"/>
                </a:lnTo>
                <a:lnTo>
                  <a:pt x="1185" y="842"/>
                </a:lnTo>
                <a:lnTo>
                  <a:pt x="1193" y="843"/>
                </a:lnTo>
                <a:lnTo>
                  <a:pt x="1205" y="844"/>
                </a:lnTo>
                <a:lnTo>
                  <a:pt x="1205" y="844"/>
                </a:lnTo>
                <a:lnTo>
                  <a:pt x="1221" y="846"/>
                </a:lnTo>
                <a:lnTo>
                  <a:pt x="1233" y="847"/>
                </a:lnTo>
                <a:lnTo>
                  <a:pt x="1250" y="846"/>
                </a:lnTo>
                <a:lnTo>
                  <a:pt x="1258" y="843"/>
                </a:lnTo>
                <a:lnTo>
                  <a:pt x="1261" y="842"/>
                </a:lnTo>
                <a:lnTo>
                  <a:pt x="1261" y="842"/>
                </a:lnTo>
                <a:lnTo>
                  <a:pt x="1235" y="821"/>
                </a:lnTo>
                <a:lnTo>
                  <a:pt x="1217" y="806"/>
                </a:lnTo>
                <a:lnTo>
                  <a:pt x="1205" y="795"/>
                </a:lnTo>
                <a:lnTo>
                  <a:pt x="1205" y="795"/>
                </a:lnTo>
                <a:lnTo>
                  <a:pt x="1199" y="790"/>
                </a:lnTo>
                <a:lnTo>
                  <a:pt x="1187" y="780"/>
                </a:lnTo>
                <a:lnTo>
                  <a:pt x="1153" y="756"/>
                </a:lnTo>
                <a:lnTo>
                  <a:pt x="1106" y="722"/>
                </a:lnTo>
                <a:lnTo>
                  <a:pt x="1183" y="734"/>
                </a:lnTo>
                <a:lnTo>
                  <a:pt x="1183" y="734"/>
                </a:lnTo>
                <a:lnTo>
                  <a:pt x="1185" y="733"/>
                </a:lnTo>
                <a:lnTo>
                  <a:pt x="1186" y="732"/>
                </a:lnTo>
                <a:lnTo>
                  <a:pt x="1186" y="730"/>
                </a:lnTo>
                <a:lnTo>
                  <a:pt x="1182" y="726"/>
                </a:lnTo>
                <a:lnTo>
                  <a:pt x="1175" y="719"/>
                </a:lnTo>
                <a:lnTo>
                  <a:pt x="1164" y="709"/>
                </a:lnTo>
                <a:lnTo>
                  <a:pt x="1147" y="694"/>
                </a:lnTo>
                <a:lnTo>
                  <a:pt x="1147" y="694"/>
                </a:lnTo>
                <a:lnTo>
                  <a:pt x="1118" y="673"/>
                </a:lnTo>
                <a:lnTo>
                  <a:pt x="1104" y="661"/>
                </a:lnTo>
                <a:lnTo>
                  <a:pt x="1088" y="651"/>
                </a:lnTo>
                <a:lnTo>
                  <a:pt x="1059" y="634"/>
                </a:lnTo>
                <a:lnTo>
                  <a:pt x="1059" y="634"/>
                </a:lnTo>
                <a:lnTo>
                  <a:pt x="1037" y="619"/>
                </a:lnTo>
                <a:lnTo>
                  <a:pt x="1015" y="603"/>
                </a:lnTo>
                <a:lnTo>
                  <a:pt x="994" y="584"/>
                </a:lnTo>
                <a:lnTo>
                  <a:pt x="974" y="565"/>
                </a:lnTo>
                <a:lnTo>
                  <a:pt x="943" y="534"/>
                </a:lnTo>
                <a:lnTo>
                  <a:pt x="929" y="520"/>
                </a:lnTo>
                <a:lnTo>
                  <a:pt x="929" y="520"/>
                </a:lnTo>
                <a:lnTo>
                  <a:pt x="953" y="525"/>
                </a:lnTo>
                <a:lnTo>
                  <a:pt x="962" y="526"/>
                </a:lnTo>
                <a:lnTo>
                  <a:pt x="970" y="528"/>
                </a:lnTo>
                <a:lnTo>
                  <a:pt x="973" y="526"/>
                </a:lnTo>
                <a:lnTo>
                  <a:pt x="974" y="526"/>
                </a:lnTo>
                <a:lnTo>
                  <a:pt x="974" y="525"/>
                </a:lnTo>
                <a:lnTo>
                  <a:pt x="973" y="523"/>
                </a:lnTo>
                <a:lnTo>
                  <a:pt x="973" y="523"/>
                </a:lnTo>
                <a:lnTo>
                  <a:pt x="949" y="497"/>
                </a:lnTo>
                <a:lnTo>
                  <a:pt x="906" y="450"/>
                </a:lnTo>
                <a:lnTo>
                  <a:pt x="906" y="450"/>
                </a:lnTo>
                <a:lnTo>
                  <a:pt x="898" y="444"/>
                </a:lnTo>
                <a:lnTo>
                  <a:pt x="891" y="437"/>
                </a:lnTo>
                <a:lnTo>
                  <a:pt x="884" y="432"/>
                </a:lnTo>
                <a:lnTo>
                  <a:pt x="875" y="427"/>
                </a:lnTo>
                <a:lnTo>
                  <a:pt x="860" y="421"/>
                </a:lnTo>
                <a:lnTo>
                  <a:pt x="844" y="416"/>
                </a:lnTo>
                <a:lnTo>
                  <a:pt x="832" y="413"/>
                </a:lnTo>
                <a:lnTo>
                  <a:pt x="821" y="411"/>
                </a:lnTo>
                <a:lnTo>
                  <a:pt x="814" y="410"/>
                </a:lnTo>
                <a:lnTo>
                  <a:pt x="811" y="409"/>
                </a:lnTo>
                <a:lnTo>
                  <a:pt x="811" y="409"/>
                </a:lnTo>
                <a:lnTo>
                  <a:pt x="815" y="407"/>
                </a:lnTo>
                <a:lnTo>
                  <a:pt x="821" y="404"/>
                </a:lnTo>
                <a:lnTo>
                  <a:pt x="837" y="396"/>
                </a:lnTo>
                <a:lnTo>
                  <a:pt x="843" y="392"/>
                </a:lnTo>
                <a:lnTo>
                  <a:pt x="846" y="388"/>
                </a:lnTo>
                <a:lnTo>
                  <a:pt x="848" y="387"/>
                </a:lnTo>
                <a:lnTo>
                  <a:pt x="846" y="386"/>
                </a:lnTo>
                <a:lnTo>
                  <a:pt x="844" y="385"/>
                </a:lnTo>
                <a:lnTo>
                  <a:pt x="839" y="384"/>
                </a:lnTo>
                <a:lnTo>
                  <a:pt x="839" y="384"/>
                </a:lnTo>
                <a:lnTo>
                  <a:pt x="791" y="378"/>
                </a:lnTo>
                <a:lnTo>
                  <a:pt x="762" y="373"/>
                </a:lnTo>
                <a:lnTo>
                  <a:pt x="729" y="362"/>
                </a:lnTo>
                <a:lnTo>
                  <a:pt x="768" y="347"/>
                </a:lnTo>
                <a:lnTo>
                  <a:pt x="674" y="339"/>
                </a:lnTo>
                <a:lnTo>
                  <a:pt x="674" y="339"/>
                </a:lnTo>
                <a:lnTo>
                  <a:pt x="685" y="335"/>
                </a:lnTo>
                <a:lnTo>
                  <a:pt x="708" y="326"/>
                </a:lnTo>
                <a:lnTo>
                  <a:pt x="720" y="320"/>
                </a:lnTo>
                <a:lnTo>
                  <a:pt x="729" y="313"/>
                </a:lnTo>
                <a:lnTo>
                  <a:pt x="734" y="310"/>
                </a:lnTo>
                <a:lnTo>
                  <a:pt x="735" y="307"/>
                </a:lnTo>
                <a:lnTo>
                  <a:pt x="734" y="306"/>
                </a:lnTo>
                <a:lnTo>
                  <a:pt x="734" y="306"/>
                </a:lnTo>
                <a:lnTo>
                  <a:pt x="728" y="304"/>
                </a:lnTo>
                <a:lnTo>
                  <a:pt x="720" y="301"/>
                </a:lnTo>
                <a:lnTo>
                  <a:pt x="694" y="298"/>
                </a:lnTo>
                <a:lnTo>
                  <a:pt x="665" y="294"/>
                </a:lnTo>
                <a:lnTo>
                  <a:pt x="640" y="292"/>
                </a:lnTo>
                <a:lnTo>
                  <a:pt x="640" y="292"/>
                </a:lnTo>
                <a:lnTo>
                  <a:pt x="628" y="291"/>
                </a:lnTo>
                <a:lnTo>
                  <a:pt x="615" y="288"/>
                </a:lnTo>
                <a:lnTo>
                  <a:pt x="600" y="284"/>
                </a:lnTo>
                <a:lnTo>
                  <a:pt x="584" y="280"/>
                </a:lnTo>
                <a:lnTo>
                  <a:pt x="570" y="275"/>
                </a:lnTo>
                <a:lnTo>
                  <a:pt x="556" y="269"/>
                </a:lnTo>
                <a:lnTo>
                  <a:pt x="542" y="263"/>
                </a:lnTo>
                <a:lnTo>
                  <a:pt x="533" y="255"/>
                </a:lnTo>
                <a:lnTo>
                  <a:pt x="533" y="255"/>
                </a:lnTo>
                <a:lnTo>
                  <a:pt x="511" y="242"/>
                </a:lnTo>
                <a:lnTo>
                  <a:pt x="499" y="234"/>
                </a:lnTo>
                <a:lnTo>
                  <a:pt x="488" y="225"/>
                </a:lnTo>
                <a:lnTo>
                  <a:pt x="477" y="217"/>
                </a:lnTo>
                <a:lnTo>
                  <a:pt x="467" y="206"/>
                </a:lnTo>
                <a:lnTo>
                  <a:pt x="464" y="201"/>
                </a:lnTo>
                <a:lnTo>
                  <a:pt x="461" y="195"/>
                </a:lnTo>
                <a:lnTo>
                  <a:pt x="459" y="190"/>
                </a:lnTo>
                <a:lnTo>
                  <a:pt x="458" y="184"/>
                </a:lnTo>
                <a:lnTo>
                  <a:pt x="458" y="184"/>
                </a:lnTo>
                <a:lnTo>
                  <a:pt x="455" y="164"/>
                </a:lnTo>
                <a:lnTo>
                  <a:pt x="454" y="149"/>
                </a:lnTo>
                <a:lnTo>
                  <a:pt x="455" y="139"/>
                </a:lnTo>
                <a:lnTo>
                  <a:pt x="455" y="139"/>
                </a:lnTo>
                <a:lnTo>
                  <a:pt x="466" y="141"/>
                </a:lnTo>
                <a:lnTo>
                  <a:pt x="479" y="142"/>
                </a:lnTo>
                <a:lnTo>
                  <a:pt x="494" y="145"/>
                </a:lnTo>
                <a:lnTo>
                  <a:pt x="494" y="145"/>
                </a:lnTo>
                <a:lnTo>
                  <a:pt x="511" y="150"/>
                </a:lnTo>
                <a:lnTo>
                  <a:pt x="530" y="157"/>
                </a:lnTo>
                <a:lnTo>
                  <a:pt x="552" y="167"/>
                </a:lnTo>
                <a:lnTo>
                  <a:pt x="552" y="167"/>
                </a:lnTo>
                <a:lnTo>
                  <a:pt x="547" y="161"/>
                </a:lnTo>
                <a:lnTo>
                  <a:pt x="536" y="147"/>
                </a:lnTo>
                <a:lnTo>
                  <a:pt x="522" y="128"/>
                </a:lnTo>
                <a:lnTo>
                  <a:pt x="513" y="121"/>
                </a:lnTo>
                <a:lnTo>
                  <a:pt x="505" y="114"/>
                </a:lnTo>
                <a:lnTo>
                  <a:pt x="505" y="114"/>
                </a:lnTo>
                <a:lnTo>
                  <a:pt x="495" y="109"/>
                </a:lnTo>
                <a:lnTo>
                  <a:pt x="483" y="103"/>
                </a:lnTo>
                <a:lnTo>
                  <a:pt x="459" y="93"/>
                </a:lnTo>
                <a:lnTo>
                  <a:pt x="430" y="84"/>
                </a:lnTo>
                <a:lnTo>
                  <a:pt x="477" y="39"/>
                </a:lnTo>
                <a:lnTo>
                  <a:pt x="477" y="39"/>
                </a:lnTo>
                <a:lnTo>
                  <a:pt x="465" y="39"/>
                </a:lnTo>
                <a:lnTo>
                  <a:pt x="441" y="39"/>
                </a:lnTo>
                <a:lnTo>
                  <a:pt x="441" y="39"/>
                </a:lnTo>
                <a:lnTo>
                  <a:pt x="418" y="40"/>
                </a:lnTo>
                <a:lnTo>
                  <a:pt x="408" y="39"/>
                </a:lnTo>
                <a:lnTo>
                  <a:pt x="447" y="0"/>
                </a:lnTo>
                <a:lnTo>
                  <a:pt x="447" y="0"/>
                </a:lnTo>
                <a:lnTo>
                  <a:pt x="431" y="5"/>
                </a:lnTo>
                <a:lnTo>
                  <a:pt x="415" y="10"/>
                </a:lnTo>
                <a:lnTo>
                  <a:pt x="406" y="11"/>
                </a:lnTo>
                <a:lnTo>
                  <a:pt x="396" y="11"/>
                </a:lnTo>
                <a:lnTo>
                  <a:pt x="396" y="11"/>
                </a:lnTo>
                <a:lnTo>
                  <a:pt x="364" y="14"/>
                </a:lnTo>
                <a:lnTo>
                  <a:pt x="349" y="15"/>
                </a:lnTo>
                <a:lnTo>
                  <a:pt x="349" y="15"/>
                </a:lnTo>
                <a:lnTo>
                  <a:pt x="335" y="14"/>
                </a:lnTo>
                <a:lnTo>
                  <a:pt x="318" y="14"/>
                </a:lnTo>
                <a:lnTo>
                  <a:pt x="297" y="15"/>
                </a:lnTo>
                <a:lnTo>
                  <a:pt x="273" y="17"/>
                </a:lnTo>
                <a:lnTo>
                  <a:pt x="248" y="21"/>
                </a:lnTo>
                <a:lnTo>
                  <a:pt x="236" y="24"/>
                </a:lnTo>
                <a:lnTo>
                  <a:pt x="222" y="28"/>
                </a:lnTo>
                <a:lnTo>
                  <a:pt x="210" y="33"/>
                </a:lnTo>
                <a:lnTo>
                  <a:pt x="198" y="39"/>
                </a:lnTo>
                <a:lnTo>
                  <a:pt x="198" y="39"/>
                </a:lnTo>
                <a:lnTo>
                  <a:pt x="185" y="46"/>
                </a:lnTo>
                <a:lnTo>
                  <a:pt x="172" y="53"/>
                </a:lnTo>
                <a:lnTo>
                  <a:pt x="161" y="62"/>
                </a:lnTo>
                <a:lnTo>
                  <a:pt x="150" y="69"/>
                </a:lnTo>
                <a:lnTo>
                  <a:pt x="141" y="78"/>
                </a:lnTo>
                <a:lnTo>
                  <a:pt x="133" y="86"/>
                </a:lnTo>
                <a:lnTo>
                  <a:pt x="120" y="103"/>
                </a:lnTo>
                <a:lnTo>
                  <a:pt x="110" y="119"/>
                </a:lnTo>
                <a:lnTo>
                  <a:pt x="103" y="136"/>
                </a:lnTo>
                <a:lnTo>
                  <a:pt x="97" y="150"/>
                </a:lnTo>
                <a:lnTo>
                  <a:pt x="93" y="165"/>
                </a:lnTo>
                <a:lnTo>
                  <a:pt x="93" y="165"/>
                </a:lnTo>
                <a:lnTo>
                  <a:pt x="92" y="170"/>
                </a:lnTo>
                <a:lnTo>
                  <a:pt x="92" y="174"/>
                </a:lnTo>
                <a:lnTo>
                  <a:pt x="93" y="189"/>
                </a:lnTo>
                <a:lnTo>
                  <a:pt x="97" y="205"/>
                </a:lnTo>
                <a:lnTo>
                  <a:pt x="100" y="222"/>
                </a:lnTo>
                <a:lnTo>
                  <a:pt x="108" y="249"/>
                </a:lnTo>
                <a:lnTo>
                  <a:pt x="111" y="261"/>
                </a:lnTo>
                <a:lnTo>
                  <a:pt x="111" y="261"/>
                </a:lnTo>
                <a:lnTo>
                  <a:pt x="97" y="274"/>
                </a:lnTo>
                <a:lnTo>
                  <a:pt x="65" y="304"/>
                </a:lnTo>
                <a:lnTo>
                  <a:pt x="47" y="321"/>
                </a:lnTo>
                <a:lnTo>
                  <a:pt x="30" y="339"/>
                </a:lnTo>
                <a:lnTo>
                  <a:pt x="17" y="356"/>
                </a:lnTo>
                <a:lnTo>
                  <a:pt x="12" y="363"/>
                </a:lnTo>
                <a:lnTo>
                  <a:pt x="9" y="370"/>
                </a:lnTo>
                <a:lnTo>
                  <a:pt x="9" y="370"/>
                </a:lnTo>
                <a:lnTo>
                  <a:pt x="5" y="384"/>
                </a:lnTo>
                <a:lnTo>
                  <a:pt x="1" y="398"/>
                </a:lnTo>
                <a:lnTo>
                  <a:pt x="0" y="414"/>
                </a:lnTo>
                <a:lnTo>
                  <a:pt x="0" y="431"/>
                </a:lnTo>
                <a:lnTo>
                  <a:pt x="1" y="447"/>
                </a:lnTo>
                <a:lnTo>
                  <a:pt x="4" y="462"/>
                </a:lnTo>
                <a:lnTo>
                  <a:pt x="6" y="477"/>
                </a:lnTo>
                <a:lnTo>
                  <a:pt x="9" y="489"/>
                </a:lnTo>
                <a:lnTo>
                  <a:pt x="9" y="489"/>
                </a:lnTo>
                <a:lnTo>
                  <a:pt x="12" y="501"/>
                </a:lnTo>
                <a:lnTo>
                  <a:pt x="17" y="511"/>
                </a:lnTo>
                <a:lnTo>
                  <a:pt x="26" y="529"/>
                </a:lnTo>
                <a:lnTo>
                  <a:pt x="33" y="541"/>
                </a:lnTo>
                <a:lnTo>
                  <a:pt x="36" y="544"/>
                </a:lnTo>
                <a:lnTo>
                  <a:pt x="53" y="501"/>
                </a:lnTo>
                <a:lnTo>
                  <a:pt x="64" y="473"/>
                </a:lnTo>
                <a:lnTo>
                  <a:pt x="64" y="473"/>
                </a:lnTo>
                <a:lnTo>
                  <a:pt x="100" y="466"/>
                </a:lnTo>
                <a:lnTo>
                  <a:pt x="132" y="460"/>
                </a:lnTo>
                <a:lnTo>
                  <a:pt x="158" y="454"/>
                </a:lnTo>
                <a:lnTo>
                  <a:pt x="158" y="454"/>
                </a:lnTo>
                <a:lnTo>
                  <a:pt x="172" y="448"/>
                </a:lnTo>
                <a:lnTo>
                  <a:pt x="187" y="439"/>
                </a:lnTo>
                <a:lnTo>
                  <a:pt x="225" y="417"/>
                </a:lnTo>
                <a:lnTo>
                  <a:pt x="269" y="390"/>
                </a:lnTo>
                <a:lnTo>
                  <a:pt x="269" y="390"/>
                </a:lnTo>
                <a:lnTo>
                  <a:pt x="269" y="430"/>
                </a:lnTo>
                <a:lnTo>
                  <a:pt x="268" y="468"/>
                </a:lnTo>
                <a:lnTo>
                  <a:pt x="267" y="506"/>
                </a:lnTo>
                <a:lnTo>
                  <a:pt x="267" y="506"/>
                </a:lnTo>
                <a:lnTo>
                  <a:pt x="266" y="515"/>
                </a:lnTo>
                <a:lnTo>
                  <a:pt x="267" y="524"/>
                </a:lnTo>
                <a:lnTo>
                  <a:pt x="269" y="543"/>
                </a:lnTo>
                <a:lnTo>
                  <a:pt x="274" y="561"/>
                </a:lnTo>
                <a:lnTo>
                  <a:pt x="280" y="578"/>
                </a:lnTo>
                <a:lnTo>
                  <a:pt x="286" y="593"/>
                </a:lnTo>
                <a:lnTo>
                  <a:pt x="291" y="604"/>
                </a:lnTo>
                <a:lnTo>
                  <a:pt x="297" y="615"/>
                </a:lnTo>
                <a:lnTo>
                  <a:pt x="306" y="600"/>
                </a:lnTo>
                <a:lnTo>
                  <a:pt x="306" y="600"/>
                </a:lnTo>
                <a:lnTo>
                  <a:pt x="309" y="615"/>
                </a:lnTo>
                <a:lnTo>
                  <a:pt x="315" y="630"/>
                </a:lnTo>
                <a:lnTo>
                  <a:pt x="325" y="651"/>
                </a:lnTo>
                <a:lnTo>
                  <a:pt x="325" y="651"/>
                </a:lnTo>
                <a:lnTo>
                  <a:pt x="330" y="661"/>
                </a:lnTo>
                <a:lnTo>
                  <a:pt x="336" y="669"/>
                </a:lnTo>
                <a:lnTo>
                  <a:pt x="345" y="684"/>
                </a:lnTo>
                <a:lnTo>
                  <a:pt x="354" y="694"/>
                </a:lnTo>
                <a:lnTo>
                  <a:pt x="358" y="700"/>
                </a:lnTo>
                <a:lnTo>
                  <a:pt x="358" y="700"/>
                </a:lnTo>
                <a:lnTo>
                  <a:pt x="361" y="711"/>
                </a:lnTo>
                <a:lnTo>
                  <a:pt x="364" y="717"/>
                </a:lnTo>
                <a:lnTo>
                  <a:pt x="372" y="700"/>
                </a:lnTo>
                <a:lnTo>
                  <a:pt x="372" y="700"/>
                </a:lnTo>
                <a:lnTo>
                  <a:pt x="393" y="715"/>
                </a:lnTo>
                <a:lnTo>
                  <a:pt x="428" y="739"/>
                </a:lnTo>
                <a:lnTo>
                  <a:pt x="428" y="739"/>
                </a:lnTo>
                <a:lnTo>
                  <a:pt x="448" y="753"/>
                </a:lnTo>
                <a:lnTo>
                  <a:pt x="455" y="756"/>
                </a:lnTo>
                <a:lnTo>
                  <a:pt x="455" y="756"/>
                </a:lnTo>
                <a:lnTo>
                  <a:pt x="466" y="792"/>
                </a:lnTo>
                <a:lnTo>
                  <a:pt x="476" y="818"/>
                </a:lnTo>
                <a:lnTo>
                  <a:pt x="481" y="829"/>
                </a:lnTo>
                <a:lnTo>
                  <a:pt x="485" y="834"/>
                </a:lnTo>
                <a:lnTo>
                  <a:pt x="485" y="834"/>
                </a:lnTo>
                <a:lnTo>
                  <a:pt x="492" y="838"/>
                </a:lnTo>
                <a:lnTo>
                  <a:pt x="496" y="841"/>
                </a:lnTo>
                <a:lnTo>
                  <a:pt x="499" y="842"/>
                </a:lnTo>
                <a:lnTo>
                  <a:pt x="499" y="842"/>
                </a:lnTo>
                <a:lnTo>
                  <a:pt x="524" y="928"/>
                </a:lnTo>
                <a:lnTo>
                  <a:pt x="524" y="928"/>
                </a:lnTo>
                <a:lnTo>
                  <a:pt x="531" y="958"/>
                </a:lnTo>
                <a:lnTo>
                  <a:pt x="537" y="990"/>
                </a:lnTo>
                <a:lnTo>
                  <a:pt x="543" y="1022"/>
                </a:lnTo>
                <a:lnTo>
                  <a:pt x="543" y="1022"/>
                </a:lnTo>
                <a:lnTo>
                  <a:pt x="540" y="1034"/>
                </a:lnTo>
                <a:lnTo>
                  <a:pt x="535" y="1050"/>
                </a:lnTo>
                <a:lnTo>
                  <a:pt x="535" y="1050"/>
                </a:lnTo>
                <a:lnTo>
                  <a:pt x="535" y="1065"/>
                </a:lnTo>
                <a:lnTo>
                  <a:pt x="535" y="1073"/>
                </a:lnTo>
                <a:lnTo>
                  <a:pt x="535" y="1073"/>
                </a:lnTo>
                <a:lnTo>
                  <a:pt x="518" y="1103"/>
                </a:lnTo>
                <a:lnTo>
                  <a:pt x="494" y="1146"/>
                </a:lnTo>
                <a:lnTo>
                  <a:pt x="494" y="1146"/>
                </a:lnTo>
                <a:lnTo>
                  <a:pt x="488" y="1152"/>
                </a:lnTo>
                <a:lnTo>
                  <a:pt x="478" y="1162"/>
                </a:lnTo>
                <a:lnTo>
                  <a:pt x="453" y="1188"/>
                </a:lnTo>
                <a:lnTo>
                  <a:pt x="419" y="1221"/>
                </a:lnTo>
                <a:lnTo>
                  <a:pt x="419" y="1221"/>
                </a:lnTo>
                <a:lnTo>
                  <a:pt x="368" y="1234"/>
                </a:lnTo>
                <a:lnTo>
                  <a:pt x="330" y="1245"/>
                </a:lnTo>
                <a:lnTo>
                  <a:pt x="306" y="1251"/>
                </a:lnTo>
                <a:lnTo>
                  <a:pt x="306" y="1251"/>
                </a:lnTo>
                <a:lnTo>
                  <a:pt x="281" y="1253"/>
                </a:lnTo>
                <a:lnTo>
                  <a:pt x="272" y="1254"/>
                </a:lnTo>
                <a:lnTo>
                  <a:pt x="263" y="1256"/>
                </a:lnTo>
                <a:lnTo>
                  <a:pt x="263" y="1256"/>
                </a:lnTo>
                <a:lnTo>
                  <a:pt x="259" y="1259"/>
                </a:lnTo>
                <a:lnTo>
                  <a:pt x="249" y="1266"/>
                </a:lnTo>
                <a:lnTo>
                  <a:pt x="227" y="1287"/>
                </a:lnTo>
                <a:lnTo>
                  <a:pt x="208" y="1308"/>
                </a:lnTo>
                <a:lnTo>
                  <a:pt x="203" y="1315"/>
                </a:lnTo>
                <a:lnTo>
                  <a:pt x="202" y="1316"/>
                </a:lnTo>
                <a:lnTo>
                  <a:pt x="203" y="1317"/>
                </a:lnTo>
                <a:lnTo>
                  <a:pt x="203" y="1317"/>
                </a:lnTo>
                <a:lnTo>
                  <a:pt x="208" y="1316"/>
                </a:lnTo>
                <a:lnTo>
                  <a:pt x="216" y="1310"/>
                </a:lnTo>
                <a:lnTo>
                  <a:pt x="239" y="1296"/>
                </a:lnTo>
                <a:lnTo>
                  <a:pt x="269" y="1273"/>
                </a:lnTo>
                <a:lnTo>
                  <a:pt x="269" y="1273"/>
                </a:lnTo>
                <a:lnTo>
                  <a:pt x="285" y="1273"/>
                </a:lnTo>
                <a:lnTo>
                  <a:pt x="314" y="1273"/>
                </a:lnTo>
                <a:lnTo>
                  <a:pt x="314" y="1273"/>
                </a:lnTo>
                <a:lnTo>
                  <a:pt x="321" y="1273"/>
                </a:lnTo>
                <a:lnTo>
                  <a:pt x="333" y="1270"/>
                </a:lnTo>
                <a:lnTo>
                  <a:pt x="364" y="1265"/>
                </a:lnTo>
                <a:lnTo>
                  <a:pt x="402" y="1256"/>
                </a:lnTo>
                <a:lnTo>
                  <a:pt x="402" y="1256"/>
                </a:lnTo>
                <a:lnTo>
                  <a:pt x="380" y="1300"/>
                </a:lnTo>
                <a:lnTo>
                  <a:pt x="380" y="1300"/>
                </a:lnTo>
                <a:lnTo>
                  <a:pt x="379" y="1305"/>
                </a:lnTo>
                <a:lnTo>
                  <a:pt x="378" y="1316"/>
                </a:lnTo>
                <a:lnTo>
                  <a:pt x="378" y="1344"/>
                </a:lnTo>
                <a:lnTo>
                  <a:pt x="379" y="1369"/>
                </a:lnTo>
                <a:lnTo>
                  <a:pt x="380" y="1375"/>
                </a:lnTo>
                <a:lnTo>
                  <a:pt x="382" y="1377"/>
                </a:lnTo>
                <a:lnTo>
                  <a:pt x="383" y="1375"/>
                </a:lnTo>
                <a:lnTo>
                  <a:pt x="383" y="1375"/>
                </a:lnTo>
                <a:lnTo>
                  <a:pt x="385" y="1369"/>
                </a:lnTo>
                <a:lnTo>
                  <a:pt x="388" y="1360"/>
                </a:lnTo>
                <a:lnTo>
                  <a:pt x="391" y="1335"/>
                </a:lnTo>
                <a:lnTo>
                  <a:pt x="396" y="1303"/>
                </a:lnTo>
                <a:lnTo>
                  <a:pt x="430" y="1256"/>
                </a:lnTo>
                <a:lnTo>
                  <a:pt x="430" y="1256"/>
                </a:lnTo>
                <a:lnTo>
                  <a:pt x="458" y="1274"/>
                </a:lnTo>
                <a:lnTo>
                  <a:pt x="478" y="1286"/>
                </a:lnTo>
                <a:lnTo>
                  <a:pt x="485" y="1291"/>
                </a:lnTo>
                <a:lnTo>
                  <a:pt x="490" y="1292"/>
                </a:lnTo>
                <a:lnTo>
                  <a:pt x="490" y="1292"/>
                </a:lnTo>
                <a:lnTo>
                  <a:pt x="499" y="1296"/>
                </a:lnTo>
                <a:lnTo>
                  <a:pt x="508" y="1300"/>
                </a:lnTo>
                <a:lnTo>
                  <a:pt x="516" y="1306"/>
                </a:lnTo>
                <a:lnTo>
                  <a:pt x="518" y="1310"/>
                </a:lnTo>
                <a:lnTo>
                  <a:pt x="518" y="1311"/>
                </a:lnTo>
                <a:lnTo>
                  <a:pt x="518" y="1311"/>
                </a:lnTo>
                <a:lnTo>
                  <a:pt x="519" y="1316"/>
                </a:lnTo>
                <a:lnTo>
                  <a:pt x="524" y="1323"/>
                </a:lnTo>
                <a:lnTo>
                  <a:pt x="536" y="1343"/>
                </a:lnTo>
                <a:lnTo>
                  <a:pt x="548" y="1360"/>
                </a:lnTo>
                <a:lnTo>
                  <a:pt x="553" y="1364"/>
                </a:lnTo>
                <a:lnTo>
                  <a:pt x="554" y="1366"/>
                </a:lnTo>
                <a:lnTo>
                  <a:pt x="554" y="1364"/>
                </a:lnTo>
                <a:lnTo>
                  <a:pt x="554" y="1364"/>
                </a:lnTo>
                <a:lnTo>
                  <a:pt x="552" y="1352"/>
                </a:lnTo>
                <a:lnTo>
                  <a:pt x="547" y="1333"/>
                </a:lnTo>
                <a:lnTo>
                  <a:pt x="541" y="1306"/>
                </a:lnTo>
                <a:lnTo>
                  <a:pt x="541" y="1306"/>
                </a:lnTo>
                <a:lnTo>
                  <a:pt x="514" y="1285"/>
                </a:lnTo>
                <a:lnTo>
                  <a:pt x="493" y="1269"/>
                </a:lnTo>
                <a:lnTo>
                  <a:pt x="477" y="1259"/>
                </a:lnTo>
                <a:lnTo>
                  <a:pt x="477" y="1259"/>
                </a:lnTo>
                <a:lnTo>
                  <a:pt x="465" y="1251"/>
                </a:lnTo>
                <a:lnTo>
                  <a:pt x="452" y="1241"/>
                </a:lnTo>
                <a:lnTo>
                  <a:pt x="438" y="1228"/>
                </a:lnTo>
                <a:lnTo>
                  <a:pt x="438" y="1228"/>
                </a:lnTo>
                <a:lnTo>
                  <a:pt x="467" y="1192"/>
                </a:lnTo>
                <a:lnTo>
                  <a:pt x="490" y="1164"/>
                </a:lnTo>
                <a:lnTo>
                  <a:pt x="500" y="1154"/>
                </a:lnTo>
                <a:lnTo>
                  <a:pt x="507" y="1148"/>
                </a:lnTo>
                <a:lnTo>
                  <a:pt x="507" y="1148"/>
                </a:lnTo>
                <a:lnTo>
                  <a:pt x="513" y="1142"/>
                </a:lnTo>
                <a:lnTo>
                  <a:pt x="522" y="1133"/>
                </a:lnTo>
                <a:lnTo>
                  <a:pt x="540" y="1109"/>
                </a:lnTo>
                <a:lnTo>
                  <a:pt x="563" y="1078"/>
                </a:lnTo>
                <a:lnTo>
                  <a:pt x="563" y="1078"/>
                </a:lnTo>
                <a:lnTo>
                  <a:pt x="563" y="1078"/>
                </a:lnTo>
                <a:lnTo>
                  <a:pt x="565" y="1075"/>
                </a:lnTo>
                <a:lnTo>
                  <a:pt x="568" y="1068"/>
                </a:lnTo>
                <a:lnTo>
                  <a:pt x="571" y="1054"/>
                </a:lnTo>
                <a:lnTo>
                  <a:pt x="571" y="1054"/>
                </a:lnTo>
                <a:lnTo>
                  <a:pt x="572" y="1044"/>
                </a:lnTo>
                <a:lnTo>
                  <a:pt x="572" y="1034"/>
                </a:lnTo>
                <a:lnTo>
                  <a:pt x="571" y="1017"/>
                </a:lnTo>
                <a:lnTo>
                  <a:pt x="570" y="1005"/>
                </a:lnTo>
                <a:lnTo>
                  <a:pt x="569" y="1000"/>
                </a:lnTo>
                <a:lnTo>
                  <a:pt x="569" y="1000"/>
                </a:lnTo>
                <a:lnTo>
                  <a:pt x="556" y="956"/>
                </a:lnTo>
                <a:lnTo>
                  <a:pt x="546" y="922"/>
                </a:lnTo>
                <a:lnTo>
                  <a:pt x="541" y="898"/>
                </a:lnTo>
                <a:lnTo>
                  <a:pt x="541" y="898"/>
                </a:lnTo>
                <a:lnTo>
                  <a:pt x="533" y="834"/>
                </a:lnTo>
                <a:lnTo>
                  <a:pt x="533" y="834"/>
                </a:lnTo>
                <a:lnTo>
                  <a:pt x="531" y="832"/>
                </a:lnTo>
                <a:lnTo>
                  <a:pt x="531" y="825"/>
                </a:lnTo>
                <a:lnTo>
                  <a:pt x="531" y="814"/>
                </a:lnTo>
                <a:lnTo>
                  <a:pt x="535" y="797"/>
                </a:lnTo>
                <a:lnTo>
                  <a:pt x="535" y="797"/>
                </a:lnTo>
                <a:lnTo>
                  <a:pt x="539" y="780"/>
                </a:lnTo>
                <a:lnTo>
                  <a:pt x="540" y="767"/>
                </a:lnTo>
                <a:lnTo>
                  <a:pt x="541" y="756"/>
                </a:lnTo>
                <a:lnTo>
                  <a:pt x="541" y="756"/>
                </a:lnTo>
                <a:lnTo>
                  <a:pt x="559" y="761"/>
                </a:lnTo>
                <a:lnTo>
                  <a:pt x="591" y="767"/>
                </a:lnTo>
                <a:lnTo>
                  <a:pt x="591" y="767"/>
                </a:lnTo>
                <a:lnTo>
                  <a:pt x="607" y="768"/>
                </a:lnTo>
                <a:lnTo>
                  <a:pt x="628" y="768"/>
                </a:lnTo>
                <a:lnTo>
                  <a:pt x="646" y="769"/>
                </a:lnTo>
                <a:lnTo>
                  <a:pt x="652" y="771"/>
                </a:lnTo>
                <a:lnTo>
                  <a:pt x="653" y="772"/>
                </a:lnTo>
                <a:lnTo>
                  <a:pt x="655" y="773"/>
                </a:lnTo>
                <a:lnTo>
                  <a:pt x="655" y="773"/>
                </a:lnTo>
                <a:lnTo>
                  <a:pt x="653" y="783"/>
                </a:lnTo>
                <a:lnTo>
                  <a:pt x="652" y="798"/>
                </a:lnTo>
                <a:lnTo>
                  <a:pt x="652" y="807"/>
                </a:lnTo>
                <a:lnTo>
                  <a:pt x="653" y="815"/>
                </a:lnTo>
                <a:lnTo>
                  <a:pt x="656" y="823"/>
                </a:lnTo>
                <a:lnTo>
                  <a:pt x="659" y="829"/>
                </a:lnTo>
                <a:lnTo>
                  <a:pt x="659" y="829"/>
                </a:lnTo>
                <a:lnTo>
                  <a:pt x="685" y="850"/>
                </a:lnTo>
                <a:lnTo>
                  <a:pt x="685" y="850"/>
                </a:lnTo>
                <a:lnTo>
                  <a:pt x="685" y="850"/>
                </a:lnTo>
                <a:lnTo>
                  <a:pt x="685" y="852"/>
                </a:lnTo>
                <a:lnTo>
                  <a:pt x="691" y="865"/>
                </a:lnTo>
                <a:lnTo>
                  <a:pt x="691" y="865"/>
                </a:lnTo>
                <a:lnTo>
                  <a:pt x="703" y="898"/>
                </a:lnTo>
                <a:lnTo>
                  <a:pt x="722" y="953"/>
                </a:lnTo>
                <a:lnTo>
                  <a:pt x="751" y="1039"/>
                </a:lnTo>
                <a:lnTo>
                  <a:pt x="751" y="1039"/>
                </a:lnTo>
                <a:lnTo>
                  <a:pt x="756" y="1050"/>
                </a:lnTo>
                <a:lnTo>
                  <a:pt x="757" y="1054"/>
                </a:lnTo>
                <a:lnTo>
                  <a:pt x="757" y="1056"/>
                </a:lnTo>
                <a:lnTo>
                  <a:pt x="757" y="1056"/>
                </a:lnTo>
                <a:lnTo>
                  <a:pt x="754" y="1061"/>
                </a:lnTo>
                <a:lnTo>
                  <a:pt x="752" y="1063"/>
                </a:lnTo>
                <a:lnTo>
                  <a:pt x="750" y="1067"/>
                </a:lnTo>
                <a:lnTo>
                  <a:pt x="749" y="1072"/>
                </a:lnTo>
                <a:lnTo>
                  <a:pt x="749" y="1078"/>
                </a:lnTo>
                <a:lnTo>
                  <a:pt x="750" y="1086"/>
                </a:lnTo>
                <a:lnTo>
                  <a:pt x="754" y="1095"/>
                </a:lnTo>
                <a:lnTo>
                  <a:pt x="754" y="1095"/>
                </a:lnTo>
                <a:lnTo>
                  <a:pt x="763" y="1113"/>
                </a:lnTo>
                <a:lnTo>
                  <a:pt x="772" y="1127"/>
                </a:lnTo>
                <a:lnTo>
                  <a:pt x="779" y="1140"/>
                </a:lnTo>
                <a:lnTo>
                  <a:pt x="779" y="1140"/>
                </a:lnTo>
                <a:lnTo>
                  <a:pt x="779" y="1147"/>
                </a:lnTo>
                <a:lnTo>
                  <a:pt x="779" y="1164"/>
                </a:lnTo>
                <a:lnTo>
                  <a:pt x="782" y="1189"/>
                </a:lnTo>
                <a:lnTo>
                  <a:pt x="784" y="1202"/>
                </a:lnTo>
                <a:lnTo>
                  <a:pt x="787" y="1217"/>
                </a:lnTo>
                <a:lnTo>
                  <a:pt x="787" y="1217"/>
                </a:lnTo>
                <a:lnTo>
                  <a:pt x="792" y="1242"/>
                </a:lnTo>
                <a:lnTo>
                  <a:pt x="797" y="1263"/>
                </a:lnTo>
                <a:lnTo>
                  <a:pt x="801" y="1282"/>
                </a:lnTo>
                <a:lnTo>
                  <a:pt x="807" y="1303"/>
                </a:lnTo>
                <a:lnTo>
                  <a:pt x="807" y="1303"/>
                </a:lnTo>
                <a:lnTo>
                  <a:pt x="810" y="1315"/>
                </a:lnTo>
                <a:lnTo>
                  <a:pt x="813" y="1327"/>
                </a:lnTo>
                <a:lnTo>
                  <a:pt x="816" y="1348"/>
                </a:lnTo>
                <a:lnTo>
                  <a:pt x="817" y="1367"/>
                </a:lnTo>
                <a:lnTo>
                  <a:pt x="729" y="1395"/>
                </a:lnTo>
                <a:lnTo>
                  <a:pt x="668" y="1433"/>
                </a:lnTo>
                <a:lnTo>
                  <a:pt x="668" y="1433"/>
                </a:lnTo>
                <a:lnTo>
                  <a:pt x="647" y="1450"/>
                </a:lnTo>
                <a:lnTo>
                  <a:pt x="635" y="1462"/>
                </a:lnTo>
                <a:lnTo>
                  <a:pt x="633" y="1466"/>
                </a:lnTo>
                <a:lnTo>
                  <a:pt x="634" y="1467"/>
                </a:lnTo>
                <a:lnTo>
                  <a:pt x="635" y="1467"/>
                </a:lnTo>
                <a:lnTo>
                  <a:pt x="635" y="1467"/>
                </a:lnTo>
                <a:lnTo>
                  <a:pt x="639" y="1466"/>
                </a:lnTo>
                <a:lnTo>
                  <a:pt x="645" y="1464"/>
                </a:lnTo>
                <a:lnTo>
                  <a:pt x="657" y="1455"/>
                </a:lnTo>
                <a:lnTo>
                  <a:pt x="670" y="1445"/>
                </a:lnTo>
                <a:lnTo>
                  <a:pt x="734" y="1414"/>
                </a:lnTo>
                <a:lnTo>
                  <a:pt x="815" y="1395"/>
                </a:lnTo>
                <a:lnTo>
                  <a:pt x="815" y="1395"/>
                </a:lnTo>
                <a:lnTo>
                  <a:pt x="811" y="1433"/>
                </a:lnTo>
                <a:lnTo>
                  <a:pt x="811" y="1433"/>
                </a:lnTo>
                <a:lnTo>
                  <a:pt x="814" y="1448"/>
                </a:lnTo>
                <a:lnTo>
                  <a:pt x="817" y="1471"/>
                </a:lnTo>
                <a:lnTo>
                  <a:pt x="824" y="1501"/>
                </a:lnTo>
                <a:lnTo>
                  <a:pt x="832" y="1437"/>
                </a:lnTo>
                <a:lnTo>
                  <a:pt x="837" y="1398"/>
                </a:lnTo>
                <a:lnTo>
                  <a:pt x="867" y="1406"/>
                </a:lnTo>
                <a:lnTo>
                  <a:pt x="867" y="1406"/>
                </a:lnTo>
                <a:lnTo>
                  <a:pt x="897" y="1413"/>
                </a:lnTo>
                <a:lnTo>
                  <a:pt x="920" y="1418"/>
                </a:lnTo>
                <a:lnTo>
                  <a:pt x="933" y="1423"/>
                </a:lnTo>
                <a:lnTo>
                  <a:pt x="933" y="1423"/>
                </a:lnTo>
                <a:lnTo>
                  <a:pt x="978" y="1445"/>
                </a:lnTo>
                <a:lnTo>
                  <a:pt x="978" y="1445"/>
                </a:lnTo>
                <a:lnTo>
                  <a:pt x="948" y="1421"/>
                </a:lnTo>
                <a:lnTo>
                  <a:pt x="927" y="1406"/>
                </a:lnTo>
                <a:lnTo>
                  <a:pt x="919" y="1400"/>
                </a:lnTo>
                <a:lnTo>
                  <a:pt x="914" y="1398"/>
                </a:lnTo>
                <a:lnTo>
                  <a:pt x="914" y="1398"/>
                </a:lnTo>
                <a:lnTo>
                  <a:pt x="903" y="1395"/>
                </a:lnTo>
                <a:lnTo>
                  <a:pt x="881" y="1387"/>
                </a:lnTo>
                <a:lnTo>
                  <a:pt x="854" y="1378"/>
                </a:lnTo>
                <a:lnTo>
                  <a:pt x="914" y="1358"/>
                </a:lnTo>
                <a:lnTo>
                  <a:pt x="937" y="1350"/>
                </a:lnTo>
                <a:lnTo>
                  <a:pt x="892" y="1345"/>
                </a:lnTo>
                <a:lnTo>
                  <a:pt x="839" y="1362"/>
                </a:lnTo>
                <a:lnTo>
                  <a:pt x="839" y="1362"/>
                </a:lnTo>
                <a:lnTo>
                  <a:pt x="839" y="1352"/>
                </a:lnTo>
                <a:lnTo>
                  <a:pt x="839" y="1331"/>
                </a:lnTo>
                <a:lnTo>
                  <a:pt x="837" y="1304"/>
                </a:lnTo>
                <a:lnTo>
                  <a:pt x="834" y="1291"/>
                </a:lnTo>
                <a:lnTo>
                  <a:pt x="832" y="1279"/>
                </a:lnTo>
                <a:lnTo>
                  <a:pt x="832" y="1279"/>
                </a:lnTo>
                <a:lnTo>
                  <a:pt x="827" y="1264"/>
                </a:lnTo>
                <a:lnTo>
                  <a:pt x="824" y="1246"/>
                </a:lnTo>
                <a:lnTo>
                  <a:pt x="815" y="1201"/>
                </a:lnTo>
                <a:lnTo>
                  <a:pt x="807" y="1146"/>
                </a:lnTo>
                <a:lnTo>
                  <a:pt x="807" y="1146"/>
                </a:lnTo>
                <a:lnTo>
                  <a:pt x="811" y="1097"/>
                </a:lnTo>
                <a:lnTo>
                  <a:pt x="811" y="1097"/>
                </a:lnTo>
                <a:lnTo>
                  <a:pt x="813" y="1089"/>
                </a:lnTo>
                <a:lnTo>
                  <a:pt x="811" y="1079"/>
                </a:lnTo>
                <a:lnTo>
                  <a:pt x="809" y="1071"/>
                </a:lnTo>
                <a:lnTo>
                  <a:pt x="807" y="1062"/>
                </a:lnTo>
                <a:lnTo>
                  <a:pt x="802" y="1054"/>
                </a:lnTo>
                <a:lnTo>
                  <a:pt x="797" y="1045"/>
                </a:lnTo>
                <a:lnTo>
                  <a:pt x="785" y="1028"/>
                </a:lnTo>
                <a:lnTo>
                  <a:pt x="785" y="1028"/>
                </a:lnTo>
                <a:lnTo>
                  <a:pt x="778" y="1019"/>
                </a:lnTo>
                <a:lnTo>
                  <a:pt x="772" y="1008"/>
                </a:lnTo>
                <a:lnTo>
                  <a:pt x="768" y="996"/>
                </a:lnTo>
                <a:lnTo>
                  <a:pt x="763" y="982"/>
                </a:lnTo>
                <a:lnTo>
                  <a:pt x="757" y="958"/>
                </a:lnTo>
                <a:lnTo>
                  <a:pt x="751" y="936"/>
                </a:lnTo>
                <a:lnTo>
                  <a:pt x="751" y="936"/>
                </a:lnTo>
                <a:lnTo>
                  <a:pt x="745" y="915"/>
                </a:lnTo>
                <a:lnTo>
                  <a:pt x="740" y="890"/>
                </a:lnTo>
                <a:lnTo>
                  <a:pt x="734" y="861"/>
                </a:lnTo>
                <a:lnTo>
                  <a:pt x="734" y="861"/>
                </a:lnTo>
                <a:lnTo>
                  <a:pt x="735" y="860"/>
                </a:lnTo>
                <a:lnTo>
                  <a:pt x="739" y="853"/>
                </a:lnTo>
                <a:lnTo>
                  <a:pt x="743" y="842"/>
                </a:lnTo>
                <a:lnTo>
                  <a:pt x="745" y="825"/>
                </a:lnTo>
                <a:lnTo>
                  <a:pt x="745" y="825"/>
                </a:lnTo>
                <a:lnTo>
                  <a:pt x="747" y="807"/>
                </a:lnTo>
                <a:lnTo>
                  <a:pt x="747" y="791"/>
                </a:lnTo>
                <a:lnTo>
                  <a:pt x="749" y="775"/>
                </a:lnTo>
                <a:lnTo>
                  <a:pt x="749" y="775"/>
                </a:lnTo>
                <a:lnTo>
                  <a:pt x="774" y="777"/>
                </a:lnTo>
                <a:lnTo>
                  <a:pt x="797" y="778"/>
                </a:lnTo>
                <a:lnTo>
                  <a:pt x="817" y="782"/>
                </a:lnTo>
                <a:lnTo>
                  <a:pt x="817" y="782"/>
                </a:lnTo>
                <a:lnTo>
                  <a:pt x="838" y="785"/>
                </a:lnTo>
                <a:lnTo>
                  <a:pt x="861" y="790"/>
                </a:lnTo>
                <a:lnTo>
                  <a:pt x="886" y="794"/>
                </a:lnTo>
                <a:lnTo>
                  <a:pt x="900" y="795"/>
                </a:lnTo>
                <a:lnTo>
                  <a:pt x="912" y="795"/>
                </a:lnTo>
                <a:lnTo>
                  <a:pt x="912" y="795"/>
                </a:lnTo>
                <a:lnTo>
                  <a:pt x="932" y="795"/>
                </a:lnTo>
                <a:lnTo>
                  <a:pt x="947" y="796"/>
                </a:lnTo>
                <a:lnTo>
                  <a:pt x="956" y="797"/>
                </a:lnTo>
                <a:lnTo>
                  <a:pt x="961" y="801"/>
                </a:lnTo>
                <a:lnTo>
                  <a:pt x="961" y="801"/>
                </a:lnTo>
                <a:lnTo>
                  <a:pt x="983" y="818"/>
                </a:lnTo>
                <a:lnTo>
                  <a:pt x="997" y="831"/>
                </a:lnTo>
                <a:lnTo>
                  <a:pt x="1012" y="844"/>
                </a:lnTo>
                <a:lnTo>
                  <a:pt x="1012" y="844"/>
                </a:lnTo>
                <a:lnTo>
                  <a:pt x="1025" y="859"/>
                </a:lnTo>
                <a:lnTo>
                  <a:pt x="1042" y="876"/>
                </a:lnTo>
                <a:lnTo>
                  <a:pt x="1061" y="895"/>
                </a:lnTo>
                <a:lnTo>
                  <a:pt x="1087" y="917"/>
                </a:lnTo>
                <a:lnTo>
                  <a:pt x="1087" y="917"/>
                </a:lnTo>
                <a:lnTo>
                  <a:pt x="1130" y="953"/>
                </a:lnTo>
                <a:lnTo>
                  <a:pt x="1147" y="968"/>
                </a:lnTo>
                <a:lnTo>
                  <a:pt x="1147" y="936"/>
                </a:lnTo>
                <a:lnTo>
                  <a:pt x="1147" y="936"/>
                </a:lnTo>
                <a:lnTo>
                  <a:pt x="1153" y="944"/>
                </a:lnTo>
                <a:lnTo>
                  <a:pt x="1169" y="962"/>
                </a:lnTo>
                <a:lnTo>
                  <a:pt x="1180" y="971"/>
                </a:lnTo>
                <a:lnTo>
                  <a:pt x="1192" y="982"/>
                </a:lnTo>
                <a:lnTo>
                  <a:pt x="1204" y="992"/>
                </a:lnTo>
                <a:lnTo>
                  <a:pt x="1216" y="1000"/>
                </a:lnTo>
                <a:lnTo>
                  <a:pt x="1216" y="1000"/>
                </a:lnTo>
                <a:lnTo>
                  <a:pt x="1238" y="1011"/>
                </a:lnTo>
                <a:lnTo>
                  <a:pt x="1250" y="1017"/>
                </a:lnTo>
                <a:lnTo>
                  <a:pt x="1256" y="1020"/>
                </a:lnTo>
                <a:lnTo>
                  <a:pt x="1258" y="1020"/>
                </a:lnTo>
                <a:lnTo>
                  <a:pt x="1258" y="1020"/>
                </a:lnTo>
                <a:lnTo>
                  <a:pt x="1258" y="1015"/>
                </a:lnTo>
                <a:lnTo>
                  <a:pt x="1255" y="1004"/>
                </a:lnTo>
                <a:lnTo>
                  <a:pt x="1252" y="997"/>
                </a:lnTo>
                <a:lnTo>
                  <a:pt x="1247" y="988"/>
                </a:lnTo>
                <a:lnTo>
                  <a:pt x="1241" y="979"/>
                </a:lnTo>
                <a:lnTo>
                  <a:pt x="1233" y="970"/>
                </a:lnTo>
                <a:lnTo>
                  <a:pt x="1233" y="970"/>
                </a:lnTo>
                <a:lnTo>
                  <a:pt x="1224" y="961"/>
                </a:lnTo>
                <a:lnTo>
                  <a:pt x="1217" y="952"/>
                </a:lnTo>
                <a:lnTo>
                  <a:pt x="1206" y="938"/>
                </a:lnTo>
                <a:lnTo>
                  <a:pt x="1199" y="927"/>
                </a:lnTo>
                <a:lnTo>
                  <a:pt x="1197" y="923"/>
                </a:lnTo>
                <a:lnTo>
                  <a:pt x="1197" y="923"/>
                </a:lnTo>
                <a:lnTo>
                  <a:pt x="1228" y="938"/>
                </a:lnTo>
                <a:lnTo>
                  <a:pt x="1251" y="948"/>
                </a:lnTo>
                <a:lnTo>
                  <a:pt x="1261" y="952"/>
                </a:lnTo>
                <a:lnTo>
                  <a:pt x="1267" y="953"/>
                </a:lnTo>
                <a:lnTo>
                  <a:pt x="1267" y="953"/>
                </a:lnTo>
                <a:lnTo>
                  <a:pt x="1270" y="952"/>
                </a:lnTo>
                <a:lnTo>
                  <a:pt x="1274" y="951"/>
                </a:lnTo>
                <a:lnTo>
                  <a:pt x="1276" y="948"/>
                </a:lnTo>
                <a:lnTo>
                  <a:pt x="1279" y="945"/>
                </a:lnTo>
                <a:lnTo>
                  <a:pt x="1280" y="941"/>
                </a:lnTo>
                <a:lnTo>
                  <a:pt x="1280" y="938"/>
                </a:lnTo>
                <a:lnTo>
                  <a:pt x="1277" y="935"/>
                </a:lnTo>
                <a:lnTo>
                  <a:pt x="1275" y="934"/>
                </a:lnTo>
                <a:lnTo>
                  <a:pt x="1275" y="934"/>
                </a:lnTo>
                <a:lnTo>
                  <a:pt x="1269" y="931"/>
                </a:lnTo>
                <a:lnTo>
                  <a:pt x="1262" y="927"/>
                </a:lnTo>
                <a:lnTo>
                  <a:pt x="1241" y="912"/>
                </a:lnTo>
                <a:lnTo>
                  <a:pt x="1218" y="895"/>
                </a:lnTo>
                <a:lnTo>
                  <a:pt x="1200" y="878"/>
                </a:lnTo>
                <a:lnTo>
                  <a:pt x="1200" y="87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A2EEBDEB-5587-4F5D-B5B2-2E86627A90CA}"/>
              </a:ext>
            </a:extLst>
          </p:cNvPr>
          <p:cNvSpPr>
            <a:spLocks noEditPoints="1"/>
          </p:cNvSpPr>
          <p:nvPr/>
        </p:nvSpPr>
        <p:spPr bwMode="auto">
          <a:xfrm>
            <a:off x="6728682" y="3928853"/>
            <a:ext cx="2254321" cy="2382838"/>
          </a:xfrm>
          <a:custGeom>
            <a:avLst/>
            <a:gdLst>
              <a:gd name="T0" fmla="*/ 1196 w 1491"/>
              <a:gd name="T1" fmla="*/ 1 h 1576"/>
              <a:gd name="T2" fmla="*/ 1198 w 1491"/>
              <a:gd name="T3" fmla="*/ 36 h 1576"/>
              <a:gd name="T4" fmla="*/ 1187 w 1491"/>
              <a:gd name="T5" fmla="*/ 71 h 1576"/>
              <a:gd name="T6" fmla="*/ 1196 w 1491"/>
              <a:gd name="T7" fmla="*/ 159 h 1576"/>
              <a:gd name="T8" fmla="*/ 1169 w 1491"/>
              <a:gd name="T9" fmla="*/ 298 h 1576"/>
              <a:gd name="T10" fmla="*/ 1067 w 1491"/>
              <a:gd name="T11" fmla="*/ 440 h 1576"/>
              <a:gd name="T12" fmla="*/ 869 w 1491"/>
              <a:gd name="T13" fmla="*/ 406 h 1576"/>
              <a:gd name="T14" fmla="*/ 639 w 1491"/>
              <a:gd name="T15" fmla="*/ 268 h 1576"/>
              <a:gd name="T16" fmla="*/ 303 w 1491"/>
              <a:gd name="T17" fmla="*/ 412 h 1576"/>
              <a:gd name="T18" fmla="*/ 0 w 1491"/>
              <a:gd name="T19" fmla="*/ 624 h 1576"/>
              <a:gd name="T20" fmla="*/ 239 w 1491"/>
              <a:gd name="T21" fmla="*/ 515 h 1576"/>
              <a:gd name="T22" fmla="*/ 62 w 1491"/>
              <a:gd name="T23" fmla="*/ 683 h 1576"/>
              <a:gd name="T24" fmla="*/ 77 w 1491"/>
              <a:gd name="T25" fmla="*/ 793 h 1576"/>
              <a:gd name="T26" fmla="*/ 324 w 1491"/>
              <a:gd name="T27" fmla="*/ 635 h 1576"/>
              <a:gd name="T28" fmla="*/ 286 w 1491"/>
              <a:gd name="T29" fmla="*/ 802 h 1576"/>
              <a:gd name="T30" fmla="*/ 361 w 1491"/>
              <a:gd name="T31" fmla="*/ 782 h 1576"/>
              <a:gd name="T32" fmla="*/ 430 w 1491"/>
              <a:gd name="T33" fmla="*/ 759 h 1576"/>
              <a:gd name="T34" fmla="*/ 445 w 1491"/>
              <a:gd name="T35" fmla="*/ 788 h 1576"/>
              <a:gd name="T36" fmla="*/ 525 w 1491"/>
              <a:gd name="T37" fmla="*/ 728 h 1576"/>
              <a:gd name="T38" fmla="*/ 586 w 1491"/>
              <a:gd name="T39" fmla="*/ 701 h 1576"/>
              <a:gd name="T40" fmla="*/ 630 w 1491"/>
              <a:gd name="T41" fmla="*/ 721 h 1576"/>
              <a:gd name="T42" fmla="*/ 631 w 1491"/>
              <a:gd name="T43" fmla="*/ 791 h 1576"/>
              <a:gd name="T44" fmla="*/ 659 w 1491"/>
              <a:gd name="T45" fmla="*/ 812 h 1576"/>
              <a:gd name="T46" fmla="*/ 694 w 1491"/>
              <a:gd name="T47" fmla="*/ 814 h 1576"/>
              <a:gd name="T48" fmla="*/ 739 w 1491"/>
              <a:gd name="T49" fmla="*/ 805 h 1576"/>
              <a:gd name="T50" fmla="*/ 726 w 1491"/>
              <a:gd name="T51" fmla="*/ 843 h 1576"/>
              <a:gd name="T52" fmla="*/ 804 w 1491"/>
              <a:gd name="T53" fmla="*/ 871 h 1576"/>
              <a:gd name="T54" fmla="*/ 728 w 1491"/>
              <a:gd name="T55" fmla="*/ 1011 h 1576"/>
              <a:gd name="T56" fmla="*/ 828 w 1491"/>
              <a:gd name="T57" fmla="*/ 982 h 1576"/>
              <a:gd name="T58" fmla="*/ 846 w 1491"/>
              <a:gd name="T59" fmla="*/ 1000 h 1576"/>
              <a:gd name="T60" fmla="*/ 937 w 1491"/>
              <a:gd name="T61" fmla="*/ 967 h 1576"/>
              <a:gd name="T62" fmla="*/ 945 w 1491"/>
              <a:gd name="T63" fmla="*/ 1224 h 1576"/>
              <a:gd name="T64" fmla="*/ 948 w 1491"/>
              <a:gd name="T65" fmla="*/ 1473 h 1576"/>
              <a:gd name="T66" fmla="*/ 918 w 1491"/>
              <a:gd name="T67" fmla="*/ 1520 h 1576"/>
              <a:gd name="T68" fmla="*/ 991 w 1491"/>
              <a:gd name="T69" fmla="*/ 1530 h 1576"/>
              <a:gd name="T70" fmla="*/ 1012 w 1491"/>
              <a:gd name="T71" fmla="*/ 1521 h 1576"/>
              <a:gd name="T72" fmla="*/ 1100 w 1491"/>
              <a:gd name="T73" fmla="*/ 1466 h 1576"/>
              <a:gd name="T74" fmla="*/ 1207 w 1491"/>
              <a:gd name="T75" fmla="*/ 1468 h 1576"/>
              <a:gd name="T76" fmla="*/ 1222 w 1491"/>
              <a:gd name="T77" fmla="*/ 1440 h 1576"/>
              <a:gd name="T78" fmla="*/ 1136 w 1491"/>
              <a:gd name="T79" fmla="*/ 1284 h 1576"/>
              <a:gd name="T80" fmla="*/ 1129 w 1491"/>
              <a:gd name="T81" fmla="*/ 1141 h 1576"/>
              <a:gd name="T82" fmla="*/ 1147 w 1491"/>
              <a:gd name="T83" fmla="*/ 851 h 1576"/>
              <a:gd name="T84" fmla="*/ 1265 w 1491"/>
              <a:gd name="T85" fmla="*/ 687 h 1576"/>
              <a:gd name="T86" fmla="*/ 1259 w 1491"/>
              <a:gd name="T87" fmla="*/ 831 h 1576"/>
              <a:gd name="T88" fmla="*/ 1295 w 1491"/>
              <a:gd name="T89" fmla="*/ 843 h 1576"/>
              <a:gd name="T90" fmla="*/ 1352 w 1491"/>
              <a:gd name="T91" fmla="*/ 806 h 1576"/>
              <a:gd name="T92" fmla="*/ 1450 w 1491"/>
              <a:gd name="T93" fmla="*/ 520 h 1576"/>
              <a:gd name="T94" fmla="*/ 1440 w 1491"/>
              <a:gd name="T95" fmla="*/ 422 h 1576"/>
              <a:gd name="T96" fmla="*/ 1297 w 1491"/>
              <a:gd name="T97" fmla="*/ 365 h 1576"/>
              <a:gd name="T98" fmla="*/ 1426 w 1491"/>
              <a:gd name="T99" fmla="*/ 409 h 1576"/>
              <a:gd name="T100" fmla="*/ 1448 w 1491"/>
              <a:gd name="T101" fmla="*/ 271 h 1576"/>
              <a:gd name="T102" fmla="*/ 1413 w 1491"/>
              <a:gd name="T103" fmla="*/ 159 h 1576"/>
              <a:gd name="T104" fmla="*/ 1408 w 1491"/>
              <a:gd name="T105" fmla="*/ 84 h 1576"/>
              <a:gd name="T106" fmla="*/ 995 w 1491"/>
              <a:gd name="T107" fmla="*/ 929 h 1576"/>
              <a:gd name="T108" fmla="*/ 1052 w 1491"/>
              <a:gd name="T109" fmla="*/ 937 h 1576"/>
              <a:gd name="T110" fmla="*/ 1112 w 1491"/>
              <a:gd name="T111" fmla="*/ 1064 h 1576"/>
              <a:gd name="T112" fmla="*/ 1101 w 1491"/>
              <a:gd name="T113" fmla="*/ 1183 h 1576"/>
              <a:gd name="T114" fmla="*/ 1122 w 1491"/>
              <a:gd name="T115" fmla="*/ 1432 h 1576"/>
              <a:gd name="T116" fmla="*/ 1090 w 1491"/>
              <a:gd name="T117" fmla="*/ 1451 h 1576"/>
              <a:gd name="T118" fmla="*/ 1036 w 1491"/>
              <a:gd name="T119" fmla="*/ 1450 h 1576"/>
              <a:gd name="T120" fmla="*/ 980 w 1491"/>
              <a:gd name="T121" fmla="*/ 1259 h 1576"/>
              <a:gd name="T122" fmla="*/ 992 w 1491"/>
              <a:gd name="T123" fmla="*/ 1201 h 1576"/>
              <a:gd name="T124" fmla="*/ 1001 w 1491"/>
              <a:gd name="T125" fmla="*/ 1501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91" h="1576">
                <a:moveTo>
                  <a:pt x="1299" y="46"/>
                </a:moveTo>
                <a:lnTo>
                  <a:pt x="1263" y="37"/>
                </a:lnTo>
                <a:lnTo>
                  <a:pt x="1263" y="37"/>
                </a:lnTo>
                <a:lnTo>
                  <a:pt x="1252" y="29"/>
                </a:lnTo>
                <a:lnTo>
                  <a:pt x="1240" y="19"/>
                </a:lnTo>
                <a:lnTo>
                  <a:pt x="1224" y="9"/>
                </a:lnTo>
                <a:lnTo>
                  <a:pt x="1224" y="9"/>
                </a:lnTo>
                <a:lnTo>
                  <a:pt x="1211" y="3"/>
                </a:lnTo>
                <a:lnTo>
                  <a:pt x="1201" y="0"/>
                </a:lnTo>
                <a:lnTo>
                  <a:pt x="1196" y="0"/>
                </a:lnTo>
                <a:lnTo>
                  <a:pt x="1196" y="1"/>
                </a:lnTo>
                <a:lnTo>
                  <a:pt x="1196" y="1"/>
                </a:lnTo>
                <a:lnTo>
                  <a:pt x="1196" y="1"/>
                </a:lnTo>
                <a:lnTo>
                  <a:pt x="1208" y="13"/>
                </a:lnTo>
                <a:lnTo>
                  <a:pt x="1219" y="24"/>
                </a:lnTo>
                <a:lnTo>
                  <a:pt x="1219" y="24"/>
                </a:lnTo>
                <a:lnTo>
                  <a:pt x="1189" y="14"/>
                </a:lnTo>
                <a:lnTo>
                  <a:pt x="1171" y="11"/>
                </a:lnTo>
                <a:lnTo>
                  <a:pt x="1167" y="11"/>
                </a:lnTo>
                <a:lnTo>
                  <a:pt x="1167" y="11"/>
                </a:lnTo>
                <a:lnTo>
                  <a:pt x="1169" y="12"/>
                </a:lnTo>
                <a:lnTo>
                  <a:pt x="1169" y="12"/>
                </a:lnTo>
                <a:lnTo>
                  <a:pt x="1182" y="23"/>
                </a:lnTo>
                <a:lnTo>
                  <a:pt x="1198" y="36"/>
                </a:lnTo>
                <a:lnTo>
                  <a:pt x="1213" y="52"/>
                </a:lnTo>
                <a:lnTo>
                  <a:pt x="1213" y="52"/>
                </a:lnTo>
                <a:lnTo>
                  <a:pt x="1201" y="53"/>
                </a:lnTo>
                <a:lnTo>
                  <a:pt x="1180" y="60"/>
                </a:lnTo>
                <a:lnTo>
                  <a:pt x="1159" y="66"/>
                </a:lnTo>
                <a:lnTo>
                  <a:pt x="1154" y="68"/>
                </a:lnTo>
                <a:lnTo>
                  <a:pt x="1154" y="68"/>
                </a:lnTo>
                <a:lnTo>
                  <a:pt x="1155" y="68"/>
                </a:lnTo>
                <a:lnTo>
                  <a:pt x="1155" y="68"/>
                </a:lnTo>
                <a:lnTo>
                  <a:pt x="1161" y="68"/>
                </a:lnTo>
                <a:lnTo>
                  <a:pt x="1169" y="69"/>
                </a:lnTo>
                <a:lnTo>
                  <a:pt x="1187" y="71"/>
                </a:lnTo>
                <a:lnTo>
                  <a:pt x="1211" y="76"/>
                </a:lnTo>
                <a:lnTo>
                  <a:pt x="1211" y="76"/>
                </a:lnTo>
                <a:lnTo>
                  <a:pt x="1210" y="77"/>
                </a:lnTo>
                <a:lnTo>
                  <a:pt x="1207" y="81"/>
                </a:lnTo>
                <a:lnTo>
                  <a:pt x="1204" y="88"/>
                </a:lnTo>
                <a:lnTo>
                  <a:pt x="1200" y="101"/>
                </a:lnTo>
                <a:lnTo>
                  <a:pt x="1200" y="101"/>
                </a:lnTo>
                <a:lnTo>
                  <a:pt x="1199" y="110"/>
                </a:lnTo>
                <a:lnTo>
                  <a:pt x="1198" y="120"/>
                </a:lnTo>
                <a:lnTo>
                  <a:pt x="1198" y="141"/>
                </a:lnTo>
                <a:lnTo>
                  <a:pt x="1198" y="151"/>
                </a:lnTo>
                <a:lnTo>
                  <a:pt x="1196" y="159"/>
                </a:lnTo>
                <a:lnTo>
                  <a:pt x="1194" y="167"/>
                </a:lnTo>
                <a:lnTo>
                  <a:pt x="1192" y="170"/>
                </a:lnTo>
                <a:lnTo>
                  <a:pt x="1192" y="170"/>
                </a:lnTo>
                <a:lnTo>
                  <a:pt x="1184" y="176"/>
                </a:lnTo>
                <a:lnTo>
                  <a:pt x="1177" y="181"/>
                </a:lnTo>
                <a:lnTo>
                  <a:pt x="1169" y="185"/>
                </a:lnTo>
                <a:lnTo>
                  <a:pt x="1188" y="185"/>
                </a:lnTo>
                <a:lnTo>
                  <a:pt x="1196" y="198"/>
                </a:lnTo>
                <a:lnTo>
                  <a:pt x="1196" y="198"/>
                </a:lnTo>
                <a:lnTo>
                  <a:pt x="1187" y="239"/>
                </a:lnTo>
                <a:lnTo>
                  <a:pt x="1175" y="278"/>
                </a:lnTo>
                <a:lnTo>
                  <a:pt x="1169" y="298"/>
                </a:lnTo>
                <a:lnTo>
                  <a:pt x="1161" y="318"/>
                </a:lnTo>
                <a:lnTo>
                  <a:pt x="1161" y="318"/>
                </a:lnTo>
                <a:lnTo>
                  <a:pt x="1145" y="357"/>
                </a:lnTo>
                <a:lnTo>
                  <a:pt x="1136" y="376"/>
                </a:lnTo>
                <a:lnTo>
                  <a:pt x="1125" y="394"/>
                </a:lnTo>
                <a:lnTo>
                  <a:pt x="1113" y="410"/>
                </a:lnTo>
                <a:lnTo>
                  <a:pt x="1107" y="417"/>
                </a:lnTo>
                <a:lnTo>
                  <a:pt x="1100" y="423"/>
                </a:lnTo>
                <a:lnTo>
                  <a:pt x="1093" y="429"/>
                </a:lnTo>
                <a:lnTo>
                  <a:pt x="1084" y="434"/>
                </a:lnTo>
                <a:lnTo>
                  <a:pt x="1076" y="438"/>
                </a:lnTo>
                <a:lnTo>
                  <a:pt x="1067" y="440"/>
                </a:lnTo>
                <a:lnTo>
                  <a:pt x="1067" y="440"/>
                </a:lnTo>
                <a:lnTo>
                  <a:pt x="1056" y="442"/>
                </a:lnTo>
                <a:lnTo>
                  <a:pt x="1044" y="444"/>
                </a:lnTo>
                <a:lnTo>
                  <a:pt x="1031" y="444"/>
                </a:lnTo>
                <a:lnTo>
                  <a:pt x="1018" y="444"/>
                </a:lnTo>
                <a:lnTo>
                  <a:pt x="986" y="441"/>
                </a:lnTo>
                <a:lnTo>
                  <a:pt x="955" y="436"/>
                </a:lnTo>
                <a:lnTo>
                  <a:pt x="924" y="428"/>
                </a:lnTo>
                <a:lnTo>
                  <a:pt x="909" y="424"/>
                </a:lnTo>
                <a:lnTo>
                  <a:pt x="895" y="418"/>
                </a:lnTo>
                <a:lnTo>
                  <a:pt x="881" y="413"/>
                </a:lnTo>
                <a:lnTo>
                  <a:pt x="869" y="406"/>
                </a:lnTo>
                <a:lnTo>
                  <a:pt x="860" y="400"/>
                </a:lnTo>
                <a:lnTo>
                  <a:pt x="851" y="393"/>
                </a:lnTo>
                <a:lnTo>
                  <a:pt x="851" y="393"/>
                </a:lnTo>
                <a:lnTo>
                  <a:pt x="831" y="376"/>
                </a:lnTo>
                <a:lnTo>
                  <a:pt x="805" y="357"/>
                </a:lnTo>
                <a:lnTo>
                  <a:pt x="774" y="335"/>
                </a:lnTo>
                <a:lnTo>
                  <a:pt x="740" y="313"/>
                </a:lnTo>
                <a:lnTo>
                  <a:pt x="705" y="294"/>
                </a:lnTo>
                <a:lnTo>
                  <a:pt x="688" y="286"/>
                </a:lnTo>
                <a:lnTo>
                  <a:pt x="671" y="279"/>
                </a:lnTo>
                <a:lnTo>
                  <a:pt x="654" y="273"/>
                </a:lnTo>
                <a:lnTo>
                  <a:pt x="639" y="268"/>
                </a:lnTo>
                <a:lnTo>
                  <a:pt x="623" y="266"/>
                </a:lnTo>
                <a:lnTo>
                  <a:pt x="610" y="266"/>
                </a:lnTo>
                <a:lnTo>
                  <a:pt x="610" y="266"/>
                </a:lnTo>
                <a:lnTo>
                  <a:pt x="595" y="267"/>
                </a:lnTo>
                <a:lnTo>
                  <a:pt x="576" y="272"/>
                </a:lnTo>
                <a:lnTo>
                  <a:pt x="555" y="280"/>
                </a:lnTo>
                <a:lnTo>
                  <a:pt x="531" y="290"/>
                </a:lnTo>
                <a:lnTo>
                  <a:pt x="505" y="302"/>
                </a:lnTo>
                <a:lnTo>
                  <a:pt x="477" y="315"/>
                </a:lnTo>
                <a:lnTo>
                  <a:pt x="419" y="347"/>
                </a:lnTo>
                <a:lnTo>
                  <a:pt x="360" y="380"/>
                </a:lnTo>
                <a:lnTo>
                  <a:pt x="303" y="412"/>
                </a:lnTo>
                <a:lnTo>
                  <a:pt x="214" y="465"/>
                </a:lnTo>
                <a:lnTo>
                  <a:pt x="214" y="465"/>
                </a:lnTo>
                <a:lnTo>
                  <a:pt x="177" y="487"/>
                </a:lnTo>
                <a:lnTo>
                  <a:pt x="139" y="513"/>
                </a:lnTo>
                <a:lnTo>
                  <a:pt x="99" y="539"/>
                </a:lnTo>
                <a:lnTo>
                  <a:pt x="63" y="566"/>
                </a:lnTo>
                <a:lnTo>
                  <a:pt x="33" y="589"/>
                </a:lnTo>
                <a:lnTo>
                  <a:pt x="21" y="600"/>
                </a:lnTo>
                <a:lnTo>
                  <a:pt x="11" y="608"/>
                </a:lnTo>
                <a:lnTo>
                  <a:pt x="4" y="617"/>
                </a:lnTo>
                <a:lnTo>
                  <a:pt x="1" y="621"/>
                </a:lnTo>
                <a:lnTo>
                  <a:pt x="0" y="624"/>
                </a:lnTo>
                <a:lnTo>
                  <a:pt x="1" y="625"/>
                </a:lnTo>
                <a:lnTo>
                  <a:pt x="4" y="626"/>
                </a:lnTo>
                <a:lnTo>
                  <a:pt x="6" y="626"/>
                </a:lnTo>
                <a:lnTo>
                  <a:pt x="6" y="626"/>
                </a:lnTo>
                <a:lnTo>
                  <a:pt x="14" y="625"/>
                </a:lnTo>
                <a:lnTo>
                  <a:pt x="27" y="621"/>
                </a:lnTo>
                <a:lnTo>
                  <a:pt x="58" y="609"/>
                </a:lnTo>
                <a:lnTo>
                  <a:pt x="95" y="591"/>
                </a:lnTo>
                <a:lnTo>
                  <a:pt x="135" y="571"/>
                </a:lnTo>
                <a:lnTo>
                  <a:pt x="208" y="533"/>
                </a:lnTo>
                <a:lnTo>
                  <a:pt x="239" y="515"/>
                </a:lnTo>
                <a:lnTo>
                  <a:pt x="239" y="515"/>
                </a:lnTo>
                <a:lnTo>
                  <a:pt x="204" y="543"/>
                </a:lnTo>
                <a:lnTo>
                  <a:pt x="130" y="603"/>
                </a:lnTo>
                <a:lnTo>
                  <a:pt x="92" y="636"/>
                </a:lnTo>
                <a:lnTo>
                  <a:pt x="60" y="664"/>
                </a:lnTo>
                <a:lnTo>
                  <a:pt x="50" y="675"/>
                </a:lnTo>
                <a:lnTo>
                  <a:pt x="42" y="683"/>
                </a:lnTo>
                <a:lnTo>
                  <a:pt x="40" y="688"/>
                </a:lnTo>
                <a:lnTo>
                  <a:pt x="40" y="690"/>
                </a:lnTo>
                <a:lnTo>
                  <a:pt x="42" y="690"/>
                </a:lnTo>
                <a:lnTo>
                  <a:pt x="42" y="690"/>
                </a:lnTo>
                <a:lnTo>
                  <a:pt x="50" y="688"/>
                </a:lnTo>
                <a:lnTo>
                  <a:pt x="62" y="683"/>
                </a:lnTo>
                <a:lnTo>
                  <a:pt x="94" y="667"/>
                </a:lnTo>
                <a:lnTo>
                  <a:pt x="138" y="644"/>
                </a:lnTo>
                <a:lnTo>
                  <a:pt x="184" y="618"/>
                </a:lnTo>
                <a:lnTo>
                  <a:pt x="268" y="568"/>
                </a:lnTo>
                <a:lnTo>
                  <a:pt x="305" y="545"/>
                </a:lnTo>
                <a:lnTo>
                  <a:pt x="305" y="545"/>
                </a:lnTo>
                <a:lnTo>
                  <a:pt x="263" y="589"/>
                </a:lnTo>
                <a:lnTo>
                  <a:pt x="176" y="681"/>
                </a:lnTo>
                <a:lnTo>
                  <a:pt x="132" y="728"/>
                </a:lnTo>
                <a:lnTo>
                  <a:pt x="97" y="768"/>
                </a:lnTo>
                <a:lnTo>
                  <a:pt x="85" y="782"/>
                </a:lnTo>
                <a:lnTo>
                  <a:pt x="77" y="793"/>
                </a:lnTo>
                <a:lnTo>
                  <a:pt x="76" y="796"/>
                </a:lnTo>
                <a:lnTo>
                  <a:pt x="76" y="798"/>
                </a:lnTo>
                <a:lnTo>
                  <a:pt x="77" y="798"/>
                </a:lnTo>
                <a:lnTo>
                  <a:pt x="81" y="796"/>
                </a:lnTo>
                <a:lnTo>
                  <a:pt x="81" y="796"/>
                </a:lnTo>
                <a:lnTo>
                  <a:pt x="105" y="779"/>
                </a:lnTo>
                <a:lnTo>
                  <a:pt x="142" y="750"/>
                </a:lnTo>
                <a:lnTo>
                  <a:pt x="235" y="676"/>
                </a:lnTo>
                <a:lnTo>
                  <a:pt x="320" y="607"/>
                </a:lnTo>
                <a:lnTo>
                  <a:pt x="355" y="579"/>
                </a:lnTo>
                <a:lnTo>
                  <a:pt x="355" y="579"/>
                </a:lnTo>
                <a:lnTo>
                  <a:pt x="324" y="635"/>
                </a:lnTo>
                <a:lnTo>
                  <a:pt x="260" y="750"/>
                </a:lnTo>
                <a:lnTo>
                  <a:pt x="199" y="861"/>
                </a:lnTo>
                <a:lnTo>
                  <a:pt x="182" y="894"/>
                </a:lnTo>
                <a:lnTo>
                  <a:pt x="180" y="901"/>
                </a:lnTo>
                <a:lnTo>
                  <a:pt x="179" y="902"/>
                </a:lnTo>
                <a:lnTo>
                  <a:pt x="180" y="902"/>
                </a:lnTo>
                <a:lnTo>
                  <a:pt x="180" y="902"/>
                </a:lnTo>
                <a:lnTo>
                  <a:pt x="245" y="829"/>
                </a:lnTo>
                <a:lnTo>
                  <a:pt x="297" y="774"/>
                </a:lnTo>
                <a:lnTo>
                  <a:pt x="297" y="774"/>
                </a:lnTo>
                <a:lnTo>
                  <a:pt x="293" y="782"/>
                </a:lnTo>
                <a:lnTo>
                  <a:pt x="286" y="802"/>
                </a:lnTo>
                <a:lnTo>
                  <a:pt x="283" y="812"/>
                </a:lnTo>
                <a:lnTo>
                  <a:pt x="281" y="821"/>
                </a:lnTo>
                <a:lnTo>
                  <a:pt x="281" y="823"/>
                </a:lnTo>
                <a:lnTo>
                  <a:pt x="283" y="826"/>
                </a:lnTo>
                <a:lnTo>
                  <a:pt x="284" y="827"/>
                </a:lnTo>
                <a:lnTo>
                  <a:pt x="286" y="826"/>
                </a:lnTo>
                <a:lnTo>
                  <a:pt x="286" y="826"/>
                </a:lnTo>
                <a:lnTo>
                  <a:pt x="303" y="816"/>
                </a:lnTo>
                <a:lnTo>
                  <a:pt x="328" y="802"/>
                </a:lnTo>
                <a:lnTo>
                  <a:pt x="350" y="787"/>
                </a:lnTo>
                <a:lnTo>
                  <a:pt x="357" y="782"/>
                </a:lnTo>
                <a:lnTo>
                  <a:pt x="361" y="782"/>
                </a:lnTo>
                <a:lnTo>
                  <a:pt x="361" y="782"/>
                </a:lnTo>
                <a:lnTo>
                  <a:pt x="357" y="786"/>
                </a:lnTo>
                <a:lnTo>
                  <a:pt x="354" y="793"/>
                </a:lnTo>
                <a:lnTo>
                  <a:pt x="354" y="796"/>
                </a:lnTo>
                <a:lnTo>
                  <a:pt x="355" y="798"/>
                </a:lnTo>
                <a:lnTo>
                  <a:pt x="359" y="798"/>
                </a:lnTo>
                <a:lnTo>
                  <a:pt x="366" y="796"/>
                </a:lnTo>
                <a:lnTo>
                  <a:pt x="366" y="796"/>
                </a:lnTo>
                <a:lnTo>
                  <a:pt x="375" y="792"/>
                </a:lnTo>
                <a:lnTo>
                  <a:pt x="386" y="787"/>
                </a:lnTo>
                <a:lnTo>
                  <a:pt x="407" y="775"/>
                </a:lnTo>
                <a:lnTo>
                  <a:pt x="430" y="759"/>
                </a:lnTo>
                <a:lnTo>
                  <a:pt x="430" y="759"/>
                </a:lnTo>
                <a:lnTo>
                  <a:pt x="427" y="765"/>
                </a:lnTo>
                <a:lnTo>
                  <a:pt x="424" y="777"/>
                </a:lnTo>
                <a:lnTo>
                  <a:pt x="423" y="783"/>
                </a:lnTo>
                <a:lnTo>
                  <a:pt x="424" y="788"/>
                </a:lnTo>
                <a:lnTo>
                  <a:pt x="425" y="790"/>
                </a:lnTo>
                <a:lnTo>
                  <a:pt x="426" y="791"/>
                </a:lnTo>
                <a:lnTo>
                  <a:pt x="430" y="791"/>
                </a:lnTo>
                <a:lnTo>
                  <a:pt x="432" y="791"/>
                </a:lnTo>
                <a:lnTo>
                  <a:pt x="432" y="791"/>
                </a:lnTo>
                <a:lnTo>
                  <a:pt x="439" y="790"/>
                </a:lnTo>
                <a:lnTo>
                  <a:pt x="445" y="788"/>
                </a:lnTo>
                <a:lnTo>
                  <a:pt x="455" y="788"/>
                </a:lnTo>
                <a:lnTo>
                  <a:pt x="461" y="786"/>
                </a:lnTo>
                <a:lnTo>
                  <a:pt x="467" y="783"/>
                </a:lnTo>
                <a:lnTo>
                  <a:pt x="473" y="777"/>
                </a:lnTo>
                <a:lnTo>
                  <a:pt x="482" y="768"/>
                </a:lnTo>
                <a:lnTo>
                  <a:pt x="482" y="768"/>
                </a:lnTo>
                <a:lnTo>
                  <a:pt x="518" y="725"/>
                </a:lnTo>
                <a:lnTo>
                  <a:pt x="535" y="704"/>
                </a:lnTo>
                <a:lnTo>
                  <a:pt x="535" y="704"/>
                </a:lnTo>
                <a:lnTo>
                  <a:pt x="532" y="710"/>
                </a:lnTo>
                <a:lnTo>
                  <a:pt x="526" y="722"/>
                </a:lnTo>
                <a:lnTo>
                  <a:pt x="525" y="728"/>
                </a:lnTo>
                <a:lnTo>
                  <a:pt x="524" y="734"/>
                </a:lnTo>
                <a:lnTo>
                  <a:pt x="525" y="735"/>
                </a:lnTo>
                <a:lnTo>
                  <a:pt x="525" y="736"/>
                </a:lnTo>
                <a:lnTo>
                  <a:pt x="528" y="738"/>
                </a:lnTo>
                <a:lnTo>
                  <a:pt x="529" y="738"/>
                </a:lnTo>
                <a:lnTo>
                  <a:pt x="529" y="738"/>
                </a:lnTo>
                <a:lnTo>
                  <a:pt x="536" y="735"/>
                </a:lnTo>
                <a:lnTo>
                  <a:pt x="544" y="730"/>
                </a:lnTo>
                <a:lnTo>
                  <a:pt x="564" y="716"/>
                </a:lnTo>
                <a:lnTo>
                  <a:pt x="588" y="696"/>
                </a:lnTo>
                <a:lnTo>
                  <a:pt x="588" y="696"/>
                </a:lnTo>
                <a:lnTo>
                  <a:pt x="586" y="701"/>
                </a:lnTo>
                <a:lnTo>
                  <a:pt x="583" y="713"/>
                </a:lnTo>
                <a:lnTo>
                  <a:pt x="583" y="721"/>
                </a:lnTo>
                <a:lnTo>
                  <a:pt x="584" y="727"/>
                </a:lnTo>
                <a:lnTo>
                  <a:pt x="586" y="729"/>
                </a:lnTo>
                <a:lnTo>
                  <a:pt x="588" y="730"/>
                </a:lnTo>
                <a:lnTo>
                  <a:pt x="590" y="731"/>
                </a:lnTo>
                <a:lnTo>
                  <a:pt x="593" y="731"/>
                </a:lnTo>
                <a:lnTo>
                  <a:pt x="593" y="731"/>
                </a:lnTo>
                <a:lnTo>
                  <a:pt x="600" y="731"/>
                </a:lnTo>
                <a:lnTo>
                  <a:pt x="607" y="729"/>
                </a:lnTo>
                <a:lnTo>
                  <a:pt x="621" y="724"/>
                </a:lnTo>
                <a:lnTo>
                  <a:pt x="630" y="721"/>
                </a:lnTo>
                <a:lnTo>
                  <a:pt x="633" y="721"/>
                </a:lnTo>
                <a:lnTo>
                  <a:pt x="631" y="724"/>
                </a:lnTo>
                <a:lnTo>
                  <a:pt x="631" y="724"/>
                </a:lnTo>
                <a:lnTo>
                  <a:pt x="630" y="730"/>
                </a:lnTo>
                <a:lnTo>
                  <a:pt x="629" y="741"/>
                </a:lnTo>
                <a:lnTo>
                  <a:pt x="627" y="767"/>
                </a:lnTo>
                <a:lnTo>
                  <a:pt x="627" y="779"/>
                </a:lnTo>
                <a:lnTo>
                  <a:pt x="628" y="787"/>
                </a:lnTo>
                <a:lnTo>
                  <a:pt x="629" y="792"/>
                </a:lnTo>
                <a:lnTo>
                  <a:pt x="630" y="792"/>
                </a:lnTo>
                <a:lnTo>
                  <a:pt x="631" y="791"/>
                </a:lnTo>
                <a:lnTo>
                  <a:pt x="631" y="791"/>
                </a:lnTo>
                <a:lnTo>
                  <a:pt x="639" y="780"/>
                </a:lnTo>
                <a:lnTo>
                  <a:pt x="646" y="770"/>
                </a:lnTo>
                <a:lnTo>
                  <a:pt x="654" y="759"/>
                </a:lnTo>
                <a:lnTo>
                  <a:pt x="654" y="759"/>
                </a:lnTo>
                <a:lnTo>
                  <a:pt x="653" y="768"/>
                </a:lnTo>
                <a:lnTo>
                  <a:pt x="651" y="786"/>
                </a:lnTo>
                <a:lnTo>
                  <a:pt x="651" y="796"/>
                </a:lnTo>
                <a:lnTo>
                  <a:pt x="652" y="804"/>
                </a:lnTo>
                <a:lnTo>
                  <a:pt x="653" y="808"/>
                </a:lnTo>
                <a:lnTo>
                  <a:pt x="654" y="810"/>
                </a:lnTo>
                <a:lnTo>
                  <a:pt x="657" y="812"/>
                </a:lnTo>
                <a:lnTo>
                  <a:pt x="659" y="812"/>
                </a:lnTo>
                <a:lnTo>
                  <a:pt x="659" y="812"/>
                </a:lnTo>
                <a:lnTo>
                  <a:pt x="665" y="811"/>
                </a:lnTo>
                <a:lnTo>
                  <a:pt x="672" y="808"/>
                </a:lnTo>
                <a:lnTo>
                  <a:pt x="680" y="803"/>
                </a:lnTo>
                <a:lnTo>
                  <a:pt x="687" y="797"/>
                </a:lnTo>
                <a:lnTo>
                  <a:pt x="698" y="787"/>
                </a:lnTo>
                <a:lnTo>
                  <a:pt x="700" y="785"/>
                </a:lnTo>
                <a:lnTo>
                  <a:pt x="701" y="785"/>
                </a:lnTo>
                <a:lnTo>
                  <a:pt x="701" y="785"/>
                </a:lnTo>
                <a:lnTo>
                  <a:pt x="701" y="785"/>
                </a:lnTo>
                <a:lnTo>
                  <a:pt x="698" y="796"/>
                </a:lnTo>
                <a:lnTo>
                  <a:pt x="694" y="814"/>
                </a:lnTo>
                <a:lnTo>
                  <a:pt x="693" y="822"/>
                </a:lnTo>
                <a:lnTo>
                  <a:pt x="693" y="828"/>
                </a:lnTo>
                <a:lnTo>
                  <a:pt x="694" y="829"/>
                </a:lnTo>
                <a:lnTo>
                  <a:pt x="695" y="829"/>
                </a:lnTo>
                <a:lnTo>
                  <a:pt x="698" y="829"/>
                </a:lnTo>
                <a:lnTo>
                  <a:pt x="701" y="826"/>
                </a:lnTo>
                <a:lnTo>
                  <a:pt x="701" y="826"/>
                </a:lnTo>
                <a:lnTo>
                  <a:pt x="709" y="820"/>
                </a:lnTo>
                <a:lnTo>
                  <a:pt x="715" y="815"/>
                </a:lnTo>
                <a:lnTo>
                  <a:pt x="728" y="809"/>
                </a:lnTo>
                <a:lnTo>
                  <a:pt x="736" y="805"/>
                </a:lnTo>
                <a:lnTo>
                  <a:pt x="739" y="805"/>
                </a:lnTo>
                <a:lnTo>
                  <a:pt x="738" y="806"/>
                </a:lnTo>
                <a:lnTo>
                  <a:pt x="738" y="806"/>
                </a:lnTo>
                <a:lnTo>
                  <a:pt x="734" y="810"/>
                </a:lnTo>
                <a:lnTo>
                  <a:pt x="730" y="815"/>
                </a:lnTo>
                <a:lnTo>
                  <a:pt x="723" y="829"/>
                </a:lnTo>
                <a:lnTo>
                  <a:pt x="721" y="835"/>
                </a:lnTo>
                <a:lnTo>
                  <a:pt x="721" y="842"/>
                </a:lnTo>
                <a:lnTo>
                  <a:pt x="721" y="843"/>
                </a:lnTo>
                <a:lnTo>
                  <a:pt x="722" y="844"/>
                </a:lnTo>
                <a:lnTo>
                  <a:pt x="723" y="844"/>
                </a:lnTo>
                <a:lnTo>
                  <a:pt x="726" y="843"/>
                </a:lnTo>
                <a:lnTo>
                  <a:pt x="726" y="843"/>
                </a:lnTo>
                <a:lnTo>
                  <a:pt x="776" y="817"/>
                </a:lnTo>
                <a:lnTo>
                  <a:pt x="815" y="796"/>
                </a:lnTo>
                <a:lnTo>
                  <a:pt x="815" y="796"/>
                </a:lnTo>
                <a:lnTo>
                  <a:pt x="805" y="833"/>
                </a:lnTo>
                <a:lnTo>
                  <a:pt x="799" y="857"/>
                </a:lnTo>
                <a:lnTo>
                  <a:pt x="798" y="866"/>
                </a:lnTo>
                <a:lnTo>
                  <a:pt x="798" y="866"/>
                </a:lnTo>
                <a:lnTo>
                  <a:pt x="799" y="863"/>
                </a:lnTo>
                <a:lnTo>
                  <a:pt x="800" y="863"/>
                </a:lnTo>
                <a:lnTo>
                  <a:pt x="803" y="865"/>
                </a:lnTo>
                <a:lnTo>
                  <a:pt x="803" y="867"/>
                </a:lnTo>
                <a:lnTo>
                  <a:pt x="804" y="871"/>
                </a:lnTo>
                <a:lnTo>
                  <a:pt x="803" y="877"/>
                </a:lnTo>
                <a:lnTo>
                  <a:pt x="800" y="884"/>
                </a:lnTo>
                <a:lnTo>
                  <a:pt x="796" y="894"/>
                </a:lnTo>
                <a:lnTo>
                  <a:pt x="796" y="894"/>
                </a:lnTo>
                <a:lnTo>
                  <a:pt x="787" y="907"/>
                </a:lnTo>
                <a:lnTo>
                  <a:pt x="775" y="925"/>
                </a:lnTo>
                <a:lnTo>
                  <a:pt x="761" y="947"/>
                </a:lnTo>
                <a:lnTo>
                  <a:pt x="747" y="969"/>
                </a:lnTo>
                <a:lnTo>
                  <a:pt x="736" y="988"/>
                </a:lnTo>
                <a:lnTo>
                  <a:pt x="732" y="998"/>
                </a:lnTo>
                <a:lnTo>
                  <a:pt x="729" y="1005"/>
                </a:lnTo>
                <a:lnTo>
                  <a:pt x="728" y="1011"/>
                </a:lnTo>
                <a:lnTo>
                  <a:pt x="729" y="1016"/>
                </a:lnTo>
                <a:lnTo>
                  <a:pt x="730" y="1017"/>
                </a:lnTo>
                <a:lnTo>
                  <a:pt x="732" y="1018"/>
                </a:lnTo>
                <a:lnTo>
                  <a:pt x="738" y="1018"/>
                </a:lnTo>
                <a:lnTo>
                  <a:pt x="738" y="1018"/>
                </a:lnTo>
                <a:lnTo>
                  <a:pt x="751" y="1014"/>
                </a:lnTo>
                <a:lnTo>
                  <a:pt x="767" y="1010"/>
                </a:lnTo>
                <a:lnTo>
                  <a:pt x="797" y="996"/>
                </a:lnTo>
                <a:lnTo>
                  <a:pt x="820" y="985"/>
                </a:lnTo>
                <a:lnTo>
                  <a:pt x="827" y="982"/>
                </a:lnTo>
                <a:lnTo>
                  <a:pt x="828" y="982"/>
                </a:lnTo>
                <a:lnTo>
                  <a:pt x="828" y="982"/>
                </a:lnTo>
                <a:lnTo>
                  <a:pt x="828" y="982"/>
                </a:lnTo>
                <a:lnTo>
                  <a:pt x="823" y="990"/>
                </a:lnTo>
                <a:lnTo>
                  <a:pt x="817" y="1006"/>
                </a:lnTo>
                <a:lnTo>
                  <a:pt x="814" y="1013"/>
                </a:lnTo>
                <a:lnTo>
                  <a:pt x="813" y="1018"/>
                </a:lnTo>
                <a:lnTo>
                  <a:pt x="813" y="1021"/>
                </a:lnTo>
                <a:lnTo>
                  <a:pt x="814" y="1022"/>
                </a:lnTo>
                <a:lnTo>
                  <a:pt x="815" y="1022"/>
                </a:lnTo>
                <a:lnTo>
                  <a:pt x="817" y="1021"/>
                </a:lnTo>
                <a:lnTo>
                  <a:pt x="817" y="1021"/>
                </a:lnTo>
                <a:lnTo>
                  <a:pt x="831" y="1012"/>
                </a:lnTo>
                <a:lnTo>
                  <a:pt x="846" y="1000"/>
                </a:lnTo>
                <a:lnTo>
                  <a:pt x="864" y="984"/>
                </a:lnTo>
                <a:lnTo>
                  <a:pt x="862" y="1007"/>
                </a:lnTo>
                <a:lnTo>
                  <a:pt x="862" y="1007"/>
                </a:lnTo>
                <a:lnTo>
                  <a:pt x="868" y="1005"/>
                </a:lnTo>
                <a:lnTo>
                  <a:pt x="884" y="1000"/>
                </a:lnTo>
                <a:lnTo>
                  <a:pt x="902" y="994"/>
                </a:lnTo>
                <a:lnTo>
                  <a:pt x="909" y="989"/>
                </a:lnTo>
                <a:lnTo>
                  <a:pt x="914" y="984"/>
                </a:lnTo>
                <a:lnTo>
                  <a:pt x="914" y="984"/>
                </a:lnTo>
                <a:lnTo>
                  <a:pt x="922" y="977"/>
                </a:lnTo>
                <a:lnTo>
                  <a:pt x="937" y="967"/>
                </a:lnTo>
                <a:lnTo>
                  <a:pt x="937" y="967"/>
                </a:lnTo>
                <a:lnTo>
                  <a:pt x="938" y="981"/>
                </a:lnTo>
                <a:lnTo>
                  <a:pt x="940" y="994"/>
                </a:lnTo>
                <a:lnTo>
                  <a:pt x="944" y="1005"/>
                </a:lnTo>
                <a:lnTo>
                  <a:pt x="948" y="1014"/>
                </a:lnTo>
                <a:lnTo>
                  <a:pt x="948" y="1014"/>
                </a:lnTo>
                <a:lnTo>
                  <a:pt x="950" y="1151"/>
                </a:lnTo>
                <a:lnTo>
                  <a:pt x="950" y="1196"/>
                </a:lnTo>
                <a:lnTo>
                  <a:pt x="950" y="1196"/>
                </a:lnTo>
                <a:lnTo>
                  <a:pt x="948" y="1206"/>
                </a:lnTo>
                <a:lnTo>
                  <a:pt x="945" y="1215"/>
                </a:lnTo>
                <a:lnTo>
                  <a:pt x="945" y="1224"/>
                </a:lnTo>
                <a:lnTo>
                  <a:pt x="945" y="1224"/>
                </a:lnTo>
                <a:lnTo>
                  <a:pt x="945" y="1229"/>
                </a:lnTo>
                <a:lnTo>
                  <a:pt x="947" y="1233"/>
                </a:lnTo>
                <a:lnTo>
                  <a:pt x="951" y="1244"/>
                </a:lnTo>
                <a:lnTo>
                  <a:pt x="959" y="1258"/>
                </a:lnTo>
                <a:lnTo>
                  <a:pt x="959" y="1258"/>
                </a:lnTo>
                <a:lnTo>
                  <a:pt x="960" y="1310"/>
                </a:lnTo>
                <a:lnTo>
                  <a:pt x="962" y="1395"/>
                </a:lnTo>
                <a:lnTo>
                  <a:pt x="962" y="1395"/>
                </a:lnTo>
                <a:lnTo>
                  <a:pt x="965" y="1445"/>
                </a:lnTo>
                <a:lnTo>
                  <a:pt x="966" y="1462"/>
                </a:lnTo>
                <a:lnTo>
                  <a:pt x="966" y="1462"/>
                </a:lnTo>
                <a:lnTo>
                  <a:pt x="948" y="1473"/>
                </a:lnTo>
                <a:lnTo>
                  <a:pt x="913" y="1497"/>
                </a:lnTo>
                <a:lnTo>
                  <a:pt x="913" y="1497"/>
                </a:lnTo>
                <a:lnTo>
                  <a:pt x="901" y="1507"/>
                </a:lnTo>
                <a:lnTo>
                  <a:pt x="893" y="1514"/>
                </a:lnTo>
                <a:lnTo>
                  <a:pt x="886" y="1524"/>
                </a:lnTo>
                <a:lnTo>
                  <a:pt x="886" y="1524"/>
                </a:lnTo>
                <a:lnTo>
                  <a:pt x="884" y="1527"/>
                </a:lnTo>
                <a:lnTo>
                  <a:pt x="881" y="1535"/>
                </a:lnTo>
                <a:lnTo>
                  <a:pt x="874" y="1551"/>
                </a:lnTo>
                <a:lnTo>
                  <a:pt x="867" y="1576"/>
                </a:lnTo>
                <a:lnTo>
                  <a:pt x="896" y="1537"/>
                </a:lnTo>
                <a:lnTo>
                  <a:pt x="918" y="1520"/>
                </a:lnTo>
                <a:lnTo>
                  <a:pt x="934" y="1504"/>
                </a:lnTo>
                <a:lnTo>
                  <a:pt x="934" y="1504"/>
                </a:lnTo>
                <a:lnTo>
                  <a:pt x="948" y="1499"/>
                </a:lnTo>
                <a:lnTo>
                  <a:pt x="959" y="1497"/>
                </a:lnTo>
                <a:lnTo>
                  <a:pt x="965" y="1496"/>
                </a:lnTo>
                <a:lnTo>
                  <a:pt x="965" y="1496"/>
                </a:lnTo>
                <a:lnTo>
                  <a:pt x="967" y="1497"/>
                </a:lnTo>
                <a:lnTo>
                  <a:pt x="971" y="1501"/>
                </a:lnTo>
                <a:lnTo>
                  <a:pt x="980" y="1510"/>
                </a:lnTo>
                <a:lnTo>
                  <a:pt x="988" y="1522"/>
                </a:lnTo>
                <a:lnTo>
                  <a:pt x="990" y="1526"/>
                </a:lnTo>
                <a:lnTo>
                  <a:pt x="991" y="1530"/>
                </a:lnTo>
                <a:lnTo>
                  <a:pt x="991" y="1530"/>
                </a:lnTo>
                <a:lnTo>
                  <a:pt x="992" y="1532"/>
                </a:lnTo>
                <a:lnTo>
                  <a:pt x="996" y="1538"/>
                </a:lnTo>
                <a:lnTo>
                  <a:pt x="1006" y="1553"/>
                </a:lnTo>
                <a:lnTo>
                  <a:pt x="1021" y="1572"/>
                </a:lnTo>
                <a:lnTo>
                  <a:pt x="1021" y="1572"/>
                </a:lnTo>
                <a:lnTo>
                  <a:pt x="1018" y="1554"/>
                </a:lnTo>
                <a:lnTo>
                  <a:pt x="1015" y="1541"/>
                </a:lnTo>
                <a:lnTo>
                  <a:pt x="1015" y="1532"/>
                </a:lnTo>
                <a:lnTo>
                  <a:pt x="1015" y="1532"/>
                </a:lnTo>
                <a:lnTo>
                  <a:pt x="1014" y="1527"/>
                </a:lnTo>
                <a:lnTo>
                  <a:pt x="1012" y="1521"/>
                </a:lnTo>
                <a:lnTo>
                  <a:pt x="1004" y="1507"/>
                </a:lnTo>
                <a:lnTo>
                  <a:pt x="1004" y="1507"/>
                </a:lnTo>
                <a:lnTo>
                  <a:pt x="1019" y="1496"/>
                </a:lnTo>
                <a:lnTo>
                  <a:pt x="1035" y="1496"/>
                </a:lnTo>
                <a:lnTo>
                  <a:pt x="1095" y="1504"/>
                </a:lnTo>
                <a:lnTo>
                  <a:pt x="1148" y="1526"/>
                </a:lnTo>
                <a:lnTo>
                  <a:pt x="1099" y="1487"/>
                </a:lnTo>
                <a:lnTo>
                  <a:pt x="1099" y="1487"/>
                </a:lnTo>
                <a:lnTo>
                  <a:pt x="1079" y="1486"/>
                </a:lnTo>
                <a:lnTo>
                  <a:pt x="1047" y="1484"/>
                </a:lnTo>
                <a:lnTo>
                  <a:pt x="1047" y="1484"/>
                </a:lnTo>
                <a:lnTo>
                  <a:pt x="1100" y="1466"/>
                </a:lnTo>
                <a:lnTo>
                  <a:pt x="1100" y="1466"/>
                </a:lnTo>
                <a:lnTo>
                  <a:pt x="1117" y="1462"/>
                </a:lnTo>
                <a:lnTo>
                  <a:pt x="1130" y="1460"/>
                </a:lnTo>
                <a:lnTo>
                  <a:pt x="1213" y="1487"/>
                </a:lnTo>
                <a:lnTo>
                  <a:pt x="1252" y="1515"/>
                </a:lnTo>
                <a:lnTo>
                  <a:pt x="1252" y="1515"/>
                </a:lnTo>
                <a:lnTo>
                  <a:pt x="1237" y="1495"/>
                </a:lnTo>
                <a:lnTo>
                  <a:pt x="1225" y="1480"/>
                </a:lnTo>
                <a:lnTo>
                  <a:pt x="1219" y="1474"/>
                </a:lnTo>
                <a:lnTo>
                  <a:pt x="1216" y="1470"/>
                </a:lnTo>
                <a:lnTo>
                  <a:pt x="1216" y="1470"/>
                </a:lnTo>
                <a:lnTo>
                  <a:pt x="1207" y="1468"/>
                </a:lnTo>
                <a:lnTo>
                  <a:pt x="1196" y="1464"/>
                </a:lnTo>
                <a:lnTo>
                  <a:pt x="1184" y="1462"/>
                </a:lnTo>
                <a:lnTo>
                  <a:pt x="1177" y="1460"/>
                </a:lnTo>
                <a:lnTo>
                  <a:pt x="1177" y="1460"/>
                </a:lnTo>
                <a:lnTo>
                  <a:pt x="1164" y="1452"/>
                </a:lnTo>
                <a:lnTo>
                  <a:pt x="1155" y="1446"/>
                </a:lnTo>
                <a:lnTo>
                  <a:pt x="1202" y="1446"/>
                </a:lnTo>
                <a:lnTo>
                  <a:pt x="1275" y="1466"/>
                </a:lnTo>
                <a:lnTo>
                  <a:pt x="1275" y="1466"/>
                </a:lnTo>
                <a:lnTo>
                  <a:pt x="1250" y="1453"/>
                </a:lnTo>
                <a:lnTo>
                  <a:pt x="1222" y="1440"/>
                </a:lnTo>
                <a:lnTo>
                  <a:pt x="1222" y="1440"/>
                </a:lnTo>
                <a:lnTo>
                  <a:pt x="1205" y="1435"/>
                </a:lnTo>
                <a:lnTo>
                  <a:pt x="1177" y="1435"/>
                </a:lnTo>
                <a:lnTo>
                  <a:pt x="1145" y="1432"/>
                </a:lnTo>
                <a:lnTo>
                  <a:pt x="1145" y="1432"/>
                </a:lnTo>
                <a:lnTo>
                  <a:pt x="1143" y="1427"/>
                </a:lnTo>
                <a:lnTo>
                  <a:pt x="1141" y="1415"/>
                </a:lnTo>
                <a:lnTo>
                  <a:pt x="1138" y="1395"/>
                </a:lnTo>
                <a:lnTo>
                  <a:pt x="1138" y="1383"/>
                </a:lnTo>
                <a:lnTo>
                  <a:pt x="1138" y="1371"/>
                </a:lnTo>
                <a:lnTo>
                  <a:pt x="1138" y="1371"/>
                </a:lnTo>
                <a:lnTo>
                  <a:pt x="1138" y="1333"/>
                </a:lnTo>
                <a:lnTo>
                  <a:pt x="1136" y="1284"/>
                </a:lnTo>
                <a:lnTo>
                  <a:pt x="1134" y="1224"/>
                </a:lnTo>
                <a:lnTo>
                  <a:pt x="1134" y="1224"/>
                </a:lnTo>
                <a:lnTo>
                  <a:pt x="1138" y="1213"/>
                </a:lnTo>
                <a:lnTo>
                  <a:pt x="1142" y="1201"/>
                </a:lnTo>
                <a:lnTo>
                  <a:pt x="1143" y="1195"/>
                </a:lnTo>
                <a:lnTo>
                  <a:pt x="1145" y="1187"/>
                </a:lnTo>
                <a:lnTo>
                  <a:pt x="1145" y="1187"/>
                </a:lnTo>
                <a:lnTo>
                  <a:pt x="1143" y="1180"/>
                </a:lnTo>
                <a:lnTo>
                  <a:pt x="1142" y="1173"/>
                </a:lnTo>
                <a:lnTo>
                  <a:pt x="1136" y="1158"/>
                </a:lnTo>
                <a:lnTo>
                  <a:pt x="1130" y="1146"/>
                </a:lnTo>
                <a:lnTo>
                  <a:pt x="1129" y="1141"/>
                </a:lnTo>
                <a:lnTo>
                  <a:pt x="1128" y="1138"/>
                </a:lnTo>
                <a:lnTo>
                  <a:pt x="1128" y="1004"/>
                </a:lnTo>
                <a:lnTo>
                  <a:pt x="1128" y="1004"/>
                </a:lnTo>
                <a:lnTo>
                  <a:pt x="1129" y="976"/>
                </a:lnTo>
                <a:lnTo>
                  <a:pt x="1129" y="976"/>
                </a:lnTo>
                <a:lnTo>
                  <a:pt x="1134" y="965"/>
                </a:lnTo>
                <a:lnTo>
                  <a:pt x="1137" y="950"/>
                </a:lnTo>
                <a:lnTo>
                  <a:pt x="1141" y="933"/>
                </a:lnTo>
                <a:lnTo>
                  <a:pt x="1143" y="915"/>
                </a:lnTo>
                <a:lnTo>
                  <a:pt x="1147" y="880"/>
                </a:lnTo>
                <a:lnTo>
                  <a:pt x="1147" y="854"/>
                </a:lnTo>
                <a:lnTo>
                  <a:pt x="1147" y="851"/>
                </a:lnTo>
                <a:lnTo>
                  <a:pt x="1147" y="851"/>
                </a:lnTo>
                <a:lnTo>
                  <a:pt x="1180" y="814"/>
                </a:lnTo>
                <a:lnTo>
                  <a:pt x="1206" y="780"/>
                </a:lnTo>
                <a:lnTo>
                  <a:pt x="1227" y="753"/>
                </a:lnTo>
                <a:lnTo>
                  <a:pt x="1233" y="744"/>
                </a:lnTo>
                <a:lnTo>
                  <a:pt x="1235" y="738"/>
                </a:lnTo>
                <a:lnTo>
                  <a:pt x="1235" y="738"/>
                </a:lnTo>
                <a:lnTo>
                  <a:pt x="1244" y="721"/>
                </a:lnTo>
                <a:lnTo>
                  <a:pt x="1253" y="704"/>
                </a:lnTo>
                <a:lnTo>
                  <a:pt x="1263" y="690"/>
                </a:lnTo>
                <a:lnTo>
                  <a:pt x="1265" y="688"/>
                </a:lnTo>
                <a:lnTo>
                  <a:pt x="1265" y="687"/>
                </a:lnTo>
                <a:lnTo>
                  <a:pt x="1266" y="688"/>
                </a:lnTo>
                <a:lnTo>
                  <a:pt x="1266" y="688"/>
                </a:lnTo>
                <a:lnTo>
                  <a:pt x="1263" y="715"/>
                </a:lnTo>
                <a:lnTo>
                  <a:pt x="1256" y="770"/>
                </a:lnTo>
                <a:lnTo>
                  <a:pt x="1253" y="798"/>
                </a:lnTo>
                <a:lnTo>
                  <a:pt x="1252" y="822"/>
                </a:lnTo>
                <a:lnTo>
                  <a:pt x="1252" y="835"/>
                </a:lnTo>
                <a:lnTo>
                  <a:pt x="1253" y="839"/>
                </a:lnTo>
                <a:lnTo>
                  <a:pt x="1254" y="839"/>
                </a:lnTo>
                <a:lnTo>
                  <a:pt x="1256" y="838"/>
                </a:lnTo>
                <a:lnTo>
                  <a:pt x="1256" y="838"/>
                </a:lnTo>
                <a:lnTo>
                  <a:pt x="1259" y="831"/>
                </a:lnTo>
                <a:lnTo>
                  <a:pt x="1264" y="822"/>
                </a:lnTo>
                <a:lnTo>
                  <a:pt x="1271" y="806"/>
                </a:lnTo>
                <a:lnTo>
                  <a:pt x="1277" y="796"/>
                </a:lnTo>
                <a:lnTo>
                  <a:pt x="1279" y="793"/>
                </a:lnTo>
                <a:lnTo>
                  <a:pt x="1280" y="792"/>
                </a:lnTo>
                <a:lnTo>
                  <a:pt x="1280" y="793"/>
                </a:lnTo>
                <a:lnTo>
                  <a:pt x="1280" y="793"/>
                </a:lnTo>
                <a:lnTo>
                  <a:pt x="1282" y="805"/>
                </a:lnTo>
                <a:lnTo>
                  <a:pt x="1288" y="826"/>
                </a:lnTo>
                <a:lnTo>
                  <a:pt x="1291" y="835"/>
                </a:lnTo>
                <a:lnTo>
                  <a:pt x="1294" y="842"/>
                </a:lnTo>
                <a:lnTo>
                  <a:pt x="1295" y="843"/>
                </a:lnTo>
                <a:lnTo>
                  <a:pt x="1297" y="843"/>
                </a:lnTo>
                <a:lnTo>
                  <a:pt x="1298" y="842"/>
                </a:lnTo>
                <a:lnTo>
                  <a:pt x="1299" y="838"/>
                </a:lnTo>
                <a:lnTo>
                  <a:pt x="1299" y="838"/>
                </a:lnTo>
                <a:lnTo>
                  <a:pt x="1329" y="731"/>
                </a:lnTo>
                <a:lnTo>
                  <a:pt x="1329" y="731"/>
                </a:lnTo>
                <a:lnTo>
                  <a:pt x="1333" y="747"/>
                </a:lnTo>
                <a:lnTo>
                  <a:pt x="1340" y="777"/>
                </a:lnTo>
                <a:lnTo>
                  <a:pt x="1345" y="792"/>
                </a:lnTo>
                <a:lnTo>
                  <a:pt x="1349" y="803"/>
                </a:lnTo>
                <a:lnTo>
                  <a:pt x="1351" y="805"/>
                </a:lnTo>
                <a:lnTo>
                  <a:pt x="1352" y="806"/>
                </a:lnTo>
                <a:lnTo>
                  <a:pt x="1353" y="805"/>
                </a:lnTo>
                <a:lnTo>
                  <a:pt x="1355" y="802"/>
                </a:lnTo>
                <a:lnTo>
                  <a:pt x="1355" y="802"/>
                </a:lnTo>
                <a:lnTo>
                  <a:pt x="1369" y="727"/>
                </a:lnTo>
                <a:lnTo>
                  <a:pt x="1379" y="678"/>
                </a:lnTo>
                <a:lnTo>
                  <a:pt x="1385" y="655"/>
                </a:lnTo>
                <a:lnTo>
                  <a:pt x="1391" y="635"/>
                </a:lnTo>
                <a:lnTo>
                  <a:pt x="1391" y="635"/>
                </a:lnTo>
                <a:lnTo>
                  <a:pt x="1394" y="624"/>
                </a:lnTo>
                <a:lnTo>
                  <a:pt x="1400" y="612"/>
                </a:lnTo>
                <a:lnTo>
                  <a:pt x="1415" y="583"/>
                </a:lnTo>
                <a:lnTo>
                  <a:pt x="1450" y="520"/>
                </a:lnTo>
                <a:lnTo>
                  <a:pt x="1467" y="488"/>
                </a:lnTo>
                <a:lnTo>
                  <a:pt x="1480" y="462"/>
                </a:lnTo>
                <a:lnTo>
                  <a:pt x="1490" y="442"/>
                </a:lnTo>
                <a:lnTo>
                  <a:pt x="1491" y="436"/>
                </a:lnTo>
                <a:lnTo>
                  <a:pt x="1491" y="432"/>
                </a:lnTo>
                <a:lnTo>
                  <a:pt x="1491" y="432"/>
                </a:lnTo>
                <a:lnTo>
                  <a:pt x="1489" y="429"/>
                </a:lnTo>
                <a:lnTo>
                  <a:pt x="1486" y="428"/>
                </a:lnTo>
                <a:lnTo>
                  <a:pt x="1478" y="424"/>
                </a:lnTo>
                <a:lnTo>
                  <a:pt x="1468" y="423"/>
                </a:lnTo>
                <a:lnTo>
                  <a:pt x="1455" y="422"/>
                </a:lnTo>
                <a:lnTo>
                  <a:pt x="1440" y="422"/>
                </a:lnTo>
                <a:lnTo>
                  <a:pt x="1423" y="423"/>
                </a:lnTo>
                <a:lnTo>
                  <a:pt x="1388" y="427"/>
                </a:lnTo>
                <a:lnTo>
                  <a:pt x="1388" y="427"/>
                </a:lnTo>
                <a:lnTo>
                  <a:pt x="1369" y="428"/>
                </a:lnTo>
                <a:lnTo>
                  <a:pt x="1351" y="429"/>
                </a:lnTo>
                <a:lnTo>
                  <a:pt x="1320" y="428"/>
                </a:lnTo>
                <a:lnTo>
                  <a:pt x="1297" y="427"/>
                </a:lnTo>
                <a:lnTo>
                  <a:pt x="1288" y="427"/>
                </a:lnTo>
                <a:lnTo>
                  <a:pt x="1288" y="427"/>
                </a:lnTo>
                <a:lnTo>
                  <a:pt x="1291" y="405"/>
                </a:lnTo>
                <a:lnTo>
                  <a:pt x="1297" y="365"/>
                </a:lnTo>
                <a:lnTo>
                  <a:pt x="1297" y="365"/>
                </a:lnTo>
                <a:lnTo>
                  <a:pt x="1299" y="349"/>
                </a:lnTo>
                <a:lnTo>
                  <a:pt x="1303" y="338"/>
                </a:lnTo>
                <a:lnTo>
                  <a:pt x="1305" y="329"/>
                </a:lnTo>
                <a:lnTo>
                  <a:pt x="1305" y="329"/>
                </a:lnTo>
                <a:lnTo>
                  <a:pt x="1361" y="365"/>
                </a:lnTo>
                <a:lnTo>
                  <a:pt x="1361" y="365"/>
                </a:lnTo>
                <a:lnTo>
                  <a:pt x="1374" y="376"/>
                </a:lnTo>
                <a:lnTo>
                  <a:pt x="1396" y="393"/>
                </a:lnTo>
                <a:lnTo>
                  <a:pt x="1406" y="400"/>
                </a:lnTo>
                <a:lnTo>
                  <a:pt x="1416" y="406"/>
                </a:lnTo>
                <a:lnTo>
                  <a:pt x="1423" y="409"/>
                </a:lnTo>
                <a:lnTo>
                  <a:pt x="1426" y="409"/>
                </a:lnTo>
                <a:lnTo>
                  <a:pt x="1427" y="407"/>
                </a:lnTo>
                <a:lnTo>
                  <a:pt x="1427" y="407"/>
                </a:lnTo>
                <a:lnTo>
                  <a:pt x="1438" y="383"/>
                </a:lnTo>
                <a:lnTo>
                  <a:pt x="1444" y="367"/>
                </a:lnTo>
                <a:lnTo>
                  <a:pt x="1449" y="352"/>
                </a:lnTo>
                <a:lnTo>
                  <a:pt x="1449" y="352"/>
                </a:lnTo>
                <a:lnTo>
                  <a:pt x="1450" y="342"/>
                </a:lnTo>
                <a:lnTo>
                  <a:pt x="1451" y="329"/>
                </a:lnTo>
                <a:lnTo>
                  <a:pt x="1451" y="314"/>
                </a:lnTo>
                <a:lnTo>
                  <a:pt x="1451" y="300"/>
                </a:lnTo>
                <a:lnTo>
                  <a:pt x="1450" y="284"/>
                </a:lnTo>
                <a:lnTo>
                  <a:pt x="1448" y="271"/>
                </a:lnTo>
                <a:lnTo>
                  <a:pt x="1443" y="260"/>
                </a:lnTo>
                <a:lnTo>
                  <a:pt x="1440" y="255"/>
                </a:lnTo>
                <a:lnTo>
                  <a:pt x="1438" y="251"/>
                </a:lnTo>
                <a:lnTo>
                  <a:pt x="1438" y="251"/>
                </a:lnTo>
                <a:lnTo>
                  <a:pt x="1434" y="248"/>
                </a:lnTo>
                <a:lnTo>
                  <a:pt x="1432" y="244"/>
                </a:lnTo>
                <a:lnTo>
                  <a:pt x="1427" y="232"/>
                </a:lnTo>
                <a:lnTo>
                  <a:pt x="1423" y="219"/>
                </a:lnTo>
                <a:lnTo>
                  <a:pt x="1420" y="204"/>
                </a:lnTo>
                <a:lnTo>
                  <a:pt x="1415" y="176"/>
                </a:lnTo>
                <a:lnTo>
                  <a:pt x="1413" y="159"/>
                </a:lnTo>
                <a:lnTo>
                  <a:pt x="1413" y="159"/>
                </a:lnTo>
                <a:lnTo>
                  <a:pt x="1414" y="152"/>
                </a:lnTo>
                <a:lnTo>
                  <a:pt x="1415" y="146"/>
                </a:lnTo>
                <a:lnTo>
                  <a:pt x="1416" y="136"/>
                </a:lnTo>
                <a:lnTo>
                  <a:pt x="1416" y="123"/>
                </a:lnTo>
                <a:lnTo>
                  <a:pt x="1416" y="123"/>
                </a:lnTo>
                <a:lnTo>
                  <a:pt x="1415" y="116"/>
                </a:lnTo>
                <a:lnTo>
                  <a:pt x="1416" y="111"/>
                </a:lnTo>
                <a:lnTo>
                  <a:pt x="1419" y="103"/>
                </a:lnTo>
                <a:lnTo>
                  <a:pt x="1419" y="99"/>
                </a:lnTo>
                <a:lnTo>
                  <a:pt x="1417" y="94"/>
                </a:lnTo>
                <a:lnTo>
                  <a:pt x="1414" y="90"/>
                </a:lnTo>
                <a:lnTo>
                  <a:pt x="1408" y="84"/>
                </a:lnTo>
                <a:lnTo>
                  <a:pt x="1408" y="84"/>
                </a:lnTo>
                <a:lnTo>
                  <a:pt x="1398" y="78"/>
                </a:lnTo>
                <a:lnTo>
                  <a:pt x="1388" y="74"/>
                </a:lnTo>
                <a:lnTo>
                  <a:pt x="1369" y="64"/>
                </a:lnTo>
                <a:lnTo>
                  <a:pt x="1352" y="58"/>
                </a:lnTo>
                <a:lnTo>
                  <a:pt x="1341" y="54"/>
                </a:lnTo>
                <a:lnTo>
                  <a:pt x="1341" y="54"/>
                </a:lnTo>
                <a:lnTo>
                  <a:pt x="1317" y="49"/>
                </a:lnTo>
                <a:lnTo>
                  <a:pt x="1299" y="46"/>
                </a:lnTo>
                <a:lnTo>
                  <a:pt x="1299" y="46"/>
                </a:lnTo>
                <a:close/>
                <a:moveTo>
                  <a:pt x="991" y="931"/>
                </a:moveTo>
                <a:lnTo>
                  <a:pt x="995" y="929"/>
                </a:lnTo>
                <a:lnTo>
                  <a:pt x="995" y="929"/>
                </a:lnTo>
                <a:lnTo>
                  <a:pt x="996" y="936"/>
                </a:lnTo>
                <a:lnTo>
                  <a:pt x="998" y="942"/>
                </a:lnTo>
                <a:lnTo>
                  <a:pt x="1001" y="946"/>
                </a:lnTo>
                <a:lnTo>
                  <a:pt x="1004" y="948"/>
                </a:lnTo>
                <a:lnTo>
                  <a:pt x="1008" y="950"/>
                </a:lnTo>
                <a:lnTo>
                  <a:pt x="1012" y="952"/>
                </a:lnTo>
                <a:lnTo>
                  <a:pt x="1018" y="952"/>
                </a:lnTo>
                <a:lnTo>
                  <a:pt x="1025" y="950"/>
                </a:lnTo>
                <a:lnTo>
                  <a:pt x="1032" y="948"/>
                </a:lnTo>
                <a:lnTo>
                  <a:pt x="1042" y="943"/>
                </a:lnTo>
                <a:lnTo>
                  <a:pt x="1052" y="937"/>
                </a:lnTo>
                <a:lnTo>
                  <a:pt x="1064" y="929"/>
                </a:lnTo>
                <a:lnTo>
                  <a:pt x="1064" y="929"/>
                </a:lnTo>
                <a:lnTo>
                  <a:pt x="1081" y="915"/>
                </a:lnTo>
                <a:lnTo>
                  <a:pt x="1081" y="915"/>
                </a:lnTo>
                <a:lnTo>
                  <a:pt x="1087" y="932"/>
                </a:lnTo>
                <a:lnTo>
                  <a:pt x="1093" y="948"/>
                </a:lnTo>
                <a:lnTo>
                  <a:pt x="1100" y="964"/>
                </a:lnTo>
                <a:lnTo>
                  <a:pt x="1107" y="975"/>
                </a:lnTo>
                <a:lnTo>
                  <a:pt x="1107" y="975"/>
                </a:lnTo>
                <a:lnTo>
                  <a:pt x="1111" y="1029"/>
                </a:lnTo>
                <a:lnTo>
                  <a:pt x="1111" y="1029"/>
                </a:lnTo>
                <a:lnTo>
                  <a:pt x="1112" y="1064"/>
                </a:lnTo>
                <a:lnTo>
                  <a:pt x="1112" y="1098"/>
                </a:lnTo>
                <a:lnTo>
                  <a:pt x="1111" y="1138"/>
                </a:lnTo>
                <a:lnTo>
                  <a:pt x="1111" y="1138"/>
                </a:lnTo>
                <a:lnTo>
                  <a:pt x="1111" y="1139"/>
                </a:lnTo>
                <a:lnTo>
                  <a:pt x="1108" y="1141"/>
                </a:lnTo>
                <a:lnTo>
                  <a:pt x="1105" y="1148"/>
                </a:lnTo>
                <a:lnTo>
                  <a:pt x="1102" y="1152"/>
                </a:lnTo>
                <a:lnTo>
                  <a:pt x="1101" y="1158"/>
                </a:lnTo>
                <a:lnTo>
                  <a:pt x="1100" y="1164"/>
                </a:lnTo>
                <a:lnTo>
                  <a:pt x="1100" y="1174"/>
                </a:lnTo>
                <a:lnTo>
                  <a:pt x="1100" y="1174"/>
                </a:lnTo>
                <a:lnTo>
                  <a:pt x="1101" y="1183"/>
                </a:lnTo>
                <a:lnTo>
                  <a:pt x="1103" y="1191"/>
                </a:lnTo>
                <a:lnTo>
                  <a:pt x="1108" y="1203"/>
                </a:lnTo>
                <a:lnTo>
                  <a:pt x="1112" y="1210"/>
                </a:lnTo>
                <a:lnTo>
                  <a:pt x="1114" y="1213"/>
                </a:lnTo>
                <a:lnTo>
                  <a:pt x="1114" y="1213"/>
                </a:lnTo>
                <a:lnTo>
                  <a:pt x="1118" y="1241"/>
                </a:lnTo>
                <a:lnTo>
                  <a:pt x="1122" y="1270"/>
                </a:lnTo>
                <a:lnTo>
                  <a:pt x="1122" y="1285"/>
                </a:lnTo>
                <a:lnTo>
                  <a:pt x="1122" y="1301"/>
                </a:lnTo>
                <a:lnTo>
                  <a:pt x="1122" y="1301"/>
                </a:lnTo>
                <a:lnTo>
                  <a:pt x="1122" y="1375"/>
                </a:lnTo>
                <a:lnTo>
                  <a:pt x="1122" y="1432"/>
                </a:lnTo>
                <a:lnTo>
                  <a:pt x="1122" y="1432"/>
                </a:lnTo>
                <a:lnTo>
                  <a:pt x="1110" y="1428"/>
                </a:lnTo>
                <a:lnTo>
                  <a:pt x="1100" y="1427"/>
                </a:lnTo>
                <a:lnTo>
                  <a:pt x="1100" y="1427"/>
                </a:lnTo>
                <a:lnTo>
                  <a:pt x="1053" y="1423"/>
                </a:lnTo>
                <a:lnTo>
                  <a:pt x="1033" y="1435"/>
                </a:lnTo>
                <a:lnTo>
                  <a:pt x="1074" y="1435"/>
                </a:lnTo>
                <a:lnTo>
                  <a:pt x="1074" y="1435"/>
                </a:lnTo>
                <a:lnTo>
                  <a:pt x="1085" y="1438"/>
                </a:lnTo>
                <a:lnTo>
                  <a:pt x="1102" y="1445"/>
                </a:lnTo>
                <a:lnTo>
                  <a:pt x="1102" y="1445"/>
                </a:lnTo>
                <a:lnTo>
                  <a:pt x="1090" y="1451"/>
                </a:lnTo>
                <a:lnTo>
                  <a:pt x="1081" y="1455"/>
                </a:lnTo>
                <a:lnTo>
                  <a:pt x="1081" y="1455"/>
                </a:lnTo>
                <a:lnTo>
                  <a:pt x="1070" y="1457"/>
                </a:lnTo>
                <a:lnTo>
                  <a:pt x="1053" y="1463"/>
                </a:lnTo>
                <a:lnTo>
                  <a:pt x="1035" y="1470"/>
                </a:lnTo>
                <a:lnTo>
                  <a:pt x="1020" y="1476"/>
                </a:lnTo>
                <a:lnTo>
                  <a:pt x="1020" y="1476"/>
                </a:lnTo>
                <a:lnTo>
                  <a:pt x="1001" y="1470"/>
                </a:lnTo>
                <a:lnTo>
                  <a:pt x="1043" y="1455"/>
                </a:lnTo>
                <a:lnTo>
                  <a:pt x="1043" y="1455"/>
                </a:lnTo>
                <a:lnTo>
                  <a:pt x="1039" y="1452"/>
                </a:lnTo>
                <a:lnTo>
                  <a:pt x="1036" y="1450"/>
                </a:lnTo>
                <a:lnTo>
                  <a:pt x="1031" y="1449"/>
                </a:lnTo>
                <a:lnTo>
                  <a:pt x="1031" y="1449"/>
                </a:lnTo>
                <a:lnTo>
                  <a:pt x="1025" y="1449"/>
                </a:lnTo>
                <a:lnTo>
                  <a:pt x="1017" y="1451"/>
                </a:lnTo>
                <a:lnTo>
                  <a:pt x="1004" y="1455"/>
                </a:lnTo>
                <a:lnTo>
                  <a:pt x="988" y="1455"/>
                </a:lnTo>
                <a:lnTo>
                  <a:pt x="988" y="1455"/>
                </a:lnTo>
                <a:lnTo>
                  <a:pt x="983" y="1427"/>
                </a:lnTo>
                <a:lnTo>
                  <a:pt x="980" y="1405"/>
                </a:lnTo>
                <a:lnTo>
                  <a:pt x="979" y="1391"/>
                </a:lnTo>
                <a:lnTo>
                  <a:pt x="979" y="1391"/>
                </a:lnTo>
                <a:lnTo>
                  <a:pt x="980" y="1259"/>
                </a:lnTo>
                <a:lnTo>
                  <a:pt x="980" y="1259"/>
                </a:lnTo>
                <a:lnTo>
                  <a:pt x="983" y="1256"/>
                </a:lnTo>
                <a:lnTo>
                  <a:pt x="985" y="1255"/>
                </a:lnTo>
                <a:lnTo>
                  <a:pt x="989" y="1252"/>
                </a:lnTo>
                <a:lnTo>
                  <a:pt x="991" y="1247"/>
                </a:lnTo>
                <a:lnTo>
                  <a:pt x="995" y="1239"/>
                </a:lnTo>
                <a:lnTo>
                  <a:pt x="996" y="1231"/>
                </a:lnTo>
                <a:lnTo>
                  <a:pt x="997" y="1221"/>
                </a:lnTo>
                <a:lnTo>
                  <a:pt x="997" y="1221"/>
                </a:lnTo>
                <a:lnTo>
                  <a:pt x="997" y="1213"/>
                </a:lnTo>
                <a:lnTo>
                  <a:pt x="995" y="1207"/>
                </a:lnTo>
                <a:lnTo>
                  <a:pt x="992" y="1201"/>
                </a:lnTo>
                <a:lnTo>
                  <a:pt x="990" y="1195"/>
                </a:lnTo>
                <a:lnTo>
                  <a:pt x="985" y="1187"/>
                </a:lnTo>
                <a:lnTo>
                  <a:pt x="983" y="1185"/>
                </a:lnTo>
                <a:lnTo>
                  <a:pt x="975" y="1127"/>
                </a:lnTo>
                <a:lnTo>
                  <a:pt x="971" y="1008"/>
                </a:lnTo>
                <a:lnTo>
                  <a:pt x="971" y="1008"/>
                </a:lnTo>
                <a:lnTo>
                  <a:pt x="978" y="991"/>
                </a:lnTo>
                <a:lnTo>
                  <a:pt x="983" y="971"/>
                </a:lnTo>
                <a:lnTo>
                  <a:pt x="988" y="950"/>
                </a:lnTo>
                <a:lnTo>
                  <a:pt x="991" y="931"/>
                </a:lnTo>
                <a:lnTo>
                  <a:pt x="991" y="931"/>
                </a:lnTo>
                <a:close/>
                <a:moveTo>
                  <a:pt x="1001" y="1501"/>
                </a:moveTo>
                <a:lnTo>
                  <a:pt x="1001" y="1501"/>
                </a:lnTo>
                <a:lnTo>
                  <a:pt x="998" y="1496"/>
                </a:lnTo>
                <a:lnTo>
                  <a:pt x="1004" y="1496"/>
                </a:lnTo>
                <a:lnTo>
                  <a:pt x="1001" y="150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87408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ハシピロコウのシルエット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C416E1B4-8508-4D8E-AA76-DF864567B309}"/>
              </a:ext>
            </a:extLst>
          </p:cNvPr>
          <p:cNvSpPr>
            <a:spLocks/>
          </p:cNvSpPr>
          <p:nvPr/>
        </p:nvSpPr>
        <p:spPr bwMode="auto">
          <a:xfrm>
            <a:off x="1398588" y="927490"/>
            <a:ext cx="1280807" cy="2497198"/>
          </a:xfrm>
          <a:custGeom>
            <a:avLst/>
            <a:gdLst>
              <a:gd name="T0" fmla="*/ 228 w 855"/>
              <a:gd name="T1" fmla="*/ 1180 h 1667"/>
              <a:gd name="T2" fmla="*/ 344 w 855"/>
              <a:gd name="T3" fmla="*/ 1316 h 1667"/>
              <a:gd name="T4" fmla="*/ 441 w 855"/>
              <a:gd name="T5" fmla="*/ 1203 h 1667"/>
              <a:gd name="T6" fmla="*/ 508 w 855"/>
              <a:gd name="T7" fmla="*/ 989 h 1667"/>
              <a:gd name="T8" fmla="*/ 567 w 855"/>
              <a:gd name="T9" fmla="*/ 819 h 1667"/>
              <a:gd name="T10" fmla="*/ 586 w 855"/>
              <a:gd name="T11" fmla="*/ 1074 h 1667"/>
              <a:gd name="T12" fmla="*/ 608 w 855"/>
              <a:gd name="T13" fmla="*/ 1238 h 1667"/>
              <a:gd name="T14" fmla="*/ 538 w 855"/>
              <a:gd name="T15" fmla="*/ 1550 h 1667"/>
              <a:gd name="T16" fmla="*/ 424 w 855"/>
              <a:gd name="T17" fmla="*/ 1604 h 1667"/>
              <a:gd name="T18" fmla="*/ 593 w 855"/>
              <a:gd name="T19" fmla="*/ 1559 h 1667"/>
              <a:gd name="T20" fmla="*/ 629 w 855"/>
              <a:gd name="T21" fmla="*/ 1632 h 1667"/>
              <a:gd name="T22" fmla="*/ 659 w 855"/>
              <a:gd name="T23" fmla="*/ 1545 h 1667"/>
              <a:gd name="T24" fmla="*/ 811 w 855"/>
              <a:gd name="T25" fmla="*/ 1564 h 1667"/>
              <a:gd name="T26" fmla="*/ 799 w 855"/>
              <a:gd name="T27" fmla="*/ 1539 h 1667"/>
              <a:gd name="T28" fmla="*/ 694 w 855"/>
              <a:gd name="T29" fmla="*/ 1507 h 1667"/>
              <a:gd name="T30" fmla="*/ 694 w 855"/>
              <a:gd name="T31" fmla="*/ 1489 h 1667"/>
              <a:gd name="T32" fmla="*/ 639 w 855"/>
              <a:gd name="T33" fmla="*/ 1378 h 1667"/>
              <a:gd name="T34" fmla="*/ 645 w 855"/>
              <a:gd name="T35" fmla="*/ 1044 h 1667"/>
              <a:gd name="T36" fmla="*/ 628 w 855"/>
              <a:gd name="T37" fmla="*/ 865 h 1667"/>
              <a:gd name="T38" fmla="*/ 648 w 855"/>
              <a:gd name="T39" fmla="*/ 877 h 1667"/>
              <a:gd name="T40" fmla="*/ 681 w 855"/>
              <a:gd name="T41" fmla="*/ 851 h 1667"/>
              <a:gd name="T42" fmla="*/ 720 w 855"/>
              <a:gd name="T43" fmla="*/ 782 h 1667"/>
              <a:gd name="T44" fmla="*/ 819 w 855"/>
              <a:gd name="T45" fmla="*/ 727 h 1667"/>
              <a:gd name="T46" fmla="*/ 769 w 855"/>
              <a:gd name="T47" fmla="*/ 627 h 1667"/>
              <a:gd name="T48" fmla="*/ 761 w 855"/>
              <a:gd name="T49" fmla="*/ 534 h 1667"/>
              <a:gd name="T50" fmla="*/ 741 w 855"/>
              <a:gd name="T51" fmla="*/ 452 h 1667"/>
              <a:gd name="T52" fmla="*/ 676 w 855"/>
              <a:gd name="T53" fmla="*/ 285 h 1667"/>
              <a:gd name="T54" fmla="*/ 629 w 855"/>
              <a:gd name="T55" fmla="*/ 198 h 1667"/>
              <a:gd name="T56" fmla="*/ 563 w 855"/>
              <a:gd name="T57" fmla="*/ 135 h 1667"/>
              <a:gd name="T58" fmla="*/ 600 w 855"/>
              <a:gd name="T59" fmla="*/ 86 h 1667"/>
              <a:gd name="T60" fmla="*/ 467 w 855"/>
              <a:gd name="T61" fmla="*/ 13 h 1667"/>
              <a:gd name="T62" fmla="*/ 344 w 855"/>
              <a:gd name="T63" fmla="*/ 26 h 1667"/>
              <a:gd name="T64" fmla="*/ 313 w 855"/>
              <a:gd name="T65" fmla="*/ 81 h 1667"/>
              <a:gd name="T66" fmla="*/ 272 w 855"/>
              <a:gd name="T67" fmla="*/ 78 h 1667"/>
              <a:gd name="T68" fmla="*/ 243 w 855"/>
              <a:gd name="T69" fmla="*/ 67 h 1667"/>
              <a:gd name="T70" fmla="*/ 198 w 855"/>
              <a:gd name="T71" fmla="*/ 83 h 1667"/>
              <a:gd name="T72" fmla="*/ 147 w 855"/>
              <a:gd name="T73" fmla="*/ 121 h 1667"/>
              <a:gd name="T74" fmla="*/ 107 w 855"/>
              <a:gd name="T75" fmla="*/ 143 h 1667"/>
              <a:gd name="T76" fmla="*/ 113 w 855"/>
              <a:gd name="T77" fmla="*/ 279 h 1667"/>
              <a:gd name="T78" fmla="*/ 0 w 855"/>
              <a:gd name="T79" fmla="*/ 274 h 1667"/>
              <a:gd name="T80" fmla="*/ 92 w 855"/>
              <a:gd name="T81" fmla="*/ 343 h 1667"/>
              <a:gd name="T82" fmla="*/ 36 w 855"/>
              <a:gd name="T83" fmla="*/ 374 h 1667"/>
              <a:gd name="T84" fmla="*/ 107 w 855"/>
              <a:gd name="T85" fmla="*/ 414 h 1667"/>
              <a:gd name="T86" fmla="*/ 103 w 855"/>
              <a:gd name="T87" fmla="*/ 629 h 1667"/>
              <a:gd name="T88" fmla="*/ 145 w 855"/>
              <a:gd name="T89" fmla="*/ 816 h 1667"/>
              <a:gd name="T90" fmla="*/ 72 w 855"/>
              <a:gd name="T91" fmla="*/ 841 h 1667"/>
              <a:gd name="T92" fmla="*/ 155 w 855"/>
              <a:gd name="T93" fmla="*/ 875 h 1667"/>
              <a:gd name="T94" fmla="*/ 106 w 855"/>
              <a:gd name="T95" fmla="*/ 897 h 1667"/>
              <a:gd name="T96" fmla="*/ 169 w 855"/>
              <a:gd name="T97" fmla="*/ 1072 h 1667"/>
              <a:gd name="T98" fmla="*/ 185 w 855"/>
              <a:gd name="T99" fmla="*/ 1203 h 1667"/>
              <a:gd name="T100" fmla="*/ 203 w 855"/>
              <a:gd name="T101" fmla="*/ 1523 h 1667"/>
              <a:gd name="T102" fmla="*/ 34 w 855"/>
              <a:gd name="T103" fmla="*/ 1571 h 1667"/>
              <a:gd name="T104" fmla="*/ 39 w 855"/>
              <a:gd name="T105" fmla="*/ 1585 h 1667"/>
              <a:gd name="T106" fmla="*/ 205 w 855"/>
              <a:gd name="T107" fmla="*/ 1550 h 1667"/>
              <a:gd name="T108" fmla="*/ 220 w 855"/>
              <a:gd name="T109" fmla="*/ 1667 h 1667"/>
              <a:gd name="T110" fmla="*/ 233 w 855"/>
              <a:gd name="T111" fmla="*/ 1552 h 1667"/>
              <a:gd name="T112" fmla="*/ 391 w 855"/>
              <a:gd name="T113" fmla="*/ 1587 h 1667"/>
              <a:gd name="T114" fmla="*/ 279 w 855"/>
              <a:gd name="T115" fmla="*/ 1528 h 1667"/>
              <a:gd name="T116" fmla="*/ 289 w 855"/>
              <a:gd name="T117" fmla="*/ 1497 h 1667"/>
              <a:gd name="T118" fmla="*/ 221 w 855"/>
              <a:gd name="T119" fmla="*/ 1205 h 1667"/>
              <a:gd name="T120" fmla="*/ 206 w 855"/>
              <a:gd name="T121" fmla="*/ 1041 h 1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55" h="1667">
                <a:moveTo>
                  <a:pt x="214" y="995"/>
                </a:moveTo>
                <a:lnTo>
                  <a:pt x="214" y="995"/>
                </a:lnTo>
                <a:lnTo>
                  <a:pt x="212" y="1009"/>
                </a:lnTo>
                <a:lnTo>
                  <a:pt x="212" y="1049"/>
                </a:lnTo>
                <a:lnTo>
                  <a:pt x="212" y="1049"/>
                </a:lnTo>
                <a:lnTo>
                  <a:pt x="214" y="1079"/>
                </a:lnTo>
                <a:lnTo>
                  <a:pt x="216" y="1113"/>
                </a:lnTo>
                <a:lnTo>
                  <a:pt x="221" y="1147"/>
                </a:lnTo>
                <a:lnTo>
                  <a:pt x="223" y="1164"/>
                </a:lnTo>
                <a:lnTo>
                  <a:pt x="228" y="1180"/>
                </a:lnTo>
                <a:lnTo>
                  <a:pt x="228" y="1180"/>
                </a:lnTo>
                <a:lnTo>
                  <a:pt x="228" y="1180"/>
                </a:lnTo>
                <a:lnTo>
                  <a:pt x="232" y="1194"/>
                </a:lnTo>
                <a:lnTo>
                  <a:pt x="238" y="1207"/>
                </a:lnTo>
                <a:lnTo>
                  <a:pt x="245" y="1221"/>
                </a:lnTo>
                <a:lnTo>
                  <a:pt x="252" y="1234"/>
                </a:lnTo>
                <a:lnTo>
                  <a:pt x="261" y="1245"/>
                </a:lnTo>
                <a:lnTo>
                  <a:pt x="270" y="1257"/>
                </a:lnTo>
                <a:lnTo>
                  <a:pt x="289" y="1276"/>
                </a:lnTo>
                <a:lnTo>
                  <a:pt x="308" y="1292"/>
                </a:lnTo>
                <a:lnTo>
                  <a:pt x="324" y="1305"/>
                </a:lnTo>
                <a:lnTo>
                  <a:pt x="337" y="1313"/>
                </a:lnTo>
                <a:lnTo>
                  <a:pt x="344" y="1316"/>
                </a:lnTo>
                <a:lnTo>
                  <a:pt x="344" y="1316"/>
                </a:lnTo>
                <a:lnTo>
                  <a:pt x="350" y="1316"/>
                </a:lnTo>
                <a:lnTo>
                  <a:pt x="360" y="1313"/>
                </a:lnTo>
                <a:lnTo>
                  <a:pt x="371" y="1305"/>
                </a:lnTo>
                <a:lnTo>
                  <a:pt x="384" y="1296"/>
                </a:lnTo>
                <a:lnTo>
                  <a:pt x="397" y="1281"/>
                </a:lnTo>
                <a:lnTo>
                  <a:pt x="410" y="1264"/>
                </a:lnTo>
                <a:lnTo>
                  <a:pt x="418" y="1253"/>
                </a:lnTo>
                <a:lnTo>
                  <a:pt x="424" y="1243"/>
                </a:lnTo>
                <a:lnTo>
                  <a:pt x="430" y="1230"/>
                </a:lnTo>
                <a:lnTo>
                  <a:pt x="436" y="1217"/>
                </a:lnTo>
                <a:lnTo>
                  <a:pt x="436" y="1217"/>
                </a:lnTo>
                <a:lnTo>
                  <a:pt x="441" y="1203"/>
                </a:lnTo>
                <a:lnTo>
                  <a:pt x="445" y="1187"/>
                </a:lnTo>
                <a:lnTo>
                  <a:pt x="453" y="1154"/>
                </a:lnTo>
                <a:lnTo>
                  <a:pt x="459" y="1120"/>
                </a:lnTo>
                <a:lnTo>
                  <a:pt x="465" y="1088"/>
                </a:lnTo>
                <a:lnTo>
                  <a:pt x="471" y="1033"/>
                </a:lnTo>
                <a:lnTo>
                  <a:pt x="472" y="1013"/>
                </a:lnTo>
                <a:lnTo>
                  <a:pt x="472" y="1013"/>
                </a:lnTo>
                <a:lnTo>
                  <a:pt x="477" y="1012"/>
                </a:lnTo>
                <a:lnTo>
                  <a:pt x="483" y="1009"/>
                </a:lnTo>
                <a:lnTo>
                  <a:pt x="490" y="1004"/>
                </a:lnTo>
                <a:lnTo>
                  <a:pt x="499" y="998"/>
                </a:lnTo>
                <a:lnTo>
                  <a:pt x="508" y="989"/>
                </a:lnTo>
                <a:lnTo>
                  <a:pt x="519" y="975"/>
                </a:lnTo>
                <a:lnTo>
                  <a:pt x="530" y="957"/>
                </a:lnTo>
                <a:lnTo>
                  <a:pt x="530" y="957"/>
                </a:lnTo>
                <a:lnTo>
                  <a:pt x="536" y="946"/>
                </a:lnTo>
                <a:lnTo>
                  <a:pt x="541" y="935"/>
                </a:lnTo>
                <a:lnTo>
                  <a:pt x="549" y="914"/>
                </a:lnTo>
                <a:lnTo>
                  <a:pt x="555" y="891"/>
                </a:lnTo>
                <a:lnTo>
                  <a:pt x="560" y="869"/>
                </a:lnTo>
                <a:lnTo>
                  <a:pt x="563" y="849"/>
                </a:lnTo>
                <a:lnTo>
                  <a:pt x="565" y="834"/>
                </a:lnTo>
                <a:lnTo>
                  <a:pt x="567" y="819"/>
                </a:lnTo>
                <a:lnTo>
                  <a:pt x="567" y="819"/>
                </a:lnTo>
                <a:lnTo>
                  <a:pt x="575" y="835"/>
                </a:lnTo>
                <a:lnTo>
                  <a:pt x="582" y="851"/>
                </a:lnTo>
                <a:lnTo>
                  <a:pt x="587" y="858"/>
                </a:lnTo>
                <a:lnTo>
                  <a:pt x="593" y="865"/>
                </a:lnTo>
                <a:lnTo>
                  <a:pt x="593" y="865"/>
                </a:lnTo>
                <a:lnTo>
                  <a:pt x="598" y="976"/>
                </a:lnTo>
                <a:lnTo>
                  <a:pt x="599" y="1043"/>
                </a:lnTo>
                <a:lnTo>
                  <a:pt x="599" y="1043"/>
                </a:lnTo>
                <a:lnTo>
                  <a:pt x="598" y="1049"/>
                </a:lnTo>
                <a:lnTo>
                  <a:pt x="595" y="1054"/>
                </a:lnTo>
                <a:lnTo>
                  <a:pt x="589" y="1067"/>
                </a:lnTo>
                <a:lnTo>
                  <a:pt x="586" y="1074"/>
                </a:lnTo>
                <a:lnTo>
                  <a:pt x="583" y="1083"/>
                </a:lnTo>
                <a:lnTo>
                  <a:pt x="582" y="1093"/>
                </a:lnTo>
                <a:lnTo>
                  <a:pt x="583" y="1105"/>
                </a:lnTo>
                <a:lnTo>
                  <a:pt x="583" y="1105"/>
                </a:lnTo>
                <a:lnTo>
                  <a:pt x="588" y="1129"/>
                </a:lnTo>
                <a:lnTo>
                  <a:pt x="595" y="1149"/>
                </a:lnTo>
                <a:lnTo>
                  <a:pt x="602" y="1169"/>
                </a:lnTo>
                <a:lnTo>
                  <a:pt x="602" y="1169"/>
                </a:lnTo>
                <a:lnTo>
                  <a:pt x="604" y="1192"/>
                </a:lnTo>
                <a:lnTo>
                  <a:pt x="605" y="1215"/>
                </a:lnTo>
                <a:lnTo>
                  <a:pt x="608" y="1238"/>
                </a:lnTo>
                <a:lnTo>
                  <a:pt x="608" y="1238"/>
                </a:lnTo>
                <a:lnTo>
                  <a:pt x="610" y="1253"/>
                </a:lnTo>
                <a:lnTo>
                  <a:pt x="610" y="1274"/>
                </a:lnTo>
                <a:lnTo>
                  <a:pt x="610" y="1328"/>
                </a:lnTo>
                <a:lnTo>
                  <a:pt x="610" y="1383"/>
                </a:lnTo>
                <a:lnTo>
                  <a:pt x="610" y="1406"/>
                </a:lnTo>
                <a:lnTo>
                  <a:pt x="611" y="1422"/>
                </a:lnTo>
                <a:lnTo>
                  <a:pt x="611" y="1422"/>
                </a:lnTo>
                <a:lnTo>
                  <a:pt x="615" y="1452"/>
                </a:lnTo>
                <a:lnTo>
                  <a:pt x="617" y="1483"/>
                </a:lnTo>
                <a:lnTo>
                  <a:pt x="618" y="1519"/>
                </a:lnTo>
                <a:lnTo>
                  <a:pt x="618" y="1519"/>
                </a:lnTo>
                <a:lnTo>
                  <a:pt x="538" y="1550"/>
                </a:lnTo>
                <a:lnTo>
                  <a:pt x="538" y="1550"/>
                </a:lnTo>
                <a:lnTo>
                  <a:pt x="529" y="1553"/>
                </a:lnTo>
                <a:lnTo>
                  <a:pt x="518" y="1556"/>
                </a:lnTo>
                <a:lnTo>
                  <a:pt x="495" y="1561"/>
                </a:lnTo>
                <a:lnTo>
                  <a:pt x="474" y="1564"/>
                </a:lnTo>
                <a:lnTo>
                  <a:pt x="466" y="1567"/>
                </a:lnTo>
                <a:lnTo>
                  <a:pt x="459" y="1569"/>
                </a:lnTo>
                <a:lnTo>
                  <a:pt x="459" y="1569"/>
                </a:lnTo>
                <a:lnTo>
                  <a:pt x="454" y="1571"/>
                </a:lnTo>
                <a:lnTo>
                  <a:pt x="448" y="1578"/>
                </a:lnTo>
                <a:lnTo>
                  <a:pt x="436" y="1590"/>
                </a:lnTo>
                <a:lnTo>
                  <a:pt x="424" y="1604"/>
                </a:lnTo>
                <a:lnTo>
                  <a:pt x="424" y="1604"/>
                </a:lnTo>
                <a:lnTo>
                  <a:pt x="449" y="1591"/>
                </a:lnTo>
                <a:lnTo>
                  <a:pt x="468" y="1581"/>
                </a:lnTo>
                <a:lnTo>
                  <a:pt x="477" y="1578"/>
                </a:lnTo>
                <a:lnTo>
                  <a:pt x="482" y="1578"/>
                </a:lnTo>
                <a:lnTo>
                  <a:pt x="482" y="1578"/>
                </a:lnTo>
                <a:lnTo>
                  <a:pt x="494" y="1578"/>
                </a:lnTo>
                <a:lnTo>
                  <a:pt x="516" y="1576"/>
                </a:lnTo>
                <a:lnTo>
                  <a:pt x="538" y="1575"/>
                </a:lnTo>
                <a:lnTo>
                  <a:pt x="554" y="1573"/>
                </a:lnTo>
                <a:lnTo>
                  <a:pt x="554" y="1573"/>
                </a:lnTo>
                <a:lnTo>
                  <a:pt x="593" y="1559"/>
                </a:lnTo>
                <a:lnTo>
                  <a:pt x="621" y="1551"/>
                </a:lnTo>
                <a:lnTo>
                  <a:pt x="621" y="1551"/>
                </a:lnTo>
                <a:lnTo>
                  <a:pt x="619" y="1562"/>
                </a:lnTo>
                <a:lnTo>
                  <a:pt x="617" y="1574"/>
                </a:lnTo>
                <a:lnTo>
                  <a:pt x="613" y="1590"/>
                </a:lnTo>
                <a:lnTo>
                  <a:pt x="613" y="1590"/>
                </a:lnTo>
                <a:lnTo>
                  <a:pt x="612" y="1593"/>
                </a:lnTo>
                <a:lnTo>
                  <a:pt x="612" y="1598"/>
                </a:lnTo>
                <a:lnTo>
                  <a:pt x="615" y="1608"/>
                </a:lnTo>
                <a:lnTo>
                  <a:pt x="618" y="1616"/>
                </a:lnTo>
                <a:lnTo>
                  <a:pt x="623" y="1625"/>
                </a:lnTo>
                <a:lnTo>
                  <a:pt x="629" y="1632"/>
                </a:lnTo>
                <a:lnTo>
                  <a:pt x="634" y="1637"/>
                </a:lnTo>
                <a:lnTo>
                  <a:pt x="637" y="1640"/>
                </a:lnTo>
                <a:lnTo>
                  <a:pt x="639" y="1640"/>
                </a:lnTo>
                <a:lnTo>
                  <a:pt x="639" y="1640"/>
                </a:lnTo>
                <a:lnTo>
                  <a:pt x="639" y="1640"/>
                </a:lnTo>
                <a:lnTo>
                  <a:pt x="639" y="1625"/>
                </a:lnTo>
                <a:lnTo>
                  <a:pt x="637" y="1604"/>
                </a:lnTo>
                <a:lnTo>
                  <a:pt x="637" y="1604"/>
                </a:lnTo>
                <a:lnTo>
                  <a:pt x="639" y="1598"/>
                </a:lnTo>
                <a:lnTo>
                  <a:pt x="641" y="1590"/>
                </a:lnTo>
                <a:lnTo>
                  <a:pt x="648" y="1570"/>
                </a:lnTo>
                <a:lnTo>
                  <a:pt x="659" y="1545"/>
                </a:lnTo>
                <a:lnTo>
                  <a:pt x="659" y="1545"/>
                </a:lnTo>
                <a:lnTo>
                  <a:pt x="685" y="1552"/>
                </a:lnTo>
                <a:lnTo>
                  <a:pt x="709" y="1558"/>
                </a:lnTo>
                <a:lnTo>
                  <a:pt x="722" y="1561"/>
                </a:lnTo>
                <a:lnTo>
                  <a:pt x="735" y="1563"/>
                </a:lnTo>
                <a:lnTo>
                  <a:pt x="735" y="1563"/>
                </a:lnTo>
                <a:lnTo>
                  <a:pt x="757" y="1564"/>
                </a:lnTo>
                <a:lnTo>
                  <a:pt x="774" y="1563"/>
                </a:lnTo>
                <a:lnTo>
                  <a:pt x="787" y="1563"/>
                </a:lnTo>
                <a:lnTo>
                  <a:pt x="803" y="1563"/>
                </a:lnTo>
                <a:lnTo>
                  <a:pt x="803" y="1563"/>
                </a:lnTo>
                <a:lnTo>
                  <a:pt x="811" y="1564"/>
                </a:lnTo>
                <a:lnTo>
                  <a:pt x="820" y="1568"/>
                </a:lnTo>
                <a:lnTo>
                  <a:pt x="837" y="1575"/>
                </a:lnTo>
                <a:lnTo>
                  <a:pt x="850" y="1582"/>
                </a:lnTo>
                <a:lnTo>
                  <a:pt x="855" y="1586"/>
                </a:lnTo>
                <a:lnTo>
                  <a:pt x="855" y="1586"/>
                </a:lnTo>
                <a:lnTo>
                  <a:pt x="838" y="1567"/>
                </a:lnTo>
                <a:lnTo>
                  <a:pt x="823" y="1551"/>
                </a:lnTo>
                <a:lnTo>
                  <a:pt x="817" y="1545"/>
                </a:lnTo>
                <a:lnTo>
                  <a:pt x="811" y="1541"/>
                </a:lnTo>
                <a:lnTo>
                  <a:pt x="811" y="1541"/>
                </a:lnTo>
                <a:lnTo>
                  <a:pt x="806" y="1539"/>
                </a:lnTo>
                <a:lnTo>
                  <a:pt x="799" y="1539"/>
                </a:lnTo>
                <a:lnTo>
                  <a:pt x="784" y="1540"/>
                </a:lnTo>
                <a:lnTo>
                  <a:pt x="768" y="1542"/>
                </a:lnTo>
                <a:lnTo>
                  <a:pt x="756" y="1544"/>
                </a:lnTo>
                <a:lnTo>
                  <a:pt x="756" y="1544"/>
                </a:lnTo>
                <a:lnTo>
                  <a:pt x="742" y="1541"/>
                </a:lnTo>
                <a:lnTo>
                  <a:pt x="721" y="1535"/>
                </a:lnTo>
                <a:lnTo>
                  <a:pt x="671" y="1521"/>
                </a:lnTo>
                <a:lnTo>
                  <a:pt x="672" y="1521"/>
                </a:lnTo>
                <a:lnTo>
                  <a:pt x="672" y="1521"/>
                </a:lnTo>
                <a:lnTo>
                  <a:pt x="676" y="1516"/>
                </a:lnTo>
                <a:lnTo>
                  <a:pt x="682" y="1512"/>
                </a:lnTo>
                <a:lnTo>
                  <a:pt x="694" y="1507"/>
                </a:lnTo>
                <a:lnTo>
                  <a:pt x="709" y="1504"/>
                </a:lnTo>
                <a:lnTo>
                  <a:pt x="723" y="1501"/>
                </a:lnTo>
                <a:lnTo>
                  <a:pt x="723" y="1501"/>
                </a:lnTo>
                <a:lnTo>
                  <a:pt x="744" y="1498"/>
                </a:lnTo>
                <a:lnTo>
                  <a:pt x="749" y="1497"/>
                </a:lnTo>
                <a:lnTo>
                  <a:pt x="750" y="1497"/>
                </a:lnTo>
                <a:lnTo>
                  <a:pt x="749" y="1495"/>
                </a:lnTo>
                <a:lnTo>
                  <a:pt x="749" y="1495"/>
                </a:lnTo>
                <a:lnTo>
                  <a:pt x="739" y="1493"/>
                </a:lnTo>
                <a:lnTo>
                  <a:pt x="717" y="1490"/>
                </a:lnTo>
                <a:lnTo>
                  <a:pt x="705" y="1489"/>
                </a:lnTo>
                <a:lnTo>
                  <a:pt x="694" y="1489"/>
                </a:lnTo>
                <a:lnTo>
                  <a:pt x="685" y="1492"/>
                </a:lnTo>
                <a:lnTo>
                  <a:pt x="681" y="1493"/>
                </a:lnTo>
                <a:lnTo>
                  <a:pt x="678" y="1495"/>
                </a:lnTo>
                <a:lnTo>
                  <a:pt x="678" y="1495"/>
                </a:lnTo>
                <a:lnTo>
                  <a:pt x="672" y="1500"/>
                </a:lnTo>
                <a:lnTo>
                  <a:pt x="665" y="1505"/>
                </a:lnTo>
                <a:lnTo>
                  <a:pt x="650" y="1512"/>
                </a:lnTo>
                <a:lnTo>
                  <a:pt x="650" y="1512"/>
                </a:lnTo>
                <a:lnTo>
                  <a:pt x="643" y="1464"/>
                </a:lnTo>
                <a:lnTo>
                  <a:pt x="640" y="1423"/>
                </a:lnTo>
                <a:lnTo>
                  <a:pt x="639" y="1378"/>
                </a:lnTo>
                <a:lnTo>
                  <a:pt x="639" y="1378"/>
                </a:lnTo>
                <a:lnTo>
                  <a:pt x="634" y="1160"/>
                </a:lnTo>
                <a:lnTo>
                  <a:pt x="634" y="1160"/>
                </a:lnTo>
                <a:lnTo>
                  <a:pt x="635" y="1158"/>
                </a:lnTo>
                <a:lnTo>
                  <a:pt x="639" y="1148"/>
                </a:lnTo>
                <a:lnTo>
                  <a:pt x="643" y="1132"/>
                </a:lnTo>
                <a:lnTo>
                  <a:pt x="646" y="1120"/>
                </a:lnTo>
                <a:lnTo>
                  <a:pt x="647" y="1107"/>
                </a:lnTo>
                <a:lnTo>
                  <a:pt x="647" y="1107"/>
                </a:lnTo>
                <a:lnTo>
                  <a:pt x="648" y="1080"/>
                </a:lnTo>
                <a:lnTo>
                  <a:pt x="647" y="1060"/>
                </a:lnTo>
                <a:lnTo>
                  <a:pt x="646" y="1051"/>
                </a:lnTo>
                <a:lnTo>
                  <a:pt x="645" y="1044"/>
                </a:lnTo>
                <a:lnTo>
                  <a:pt x="642" y="1039"/>
                </a:lnTo>
                <a:lnTo>
                  <a:pt x="639" y="1036"/>
                </a:lnTo>
                <a:lnTo>
                  <a:pt x="639" y="1036"/>
                </a:lnTo>
                <a:lnTo>
                  <a:pt x="637" y="1033"/>
                </a:lnTo>
                <a:lnTo>
                  <a:pt x="635" y="1030"/>
                </a:lnTo>
                <a:lnTo>
                  <a:pt x="633" y="1018"/>
                </a:lnTo>
                <a:lnTo>
                  <a:pt x="631" y="1002"/>
                </a:lnTo>
                <a:lnTo>
                  <a:pt x="629" y="984"/>
                </a:lnTo>
                <a:lnTo>
                  <a:pt x="628" y="944"/>
                </a:lnTo>
                <a:lnTo>
                  <a:pt x="628" y="911"/>
                </a:lnTo>
                <a:lnTo>
                  <a:pt x="628" y="911"/>
                </a:lnTo>
                <a:lnTo>
                  <a:pt x="628" y="865"/>
                </a:lnTo>
                <a:lnTo>
                  <a:pt x="628" y="865"/>
                </a:lnTo>
                <a:lnTo>
                  <a:pt x="634" y="860"/>
                </a:lnTo>
                <a:lnTo>
                  <a:pt x="635" y="858"/>
                </a:lnTo>
                <a:lnTo>
                  <a:pt x="635" y="858"/>
                </a:lnTo>
                <a:lnTo>
                  <a:pt x="635" y="863"/>
                </a:lnTo>
                <a:lnTo>
                  <a:pt x="636" y="872"/>
                </a:lnTo>
                <a:lnTo>
                  <a:pt x="639" y="877"/>
                </a:lnTo>
                <a:lnTo>
                  <a:pt x="641" y="880"/>
                </a:lnTo>
                <a:lnTo>
                  <a:pt x="642" y="881"/>
                </a:lnTo>
                <a:lnTo>
                  <a:pt x="643" y="881"/>
                </a:lnTo>
                <a:lnTo>
                  <a:pt x="648" y="877"/>
                </a:lnTo>
                <a:lnTo>
                  <a:pt x="648" y="877"/>
                </a:lnTo>
                <a:lnTo>
                  <a:pt x="653" y="871"/>
                </a:lnTo>
                <a:lnTo>
                  <a:pt x="657" y="863"/>
                </a:lnTo>
                <a:lnTo>
                  <a:pt x="660" y="854"/>
                </a:lnTo>
                <a:lnTo>
                  <a:pt x="663" y="845"/>
                </a:lnTo>
                <a:lnTo>
                  <a:pt x="666" y="829"/>
                </a:lnTo>
                <a:lnTo>
                  <a:pt x="668" y="822"/>
                </a:lnTo>
                <a:lnTo>
                  <a:pt x="668" y="822"/>
                </a:lnTo>
                <a:lnTo>
                  <a:pt x="669" y="828"/>
                </a:lnTo>
                <a:lnTo>
                  <a:pt x="674" y="841"/>
                </a:lnTo>
                <a:lnTo>
                  <a:pt x="676" y="846"/>
                </a:lnTo>
                <a:lnTo>
                  <a:pt x="678" y="849"/>
                </a:lnTo>
                <a:lnTo>
                  <a:pt x="681" y="851"/>
                </a:lnTo>
                <a:lnTo>
                  <a:pt x="682" y="851"/>
                </a:lnTo>
                <a:lnTo>
                  <a:pt x="685" y="849"/>
                </a:lnTo>
                <a:lnTo>
                  <a:pt x="686" y="847"/>
                </a:lnTo>
                <a:lnTo>
                  <a:pt x="686" y="847"/>
                </a:lnTo>
                <a:lnTo>
                  <a:pt x="689" y="839"/>
                </a:lnTo>
                <a:lnTo>
                  <a:pt x="693" y="824"/>
                </a:lnTo>
                <a:lnTo>
                  <a:pt x="698" y="789"/>
                </a:lnTo>
                <a:lnTo>
                  <a:pt x="704" y="742"/>
                </a:lnTo>
                <a:lnTo>
                  <a:pt x="704" y="742"/>
                </a:lnTo>
                <a:lnTo>
                  <a:pt x="706" y="749"/>
                </a:lnTo>
                <a:lnTo>
                  <a:pt x="712" y="764"/>
                </a:lnTo>
                <a:lnTo>
                  <a:pt x="720" y="782"/>
                </a:lnTo>
                <a:lnTo>
                  <a:pt x="724" y="789"/>
                </a:lnTo>
                <a:lnTo>
                  <a:pt x="730" y="795"/>
                </a:lnTo>
                <a:lnTo>
                  <a:pt x="730" y="795"/>
                </a:lnTo>
                <a:lnTo>
                  <a:pt x="753" y="819"/>
                </a:lnTo>
                <a:lnTo>
                  <a:pt x="768" y="834"/>
                </a:lnTo>
                <a:lnTo>
                  <a:pt x="768" y="767"/>
                </a:lnTo>
                <a:lnTo>
                  <a:pt x="788" y="789"/>
                </a:lnTo>
                <a:lnTo>
                  <a:pt x="791" y="743"/>
                </a:lnTo>
                <a:lnTo>
                  <a:pt x="827" y="754"/>
                </a:lnTo>
                <a:lnTo>
                  <a:pt x="827" y="754"/>
                </a:lnTo>
                <a:lnTo>
                  <a:pt x="825" y="747"/>
                </a:lnTo>
                <a:lnTo>
                  <a:pt x="819" y="727"/>
                </a:lnTo>
                <a:lnTo>
                  <a:pt x="812" y="715"/>
                </a:lnTo>
                <a:lnTo>
                  <a:pt x="806" y="703"/>
                </a:lnTo>
                <a:lnTo>
                  <a:pt x="799" y="691"/>
                </a:lnTo>
                <a:lnTo>
                  <a:pt x="791" y="679"/>
                </a:lnTo>
                <a:lnTo>
                  <a:pt x="791" y="679"/>
                </a:lnTo>
                <a:lnTo>
                  <a:pt x="771" y="657"/>
                </a:lnTo>
                <a:lnTo>
                  <a:pt x="753" y="639"/>
                </a:lnTo>
                <a:lnTo>
                  <a:pt x="734" y="621"/>
                </a:lnTo>
                <a:lnTo>
                  <a:pt x="734" y="621"/>
                </a:lnTo>
                <a:lnTo>
                  <a:pt x="752" y="626"/>
                </a:lnTo>
                <a:lnTo>
                  <a:pt x="765" y="627"/>
                </a:lnTo>
                <a:lnTo>
                  <a:pt x="769" y="627"/>
                </a:lnTo>
                <a:lnTo>
                  <a:pt x="770" y="627"/>
                </a:lnTo>
                <a:lnTo>
                  <a:pt x="770" y="627"/>
                </a:lnTo>
                <a:lnTo>
                  <a:pt x="770" y="627"/>
                </a:lnTo>
                <a:lnTo>
                  <a:pt x="768" y="611"/>
                </a:lnTo>
                <a:lnTo>
                  <a:pt x="764" y="595"/>
                </a:lnTo>
                <a:lnTo>
                  <a:pt x="756" y="574"/>
                </a:lnTo>
                <a:lnTo>
                  <a:pt x="756" y="574"/>
                </a:lnTo>
                <a:lnTo>
                  <a:pt x="735" y="528"/>
                </a:lnTo>
                <a:lnTo>
                  <a:pt x="761" y="535"/>
                </a:lnTo>
                <a:lnTo>
                  <a:pt x="761" y="535"/>
                </a:lnTo>
                <a:lnTo>
                  <a:pt x="761" y="536"/>
                </a:lnTo>
                <a:lnTo>
                  <a:pt x="761" y="534"/>
                </a:lnTo>
                <a:lnTo>
                  <a:pt x="757" y="524"/>
                </a:lnTo>
                <a:lnTo>
                  <a:pt x="745" y="500"/>
                </a:lnTo>
                <a:lnTo>
                  <a:pt x="745" y="500"/>
                </a:lnTo>
                <a:lnTo>
                  <a:pt x="704" y="417"/>
                </a:lnTo>
                <a:lnTo>
                  <a:pt x="704" y="417"/>
                </a:lnTo>
                <a:lnTo>
                  <a:pt x="711" y="426"/>
                </a:lnTo>
                <a:lnTo>
                  <a:pt x="717" y="436"/>
                </a:lnTo>
                <a:lnTo>
                  <a:pt x="726" y="444"/>
                </a:lnTo>
                <a:lnTo>
                  <a:pt x="733" y="450"/>
                </a:lnTo>
                <a:lnTo>
                  <a:pt x="736" y="453"/>
                </a:lnTo>
                <a:lnTo>
                  <a:pt x="739" y="453"/>
                </a:lnTo>
                <a:lnTo>
                  <a:pt x="741" y="452"/>
                </a:lnTo>
                <a:lnTo>
                  <a:pt x="742" y="449"/>
                </a:lnTo>
                <a:lnTo>
                  <a:pt x="742" y="444"/>
                </a:lnTo>
                <a:lnTo>
                  <a:pt x="741" y="436"/>
                </a:lnTo>
                <a:lnTo>
                  <a:pt x="741" y="436"/>
                </a:lnTo>
                <a:lnTo>
                  <a:pt x="735" y="406"/>
                </a:lnTo>
                <a:lnTo>
                  <a:pt x="732" y="394"/>
                </a:lnTo>
                <a:lnTo>
                  <a:pt x="727" y="380"/>
                </a:lnTo>
                <a:lnTo>
                  <a:pt x="716" y="355"/>
                </a:lnTo>
                <a:lnTo>
                  <a:pt x="699" y="321"/>
                </a:lnTo>
                <a:lnTo>
                  <a:pt x="699" y="321"/>
                </a:lnTo>
                <a:lnTo>
                  <a:pt x="688" y="302"/>
                </a:lnTo>
                <a:lnTo>
                  <a:pt x="676" y="285"/>
                </a:lnTo>
                <a:lnTo>
                  <a:pt x="662" y="269"/>
                </a:lnTo>
                <a:lnTo>
                  <a:pt x="648" y="254"/>
                </a:lnTo>
                <a:lnTo>
                  <a:pt x="636" y="244"/>
                </a:lnTo>
                <a:lnTo>
                  <a:pt x="627" y="235"/>
                </a:lnTo>
                <a:lnTo>
                  <a:pt x="617" y="228"/>
                </a:lnTo>
                <a:lnTo>
                  <a:pt x="590" y="211"/>
                </a:lnTo>
                <a:lnTo>
                  <a:pt x="590" y="211"/>
                </a:lnTo>
                <a:lnTo>
                  <a:pt x="604" y="205"/>
                </a:lnTo>
                <a:lnTo>
                  <a:pt x="616" y="200"/>
                </a:lnTo>
                <a:lnTo>
                  <a:pt x="623" y="199"/>
                </a:lnTo>
                <a:lnTo>
                  <a:pt x="629" y="198"/>
                </a:lnTo>
                <a:lnTo>
                  <a:pt x="629" y="198"/>
                </a:lnTo>
                <a:lnTo>
                  <a:pt x="643" y="196"/>
                </a:lnTo>
                <a:lnTo>
                  <a:pt x="658" y="198"/>
                </a:lnTo>
                <a:lnTo>
                  <a:pt x="674" y="198"/>
                </a:lnTo>
                <a:lnTo>
                  <a:pt x="674" y="198"/>
                </a:lnTo>
                <a:lnTo>
                  <a:pt x="631" y="159"/>
                </a:lnTo>
                <a:lnTo>
                  <a:pt x="631" y="159"/>
                </a:lnTo>
                <a:lnTo>
                  <a:pt x="624" y="155"/>
                </a:lnTo>
                <a:lnTo>
                  <a:pt x="616" y="150"/>
                </a:lnTo>
                <a:lnTo>
                  <a:pt x="594" y="143"/>
                </a:lnTo>
                <a:lnTo>
                  <a:pt x="573" y="137"/>
                </a:lnTo>
                <a:lnTo>
                  <a:pt x="563" y="135"/>
                </a:lnTo>
                <a:lnTo>
                  <a:pt x="563" y="135"/>
                </a:lnTo>
                <a:lnTo>
                  <a:pt x="561" y="134"/>
                </a:lnTo>
                <a:lnTo>
                  <a:pt x="563" y="131"/>
                </a:lnTo>
                <a:lnTo>
                  <a:pt x="567" y="123"/>
                </a:lnTo>
                <a:lnTo>
                  <a:pt x="577" y="113"/>
                </a:lnTo>
                <a:lnTo>
                  <a:pt x="583" y="108"/>
                </a:lnTo>
                <a:lnTo>
                  <a:pt x="589" y="104"/>
                </a:lnTo>
                <a:lnTo>
                  <a:pt x="589" y="104"/>
                </a:lnTo>
                <a:lnTo>
                  <a:pt x="602" y="98"/>
                </a:lnTo>
                <a:lnTo>
                  <a:pt x="616" y="95"/>
                </a:lnTo>
                <a:lnTo>
                  <a:pt x="631" y="91"/>
                </a:lnTo>
                <a:lnTo>
                  <a:pt x="631" y="91"/>
                </a:lnTo>
                <a:lnTo>
                  <a:pt x="600" y="86"/>
                </a:lnTo>
                <a:lnTo>
                  <a:pt x="548" y="77"/>
                </a:lnTo>
                <a:lnTo>
                  <a:pt x="548" y="77"/>
                </a:lnTo>
                <a:lnTo>
                  <a:pt x="537" y="77"/>
                </a:lnTo>
                <a:lnTo>
                  <a:pt x="525" y="77"/>
                </a:lnTo>
                <a:lnTo>
                  <a:pt x="513" y="79"/>
                </a:lnTo>
                <a:lnTo>
                  <a:pt x="502" y="81"/>
                </a:lnTo>
                <a:lnTo>
                  <a:pt x="485" y="88"/>
                </a:lnTo>
                <a:lnTo>
                  <a:pt x="478" y="91"/>
                </a:lnTo>
                <a:lnTo>
                  <a:pt x="488" y="0"/>
                </a:lnTo>
                <a:lnTo>
                  <a:pt x="488" y="0"/>
                </a:lnTo>
                <a:lnTo>
                  <a:pt x="482" y="4"/>
                </a:lnTo>
                <a:lnTo>
                  <a:pt x="467" y="13"/>
                </a:lnTo>
                <a:lnTo>
                  <a:pt x="449" y="26"/>
                </a:lnTo>
                <a:lnTo>
                  <a:pt x="441" y="33"/>
                </a:lnTo>
                <a:lnTo>
                  <a:pt x="433" y="42"/>
                </a:lnTo>
                <a:lnTo>
                  <a:pt x="433" y="42"/>
                </a:lnTo>
                <a:lnTo>
                  <a:pt x="427" y="50"/>
                </a:lnTo>
                <a:lnTo>
                  <a:pt x="420" y="61"/>
                </a:lnTo>
                <a:lnTo>
                  <a:pt x="409" y="81"/>
                </a:lnTo>
                <a:lnTo>
                  <a:pt x="397" y="104"/>
                </a:lnTo>
                <a:lnTo>
                  <a:pt x="360" y="9"/>
                </a:lnTo>
                <a:lnTo>
                  <a:pt x="360" y="9"/>
                </a:lnTo>
                <a:lnTo>
                  <a:pt x="355" y="14"/>
                </a:lnTo>
                <a:lnTo>
                  <a:pt x="344" y="26"/>
                </a:lnTo>
                <a:lnTo>
                  <a:pt x="338" y="34"/>
                </a:lnTo>
                <a:lnTo>
                  <a:pt x="332" y="43"/>
                </a:lnTo>
                <a:lnTo>
                  <a:pt x="327" y="54"/>
                </a:lnTo>
                <a:lnTo>
                  <a:pt x="325" y="63"/>
                </a:lnTo>
                <a:lnTo>
                  <a:pt x="325" y="63"/>
                </a:lnTo>
                <a:lnTo>
                  <a:pt x="321" y="84"/>
                </a:lnTo>
                <a:lnTo>
                  <a:pt x="319" y="102"/>
                </a:lnTo>
                <a:lnTo>
                  <a:pt x="316" y="120"/>
                </a:lnTo>
                <a:lnTo>
                  <a:pt x="316" y="120"/>
                </a:lnTo>
                <a:lnTo>
                  <a:pt x="316" y="108"/>
                </a:lnTo>
                <a:lnTo>
                  <a:pt x="315" y="96"/>
                </a:lnTo>
                <a:lnTo>
                  <a:pt x="313" y="81"/>
                </a:lnTo>
                <a:lnTo>
                  <a:pt x="309" y="67"/>
                </a:lnTo>
                <a:lnTo>
                  <a:pt x="304" y="55"/>
                </a:lnTo>
                <a:lnTo>
                  <a:pt x="302" y="50"/>
                </a:lnTo>
                <a:lnTo>
                  <a:pt x="298" y="46"/>
                </a:lnTo>
                <a:lnTo>
                  <a:pt x="293" y="45"/>
                </a:lnTo>
                <a:lnTo>
                  <a:pt x="290" y="44"/>
                </a:lnTo>
                <a:lnTo>
                  <a:pt x="290" y="44"/>
                </a:lnTo>
                <a:lnTo>
                  <a:pt x="285" y="46"/>
                </a:lnTo>
                <a:lnTo>
                  <a:pt x="281" y="49"/>
                </a:lnTo>
                <a:lnTo>
                  <a:pt x="278" y="55"/>
                </a:lnTo>
                <a:lnTo>
                  <a:pt x="275" y="61"/>
                </a:lnTo>
                <a:lnTo>
                  <a:pt x="272" y="78"/>
                </a:lnTo>
                <a:lnTo>
                  <a:pt x="269" y="96"/>
                </a:lnTo>
                <a:lnTo>
                  <a:pt x="268" y="114"/>
                </a:lnTo>
                <a:lnTo>
                  <a:pt x="268" y="130"/>
                </a:lnTo>
                <a:lnTo>
                  <a:pt x="268" y="146"/>
                </a:lnTo>
                <a:lnTo>
                  <a:pt x="268" y="146"/>
                </a:lnTo>
                <a:lnTo>
                  <a:pt x="266" y="131"/>
                </a:lnTo>
                <a:lnTo>
                  <a:pt x="257" y="100"/>
                </a:lnTo>
                <a:lnTo>
                  <a:pt x="252" y="85"/>
                </a:lnTo>
                <a:lnTo>
                  <a:pt x="249" y="73"/>
                </a:lnTo>
                <a:lnTo>
                  <a:pt x="246" y="68"/>
                </a:lnTo>
                <a:lnTo>
                  <a:pt x="244" y="67"/>
                </a:lnTo>
                <a:lnTo>
                  <a:pt x="243" y="67"/>
                </a:lnTo>
                <a:lnTo>
                  <a:pt x="241" y="69"/>
                </a:lnTo>
                <a:lnTo>
                  <a:pt x="241" y="69"/>
                </a:lnTo>
                <a:lnTo>
                  <a:pt x="239" y="79"/>
                </a:lnTo>
                <a:lnTo>
                  <a:pt x="237" y="95"/>
                </a:lnTo>
                <a:lnTo>
                  <a:pt x="231" y="134"/>
                </a:lnTo>
                <a:lnTo>
                  <a:pt x="226" y="183"/>
                </a:lnTo>
                <a:lnTo>
                  <a:pt x="226" y="183"/>
                </a:lnTo>
                <a:lnTo>
                  <a:pt x="206" y="102"/>
                </a:lnTo>
                <a:lnTo>
                  <a:pt x="206" y="102"/>
                </a:lnTo>
                <a:lnTo>
                  <a:pt x="205" y="95"/>
                </a:lnTo>
                <a:lnTo>
                  <a:pt x="202" y="89"/>
                </a:lnTo>
                <a:lnTo>
                  <a:pt x="198" y="83"/>
                </a:lnTo>
                <a:lnTo>
                  <a:pt x="193" y="77"/>
                </a:lnTo>
                <a:lnTo>
                  <a:pt x="182" y="66"/>
                </a:lnTo>
                <a:lnTo>
                  <a:pt x="170" y="57"/>
                </a:lnTo>
                <a:lnTo>
                  <a:pt x="159" y="51"/>
                </a:lnTo>
                <a:lnTo>
                  <a:pt x="150" y="46"/>
                </a:lnTo>
                <a:lnTo>
                  <a:pt x="142" y="45"/>
                </a:lnTo>
                <a:lnTo>
                  <a:pt x="141" y="45"/>
                </a:lnTo>
                <a:lnTo>
                  <a:pt x="140" y="46"/>
                </a:lnTo>
                <a:lnTo>
                  <a:pt x="140" y="46"/>
                </a:lnTo>
                <a:lnTo>
                  <a:pt x="141" y="63"/>
                </a:lnTo>
                <a:lnTo>
                  <a:pt x="144" y="92"/>
                </a:lnTo>
                <a:lnTo>
                  <a:pt x="147" y="121"/>
                </a:lnTo>
                <a:lnTo>
                  <a:pt x="150" y="142"/>
                </a:lnTo>
                <a:lnTo>
                  <a:pt x="150" y="142"/>
                </a:lnTo>
                <a:lnTo>
                  <a:pt x="151" y="150"/>
                </a:lnTo>
                <a:lnTo>
                  <a:pt x="151" y="160"/>
                </a:lnTo>
                <a:lnTo>
                  <a:pt x="150" y="183"/>
                </a:lnTo>
                <a:lnTo>
                  <a:pt x="146" y="211"/>
                </a:lnTo>
                <a:lnTo>
                  <a:pt x="146" y="211"/>
                </a:lnTo>
                <a:lnTo>
                  <a:pt x="132" y="187"/>
                </a:lnTo>
                <a:lnTo>
                  <a:pt x="120" y="166"/>
                </a:lnTo>
                <a:lnTo>
                  <a:pt x="111" y="148"/>
                </a:lnTo>
                <a:lnTo>
                  <a:pt x="111" y="148"/>
                </a:lnTo>
                <a:lnTo>
                  <a:pt x="107" y="143"/>
                </a:lnTo>
                <a:lnTo>
                  <a:pt x="106" y="143"/>
                </a:lnTo>
                <a:lnTo>
                  <a:pt x="105" y="144"/>
                </a:lnTo>
                <a:lnTo>
                  <a:pt x="104" y="149"/>
                </a:lnTo>
                <a:lnTo>
                  <a:pt x="103" y="156"/>
                </a:lnTo>
                <a:lnTo>
                  <a:pt x="101" y="177"/>
                </a:lnTo>
                <a:lnTo>
                  <a:pt x="100" y="200"/>
                </a:lnTo>
                <a:lnTo>
                  <a:pt x="100" y="200"/>
                </a:lnTo>
                <a:lnTo>
                  <a:pt x="100" y="211"/>
                </a:lnTo>
                <a:lnTo>
                  <a:pt x="101" y="223"/>
                </a:lnTo>
                <a:lnTo>
                  <a:pt x="106" y="250"/>
                </a:lnTo>
                <a:lnTo>
                  <a:pt x="113" y="279"/>
                </a:lnTo>
                <a:lnTo>
                  <a:pt x="113" y="279"/>
                </a:lnTo>
                <a:lnTo>
                  <a:pt x="95" y="271"/>
                </a:lnTo>
                <a:lnTo>
                  <a:pt x="77" y="267"/>
                </a:lnTo>
                <a:lnTo>
                  <a:pt x="68" y="264"/>
                </a:lnTo>
                <a:lnTo>
                  <a:pt x="58" y="263"/>
                </a:lnTo>
                <a:lnTo>
                  <a:pt x="58" y="263"/>
                </a:lnTo>
                <a:lnTo>
                  <a:pt x="48" y="262"/>
                </a:lnTo>
                <a:lnTo>
                  <a:pt x="39" y="263"/>
                </a:lnTo>
                <a:lnTo>
                  <a:pt x="19" y="265"/>
                </a:lnTo>
                <a:lnTo>
                  <a:pt x="5" y="269"/>
                </a:lnTo>
                <a:lnTo>
                  <a:pt x="1" y="271"/>
                </a:lnTo>
                <a:lnTo>
                  <a:pt x="0" y="274"/>
                </a:lnTo>
                <a:lnTo>
                  <a:pt x="0" y="274"/>
                </a:lnTo>
                <a:lnTo>
                  <a:pt x="2" y="275"/>
                </a:lnTo>
                <a:lnTo>
                  <a:pt x="7" y="277"/>
                </a:lnTo>
                <a:lnTo>
                  <a:pt x="25" y="281"/>
                </a:lnTo>
                <a:lnTo>
                  <a:pt x="45" y="288"/>
                </a:lnTo>
                <a:lnTo>
                  <a:pt x="53" y="291"/>
                </a:lnTo>
                <a:lnTo>
                  <a:pt x="59" y="296"/>
                </a:lnTo>
                <a:lnTo>
                  <a:pt x="59" y="296"/>
                </a:lnTo>
                <a:lnTo>
                  <a:pt x="74" y="308"/>
                </a:lnTo>
                <a:lnTo>
                  <a:pt x="91" y="323"/>
                </a:lnTo>
                <a:lnTo>
                  <a:pt x="110" y="344"/>
                </a:lnTo>
                <a:lnTo>
                  <a:pt x="110" y="344"/>
                </a:lnTo>
                <a:lnTo>
                  <a:pt x="92" y="343"/>
                </a:lnTo>
                <a:lnTo>
                  <a:pt x="60" y="342"/>
                </a:lnTo>
                <a:lnTo>
                  <a:pt x="60" y="342"/>
                </a:lnTo>
                <a:lnTo>
                  <a:pt x="53" y="343"/>
                </a:lnTo>
                <a:lnTo>
                  <a:pt x="45" y="348"/>
                </a:lnTo>
                <a:lnTo>
                  <a:pt x="36" y="352"/>
                </a:lnTo>
                <a:lnTo>
                  <a:pt x="28" y="360"/>
                </a:lnTo>
                <a:lnTo>
                  <a:pt x="14" y="372"/>
                </a:lnTo>
                <a:lnTo>
                  <a:pt x="12" y="375"/>
                </a:lnTo>
                <a:lnTo>
                  <a:pt x="11" y="377"/>
                </a:lnTo>
                <a:lnTo>
                  <a:pt x="12" y="377"/>
                </a:lnTo>
                <a:lnTo>
                  <a:pt x="12" y="377"/>
                </a:lnTo>
                <a:lnTo>
                  <a:pt x="36" y="374"/>
                </a:lnTo>
                <a:lnTo>
                  <a:pt x="56" y="373"/>
                </a:lnTo>
                <a:lnTo>
                  <a:pt x="66" y="373"/>
                </a:lnTo>
                <a:lnTo>
                  <a:pt x="75" y="374"/>
                </a:lnTo>
                <a:lnTo>
                  <a:pt x="75" y="374"/>
                </a:lnTo>
                <a:lnTo>
                  <a:pt x="85" y="377"/>
                </a:lnTo>
                <a:lnTo>
                  <a:pt x="92" y="380"/>
                </a:lnTo>
                <a:lnTo>
                  <a:pt x="98" y="385"/>
                </a:lnTo>
                <a:lnTo>
                  <a:pt x="104" y="390"/>
                </a:lnTo>
                <a:lnTo>
                  <a:pt x="111" y="398"/>
                </a:lnTo>
                <a:lnTo>
                  <a:pt x="113" y="402"/>
                </a:lnTo>
                <a:lnTo>
                  <a:pt x="113" y="402"/>
                </a:lnTo>
                <a:lnTo>
                  <a:pt x="107" y="414"/>
                </a:lnTo>
                <a:lnTo>
                  <a:pt x="103" y="427"/>
                </a:lnTo>
                <a:lnTo>
                  <a:pt x="97" y="446"/>
                </a:lnTo>
                <a:lnTo>
                  <a:pt x="91" y="467"/>
                </a:lnTo>
                <a:lnTo>
                  <a:pt x="86" y="491"/>
                </a:lnTo>
                <a:lnTo>
                  <a:pt x="82" y="517"/>
                </a:lnTo>
                <a:lnTo>
                  <a:pt x="81" y="545"/>
                </a:lnTo>
                <a:lnTo>
                  <a:pt x="81" y="545"/>
                </a:lnTo>
                <a:lnTo>
                  <a:pt x="82" y="556"/>
                </a:lnTo>
                <a:lnTo>
                  <a:pt x="83" y="566"/>
                </a:lnTo>
                <a:lnTo>
                  <a:pt x="88" y="588"/>
                </a:lnTo>
                <a:lnTo>
                  <a:pt x="94" y="610"/>
                </a:lnTo>
                <a:lnTo>
                  <a:pt x="103" y="629"/>
                </a:lnTo>
                <a:lnTo>
                  <a:pt x="111" y="649"/>
                </a:lnTo>
                <a:lnTo>
                  <a:pt x="121" y="664"/>
                </a:lnTo>
                <a:lnTo>
                  <a:pt x="130" y="679"/>
                </a:lnTo>
                <a:lnTo>
                  <a:pt x="139" y="692"/>
                </a:lnTo>
                <a:lnTo>
                  <a:pt x="139" y="692"/>
                </a:lnTo>
                <a:lnTo>
                  <a:pt x="136" y="731"/>
                </a:lnTo>
                <a:lnTo>
                  <a:pt x="135" y="749"/>
                </a:lnTo>
                <a:lnTo>
                  <a:pt x="135" y="762"/>
                </a:lnTo>
                <a:lnTo>
                  <a:pt x="135" y="762"/>
                </a:lnTo>
                <a:lnTo>
                  <a:pt x="138" y="779"/>
                </a:lnTo>
                <a:lnTo>
                  <a:pt x="141" y="799"/>
                </a:lnTo>
                <a:lnTo>
                  <a:pt x="145" y="816"/>
                </a:lnTo>
                <a:lnTo>
                  <a:pt x="148" y="825"/>
                </a:lnTo>
                <a:lnTo>
                  <a:pt x="148" y="825"/>
                </a:lnTo>
                <a:lnTo>
                  <a:pt x="155" y="836"/>
                </a:lnTo>
                <a:lnTo>
                  <a:pt x="155" y="836"/>
                </a:lnTo>
                <a:lnTo>
                  <a:pt x="145" y="833"/>
                </a:lnTo>
                <a:lnTo>
                  <a:pt x="135" y="830"/>
                </a:lnTo>
                <a:lnTo>
                  <a:pt x="135" y="830"/>
                </a:lnTo>
                <a:lnTo>
                  <a:pt x="124" y="830"/>
                </a:lnTo>
                <a:lnTo>
                  <a:pt x="113" y="831"/>
                </a:lnTo>
                <a:lnTo>
                  <a:pt x="101" y="834"/>
                </a:lnTo>
                <a:lnTo>
                  <a:pt x="91" y="836"/>
                </a:lnTo>
                <a:lnTo>
                  <a:pt x="72" y="841"/>
                </a:lnTo>
                <a:lnTo>
                  <a:pt x="65" y="845"/>
                </a:lnTo>
                <a:lnTo>
                  <a:pt x="65" y="845"/>
                </a:lnTo>
                <a:lnTo>
                  <a:pt x="74" y="845"/>
                </a:lnTo>
                <a:lnTo>
                  <a:pt x="94" y="846"/>
                </a:lnTo>
                <a:lnTo>
                  <a:pt x="117" y="848"/>
                </a:lnTo>
                <a:lnTo>
                  <a:pt x="127" y="849"/>
                </a:lnTo>
                <a:lnTo>
                  <a:pt x="134" y="853"/>
                </a:lnTo>
                <a:lnTo>
                  <a:pt x="134" y="853"/>
                </a:lnTo>
                <a:lnTo>
                  <a:pt x="142" y="860"/>
                </a:lnTo>
                <a:lnTo>
                  <a:pt x="150" y="866"/>
                </a:lnTo>
                <a:lnTo>
                  <a:pt x="155" y="875"/>
                </a:lnTo>
                <a:lnTo>
                  <a:pt x="155" y="875"/>
                </a:lnTo>
                <a:lnTo>
                  <a:pt x="138" y="875"/>
                </a:lnTo>
                <a:lnTo>
                  <a:pt x="122" y="876"/>
                </a:lnTo>
                <a:lnTo>
                  <a:pt x="115" y="878"/>
                </a:lnTo>
                <a:lnTo>
                  <a:pt x="107" y="880"/>
                </a:lnTo>
                <a:lnTo>
                  <a:pt x="107" y="880"/>
                </a:lnTo>
                <a:lnTo>
                  <a:pt x="95" y="887"/>
                </a:lnTo>
                <a:lnTo>
                  <a:pt x="85" y="894"/>
                </a:lnTo>
                <a:lnTo>
                  <a:pt x="74" y="903"/>
                </a:lnTo>
                <a:lnTo>
                  <a:pt x="74" y="903"/>
                </a:lnTo>
                <a:lnTo>
                  <a:pt x="80" y="900"/>
                </a:lnTo>
                <a:lnTo>
                  <a:pt x="97" y="898"/>
                </a:lnTo>
                <a:lnTo>
                  <a:pt x="106" y="897"/>
                </a:lnTo>
                <a:lnTo>
                  <a:pt x="116" y="897"/>
                </a:lnTo>
                <a:lnTo>
                  <a:pt x="126" y="898"/>
                </a:lnTo>
                <a:lnTo>
                  <a:pt x="134" y="900"/>
                </a:lnTo>
                <a:lnTo>
                  <a:pt x="134" y="900"/>
                </a:lnTo>
                <a:lnTo>
                  <a:pt x="152" y="908"/>
                </a:lnTo>
                <a:lnTo>
                  <a:pt x="167" y="916"/>
                </a:lnTo>
                <a:lnTo>
                  <a:pt x="167" y="916"/>
                </a:lnTo>
                <a:lnTo>
                  <a:pt x="173" y="989"/>
                </a:lnTo>
                <a:lnTo>
                  <a:pt x="173" y="989"/>
                </a:lnTo>
                <a:lnTo>
                  <a:pt x="175" y="1057"/>
                </a:lnTo>
                <a:lnTo>
                  <a:pt x="175" y="1057"/>
                </a:lnTo>
                <a:lnTo>
                  <a:pt x="169" y="1072"/>
                </a:lnTo>
                <a:lnTo>
                  <a:pt x="164" y="1087"/>
                </a:lnTo>
                <a:lnTo>
                  <a:pt x="162" y="1102"/>
                </a:lnTo>
                <a:lnTo>
                  <a:pt x="162" y="1102"/>
                </a:lnTo>
                <a:lnTo>
                  <a:pt x="161" y="1118"/>
                </a:lnTo>
                <a:lnTo>
                  <a:pt x="163" y="1134"/>
                </a:lnTo>
                <a:lnTo>
                  <a:pt x="167" y="1148"/>
                </a:lnTo>
                <a:lnTo>
                  <a:pt x="170" y="1160"/>
                </a:lnTo>
                <a:lnTo>
                  <a:pt x="170" y="1160"/>
                </a:lnTo>
                <a:lnTo>
                  <a:pt x="180" y="1180"/>
                </a:lnTo>
                <a:lnTo>
                  <a:pt x="185" y="1191"/>
                </a:lnTo>
                <a:lnTo>
                  <a:pt x="185" y="1191"/>
                </a:lnTo>
                <a:lnTo>
                  <a:pt x="185" y="1203"/>
                </a:lnTo>
                <a:lnTo>
                  <a:pt x="185" y="1234"/>
                </a:lnTo>
                <a:lnTo>
                  <a:pt x="186" y="1276"/>
                </a:lnTo>
                <a:lnTo>
                  <a:pt x="187" y="1301"/>
                </a:lnTo>
                <a:lnTo>
                  <a:pt x="191" y="1324"/>
                </a:lnTo>
                <a:lnTo>
                  <a:pt x="191" y="1324"/>
                </a:lnTo>
                <a:lnTo>
                  <a:pt x="204" y="1414"/>
                </a:lnTo>
                <a:lnTo>
                  <a:pt x="209" y="1449"/>
                </a:lnTo>
                <a:lnTo>
                  <a:pt x="209" y="1463"/>
                </a:lnTo>
                <a:lnTo>
                  <a:pt x="209" y="1471"/>
                </a:lnTo>
                <a:lnTo>
                  <a:pt x="209" y="1471"/>
                </a:lnTo>
                <a:lnTo>
                  <a:pt x="203" y="1523"/>
                </a:lnTo>
                <a:lnTo>
                  <a:pt x="203" y="1523"/>
                </a:lnTo>
                <a:lnTo>
                  <a:pt x="136" y="1540"/>
                </a:lnTo>
                <a:lnTo>
                  <a:pt x="136" y="1540"/>
                </a:lnTo>
                <a:lnTo>
                  <a:pt x="103" y="1550"/>
                </a:lnTo>
                <a:lnTo>
                  <a:pt x="88" y="1553"/>
                </a:lnTo>
                <a:lnTo>
                  <a:pt x="82" y="1555"/>
                </a:lnTo>
                <a:lnTo>
                  <a:pt x="77" y="1553"/>
                </a:lnTo>
                <a:lnTo>
                  <a:pt x="77" y="1553"/>
                </a:lnTo>
                <a:lnTo>
                  <a:pt x="71" y="1555"/>
                </a:lnTo>
                <a:lnTo>
                  <a:pt x="63" y="1557"/>
                </a:lnTo>
                <a:lnTo>
                  <a:pt x="53" y="1561"/>
                </a:lnTo>
                <a:lnTo>
                  <a:pt x="43" y="1565"/>
                </a:lnTo>
                <a:lnTo>
                  <a:pt x="34" y="1571"/>
                </a:lnTo>
                <a:lnTo>
                  <a:pt x="25" y="1578"/>
                </a:lnTo>
                <a:lnTo>
                  <a:pt x="18" y="1584"/>
                </a:lnTo>
                <a:lnTo>
                  <a:pt x="13" y="1590"/>
                </a:lnTo>
                <a:lnTo>
                  <a:pt x="13" y="1590"/>
                </a:lnTo>
                <a:lnTo>
                  <a:pt x="8" y="1601"/>
                </a:lnTo>
                <a:lnTo>
                  <a:pt x="6" y="1610"/>
                </a:lnTo>
                <a:lnTo>
                  <a:pt x="4" y="1620"/>
                </a:lnTo>
                <a:lnTo>
                  <a:pt x="4" y="1620"/>
                </a:lnTo>
                <a:lnTo>
                  <a:pt x="19" y="1604"/>
                </a:lnTo>
                <a:lnTo>
                  <a:pt x="30" y="1592"/>
                </a:lnTo>
                <a:lnTo>
                  <a:pt x="39" y="1585"/>
                </a:lnTo>
                <a:lnTo>
                  <a:pt x="39" y="1585"/>
                </a:lnTo>
                <a:lnTo>
                  <a:pt x="45" y="1581"/>
                </a:lnTo>
                <a:lnTo>
                  <a:pt x="52" y="1580"/>
                </a:lnTo>
                <a:lnTo>
                  <a:pt x="64" y="1579"/>
                </a:lnTo>
                <a:lnTo>
                  <a:pt x="85" y="1576"/>
                </a:lnTo>
                <a:lnTo>
                  <a:pt x="85" y="1576"/>
                </a:lnTo>
                <a:lnTo>
                  <a:pt x="116" y="1570"/>
                </a:lnTo>
                <a:lnTo>
                  <a:pt x="156" y="1562"/>
                </a:lnTo>
                <a:lnTo>
                  <a:pt x="190" y="1555"/>
                </a:lnTo>
                <a:lnTo>
                  <a:pt x="200" y="1552"/>
                </a:lnTo>
                <a:lnTo>
                  <a:pt x="205" y="1550"/>
                </a:lnTo>
                <a:lnTo>
                  <a:pt x="205" y="1550"/>
                </a:lnTo>
                <a:lnTo>
                  <a:pt x="205" y="1550"/>
                </a:lnTo>
                <a:lnTo>
                  <a:pt x="205" y="1550"/>
                </a:lnTo>
                <a:lnTo>
                  <a:pt x="205" y="1550"/>
                </a:lnTo>
                <a:lnTo>
                  <a:pt x="205" y="1550"/>
                </a:lnTo>
                <a:lnTo>
                  <a:pt x="200" y="1571"/>
                </a:lnTo>
                <a:lnTo>
                  <a:pt x="194" y="1603"/>
                </a:lnTo>
                <a:lnTo>
                  <a:pt x="194" y="1603"/>
                </a:lnTo>
                <a:lnTo>
                  <a:pt x="196" y="1610"/>
                </a:lnTo>
                <a:lnTo>
                  <a:pt x="198" y="1620"/>
                </a:lnTo>
                <a:lnTo>
                  <a:pt x="202" y="1630"/>
                </a:lnTo>
                <a:lnTo>
                  <a:pt x="206" y="1640"/>
                </a:lnTo>
                <a:lnTo>
                  <a:pt x="216" y="1659"/>
                </a:lnTo>
                <a:lnTo>
                  <a:pt x="220" y="1667"/>
                </a:lnTo>
                <a:lnTo>
                  <a:pt x="222" y="1614"/>
                </a:lnTo>
                <a:lnTo>
                  <a:pt x="222" y="1614"/>
                </a:lnTo>
                <a:lnTo>
                  <a:pt x="223" y="1608"/>
                </a:lnTo>
                <a:lnTo>
                  <a:pt x="225" y="1603"/>
                </a:lnTo>
                <a:lnTo>
                  <a:pt x="228" y="1594"/>
                </a:lnTo>
                <a:lnTo>
                  <a:pt x="231" y="1586"/>
                </a:lnTo>
                <a:lnTo>
                  <a:pt x="232" y="1582"/>
                </a:lnTo>
                <a:lnTo>
                  <a:pt x="232" y="1578"/>
                </a:lnTo>
                <a:lnTo>
                  <a:pt x="232" y="1578"/>
                </a:lnTo>
                <a:lnTo>
                  <a:pt x="232" y="1568"/>
                </a:lnTo>
                <a:lnTo>
                  <a:pt x="232" y="1561"/>
                </a:lnTo>
                <a:lnTo>
                  <a:pt x="233" y="1552"/>
                </a:lnTo>
                <a:lnTo>
                  <a:pt x="233" y="1552"/>
                </a:lnTo>
                <a:lnTo>
                  <a:pt x="267" y="1556"/>
                </a:lnTo>
                <a:lnTo>
                  <a:pt x="295" y="1559"/>
                </a:lnTo>
                <a:lnTo>
                  <a:pt x="307" y="1562"/>
                </a:lnTo>
                <a:lnTo>
                  <a:pt x="316" y="1564"/>
                </a:lnTo>
                <a:lnTo>
                  <a:pt x="316" y="1564"/>
                </a:lnTo>
                <a:lnTo>
                  <a:pt x="362" y="1582"/>
                </a:lnTo>
                <a:lnTo>
                  <a:pt x="374" y="1586"/>
                </a:lnTo>
                <a:lnTo>
                  <a:pt x="384" y="1588"/>
                </a:lnTo>
                <a:lnTo>
                  <a:pt x="390" y="1590"/>
                </a:lnTo>
                <a:lnTo>
                  <a:pt x="391" y="1588"/>
                </a:lnTo>
                <a:lnTo>
                  <a:pt x="391" y="1587"/>
                </a:lnTo>
                <a:lnTo>
                  <a:pt x="391" y="1587"/>
                </a:lnTo>
                <a:lnTo>
                  <a:pt x="390" y="1584"/>
                </a:lnTo>
                <a:lnTo>
                  <a:pt x="386" y="1579"/>
                </a:lnTo>
                <a:lnTo>
                  <a:pt x="378" y="1569"/>
                </a:lnTo>
                <a:lnTo>
                  <a:pt x="366" y="1559"/>
                </a:lnTo>
                <a:lnTo>
                  <a:pt x="360" y="1556"/>
                </a:lnTo>
                <a:lnTo>
                  <a:pt x="354" y="1553"/>
                </a:lnTo>
                <a:lnTo>
                  <a:pt x="354" y="1553"/>
                </a:lnTo>
                <a:lnTo>
                  <a:pt x="319" y="1541"/>
                </a:lnTo>
                <a:lnTo>
                  <a:pt x="298" y="1534"/>
                </a:lnTo>
                <a:lnTo>
                  <a:pt x="279" y="1528"/>
                </a:lnTo>
                <a:lnTo>
                  <a:pt x="279" y="1528"/>
                </a:lnTo>
                <a:lnTo>
                  <a:pt x="258" y="1523"/>
                </a:lnTo>
                <a:lnTo>
                  <a:pt x="255" y="1522"/>
                </a:lnTo>
                <a:lnTo>
                  <a:pt x="255" y="1522"/>
                </a:lnTo>
                <a:lnTo>
                  <a:pt x="293" y="1515"/>
                </a:lnTo>
                <a:lnTo>
                  <a:pt x="318" y="1510"/>
                </a:lnTo>
                <a:lnTo>
                  <a:pt x="325" y="1509"/>
                </a:lnTo>
                <a:lnTo>
                  <a:pt x="326" y="1507"/>
                </a:lnTo>
                <a:lnTo>
                  <a:pt x="326" y="1507"/>
                </a:lnTo>
                <a:lnTo>
                  <a:pt x="326" y="1507"/>
                </a:lnTo>
                <a:lnTo>
                  <a:pt x="303" y="1500"/>
                </a:lnTo>
                <a:lnTo>
                  <a:pt x="296" y="1498"/>
                </a:lnTo>
                <a:lnTo>
                  <a:pt x="289" y="1497"/>
                </a:lnTo>
                <a:lnTo>
                  <a:pt x="283" y="1497"/>
                </a:lnTo>
                <a:lnTo>
                  <a:pt x="278" y="1499"/>
                </a:lnTo>
                <a:lnTo>
                  <a:pt x="278" y="1499"/>
                </a:lnTo>
                <a:lnTo>
                  <a:pt x="273" y="1501"/>
                </a:lnTo>
                <a:lnTo>
                  <a:pt x="267" y="1503"/>
                </a:lnTo>
                <a:lnTo>
                  <a:pt x="254" y="1506"/>
                </a:lnTo>
                <a:lnTo>
                  <a:pt x="238" y="1507"/>
                </a:lnTo>
                <a:lnTo>
                  <a:pt x="238" y="1507"/>
                </a:lnTo>
                <a:lnTo>
                  <a:pt x="228" y="1360"/>
                </a:lnTo>
                <a:lnTo>
                  <a:pt x="228" y="1360"/>
                </a:lnTo>
                <a:lnTo>
                  <a:pt x="221" y="1205"/>
                </a:lnTo>
                <a:lnTo>
                  <a:pt x="221" y="1205"/>
                </a:lnTo>
                <a:lnTo>
                  <a:pt x="228" y="1180"/>
                </a:lnTo>
                <a:lnTo>
                  <a:pt x="228" y="1180"/>
                </a:lnTo>
                <a:lnTo>
                  <a:pt x="228" y="1180"/>
                </a:lnTo>
                <a:lnTo>
                  <a:pt x="223" y="1164"/>
                </a:lnTo>
                <a:lnTo>
                  <a:pt x="221" y="1147"/>
                </a:lnTo>
                <a:lnTo>
                  <a:pt x="216" y="1113"/>
                </a:lnTo>
                <a:lnTo>
                  <a:pt x="214" y="1079"/>
                </a:lnTo>
                <a:lnTo>
                  <a:pt x="212" y="1049"/>
                </a:lnTo>
                <a:lnTo>
                  <a:pt x="212" y="1049"/>
                </a:lnTo>
                <a:lnTo>
                  <a:pt x="208" y="1043"/>
                </a:lnTo>
                <a:lnTo>
                  <a:pt x="206" y="1041"/>
                </a:lnTo>
                <a:lnTo>
                  <a:pt x="206" y="1041"/>
                </a:lnTo>
                <a:lnTo>
                  <a:pt x="205" y="985"/>
                </a:lnTo>
                <a:lnTo>
                  <a:pt x="205" y="985"/>
                </a:lnTo>
                <a:lnTo>
                  <a:pt x="211" y="992"/>
                </a:lnTo>
                <a:lnTo>
                  <a:pt x="214" y="995"/>
                </a:lnTo>
                <a:lnTo>
                  <a:pt x="214" y="995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57DFBBBA-AFDA-4FFC-986B-0FFFE482679C}"/>
              </a:ext>
            </a:extLst>
          </p:cNvPr>
          <p:cNvSpPr>
            <a:spLocks noEditPoints="1"/>
          </p:cNvSpPr>
          <p:nvPr/>
        </p:nvSpPr>
        <p:spPr bwMode="auto">
          <a:xfrm>
            <a:off x="1602899" y="3877094"/>
            <a:ext cx="880253" cy="2497198"/>
          </a:xfrm>
          <a:custGeom>
            <a:avLst/>
            <a:gdLst>
              <a:gd name="T0" fmla="*/ 383 w 699"/>
              <a:gd name="T1" fmla="*/ 1299 h 1983"/>
              <a:gd name="T2" fmla="*/ 414 w 699"/>
              <a:gd name="T3" fmla="*/ 1298 h 1983"/>
              <a:gd name="T4" fmla="*/ 459 w 699"/>
              <a:gd name="T5" fmla="*/ 1293 h 1983"/>
              <a:gd name="T6" fmla="*/ 486 w 699"/>
              <a:gd name="T7" fmla="*/ 1304 h 1983"/>
              <a:gd name="T8" fmla="*/ 514 w 699"/>
              <a:gd name="T9" fmla="*/ 1347 h 1983"/>
              <a:gd name="T10" fmla="*/ 512 w 699"/>
              <a:gd name="T11" fmla="*/ 1546 h 1983"/>
              <a:gd name="T12" fmla="*/ 526 w 699"/>
              <a:gd name="T13" fmla="*/ 1609 h 1983"/>
              <a:gd name="T14" fmla="*/ 474 w 699"/>
              <a:gd name="T15" fmla="*/ 1940 h 1983"/>
              <a:gd name="T16" fmla="*/ 391 w 699"/>
              <a:gd name="T17" fmla="*/ 1910 h 1983"/>
              <a:gd name="T18" fmla="*/ 355 w 699"/>
              <a:gd name="T19" fmla="*/ 1571 h 1983"/>
              <a:gd name="T20" fmla="*/ 337 w 699"/>
              <a:gd name="T21" fmla="*/ 1497 h 1983"/>
              <a:gd name="T22" fmla="*/ 331 w 699"/>
              <a:gd name="T23" fmla="*/ 1404 h 1983"/>
              <a:gd name="T24" fmla="*/ 453 w 699"/>
              <a:gd name="T25" fmla="*/ 1965 h 1983"/>
              <a:gd name="T26" fmla="*/ 467 w 699"/>
              <a:gd name="T27" fmla="*/ 1959 h 1983"/>
              <a:gd name="T28" fmla="*/ 540 w 699"/>
              <a:gd name="T29" fmla="*/ 1923 h 1983"/>
              <a:gd name="T30" fmla="*/ 564 w 699"/>
              <a:gd name="T31" fmla="*/ 1937 h 1983"/>
              <a:gd name="T32" fmla="*/ 694 w 699"/>
              <a:gd name="T33" fmla="*/ 1975 h 1983"/>
              <a:gd name="T34" fmla="*/ 645 w 699"/>
              <a:gd name="T35" fmla="*/ 1935 h 1983"/>
              <a:gd name="T36" fmla="*/ 558 w 699"/>
              <a:gd name="T37" fmla="*/ 1612 h 1983"/>
              <a:gd name="T38" fmla="*/ 560 w 699"/>
              <a:gd name="T39" fmla="*/ 1525 h 1983"/>
              <a:gd name="T40" fmla="*/ 547 w 699"/>
              <a:gd name="T41" fmla="*/ 1467 h 1983"/>
              <a:gd name="T42" fmla="*/ 570 w 699"/>
              <a:gd name="T43" fmla="*/ 1311 h 1983"/>
              <a:gd name="T44" fmla="*/ 585 w 699"/>
              <a:gd name="T45" fmla="*/ 1168 h 1983"/>
              <a:gd name="T46" fmla="*/ 624 w 699"/>
              <a:gd name="T47" fmla="*/ 955 h 1983"/>
              <a:gd name="T48" fmla="*/ 546 w 699"/>
              <a:gd name="T49" fmla="*/ 700 h 1983"/>
              <a:gd name="T50" fmla="*/ 468 w 699"/>
              <a:gd name="T51" fmla="*/ 567 h 1983"/>
              <a:gd name="T52" fmla="*/ 477 w 699"/>
              <a:gd name="T53" fmla="*/ 360 h 1983"/>
              <a:gd name="T54" fmla="*/ 406 w 699"/>
              <a:gd name="T55" fmla="*/ 220 h 1983"/>
              <a:gd name="T56" fmla="*/ 345 w 699"/>
              <a:gd name="T57" fmla="*/ 97 h 1983"/>
              <a:gd name="T58" fmla="*/ 295 w 699"/>
              <a:gd name="T59" fmla="*/ 0 h 1983"/>
              <a:gd name="T60" fmla="*/ 245 w 699"/>
              <a:gd name="T61" fmla="*/ 96 h 1983"/>
              <a:gd name="T62" fmla="*/ 151 w 699"/>
              <a:gd name="T63" fmla="*/ 270 h 1983"/>
              <a:gd name="T64" fmla="*/ 123 w 699"/>
              <a:gd name="T65" fmla="*/ 383 h 1983"/>
              <a:gd name="T66" fmla="*/ 128 w 699"/>
              <a:gd name="T67" fmla="*/ 452 h 1983"/>
              <a:gd name="T68" fmla="*/ 156 w 699"/>
              <a:gd name="T69" fmla="*/ 447 h 1983"/>
              <a:gd name="T70" fmla="*/ 144 w 699"/>
              <a:gd name="T71" fmla="*/ 504 h 1983"/>
              <a:gd name="T72" fmla="*/ 187 w 699"/>
              <a:gd name="T73" fmla="*/ 490 h 1983"/>
              <a:gd name="T74" fmla="*/ 177 w 699"/>
              <a:gd name="T75" fmla="*/ 530 h 1983"/>
              <a:gd name="T76" fmla="*/ 227 w 699"/>
              <a:gd name="T77" fmla="*/ 544 h 1983"/>
              <a:gd name="T78" fmla="*/ 205 w 699"/>
              <a:gd name="T79" fmla="*/ 658 h 1983"/>
              <a:gd name="T80" fmla="*/ 133 w 699"/>
              <a:gd name="T81" fmla="*/ 741 h 1983"/>
              <a:gd name="T82" fmla="*/ 55 w 699"/>
              <a:gd name="T83" fmla="*/ 833 h 1983"/>
              <a:gd name="T84" fmla="*/ 97 w 699"/>
              <a:gd name="T85" fmla="*/ 876 h 1983"/>
              <a:gd name="T86" fmla="*/ 29 w 699"/>
              <a:gd name="T87" fmla="*/ 931 h 1983"/>
              <a:gd name="T88" fmla="*/ 77 w 699"/>
              <a:gd name="T89" fmla="*/ 932 h 1983"/>
              <a:gd name="T90" fmla="*/ 64 w 699"/>
              <a:gd name="T91" fmla="*/ 1021 h 1983"/>
              <a:gd name="T92" fmla="*/ 94 w 699"/>
              <a:gd name="T93" fmla="*/ 1096 h 1983"/>
              <a:gd name="T94" fmla="*/ 125 w 699"/>
              <a:gd name="T95" fmla="*/ 1195 h 1983"/>
              <a:gd name="T96" fmla="*/ 105 w 699"/>
              <a:gd name="T97" fmla="*/ 1304 h 1983"/>
              <a:gd name="T98" fmla="*/ 146 w 699"/>
              <a:gd name="T99" fmla="*/ 1386 h 1983"/>
              <a:gd name="T100" fmla="*/ 174 w 699"/>
              <a:gd name="T101" fmla="*/ 1352 h 1983"/>
              <a:gd name="T102" fmla="*/ 215 w 699"/>
              <a:gd name="T103" fmla="*/ 1382 h 1983"/>
              <a:gd name="T104" fmla="*/ 258 w 699"/>
              <a:gd name="T105" fmla="*/ 1364 h 1983"/>
              <a:gd name="T106" fmla="*/ 286 w 699"/>
              <a:gd name="T107" fmla="*/ 1315 h 1983"/>
              <a:gd name="T108" fmla="*/ 305 w 699"/>
              <a:gd name="T109" fmla="*/ 1462 h 1983"/>
              <a:gd name="T110" fmla="*/ 293 w 699"/>
              <a:gd name="T111" fmla="*/ 1563 h 1983"/>
              <a:gd name="T112" fmla="*/ 319 w 699"/>
              <a:gd name="T113" fmla="*/ 1721 h 1983"/>
              <a:gd name="T114" fmla="*/ 226 w 699"/>
              <a:gd name="T115" fmla="*/ 1962 h 1983"/>
              <a:gd name="T116" fmla="*/ 304 w 699"/>
              <a:gd name="T117" fmla="*/ 1921 h 1983"/>
              <a:gd name="T118" fmla="*/ 333 w 699"/>
              <a:gd name="T119" fmla="*/ 1956 h 1983"/>
              <a:gd name="T120" fmla="*/ 395 w 699"/>
              <a:gd name="T121" fmla="*/ 1934 h 1983"/>
              <a:gd name="T122" fmla="*/ 407 w 699"/>
              <a:gd name="T123" fmla="*/ 1983 h 1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99" h="1983">
                <a:moveTo>
                  <a:pt x="331" y="1359"/>
                </a:moveTo>
                <a:lnTo>
                  <a:pt x="331" y="1358"/>
                </a:lnTo>
                <a:lnTo>
                  <a:pt x="331" y="1358"/>
                </a:lnTo>
                <a:lnTo>
                  <a:pt x="334" y="1342"/>
                </a:lnTo>
                <a:lnTo>
                  <a:pt x="342" y="1321"/>
                </a:lnTo>
                <a:lnTo>
                  <a:pt x="351" y="1293"/>
                </a:lnTo>
                <a:lnTo>
                  <a:pt x="351" y="1293"/>
                </a:lnTo>
                <a:lnTo>
                  <a:pt x="383" y="1299"/>
                </a:lnTo>
                <a:lnTo>
                  <a:pt x="383" y="1299"/>
                </a:lnTo>
                <a:lnTo>
                  <a:pt x="392" y="1300"/>
                </a:lnTo>
                <a:lnTo>
                  <a:pt x="401" y="1301"/>
                </a:lnTo>
                <a:lnTo>
                  <a:pt x="408" y="1300"/>
                </a:lnTo>
                <a:lnTo>
                  <a:pt x="410" y="1299"/>
                </a:lnTo>
                <a:lnTo>
                  <a:pt x="410" y="1296"/>
                </a:lnTo>
                <a:lnTo>
                  <a:pt x="410" y="1296"/>
                </a:lnTo>
                <a:lnTo>
                  <a:pt x="410" y="1295"/>
                </a:lnTo>
                <a:lnTo>
                  <a:pt x="410" y="1295"/>
                </a:lnTo>
                <a:lnTo>
                  <a:pt x="414" y="1298"/>
                </a:lnTo>
                <a:lnTo>
                  <a:pt x="418" y="1299"/>
                </a:lnTo>
                <a:lnTo>
                  <a:pt x="425" y="1299"/>
                </a:lnTo>
                <a:lnTo>
                  <a:pt x="425" y="1299"/>
                </a:lnTo>
                <a:lnTo>
                  <a:pt x="441" y="1300"/>
                </a:lnTo>
                <a:lnTo>
                  <a:pt x="447" y="1299"/>
                </a:lnTo>
                <a:lnTo>
                  <a:pt x="453" y="1296"/>
                </a:lnTo>
                <a:lnTo>
                  <a:pt x="453" y="1296"/>
                </a:lnTo>
                <a:lnTo>
                  <a:pt x="456" y="1295"/>
                </a:lnTo>
                <a:lnTo>
                  <a:pt x="459" y="1293"/>
                </a:lnTo>
                <a:lnTo>
                  <a:pt x="461" y="1288"/>
                </a:lnTo>
                <a:lnTo>
                  <a:pt x="462" y="1287"/>
                </a:lnTo>
                <a:lnTo>
                  <a:pt x="464" y="1287"/>
                </a:lnTo>
                <a:lnTo>
                  <a:pt x="466" y="1287"/>
                </a:lnTo>
                <a:lnTo>
                  <a:pt x="470" y="1290"/>
                </a:lnTo>
                <a:lnTo>
                  <a:pt x="470" y="1290"/>
                </a:lnTo>
                <a:lnTo>
                  <a:pt x="479" y="1299"/>
                </a:lnTo>
                <a:lnTo>
                  <a:pt x="486" y="1304"/>
                </a:lnTo>
                <a:lnTo>
                  <a:pt x="486" y="1304"/>
                </a:lnTo>
                <a:lnTo>
                  <a:pt x="489" y="1307"/>
                </a:lnTo>
                <a:lnTo>
                  <a:pt x="491" y="1311"/>
                </a:lnTo>
                <a:lnTo>
                  <a:pt x="495" y="1322"/>
                </a:lnTo>
                <a:lnTo>
                  <a:pt x="500" y="1334"/>
                </a:lnTo>
                <a:lnTo>
                  <a:pt x="503" y="1339"/>
                </a:lnTo>
                <a:lnTo>
                  <a:pt x="507" y="1342"/>
                </a:lnTo>
                <a:lnTo>
                  <a:pt x="507" y="1342"/>
                </a:lnTo>
                <a:lnTo>
                  <a:pt x="514" y="1347"/>
                </a:lnTo>
                <a:lnTo>
                  <a:pt x="514" y="1347"/>
                </a:lnTo>
                <a:lnTo>
                  <a:pt x="519" y="1414"/>
                </a:lnTo>
                <a:lnTo>
                  <a:pt x="521" y="1462"/>
                </a:lnTo>
                <a:lnTo>
                  <a:pt x="521" y="1462"/>
                </a:lnTo>
                <a:lnTo>
                  <a:pt x="523" y="1501"/>
                </a:lnTo>
                <a:lnTo>
                  <a:pt x="521" y="1525"/>
                </a:lnTo>
                <a:lnTo>
                  <a:pt x="521" y="1525"/>
                </a:lnTo>
                <a:lnTo>
                  <a:pt x="519" y="1530"/>
                </a:lnTo>
                <a:lnTo>
                  <a:pt x="514" y="1540"/>
                </a:lnTo>
                <a:lnTo>
                  <a:pt x="512" y="1546"/>
                </a:lnTo>
                <a:lnTo>
                  <a:pt x="511" y="1553"/>
                </a:lnTo>
                <a:lnTo>
                  <a:pt x="511" y="1563"/>
                </a:lnTo>
                <a:lnTo>
                  <a:pt x="512" y="1572"/>
                </a:lnTo>
                <a:lnTo>
                  <a:pt x="512" y="1572"/>
                </a:lnTo>
                <a:lnTo>
                  <a:pt x="518" y="1590"/>
                </a:lnTo>
                <a:lnTo>
                  <a:pt x="523" y="1601"/>
                </a:lnTo>
                <a:lnTo>
                  <a:pt x="525" y="1606"/>
                </a:lnTo>
                <a:lnTo>
                  <a:pt x="526" y="1609"/>
                </a:lnTo>
                <a:lnTo>
                  <a:pt x="526" y="1609"/>
                </a:lnTo>
                <a:lnTo>
                  <a:pt x="532" y="1670"/>
                </a:lnTo>
                <a:lnTo>
                  <a:pt x="536" y="1721"/>
                </a:lnTo>
                <a:lnTo>
                  <a:pt x="537" y="1744"/>
                </a:lnTo>
                <a:lnTo>
                  <a:pt x="537" y="1761"/>
                </a:lnTo>
                <a:lnTo>
                  <a:pt x="537" y="1761"/>
                </a:lnTo>
                <a:lnTo>
                  <a:pt x="534" y="1888"/>
                </a:lnTo>
                <a:lnTo>
                  <a:pt x="534" y="1888"/>
                </a:lnTo>
                <a:lnTo>
                  <a:pt x="506" y="1912"/>
                </a:lnTo>
                <a:lnTo>
                  <a:pt x="474" y="1940"/>
                </a:lnTo>
                <a:lnTo>
                  <a:pt x="474" y="1940"/>
                </a:lnTo>
                <a:lnTo>
                  <a:pt x="456" y="1952"/>
                </a:lnTo>
                <a:lnTo>
                  <a:pt x="456" y="1952"/>
                </a:lnTo>
                <a:lnTo>
                  <a:pt x="441" y="1942"/>
                </a:lnTo>
                <a:lnTo>
                  <a:pt x="427" y="1935"/>
                </a:lnTo>
                <a:lnTo>
                  <a:pt x="427" y="1935"/>
                </a:lnTo>
                <a:lnTo>
                  <a:pt x="420" y="1931"/>
                </a:lnTo>
                <a:lnTo>
                  <a:pt x="412" y="1925"/>
                </a:lnTo>
                <a:lnTo>
                  <a:pt x="391" y="1910"/>
                </a:lnTo>
                <a:lnTo>
                  <a:pt x="363" y="1888"/>
                </a:lnTo>
                <a:lnTo>
                  <a:pt x="363" y="1888"/>
                </a:lnTo>
                <a:lnTo>
                  <a:pt x="345" y="1877"/>
                </a:lnTo>
                <a:lnTo>
                  <a:pt x="340" y="1612"/>
                </a:lnTo>
                <a:lnTo>
                  <a:pt x="340" y="1612"/>
                </a:lnTo>
                <a:lnTo>
                  <a:pt x="343" y="1607"/>
                </a:lnTo>
                <a:lnTo>
                  <a:pt x="348" y="1595"/>
                </a:lnTo>
                <a:lnTo>
                  <a:pt x="354" y="1579"/>
                </a:lnTo>
                <a:lnTo>
                  <a:pt x="355" y="1571"/>
                </a:lnTo>
                <a:lnTo>
                  <a:pt x="355" y="1564"/>
                </a:lnTo>
                <a:lnTo>
                  <a:pt x="355" y="1564"/>
                </a:lnTo>
                <a:lnTo>
                  <a:pt x="352" y="1550"/>
                </a:lnTo>
                <a:lnTo>
                  <a:pt x="349" y="1538"/>
                </a:lnTo>
                <a:lnTo>
                  <a:pt x="343" y="1525"/>
                </a:lnTo>
                <a:lnTo>
                  <a:pt x="343" y="1525"/>
                </a:lnTo>
                <a:lnTo>
                  <a:pt x="340" y="1512"/>
                </a:lnTo>
                <a:lnTo>
                  <a:pt x="338" y="1502"/>
                </a:lnTo>
                <a:lnTo>
                  <a:pt x="337" y="1497"/>
                </a:lnTo>
                <a:lnTo>
                  <a:pt x="336" y="1495"/>
                </a:lnTo>
                <a:lnTo>
                  <a:pt x="336" y="1495"/>
                </a:lnTo>
                <a:lnTo>
                  <a:pt x="333" y="1491"/>
                </a:lnTo>
                <a:lnTo>
                  <a:pt x="332" y="1485"/>
                </a:lnTo>
                <a:lnTo>
                  <a:pt x="330" y="1467"/>
                </a:lnTo>
                <a:lnTo>
                  <a:pt x="330" y="1446"/>
                </a:lnTo>
                <a:lnTo>
                  <a:pt x="330" y="1431"/>
                </a:lnTo>
                <a:lnTo>
                  <a:pt x="330" y="1431"/>
                </a:lnTo>
                <a:lnTo>
                  <a:pt x="331" y="1404"/>
                </a:lnTo>
                <a:lnTo>
                  <a:pt x="331" y="1359"/>
                </a:lnTo>
                <a:lnTo>
                  <a:pt x="331" y="1359"/>
                </a:lnTo>
                <a:close/>
                <a:moveTo>
                  <a:pt x="443" y="1960"/>
                </a:moveTo>
                <a:lnTo>
                  <a:pt x="443" y="1960"/>
                </a:lnTo>
                <a:lnTo>
                  <a:pt x="421" y="1975"/>
                </a:lnTo>
                <a:lnTo>
                  <a:pt x="408" y="1983"/>
                </a:lnTo>
                <a:lnTo>
                  <a:pt x="408" y="1983"/>
                </a:lnTo>
                <a:lnTo>
                  <a:pt x="453" y="1965"/>
                </a:lnTo>
                <a:lnTo>
                  <a:pt x="453" y="1965"/>
                </a:lnTo>
                <a:lnTo>
                  <a:pt x="464" y="1970"/>
                </a:lnTo>
                <a:lnTo>
                  <a:pt x="473" y="1974"/>
                </a:lnTo>
                <a:lnTo>
                  <a:pt x="479" y="1976"/>
                </a:lnTo>
                <a:lnTo>
                  <a:pt x="482" y="1975"/>
                </a:lnTo>
                <a:lnTo>
                  <a:pt x="482" y="1973"/>
                </a:lnTo>
                <a:lnTo>
                  <a:pt x="482" y="1973"/>
                </a:lnTo>
                <a:lnTo>
                  <a:pt x="479" y="1970"/>
                </a:lnTo>
                <a:lnTo>
                  <a:pt x="477" y="1966"/>
                </a:lnTo>
                <a:lnTo>
                  <a:pt x="467" y="1959"/>
                </a:lnTo>
                <a:lnTo>
                  <a:pt x="467" y="1959"/>
                </a:lnTo>
                <a:lnTo>
                  <a:pt x="484" y="1948"/>
                </a:lnTo>
                <a:lnTo>
                  <a:pt x="505" y="1933"/>
                </a:lnTo>
                <a:lnTo>
                  <a:pt x="523" y="1919"/>
                </a:lnTo>
                <a:lnTo>
                  <a:pt x="532" y="1914"/>
                </a:lnTo>
                <a:lnTo>
                  <a:pt x="532" y="1914"/>
                </a:lnTo>
                <a:lnTo>
                  <a:pt x="534" y="1914"/>
                </a:lnTo>
                <a:lnTo>
                  <a:pt x="536" y="1917"/>
                </a:lnTo>
                <a:lnTo>
                  <a:pt x="540" y="1923"/>
                </a:lnTo>
                <a:lnTo>
                  <a:pt x="544" y="1931"/>
                </a:lnTo>
                <a:lnTo>
                  <a:pt x="544" y="1931"/>
                </a:lnTo>
                <a:lnTo>
                  <a:pt x="550" y="1956"/>
                </a:lnTo>
                <a:lnTo>
                  <a:pt x="554" y="1971"/>
                </a:lnTo>
                <a:lnTo>
                  <a:pt x="556" y="1974"/>
                </a:lnTo>
                <a:lnTo>
                  <a:pt x="556" y="1974"/>
                </a:lnTo>
                <a:lnTo>
                  <a:pt x="558" y="1973"/>
                </a:lnTo>
                <a:lnTo>
                  <a:pt x="558" y="1973"/>
                </a:lnTo>
                <a:lnTo>
                  <a:pt x="564" y="1937"/>
                </a:lnTo>
                <a:lnTo>
                  <a:pt x="570" y="1910"/>
                </a:lnTo>
                <a:lnTo>
                  <a:pt x="570" y="1910"/>
                </a:lnTo>
                <a:lnTo>
                  <a:pt x="612" y="1934"/>
                </a:lnTo>
                <a:lnTo>
                  <a:pt x="642" y="1951"/>
                </a:lnTo>
                <a:lnTo>
                  <a:pt x="657" y="1959"/>
                </a:lnTo>
                <a:lnTo>
                  <a:pt x="657" y="1959"/>
                </a:lnTo>
                <a:lnTo>
                  <a:pt x="681" y="1970"/>
                </a:lnTo>
                <a:lnTo>
                  <a:pt x="688" y="1974"/>
                </a:lnTo>
                <a:lnTo>
                  <a:pt x="694" y="1975"/>
                </a:lnTo>
                <a:lnTo>
                  <a:pt x="698" y="1975"/>
                </a:lnTo>
                <a:lnTo>
                  <a:pt x="699" y="1975"/>
                </a:lnTo>
                <a:lnTo>
                  <a:pt x="699" y="1973"/>
                </a:lnTo>
                <a:lnTo>
                  <a:pt x="699" y="1973"/>
                </a:lnTo>
                <a:lnTo>
                  <a:pt x="695" y="1969"/>
                </a:lnTo>
                <a:lnTo>
                  <a:pt x="691" y="1964"/>
                </a:lnTo>
                <a:lnTo>
                  <a:pt x="676" y="1953"/>
                </a:lnTo>
                <a:lnTo>
                  <a:pt x="658" y="1942"/>
                </a:lnTo>
                <a:lnTo>
                  <a:pt x="645" y="1935"/>
                </a:lnTo>
                <a:lnTo>
                  <a:pt x="645" y="1935"/>
                </a:lnTo>
                <a:lnTo>
                  <a:pt x="637" y="1931"/>
                </a:lnTo>
                <a:lnTo>
                  <a:pt x="629" y="1925"/>
                </a:lnTo>
                <a:lnTo>
                  <a:pt x="608" y="1910"/>
                </a:lnTo>
                <a:lnTo>
                  <a:pt x="581" y="1888"/>
                </a:lnTo>
                <a:lnTo>
                  <a:pt x="581" y="1888"/>
                </a:lnTo>
                <a:lnTo>
                  <a:pt x="563" y="1877"/>
                </a:lnTo>
                <a:lnTo>
                  <a:pt x="558" y="1612"/>
                </a:lnTo>
                <a:lnTo>
                  <a:pt x="558" y="1612"/>
                </a:lnTo>
                <a:lnTo>
                  <a:pt x="560" y="1607"/>
                </a:lnTo>
                <a:lnTo>
                  <a:pt x="565" y="1595"/>
                </a:lnTo>
                <a:lnTo>
                  <a:pt x="571" y="1579"/>
                </a:lnTo>
                <a:lnTo>
                  <a:pt x="572" y="1571"/>
                </a:lnTo>
                <a:lnTo>
                  <a:pt x="572" y="1564"/>
                </a:lnTo>
                <a:lnTo>
                  <a:pt x="572" y="1564"/>
                </a:lnTo>
                <a:lnTo>
                  <a:pt x="570" y="1550"/>
                </a:lnTo>
                <a:lnTo>
                  <a:pt x="566" y="1538"/>
                </a:lnTo>
                <a:lnTo>
                  <a:pt x="560" y="1525"/>
                </a:lnTo>
                <a:lnTo>
                  <a:pt x="560" y="1525"/>
                </a:lnTo>
                <a:lnTo>
                  <a:pt x="558" y="1512"/>
                </a:lnTo>
                <a:lnTo>
                  <a:pt x="555" y="1502"/>
                </a:lnTo>
                <a:lnTo>
                  <a:pt x="554" y="1497"/>
                </a:lnTo>
                <a:lnTo>
                  <a:pt x="553" y="1495"/>
                </a:lnTo>
                <a:lnTo>
                  <a:pt x="553" y="1495"/>
                </a:lnTo>
                <a:lnTo>
                  <a:pt x="550" y="1491"/>
                </a:lnTo>
                <a:lnTo>
                  <a:pt x="549" y="1485"/>
                </a:lnTo>
                <a:lnTo>
                  <a:pt x="547" y="1467"/>
                </a:lnTo>
                <a:lnTo>
                  <a:pt x="546" y="1446"/>
                </a:lnTo>
                <a:lnTo>
                  <a:pt x="547" y="1431"/>
                </a:lnTo>
                <a:lnTo>
                  <a:pt x="547" y="1431"/>
                </a:lnTo>
                <a:lnTo>
                  <a:pt x="548" y="1394"/>
                </a:lnTo>
                <a:lnTo>
                  <a:pt x="547" y="1338"/>
                </a:lnTo>
                <a:lnTo>
                  <a:pt x="550" y="1335"/>
                </a:lnTo>
                <a:lnTo>
                  <a:pt x="550" y="1335"/>
                </a:lnTo>
                <a:lnTo>
                  <a:pt x="565" y="1317"/>
                </a:lnTo>
                <a:lnTo>
                  <a:pt x="570" y="1311"/>
                </a:lnTo>
                <a:lnTo>
                  <a:pt x="575" y="1305"/>
                </a:lnTo>
                <a:lnTo>
                  <a:pt x="577" y="1298"/>
                </a:lnTo>
                <a:lnTo>
                  <a:pt x="579" y="1289"/>
                </a:lnTo>
                <a:lnTo>
                  <a:pt x="581" y="1277"/>
                </a:lnTo>
                <a:lnTo>
                  <a:pt x="581" y="1261"/>
                </a:lnTo>
                <a:lnTo>
                  <a:pt x="581" y="1172"/>
                </a:lnTo>
                <a:lnTo>
                  <a:pt x="581" y="1172"/>
                </a:lnTo>
                <a:lnTo>
                  <a:pt x="582" y="1171"/>
                </a:lnTo>
                <a:lnTo>
                  <a:pt x="585" y="1168"/>
                </a:lnTo>
                <a:lnTo>
                  <a:pt x="590" y="1162"/>
                </a:lnTo>
                <a:lnTo>
                  <a:pt x="596" y="1149"/>
                </a:lnTo>
                <a:lnTo>
                  <a:pt x="604" y="1127"/>
                </a:lnTo>
                <a:lnTo>
                  <a:pt x="611" y="1095"/>
                </a:lnTo>
                <a:lnTo>
                  <a:pt x="617" y="1050"/>
                </a:lnTo>
                <a:lnTo>
                  <a:pt x="623" y="989"/>
                </a:lnTo>
                <a:lnTo>
                  <a:pt x="623" y="989"/>
                </a:lnTo>
                <a:lnTo>
                  <a:pt x="624" y="972"/>
                </a:lnTo>
                <a:lnTo>
                  <a:pt x="624" y="955"/>
                </a:lnTo>
                <a:lnTo>
                  <a:pt x="623" y="922"/>
                </a:lnTo>
                <a:lnTo>
                  <a:pt x="618" y="890"/>
                </a:lnTo>
                <a:lnTo>
                  <a:pt x="611" y="859"/>
                </a:lnTo>
                <a:lnTo>
                  <a:pt x="602" y="827"/>
                </a:lnTo>
                <a:lnTo>
                  <a:pt x="593" y="798"/>
                </a:lnTo>
                <a:lnTo>
                  <a:pt x="582" y="772"/>
                </a:lnTo>
                <a:lnTo>
                  <a:pt x="570" y="745"/>
                </a:lnTo>
                <a:lnTo>
                  <a:pt x="558" y="722"/>
                </a:lnTo>
                <a:lnTo>
                  <a:pt x="546" y="700"/>
                </a:lnTo>
                <a:lnTo>
                  <a:pt x="523" y="663"/>
                </a:lnTo>
                <a:lnTo>
                  <a:pt x="505" y="637"/>
                </a:lnTo>
                <a:lnTo>
                  <a:pt x="494" y="623"/>
                </a:lnTo>
                <a:lnTo>
                  <a:pt x="494" y="623"/>
                </a:lnTo>
                <a:lnTo>
                  <a:pt x="488" y="613"/>
                </a:lnTo>
                <a:lnTo>
                  <a:pt x="482" y="603"/>
                </a:lnTo>
                <a:lnTo>
                  <a:pt x="477" y="591"/>
                </a:lnTo>
                <a:lnTo>
                  <a:pt x="472" y="579"/>
                </a:lnTo>
                <a:lnTo>
                  <a:pt x="468" y="567"/>
                </a:lnTo>
                <a:lnTo>
                  <a:pt x="466" y="554"/>
                </a:lnTo>
                <a:lnTo>
                  <a:pt x="465" y="541"/>
                </a:lnTo>
                <a:lnTo>
                  <a:pt x="465" y="527"/>
                </a:lnTo>
                <a:lnTo>
                  <a:pt x="465" y="527"/>
                </a:lnTo>
                <a:lnTo>
                  <a:pt x="471" y="464"/>
                </a:lnTo>
                <a:lnTo>
                  <a:pt x="474" y="422"/>
                </a:lnTo>
                <a:lnTo>
                  <a:pt x="477" y="374"/>
                </a:lnTo>
                <a:lnTo>
                  <a:pt x="477" y="374"/>
                </a:lnTo>
                <a:lnTo>
                  <a:pt x="477" y="360"/>
                </a:lnTo>
                <a:lnTo>
                  <a:pt x="474" y="348"/>
                </a:lnTo>
                <a:lnTo>
                  <a:pt x="472" y="335"/>
                </a:lnTo>
                <a:lnTo>
                  <a:pt x="467" y="322"/>
                </a:lnTo>
                <a:lnTo>
                  <a:pt x="462" y="308"/>
                </a:lnTo>
                <a:lnTo>
                  <a:pt x="456" y="295"/>
                </a:lnTo>
                <a:lnTo>
                  <a:pt x="443" y="271"/>
                </a:lnTo>
                <a:lnTo>
                  <a:pt x="430" y="250"/>
                </a:lnTo>
                <a:lnTo>
                  <a:pt x="416" y="232"/>
                </a:lnTo>
                <a:lnTo>
                  <a:pt x="406" y="220"/>
                </a:lnTo>
                <a:lnTo>
                  <a:pt x="398" y="213"/>
                </a:lnTo>
                <a:lnTo>
                  <a:pt x="398" y="213"/>
                </a:lnTo>
                <a:lnTo>
                  <a:pt x="389" y="206"/>
                </a:lnTo>
                <a:lnTo>
                  <a:pt x="378" y="198"/>
                </a:lnTo>
                <a:lnTo>
                  <a:pt x="366" y="192"/>
                </a:lnTo>
                <a:lnTo>
                  <a:pt x="366" y="192"/>
                </a:lnTo>
                <a:lnTo>
                  <a:pt x="361" y="162"/>
                </a:lnTo>
                <a:lnTo>
                  <a:pt x="354" y="132"/>
                </a:lnTo>
                <a:lnTo>
                  <a:pt x="345" y="97"/>
                </a:lnTo>
                <a:lnTo>
                  <a:pt x="336" y="62"/>
                </a:lnTo>
                <a:lnTo>
                  <a:pt x="330" y="46"/>
                </a:lnTo>
                <a:lnTo>
                  <a:pt x="323" y="31"/>
                </a:lnTo>
                <a:lnTo>
                  <a:pt x="316" y="18"/>
                </a:lnTo>
                <a:lnTo>
                  <a:pt x="310" y="8"/>
                </a:lnTo>
                <a:lnTo>
                  <a:pt x="303" y="2"/>
                </a:lnTo>
                <a:lnTo>
                  <a:pt x="299" y="1"/>
                </a:lnTo>
                <a:lnTo>
                  <a:pt x="295" y="0"/>
                </a:lnTo>
                <a:lnTo>
                  <a:pt x="295" y="0"/>
                </a:lnTo>
                <a:lnTo>
                  <a:pt x="291" y="0"/>
                </a:lnTo>
                <a:lnTo>
                  <a:pt x="287" y="1"/>
                </a:lnTo>
                <a:lnTo>
                  <a:pt x="284" y="4"/>
                </a:lnTo>
                <a:lnTo>
                  <a:pt x="280" y="7"/>
                </a:lnTo>
                <a:lnTo>
                  <a:pt x="274" y="17"/>
                </a:lnTo>
                <a:lnTo>
                  <a:pt x="267" y="29"/>
                </a:lnTo>
                <a:lnTo>
                  <a:pt x="261" y="44"/>
                </a:lnTo>
                <a:lnTo>
                  <a:pt x="255" y="59"/>
                </a:lnTo>
                <a:lnTo>
                  <a:pt x="245" y="96"/>
                </a:lnTo>
                <a:lnTo>
                  <a:pt x="237" y="131"/>
                </a:lnTo>
                <a:lnTo>
                  <a:pt x="229" y="161"/>
                </a:lnTo>
                <a:lnTo>
                  <a:pt x="224" y="192"/>
                </a:lnTo>
                <a:lnTo>
                  <a:pt x="224" y="192"/>
                </a:lnTo>
                <a:lnTo>
                  <a:pt x="198" y="218"/>
                </a:lnTo>
                <a:lnTo>
                  <a:pt x="174" y="243"/>
                </a:lnTo>
                <a:lnTo>
                  <a:pt x="162" y="256"/>
                </a:lnTo>
                <a:lnTo>
                  <a:pt x="151" y="270"/>
                </a:lnTo>
                <a:lnTo>
                  <a:pt x="151" y="270"/>
                </a:lnTo>
                <a:lnTo>
                  <a:pt x="142" y="284"/>
                </a:lnTo>
                <a:lnTo>
                  <a:pt x="135" y="300"/>
                </a:lnTo>
                <a:lnTo>
                  <a:pt x="129" y="316"/>
                </a:lnTo>
                <a:lnTo>
                  <a:pt x="125" y="331"/>
                </a:lnTo>
                <a:lnTo>
                  <a:pt x="123" y="347"/>
                </a:lnTo>
                <a:lnTo>
                  <a:pt x="122" y="362"/>
                </a:lnTo>
                <a:lnTo>
                  <a:pt x="122" y="374"/>
                </a:lnTo>
                <a:lnTo>
                  <a:pt x="123" y="383"/>
                </a:lnTo>
                <a:lnTo>
                  <a:pt x="123" y="383"/>
                </a:lnTo>
                <a:lnTo>
                  <a:pt x="130" y="414"/>
                </a:lnTo>
                <a:lnTo>
                  <a:pt x="134" y="428"/>
                </a:lnTo>
                <a:lnTo>
                  <a:pt x="134" y="428"/>
                </a:lnTo>
                <a:lnTo>
                  <a:pt x="134" y="434"/>
                </a:lnTo>
                <a:lnTo>
                  <a:pt x="134" y="439"/>
                </a:lnTo>
                <a:lnTo>
                  <a:pt x="133" y="445"/>
                </a:lnTo>
                <a:lnTo>
                  <a:pt x="133" y="445"/>
                </a:lnTo>
                <a:lnTo>
                  <a:pt x="130" y="449"/>
                </a:lnTo>
                <a:lnTo>
                  <a:pt x="128" y="452"/>
                </a:lnTo>
                <a:lnTo>
                  <a:pt x="119" y="461"/>
                </a:lnTo>
                <a:lnTo>
                  <a:pt x="109" y="470"/>
                </a:lnTo>
                <a:lnTo>
                  <a:pt x="109" y="470"/>
                </a:lnTo>
                <a:lnTo>
                  <a:pt x="121" y="468"/>
                </a:lnTo>
                <a:lnTo>
                  <a:pt x="132" y="466"/>
                </a:lnTo>
                <a:lnTo>
                  <a:pt x="139" y="462"/>
                </a:lnTo>
                <a:lnTo>
                  <a:pt x="139" y="462"/>
                </a:lnTo>
                <a:lnTo>
                  <a:pt x="151" y="452"/>
                </a:lnTo>
                <a:lnTo>
                  <a:pt x="156" y="447"/>
                </a:lnTo>
                <a:lnTo>
                  <a:pt x="156" y="447"/>
                </a:lnTo>
                <a:lnTo>
                  <a:pt x="157" y="449"/>
                </a:lnTo>
                <a:lnTo>
                  <a:pt x="158" y="454"/>
                </a:lnTo>
                <a:lnTo>
                  <a:pt x="158" y="462"/>
                </a:lnTo>
                <a:lnTo>
                  <a:pt x="158" y="467"/>
                </a:lnTo>
                <a:lnTo>
                  <a:pt x="156" y="473"/>
                </a:lnTo>
                <a:lnTo>
                  <a:pt x="156" y="473"/>
                </a:lnTo>
                <a:lnTo>
                  <a:pt x="144" y="504"/>
                </a:lnTo>
                <a:lnTo>
                  <a:pt x="144" y="504"/>
                </a:lnTo>
                <a:lnTo>
                  <a:pt x="153" y="502"/>
                </a:lnTo>
                <a:lnTo>
                  <a:pt x="162" y="499"/>
                </a:lnTo>
                <a:lnTo>
                  <a:pt x="168" y="497"/>
                </a:lnTo>
                <a:lnTo>
                  <a:pt x="168" y="497"/>
                </a:lnTo>
                <a:lnTo>
                  <a:pt x="170" y="495"/>
                </a:lnTo>
                <a:lnTo>
                  <a:pt x="173" y="492"/>
                </a:lnTo>
                <a:lnTo>
                  <a:pt x="177" y="485"/>
                </a:lnTo>
                <a:lnTo>
                  <a:pt x="182" y="475"/>
                </a:lnTo>
                <a:lnTo>
                  <a:pt x="187" y="490"/>
                </a:lnTo>
                <a:lnTo>
                  <a:pt x="187" y="490"/>
                </a:lnTo>
                <a:lnTo>
                  <a:pt x="188" y="493"/>
                </a:lnTo>
                <a:lnTo>
                  <a:pt x="189" y="496"/>
                </a:lnTo>
                <a:lnTo>
                  <a:pt x="189" y="501"/>
                </a:lnTo>
                <a:lnTo>
                  <a:pt x="189" y="507"/>
                </a:lnTo>
                <a:lnTo>
                  <a:pt x="187" y="514"/>
                </a:lnTo>
                <a:lnTo>
                  <a:pt x="183" y="521"/>
                </a:lnTo>
                <a:lnTo>
                  <a:pt x="177" y="530"/>
                </a:lnTo>
                <a:lnTo>
                  <a:pt x="177" y="530"/>
                </a:lnTo>
                <a:lnTo>
                  <a:pt x="170" y="538"/>
                </a:lnTo>
                <a:lnTo>
                  <a:pt x="163" y="544"/>
                </a:lnTo>
                <a:lnTo>
                  <a:pt x="151" y="553"/>
                </a:lnTo>
                <a:lnTo>
                  <a:pt x="144" y="558"/>
                </a:lnTo>
                <a:lnTo>
                  <a:pt x="140" y="559"/>
                </a:lnTo>
                <a:lnTo>
                  <a:pt x="193" y="542"/>
                </a:lnTo>
                <a:lnTo>
                  <a:pt x="177" y="578"/>
                </a:lnTo>
                <a:lnTo>
                  <a:pt x="227" y="544"/>
                </a:lnTo>
                <a:lnTo>
                  <a:pt x="227" y="544"/>
                </a:lnTo>
                <a:lnTo>
                  <a:pt x="227" y="555"/>
                </a:lnTo>
                <a:lnTo>
                  <a:pt x="227" y="567"/>
                </a:lnTo>
                <a:lnTo>
                  <a:pt x="226" y="583"/>
                </a:lnTo>
                <a:lnTo>
                  <a:pt x="223" y="600"/>
                </a:lnTo>
                <a:lnTo>
                  <a:pt x="220" y="619"/>
                </a:lnTo>
                <a:lnTo>
                  <a:pt x="214" y="639"/>
                </a:lnTo>
                <a:lnTo>
                  <a:pt x="210" y="648"/>
                </a:lnTo>
                <a:lnTo>
                  <a:pt x="205" y="658"/>
                </a:lnTo>
                <a:lnTo>
                  <a:pt x="205" y="658"/>
                </a:lnTo>
                <a:lnTo>
                  <a:pt x="196" y="676"/>
                </a:lnTo>
                <a:lnTo>
                  <a:pt x="186" y="691"/>
                </a:lnTo>
                <a:lnTo>
                  <a:pt x="176" y="704"/>
                </a:lnTo>
                <a:lnTo>
                  <a:pt x="169" y="715"/>
                </a:lnTo>
                <a:lnTo>
                  <a:pt x="156" y="729"/>
                </a:lnTo>
                <a:lnTo>
                  <a:pt x="151" y="734"/>
                </a:lnTo>
                <a:lnTo>
                  <a:pt x="151" y="734"/>
                </a:lnTo>
                <a:lnTo>
                  <a:pt x="146" y="735"/>
                </a:lnTo>
                <a:lnTo>
                  <a:pt x="133" y="741"/>
                </a:lnTo>
                <a:lnTo>
                  <a:pt x="124" y="746"/>
                </a:lnTo>
                <a:lnTo>
                  <a:pt x="115" y="752"/>
                </a:lnTo>
                <a:lnTo>
                  <a:pt x="104" y="761"/>
                </a:lnTo>
                <a:lnTo>
                  <a:pt x="92" y="772"/>
                </a:lnTo>
                <a:lnTo>
                  <a:pt x="92" y="772"/>
                </a:lnTo>
                <a:lnTo>
                  <a:pt x="81" y="785"/>
                </a:lnTo>
                <a:lnTo>
                  <a:pt x="71" y="801"/>
                </a:lnTo>
                <a:lnTo>
                  <a:pt x="63" y="816"/>
                </a:lnTo>
                <a:lnTo>
                  <a:pt x="55" y="833"/>
                </a:lnTo>
                <a:lnTo>
                  <a:pt x="46" y="860"/>
                </a:lnTo>
                <a:lnTo>
                  <a:pt x="42" y="871"/>
                </a:lnTo>
                <a:lnTo>
                  <a:pt x="106" y="853"/>
                </a:lnTo>
                <a:lnTo>
                  <a:pt x="106" y="853"/>
                </a:lnTo>
                <a:lnTo>
                  <a:pt x="106" y="855"/>
                </a:lnTo>
                <a:lnTo>
                  <a:pt x="106" y="859"/>
                </a:lnTo>
                <a:lnTo>
                  <a:pt x="105" y="864"/>
                </a:lnTo>
                <a:lnTo>
                  <a:pt x="101" y="870"/>
                </a:lnTo>
                <a:lnTo>
                  <a:pt x="97" y="876"/>
                </a:lnTo>
                <a:lnTo>
                  <a:pt x="88" y="882"/>
                </a:lnTo>
                <a:lnTo>
                  <a:pt x="78" y="888"/>
                </a:lnTo>
                <a:lnTo>
                  <a:pt x="78" y="888"/>
                </a:lnTo>
                <a:lnTo>
                  <a:pt x="52" y="900"/>
                </a:lnTo>
                <a:lnTo>
                  <a:pt x="27" y="909"/>
                </a:lnTo>
                <a:lnTo>
                  <a:pt x="0" y="918"/>
                </a:lnTo>
                <a:lnTo>
                  <a:pt x="0" y="918"/>
                </a:lnTo>
                <a:lnTo>
                  <a:pt x="16" y="925"/>
                </a:lnTo>
                <a:lnTo>
                  <a:pt x="29" y="931"/>
                </a:lnTo>
                <a:lnTo>
                  <a:pt x="42" y="935"/>
                </a:lnTo>
                <a:lnTo>
                  <a:pt x="42" y="935"/>
                </a:lnTo>
                <a:lnTo>
                  <a:pt x="48" y="935"/>
                </a:lnTo>
                <a:lnTo>
                  <a:pt x="55" y="935"/>
                </a:lnTo>
                <a:lnTo>
                  <a:pt x="69" y="932"/>
                </a:lnTo>
                <a:lnTo>
                  <a:pt x="84" y="928"/>
                </a:lnTo>
                <a:lnTo>
                  <a:pt x="84" y="928"/>
                </a:lnTo>
                <a:lnTo>
                  <a:pt x="81" y="930"/>
                </a:lnTo>
                <a:lnTo>
                  <a:pt x="77" y="932"/>
                </a:lnTo>
                <a:lnTo>
                  <a:pt x="74" y="937"/>
                </a:lnTo>
                <a:lnTo>
                  <a:pt x="70" y="943"/>
                </a:lnTo>
                <a:lnTo>
                  <a:pt x="66" y="952"/>
                </a:lnTo>
                <a:lnTo>
                  <a:pt x="63" y="961"/>
                </a:lnTo>
                <a:lnTo>
                  <a:pt x="62" y="975"/>
                </a:lnTo>
                <a:lnTo>
                  <a:pt x="62" y="975"/>
                </a:lnTo>
                <a:lnTo>
                  <a:pt x="62" y="991"/>
                </a:lnTo>
                <a:lnTo>
                  <a:pt x="63" y="1006"/>
                </a:lnTo>
                <a:lnTo>
                  <a:pt x="64" y="1021"/>
                </a:lnTo>
                <a:lnTo>
                  <a:pt x="66" y="1034"/>
                </a:lnTo>
                <a:lnTo>
                  <a:pt x="71" y="1055"/>
                </a:lnTo>
                <a:lnTo>
                  <a:pt x="74" y="1063"/>
                </a:lnTo>
                <a:lnTo>
                  <a:pt x="97" y="1046"/>
                </a:lnTo>
                <a:lnTo>
                  <a:pt x="97" y="1046"/>
                </a:lnTo>
                <a:lnTo>
                  <a:pt x="97" y="1049"/>
                </a:lnTo>
                <a:lnTo>
                  <a:pt x="95" y="1058"/>
                </a:lnTo>
                <a:lnTo>
                  <a:pt x="94" y="1073"/>
                </a:lnTo>
                <a:lnTo>
                  <a:pt x="94" y="1096"/>
                </a:lnTo>
                <a:lnTo>
                  <a:pt x="94" y="1096"/>
                </a:lnTo>
                <a:lnTo>
                  <a:pt x="95" y="1109"/>
                </a:lnTo>
                <a:lnTo>
                  <a:pt x="98" y="1120"/>
                </a:lnTo>
                <a:lnTo>
                  <a:pt x="103" y="1138"/>
                </a:lnTo>
                <a:lnTo>
                  <a:pt x="106" y="1149"/>
                </a:lnTo>
                <a:lnTo>
                  <a:pt x="109" y="1153"/>
                </a:lnTo>
                <a:lnTo>
                  <a:pt x="52" y="1236"/>
                </a:lnTo>
                <a:lnTo>
                  <a:pt x="125" y="1195"/>
                </a:lnTo>
                <a:lnTo>
                  <a:pt x="125" y="1195"/>
                </a:lnTo>
                <a:lnTo>
                  <a:pt x="123" y="1199"/>
                </a:lnTo>
                <a:lnTo>
                  <a:pt x="118" y="1209"/>
                </a:lnTo>
                <a:lnTo>
                  <a:pt x="116" y="1218"/>
                </a:lnTo>
                <a:lnTo>
                  <a:pt x="112" y="1230"/>
                </a:lnTo>
                <a:lnTo>
                  <a:pt x="109" y="1246"/>
                </a:lnTo>
                <a:lnTo>
                  <a:pt x="106" y="1264"/>
                </a:lnTo>
                <a:lnTo>
                  <a:pt x="106" y="1264"/>
                </a:lnTo>
                <a:lnTo>
                  <a:pt x="105" y="1284"/>
                </a:lnTo>
                <a:lnTo>
                  <a:pt x="105" y="1304"/>
                </a:lnTo>
                <a:lnTo>
                  <a:pt x="107" y="1321"/>
                </a:lnTo>
                <a:lnTo>
                  <a:pt x="110" y="1336"/>
                </a:lnTo>
                <a:lnTo>
                  <a:pt x="115" y="1359"/>
                </a:lnTo>
                <a:lnTo>
                  <a:pt x="118" y="1368"/>
                </a:lnTo>
                <a:lnTo>
                  <a:pt x="146" y="1313"/>
                </a:lnTo>
                <a:lnTo>
                  <a:pt x="146" y="1313"/>
                </a:lnTo>
                <a:lnTo>
                  <a:pt x="146" y="1330"/>
                </a:lnTo>
                <a:lnTo>
                  <a:pt x="146" y="1367"/>
                </a:lnTo>
                <a:lnTo>
                  <a:pt x="146" y="1386"/>
                </a:lnTo>
                <a:lnTo>
                  <a:pt x="147" y="1400"/>
                </a:lnTo>
                <a:lnTo>
                  <a:pt x="148" y="1405"/>
                </a:lnTo>
                <a:lnTo>
                  <a:pt x="150" y="1409"/>
                </a:lnTo>
                <a:lnTo>
                  <a:pt x="151" y="1410"/>
                </a:lnTo>
                <a:lnTo>
                  <a:pt x="153" y="1408"/>
                </a:lnTo>
                <a:lnTo>
                  <a:pt x="153" y="1408"/>
                </a:lnTo>
                <a:lnTo>
                  <a:pt x="158" y="1399"/>
                </a:lnTo>
                <a:lnTo>
                  <a:pt x="164" y="1386"/>
                </a:lnTo>
                <a:lnTo>
                  <a:pt x="174" y="1352"/>
                </a:lnTo>
                <a:lnTo>
                  <a:pt x="187" y="1309"/>
                </a:lnTo>
                <a:lnTo>
                  <a:pt x="187" y="1309"/>
                </a:lnTo>
                <a:lnTo>
                  <a:pt x="189" y="1321"/>
                </a:lnTo>
                <a:lnTo>
                  <a:pt x="198" y="1347"/>
                </a:lnTo>
                <a:lnTo>
                  <a:pt x="203" y="1361"/>
                </a:lnTo>
                <a:lnTo>
                  <a:pt x="208" y="1373"/>
                </a:lnTo>
                <a:lnTo>
                  <a:pt x="211" y="1380"/>
                </a:lnTo>
                <a:lnTo>
                  <a:pt x="214" y="1382"/>
                </a:lnTo>
                <a:lnTo>
                  <a:pt x="215" y="1382"/>
                </a:lnTo>
                <a:lnTo>
                  <a:pt x="215" y="1382"/>
                </a:lnTo>
                <a:lnTo>
                  <a:pt x="218" y="1378"/>
                </a:lnTo>
                <a:lnTo>
                  <a:pt x="224" y="1368"/>
                </a:lnTo>
                <a:lnTo>
                  <a:pt x="238" y="1342"/>
                </a:lnTo>
                <a:lnTo>
                  <a:pt x="255" y="1306"/>
                </a:lnTo>
                <a:lnTo>
                  <a:pt x="255" y="1306"/>
                </a:lnTo>
                <a:lnTo>
                  <a:pt x="256" y="1336"/>
                </a:lnTo>
                <a:lnTo>
                  <a:pt x="257" y="1357"/>
                </a:lnTo>
                <a:lnTo>
                  <a:pt x="258" y="1364"/>
                </a:lnTo>
                <a:lnTo>
                  <a:pt x="260" y="1368"/>
                </a:lnTo>
                <a:lnTo>
                  <a:pt x="260" y="1368"/>
                </a:lnTo>
                <a:lnTo>
                  <a:pt x="261" y="1368"/>
                </a:lnTo>
                <a:lnTo>
                  <a:pt x="262" y="1367"/>
                </a:lnTo>
                <a:lnTo>
                  <a:pt x="266" y="1359"/>
                </a:lnTo>
                <a:lnTo>
                  <a:pt x="274" y="1338"/>
                </a:lnTo>
                <a:lnTo>
                  <a:pt x="286" y="1306"/>
                </a:lnTo>
                <a:lnTo>
                  <a:pt x="286" y="1306"/>
                </a:lnTo>
                <a:lnTo>
                  <a:pt x="286" y="1315"/>
                </a:lnTo>
                <a:lnTo>
                  <a:pt x="286" y="1332"/>
                </a:lnTo>
                <a:lnTo>
                  <a:pt x="288" y="1342"/>
                </a:lnTo>
                <a:lnTo>
                  <a:pt x="291" y="1352"/>
                </a:lnTo>
                <a:lnTo>
                  <a:pt x="293" y="1359"/>
                </a:lnTo>
                <a:lnTo>
                  <a:pt x="296" y="1363"/>
                </a:lnTo>
                <a:lnTo>
                  <a:pt x="298" y="1365"/>
                </a:lnTo>
                <a:lnTo>
                  <a:pt x="298" y="1365"/>
                </a:lnTo>
                <a:lnTo>
                  <a:pt x="303" y="1423"/>
                </a:lnTo>
                <a:lnTo>
                  <a:pt x="305" y="1462"/>
                </a:lnTo>
                <a:lnTo>
                  <a:pt x="305" y="1462"/>
                </a:lnTo>
                <a:lnTo>
                  <a:pt x="305" y="1501"/>
                </a:lnTo>
                <a:lnTo>
                  <a:pt x="304" y="1525"/>
                </a:lnTo>
                <a:lnTo>
                  <a:pt x="304" y="1525"/>
                </a:lnTo>
                <a:lnTo>
                  <a:pt x="302" y="1530"/>
                </a:lnTo>
                <a:lnTo>
                  <a:pt x="297" y="1540"/>
                </a:lnTo>
                <a:lnTo>
                  <a:pt x="295" y="1546"/>
                </a:lnTo>
                <a:lnTo>
                  <a:pt x="293" y="1553"/>
                </a:lnTo>
                <a:lnTo>
                  <a:pt x="293" y="1563"/>
                </a:lnTo>
                <a:lnTo>
                  <a:pt x="296" y="1572"/>
                </a:lnTo>
                <a:lnTo>
                  <a:pt x="296" y="1572"/>
                </a:lnTo>
                <a:lnTo>
                  <a:pt x="301" y="1590"/>
                </a:lnTo>
                <a:lnTo>
                  <a:pt x="305" y="1601"/>
                </a:lnTo>
                <a:lnTo>
                  <a:pt x="309" y="1606"/>
                </a:lnTo>
                <a:lnTo>
                  <a:pt x="310" y="1609"/>
                </a:lnTo>
                <a:lnTo>
                  <a:pt x="310" y="1609"/>
                </a:lnTo>
                <a:lnTo>
                  <a:pt x="315" y="1670"/>
                </a:lnTo>
                <a:lnTo>
                  <a:pt x="319" y="1721"/>
                </a:lnTo>
                <a:lnTo>
                  <a:pt x="320" y="1744"/>
                </a:lnTo>
                <a:lnTo>
                  <a:pt x="320" y="1761"/>
                </a:lnTo>
                <a:lnTo>
                  <a:pt x="320" y="1761"/>
                </a:lnTo>
                <a:lnTo>
                  <a:pt x="316" y="1888"/>
                </a:lnTo>
                <a:lnTo>
                  <a:pt x="316" y="1888"/>
                </a:lnTo>
                <a:lnTo>
                  <a:pt x="288" y="1912"/>
                </a:lnTo>
                <a:lnTo>
                  <a:pt x="257" y="1940"/>
                </a:lnTo>
                <a:lnTo>
                  <a:pt x="257" y="1940"/>
                </a:lnTo>
                <a:lnTo>
                  <a:pt x="226" y="1962"/>
                </a:lnTo>
                <a:lnTo>
                  <a:pt x="204" y="1975"/>
                </a:lnTo>
                <a:lnTo>
                  <a:pt x="191" y="1983"/>
                </a:lnTo>
                <a:lnTo>
                  <a:pt x="191" y="1983"/>
                </a:lnTo>
                <a:lnTo>
                  <a:pt x="246" y="1962"/>
                </a:lnTo>
                <a:lnTo>
                  <a:pt x="246" y="1962"/>
                </a:lnTo>
                <a:lnTo>
                  <a:pt x="252" y="1958"/>
                </a:lnTo>
                <a:lnTo>
                  <a:pt x="261" y="1952"/>
                </a:lnTo>
                <a:lnTo>
                  <a:pt x="282" y="1936"/>
                </a:lnTo>
                <a:lnTo>
                  <a:pt x="304" y="1921"/>
                </a:lnTo>
                <a:lnTo>
                  <a:pt x="311" y="1916"/>
                </a:lnTo>
                <a:lnTo>
                  <a:pt x="315" y="1914"/>
                </a:lnTo>
                <a:lnTo>
                  <a:pt x="315" y="1914"/>
                </a:lnTo>
                <a:lnTo>
                  <a:pt x="316" y="1914"/>
                </a:lnTo>
                <a:lnTo>
                  <a:pt x="319" y="1917"/>
                </a:lnTo>
                <a:lnTo>
                  <a:pt x="322" y="1923"/>
                </a:lnTo>
                <a:lnTo>
                  <a:pt x="327" y="1931"/>
                </a:lnTo>
                <a:lnTo>
                  <a:pt x="327" y="1931"/>
                </a:lnTo>
                <a:lnTo>
                  <a:pt x="333" y="1956"/>
                </a:lnTo>
                <a:lnTo>
                  <a:pt x="338" y="1971"/>
                </a:lnTo>
                <a:lnTo>
                  <a:pt x="339" y="1974"/>
                </a:lnTo>
                <a:lnTo>
                  <a:pt x="339" y="1974"/>
                </a:lnTo>
                <a:lnTo>
                  <a:pt x="340" y="1973"/>
                </a:lnTo>
                <a:lnTo>
                  <a:pt x="340" y="1973"/>
                </a:lnTo>
                <a:lnTo>
                  <a:pt x="348" y="1937"/>
                </a:lnTo>
                <a:lnTo>
                  <a:pt x="354" y="1910"/>
                </a:lnTo>
                <a:lnTo>
                  <a:pt x="354" y="1910"/>
                </a:lnTo>
                <a:lnTo>
                  <a:pt x="395" y="1934"/>
                </a:lnTo>
                <a:lnTo>
                  <a:pt x="425" y="1951"/>
                </a:lnTo>
                <a:lnTo>
                  <a:pt x="439" y="1959"/>
                </a:lnTo>
                <a:lnTo>
                  <a:pt x="439" y="1959"/>
                </a:lnTo>
                <a:lnTo>
                  <a:pt x="443" y="1960"/>
                </a:lnTo>
                <a:lnTo>
                  <a:pt x="443" y="1960"/>
                </a:lnTo>
                <a:close/>
                <a:moveTo>
                  <a:pt x="407" y="1983"/>
                </a:moveTo>
                <a:lnTo>
                  <a:pt x="408" y="1983"/>
                </a:lnTo>
                <a:lnTo>
                  <a:pt x="408" y="1983"/>
                </a:lnTo>
                <a:lnTo>
                  <a:pt x="407" y="1983"/>
                </a:lnTo>
                <a:lnTo>
                  <a:pt x="407" y="1983"/>
                </a:lnTo>
                <a:close/>
                <a:moveTo>
                  <a:pt x="189" y="1983"/>
                </a:moveTo>
                <a:lnTo>
                  <a:pt x="191" y="1983"/>
                </a:lnTo>
                <a:lnTo>
                  <a:pt x="191" y="1983"/>
                </a:lnTo>
                <a:lnTo>
                  <a:pt x="189" y="1983"/>
                </a:lnTo>
                <a:lnTo>
                  <a:pt x="189" y="1983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4624D756-CAFE-4AEB-96AA-84AE02647160}"/>
              </a:ext>
            </a:extLst>
          </p:cNvPr>
          <p:cNvSpPr>
            <a:spLocks noEditPoints="1"/>
          </p:cNvSpPr>
          <p:nvPr/>
        </p:nvSpPr>
        <p:spPr bwMode="auto">
          <a:xfrm>
            <a:off x="4545013" y="3877094"/>
            <a:ext cx="1032386" cy="2497198"/>
          </a:xfrm>
          <a:custGeom>
            <a:avLst/>
            <a:gdLst>
              <a:gd name="T0" fmla="*/ 539 w 721"/>
              <a:gd name="T1" fmla="*/ 43 h 1744"/>
              <a:gd name="T2" fmla="*/ 386 w 721"/>
              <a:gd name="T3" fmla="*/ 7 h 1744"/>
              <a:gd name="T4" fmla="*/ 275 w 721"/>
              <a:gd name="T5" fmla="*/ 30 h 1744"/>
              <a:gd name="T6" fmla="*/ 276 w 721"/>
              <a:gd name="T7" fmla="*/ 63 h 1744"/>
              <a:gd name="T8" fmla="*/ 240 w 721"/>
              <a:gd name="T9" fmla="*/ 109 h 1744"/>
              <a:gd name="T10" fmla="*/ 282 w 721"/>
              <a:gd name="T11" fmla="*/ 129 h 1744"/>
              <a:gd name="T12" fmla="*/ 184 w 721"/>
              <a:gd name="T13" fmla="*/ 188 h 1744"/>
              <a:gd name="T14" fmla="*/ 264 w 721"/>
              <a:gd name="T15" fmla="*/ 195 h 1744"/>
              <a:gd name="T16" fmla="*/ 177 w 721"/>
              <a:gd name="T17" fmla="*/ 278 h 1744"/>
              <a:gd name="T18" fmla="*/ 268 w 721"/>
              <a:gd name="T19" fmla="*/ 231 h 1744"/>
              <a:gd name="T20" fmla="*/ 306 w 721"/>
              <a:gd name="T21" fmla="*/ 341 h 1744"/>
              <a:gd name="T22" fmla="*/ 303 w 721"/>
              <a:gd name="T23" fmla="*/ 446 h 1744"/>
              <a:gd name="T24" fmla="*/ 202 w 721"/>
              <a:gd name="T25" fmla="*/ 552 h 1744"/>
              <a:gd name="T26" fmla="*/ 112 w 721"/>
              <a:gd name="T27" fmla="*/ 670 h 1744"/>
              <a:gd name="T28" fmla="*/ 106 w 721"/>
              <a:gd name="T29" fmla="*/ 781 h 1744"/>
              <a:gd name="T30" fmla="*/ 36 w 721"/>
              <a:gd name="T31" fmla="*/ 850 h 1744"/>
              <a:gd name="T32" fmla="*/ 97 w 721"/>
              <a:gd name="T33" fmla="*/ 867 h 1744"/>
              <a:gd name="T34" fmla="*/ 30 w 721"/>
              <a:gd name="T35" fmla="*/ 1012 h 1744"/>
              <a:gd name="T36" fmla="*/ 12 w 721"/>
              <a:gd name="T37" fmla="*/ 1150 h 1744"/>
              <a:gd name="T38" fmla="*/ 50 w 721"/>
              <a:gd name="T39" fmla="*/ 1116 h 1744"/>
              <a:gd name="T40" fmla="*/ 95 w 721"/>
              <a:gd name="T41" fmla="*/ 1045 h 1744"/>
              <a:gd name="T42" fmla="*/ 137 w 721"/>
              <a:gd name="T43" fmla="*/ 1139 h 1744"/>
              <a:gd name="T44" fmla="*/ 161 w 721"/>
              <a:gd name="T45" fmla="*/ 1002 h 1744"/>
              <a:gd name="T46" fmla="*/ 179 w 721"/>
              <a:gd name="T47" fmla="*/ 1064 h 1744"/>
              <a:gd name="T48" fmla="*/ 188 w 721"/>
              <a:gd name="T49" fmla="*/ 987 h 1744"/>
              <a:gd name="T50" fmla="*/ 257 w 721"/>
              <a:gd name="T51" fmla="*/ 1097 h 1744"/>
              <a:gd name="T52" fmla="*/ 297 w 721"/>
              <a:gd name="T53" fmla="*/ 1310 h 1744"/>
              <a:gd name="T54" fmla="*/ 293 w 721"/>
              <a:gd name="T55" fmla="*/ 1385 h 1744"/>
              <a:gd name="T56" fmla="*/ 307 w 721"/>
              <a:gd name="T57" fmla="*/ 1626 h 1744"/>
              <a:gd name="T58" fmla="*/ 284 w 721"/>
              <a:gd name="T59" fmla="*/ 1629 h 1744"/>
              <a:gd name="T60" fmla="*/ 193 w 721"/>
              <a:gd name="T61" fmla="*/ 1682 h 1744"/>
              <a:gd name="T62" fmla="*/ 237 w 721"/>
              <a:gd name="T63" fmla="*/ 1684 h 1744"/>
              <a:gd name="T64" fmla="*/ 277 w 721"/>
              <a:gd name="T65" fmla="*/ 1712 h 1744"/>
              <a:gd name="T66" fmla="*/ 298 w 721"/>
              <a:gd name="T67" fmla="*/ 1705 h 1744"/>
              <a:gd name="T68" fmla="*/ 397 w 721"/>
              <a:gd name="T69" fmla="*/ 1674 h 1744"/>
              <a:gd name="T70" fmla="*/ 443 w 721"/>
              <a:gd name="T71" fmla="*/ 1693 h 1744"/>
              <a:gd name="T72" fmla="*/ 521 w 721"/>
              <a:gd name="T73" fmla="*/ 1657 h 1744"/>
              <a:gd name="T74" fmla="*/ 572 w 721"/>
              <a:gd name="T75" fmla="*/ 1642 h 1744"/>
              <a:gd name="T76" fmla="*/ 672 w 721"/>
              <a:gd name="T77" fmla="*/ 1654 h 1744"/>
              <a:gd name="T78" fmla="*/ 614 w 721"/>
              <a:gd name="T79" fmla="*/ 1597 h 1744"/>
              <a:gd name="T80" fmla="*/ 556 w 721"/>
              <a:gd name="T81" fmla="*/ 1584 h 1744"/>
              <a:gd name="T82" fmla="*/ 559 w 721"/>
              <a:gd name="T83" fmla="*/ 1340 h 1744"/>
              <a:gd name="T84" fmla="*/ 543 w 721"/>
              <a:gd name="T85" fmla="*/ 1134 h 1744"/>
              <a:gd name="T86" fmla="*/ 578 w 721"/>
              <a:gd name="T87" fmla="*/ 1056 h 1744"/>
              <a:gd name="T88" fmla="*/ 636 w 721"/>
              <a:gd name="T89" fmla="*/ 927 h 1744"/>
              <a:gd name="T90" fmla="*/ 673 w 721"/>
              <a:gd name="T91" fmla="*/ 698 h 1744"/>
              <a:gd name="T92" fmla="*/ 642 w 721"/>
              <a:gd name="T93" fmla="*/ 528 h 1744"/>
              <a:gd name="T94" fmla="*/ 581 w 721"/>
              <a:gd name="T95" fmla="*/ 427 h 1744"/>
              <a:gd name="T96" fmla="*/ 653 w 721"/>
              <a:gd name="T97" fmla="*/ 395 h 1744"/>
              <a:gd name="T98" fmla="*/ 700 w 721"/>
              <a:gd name="T99" fmla="*/ 422 h 1744"/>
              <a:gd name="T100" fmla="*/ 700 w 721"/>
              <a:gd name="T101" fmla="*/ 289 h 1744"/>
              <a:gd name="T102" fmla="*/ 607 w 721"/>
              <a:gd name="T103" fmla="*/ 209 h 1744"/>
              <a:gd name="T104" fmla="*/ 595 w 721"/>
              <a:gd name="T105" fmla="*/ 157 h 1744"/>
              <a:gd name="T106" fmla="*/ 353 w 721"/>
              <a:gd name="T107" fmla="*/ 1097 h 1744"/>
              <a:gd name="T108" fmla="*/ 487 w 721"/>
              <a:gd name="T109" fmla="*/ 1089 h 1744"/>
              <a:gd name="T110" fmla="*/ 516 w 721"/>
              <a:gd name="T111" fmla="*/ 1283 h 1744"/>
              <a:gd name="T112" fmla="*/ 519 w 721"/>
              <a:gd name="T113" fmla="*/ 1379 h 1744"/>
              <a:gd name="T114" fmla="*/ 519 w 721"/>
              <a:gd name="T115" fmla="*/ 1634 h 1744"/>
              <a:gd name="T116" fmla="*/ 423 w 721"/>
              <a:gd name="T117" fmla="*/ 1663 h 1744"/>
              <a:gd name="T118" fmla="*/ 334 w 721"/>
              <a:gd name="T119" fmla="*/ 1530 h 1744"/>
              <a:gd name="T120" fmla="*/ 336 w 721"/>
              <a:gd name="T121" fmla="*/ 1346 h 1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1" h="1744">
                <a:moveTo>
                  <a:pt x="595" y="157"/>
                </a:moveTo>
                <a:lnTo>
                  <a:pt x="595" y="157"/>
                </a:lnTo>
                <a:lnTo>
                  <a:pt x="592" y="144"/>
                </a:lnTo>
                <a:lnTo>
                  <a:pt x="590" y="129"/>
                </a:lnTo>
                <a:lnTo>
                  <a:pt x="584" y="111"/>
                </a:lnTo>
                <a:lnTo>
                  <a:pt x="575" y="92"/>
                </a:lnTo>
                <a:lnTo>
                  <a:pt x="571" y="81"/>
                </a:lnTo>
                <a:lnTo>
                  <a:pt x="563" y="71"/>
                </a:lnTo>
                <a:lnTo>
                  <a:pt x="557" y="61"/>
                </a:lnTo>
                <a:lnTo>
                  <a:pt x="549" y="52"/>
                </a:lnTo>
                <a:lnTo>
                  <a:pt x="539" y="43"/>
                </a:lnTo>
                <a:lnTo>
                  <a:pt x="530" y="35"/>
                </a:lnTo>
                <a:lnTo>
                  <a:pt x="530" y="35"/>
                </a:lnTo>
                <a:lnTo>
                  <a:pt x="508" y="23"/>
                </a:lnTo>
                <a:lnTo>
                  <a:pt x="487" y="12"/>
                </a:lnTo>
                <a:lnTo>
                  <a:pt x="468" y="6"/>
                </a:lnTo>
                <a:lnTo>
                  <a:pt x="450" y="1"/>
                </a:lnTo>
                <a:lnTo>
                  <a:pt x="432" y="0"/>
                </a:lnTo>
                <a:lnTo>
                  <a:pt x="416" y="0"/>
                </a:lnTo>
                <a:lnTo>
                  <a:pt x="400" y="2"/>
                </a:lnTo>
                <a:lnTo>
                  <a:pt x="386" y="7"/>
                </a:lnTo>
                <a:lnTo>
                  <a:pt x="386" y="7"/>
                </a:lnTo>
                <a:lnTo>
                  <a:pt x="373" y="12"/>
                </a:lnTo>
                <a:lnTo>
                  <a:pt x="361" y="18"/>
                </a:lnTo>
                <a:lnTo>
                  <a:pt x="341" y="30"/>
                </a:lnTo>
                <a:lnTo>
                  <a:pt x="328" y="38"/>
                </a:lnTo>
                <a:lnTo>
                  <a:pt x="324" y="42"/>
                </a:lnTo>
                <a:lnTo>
                  <a:pt x="324" y="42"/>
                </a:lnTo>
                <a:lnTo>
                  <a:pt x="309" y="41"/>
                </a:lnTo>
                <a:lnTo>
                  <a:pt x="295" y="38"/>
                </a:lnTo>
                <a:lnTo>
                  <a:pt x="284" y="35"/>
                </a:lnTo>
                <a:lnTo>
                  <a:pt x="284" y="35"/>
                </a:lnTo>
                <a:lnTo>
                  <a:pt x="275" y="30"/>
                </a:lnTo>
                <a:lnTo>
                  <a:pt x="268" y="25"/>
                </a:lnTo>
                <a:lnTo>
                  <a:pt x="260" y="19"/>
                </a:lnTo>
                <a:lnTo>
                  <a:pt x="260" y="19"/>
                </a:lnTo>
                <a:lnTo>
                  <a:pt x="268" y="45"/>
                </a:lnTo>
                <a:lnTo>
                  <a:pt x="268" y="45"/>
                </a:lnTo>
                <a:lnTo>
                  <a:pt x="268" y="48"/>
                </a:lnTo>
                <a:lnTo>
                  <a:pt x="266" y="52"/>
                </a:lnTo>
                <a:lnTo>
                  <a:pt x="266" y="55"/>
                </a:lnTo>
                <a:lnTo>
                  <a:pt x="269" y="59"/>
                </a:lnTo>
                <a:lnTo>
                  <a:pt x="269" y="59"/>
                </a:lnTo>
                <a:lnTo>
                  <a:pt x="276" y="63"/>
                </a:lnTo>
                <a:lnTo>
                  <a:pt x="283" y="65"/>
                </a:lnTo>
                <a:lnTo>
                  <a:pt x="293" y="69"/>
                </a:lnTo>
                <a:lnTo>
                  <a:pt x="293" y="69"/>
                </a:lnTo>
                <a:lnTo>
                  <a:pt x="290" y="71"/>
                </a:lnTo>
                <a:lnTo>
                  <a:pt x="286" y="80"/>
                </a:lnTo>
                <a:lnTo>
                  <a:pt x="281" y="86"/>
                </a:lnTo>
                <a:lnTo>
                  <a:pt x="275" y="90"/>
                </a:lnTo>
                <a:lnTo>
                  <a:pt x="268" y="97"/>
                </a:lnTo>
                <a:lnTo>
                  <a:pt x="259" y="101"/>
                </a:lnTo>
                <a:lnTo>
                  <a:pt x="259" y="101"/>
                </a:lnTo>
                <a:lnTo>
                  <a:pt x="240" y="109"/>
                </a:lnTo>
                <a:lnTo>
                  <a:pt x="223" y="115"/>
                </a:lnTo>
                <a:lnTo>
                  <a:pt x="207" y="120"/>
                </a:lnTo>
                <a:lnTo>
                  <a:pt x="207" y="120"/>
                </a:lnTo>
                <a:lnTo>
                  <a:pt x="214" y="123"/>
                </a:lnTo>
                <a:lnTo>
                  <a:pt x="223" y="127"/>
                </a:lnTo>
                <a:lnTo>
                  <a:pt x="233" y="129"/>
                </a:lnTo>
                <a:lnTo>
                  <a:pt x="233" y="129"/>
                </a:lnTo>
                <a:lnTo>
                  <a:pt x="246" y="130"/>
                </a:lnTo>
                <a:lnTo>
                  <a:pt x="262" y="130"/>
                </a:lnTo>
                <a:lnTo>
                  <a:pt x="282" y="129"/>
                </a:lnTo>
                <a:lnTo>
                  <a:pt x="282" y="129"/>
                </a:lnTo>
                <a:lnTo>
                  <a:pt x="277" y="133"/>
                </a:lnTo>
                <a:lnTo>
                  <a:pt x="265" y="142"/>
                </a:lnTo>
                <a:lnTo>
                  <a:pt x="247" y="155"/>
                </a:lnTo>
                <a:lnTo>
                  <a:pt x="237" y="159"/>
                </a:lnTo>
                <a:lnTo>
                  <a:pt x="227" y="164"/>
                </a:lnTo>
                <a:lnTo>
                  <a:pt x="227" y="164"/>
                </a:lnTo>
                <a:lnTo>
                  <a:pt x="206" y="173"/>
                </a:lnTo>
                <a:lnTo>
                  <a:pt x="188" y="179"/>
                </a:lnTo>
                <a:lnTo>
                  <a:pt x="170" y="184"/>
                </a:lnTo>
                <a:lnTo>
                  <a:pt x="170" y="184"/>
                </a:lnTo>
                <a:lnTo>
                  <a:pt x="184" y="188"/>
                </a:lnTo>
                <a:lnTo>
                  <a:pt x="196" y="191"/>
                </a:lnTo>
                <a:lnTo>
                  <a:pt x="207" y="193"/>
                </a:lnTo>
                <a:lnTo>
                  <a:pt x="207" y="193"/>
                </a:lnTo>
                <a:lnTo>
                  <a:pt x="223" y="192"/>
                </a:lnTo>
                <a:lnTo>
                  <a:pt x="236" y="191"/>
                </a:lnTo>
                <a:lnTo>
                  <a:pt x="236" y="191"/>
                </a:lnTo>
                <a:lnTo>
                  <a:pt x="243" y="191"/>
                </a:lnTo>
                <a:lnTo>
                  <a:pt x="253" y="191"/>
                </a:lnTo>
                <a:lnTo>
                  <a:pt x="264" y="193"/>
                </a:lnTo>
                <a:lnTo>
                  <a:pt x="264" y="193"/>
                </a:lnTo>
                <a:lnTo>
                  <a:pt x="264" y="195"/>
                </a:lnTo>
                <a:lnTo>
                  <a:pt x="262" y="198"/>
                </a:lnTo>
                <a:lnTo>
                  <a:pt x="255" y="203"/>
                </a:lnTo>
                <a:lnTo>
                  <a:pt x="245" y="209"/>
                </a:lnTo>
                <a:lnTo>
                  <a:pt x="245" y="209"/>
                </a:lnTo>
                <a:lnTo>
                  <a:pt x="230" y="216"/>
                </a:lnTo>
                <a:lnTo>
                  <a:pt x="214" y="226"/>
                </a:lnTo>
                <a:lnTo>
                  <a:pt x="202" y="236"/>
                </a:lnTo>
                <a:lnTo>
                  <a:pt x="198" y="240"/>
                </a:lnTo>
                <a:lnTo>
                  <a:pt x="195" y="244"/>
                </a:lnTo>
                <a:lnTo>
                  <a:pt x="195" y="244"/>
                </a:lnTo>
                <a:lnTo>
                  <a:pt x="177" y="278"/>
                </a:lnTo>
                <a:lnTo>
                  <a:pt x="177" y="278"/>
                </a:lnTo>
                <a:lnTo>
                  <a:pt x="189" y="271"/>
                </a:lnTo>
                <a:lnTo>
                  <a:pt x="202" y="265"/>
                </a:lnTo>
                <a:lnTo>
                  <a:pt x="220" y="259"/>
                </a:lnTo>
                <a:lnTo>
                  <a:pt x="220" y="259"/>
                </a:lnTo>
                <a:lnTo>
                  <a:pt x="230" y="255"/>
                </a:lnTo>
                <a:lnTo>
                  <a:pt x="239" y="251"/>
                </a:lnTo>
                <a:lnTo>
                  <a:pt x="254" y="242"/>
                </a:lnTo>
                <a:lnTo>
                  <a:pt x="264" y="234"/>
                </a:lnTo>
                <a:lnTo>
                  <a:pt x="268" y="231"/>
                </a:lnTo>
                <a:lnTo>
                  <a:pt x="268" y="231"/>
                </a:lnTo>
                <a:lnTo>
                  <a:pt x="275" y="251"/>
                </a:lnTo>
                <a:lnTo>
                  <a:pt x="282" y="269"/>
                </a:lnTo>
                <a:lnTo>
                  <a:pt x="287" y="280"/>
                </a:lnTo>
                <a:lnTo>
                  <a:pt x="293" y="289"/>
                </a:lnTo>
                <a:lnTo>
                  <a:pt x="293" y="289"/>
                </a:lnTo>
                <a:lnTo>
                  <a:pt x="301" y="306"/>
                </a:lnTo>
                <a:lnTo>
                  <a:pt x="305" y="312"/>
                </a:lnTo>
                <a:lnTo>
                  <a:pt x="306" y="318"/>
                </a:lnTo>
                <a:lnTo>
                  <a:pt x="307" y="324"/>
                </a:lnTo>
                <a:lnTo>
                  <a:pt x="307" y="330"/>
                </a:lnTo>
                <a:lnTo>
                  <a:pt x="306" y="341"/>
                </a:lnTo>
                <a:lnTo>
                  <a:pt x="306" y="341"/>
                </a:lnTo>
                <a:lnTo>
                  <a:pt x="300" y="360"/>
                </a:lnTo>
                <a:lnTo>
                  <a:pt x="298" y="367"/>
                </a:lnTo>
                <a:lnTo>
                  <a:pt x="312" y="355"/>
                </a:lnTo>
                <a:lnTo>
                  <a:pt x="310" y="370"/>
                </a:lnTo>
                <a:lnTo>
                  <a:pt x="317" y="367"/>
                </a:lnTo>
                <a:lnTo>
                  <a:pt x="317" y="367"/>
                </a:lnTo>
                <a:lnTo>
                  <a:pt x="315" y="384"/>
                </a:lnTo>
                <a:lnTo>
                  <a:pt x="312" y="401"/>
                </a:lnTo>
                <a:lnTo>
                  <a:pt x="307" y="423"/>
                </a:lnTo>
                <a:lnTo>
                  <a:pt x="303" y="446"/>
                </a:lnTo>
                <a:lnTo>
                  <a:pt x="295" y="468"/>
                </a:lnTo>
                <a:lnTo>
                  <a:pt x="290" y="478"/>
                </a:lnTo>
                <a:lnTo>
                  <a:pt x="286" y="487"/>
                </a:lnTo>
                <a:lnTo>
                  <a:pt x="280" y="494"/>
                </a:lnTo>
                <a:lnTo>
                  <a:pt x="274" y="502"/>
                </a:lnTo>
                <a:lnTo>
                  <a:pt x="274" y="502"/>
                </a:lnTo>
                <a:lnTo>
                  <a:pt x="252" y="520"/>
                </a:lnTo>
                <a:lnTo>
                  <a:pt x="235" y="533"/>
                </a:lnTo>
                <a:lnTo>
                  <a:pt x="219" y="543"/>
                </a:lnTo>
                <a:lnTo>
                  <a:pt x="202" y="552"/>
                </a:lnTo>
                <a:lnTo>
                  <a:pt x="202" y="552"/>
                </a:lnTo>
                <a:lnTo>
                  <a:pt x="182" y="565"/>
                </a:lnTo>
                <a:lnTo>
                  <a:pt x="171" y="572"/>
                </a:lnTo>
                <a:lnTo>
                  <a:pt x="160" y="579"/>
                </a:lnTo>
                <a:lnTo>
                  <a:pt x="149" y="588"/>
                </a:lnTo>
                <a:lnTo>
                  <a:pt x="140" y="597"/>
                </a:lnTo>
                <a:lnTo>
                  <a:pt x="132" y="609"/>
                </a:lnTo>
                <a:lnTo>
                  <a:pt x="125" y="621"/>
                </a:lnTo>
                <a:lnTo>
                  <a:pt x="125" y="621"/>
                </a:lnTo>
                <a:lnTo>
                  <a:pt x="119" y="636"/>
                </a:lnTo>
                <a:lnTo>
                  <a:pt x="115" y="653"/>
                </a:lnTo>
                <a:lnTo>
                  <a:pt x="112" y="670"/>
                </a:lnTo>
                <a:lnTo>
                  <a:pt x="108" y="687"/>
                </a:lnTo>
                <a:lnTo>
                  <a:pt x="105" y="713"/>
                </a:lnTo>
                <a:lnTo>
                  <a:pt x="103" y="724"/>
                </a:lnTo>
                <a:lnTo>
                  <a:pt x="117" y="711"/>
                </a:lnTo>
                <a:lnTo>
                  <a:pt x="117" y="711"/>
                </a:lnTo>
                <a:lnTo>
                  <a:pt x="113" y="730"/>
                </a:lnTo>
                <a:lnTo>
                  <a:pt x="111" y="748"/>
                </a:lnTo>
                <a:lnTo>
                  <a:pt x="111" y="765"/>
                </a:lnTo>
                <a:lnTo>
                  <a:pt x="111" y="765"/>
                </a:lnTo>
                <a:lnTo>
                  <a:pt x="109" y="773"/>
                </a:lnTo>
                <a:lnTo>
                  <a:pt x="106" y="781"/>
                </a:lnTo>
                <a:lnTo>
                  <a:pt x="101" y="791"/>
                </a:lnTo>
                <a:lnTo>
                  <a:pt x="96" y="802"/>
                </a:lnTo>
                <a:lnTo>
                  <a:pt x="89" y="810"/>
                </a:lnTo>
                <a:lnTo>
                  <a:pt x="82" y="819"/>
                </a:lnTo>
                <a:lnTo>
                  <a:pt x="74" y="826"/>
                </a:lnTo>
                <a:lnTo>
                  <a:pt x="68" y="831"/>
                </a:lnTo>
                <a:lnTo>
                  <a:pt x="68" y="831"/>
                </a:lnTo>
                <a:lnTo>
                  <a:pt x="57" y="838"/>
                </a:lnTo>
                <a:lnTo>
                  <a:pt x="47" y="844"/>
                </a:lnTo>
                <a:lnTo>
                  <a:pt x="36" y="850"/>
                </a:lnTo>
                <a:lnTo>
                  <a:pt x="36" y="850"/>
                </a:lnTo>
                <a:lnTo>
                  <a:pt x="49" y="852"/>
                </a:lnTo>
                <a:lnTo>
                  <a:pt x="62" y="852"/>
                </a:lnTo>
                <a:lnTo>
                  <a:pt x="70" y="852"/>
                </a:lnTo>
                <a:lnTo>
                  <a:pt x="76" y="852"/>
                </a:lnTo>
                <a:lnTo>
                  <a:pt x="76" y="852"/>
                </a:lnTo>
                <a:lnTo>
                  <a:pt x="90" y="848"/>
                </a:lnTo>
                <a:lnTo>
                  <a:pt x="106" y="840"/>
                </a:lnTo>
                <a:lnTo>
                  <a:pt x="125" y="831"/>
                </a:lnTo>
                <a:lnTo>
                  <a:pt x="125" y="831"/>
                </a:lnTo>
                <a:lnTo>
                  <a:pt x="117" y="840"/>
                </a:lnTo>
                <a:lnTo>
                  <a:pt x="97" y="867"/>
                </a:lnTo>
                <a:lnTo>
                  <a:pt x="73" y="901"/>
                </a:lnTo>
                <a:lnTo>
                  <a:pt x="62" y="919"/>
                </a:lnTo>
                <a:lnTo>
                  <a:pt x="53" y="937"/>
                </a:lnTo>
                <a:lnTo>
                  <a:pt x="53" y="937"/>
                </a:lnTo>
                <a:lnTo>
                  <a:pt x="44" y="953"/>
                </a:lnTo>
                <a:lnTo>
                  <a:pt x="39" y="967"/>
                </a:lnTo>
                <a:lnTo>
                  <a:pt x="35" y="981"/>
                </a:lnTo>
                <a:lnTo>
                  <a:pt x="32" y="992"/>
                </a:lnTo>
                <a:lnTo>
                  <a:pt x="30" y="1006"/>
                </a:lnTo>
                <a:lnTo>
                  <a:pt x="30" y="1012"/>
                </a:lnTo>
                <a:lnTo>
                  <a:pt x="30" y="1012"/>
                </a:lnTo>
                <a:lnTo>
                  <a:pt x="25" y="1018"/>
                </a:lnTo>
                <a:lnTo>
                  <a:pt x="15" y="1033"/>
                </a:lnTo>
                <a:lnTo>
                  <a:pt x="10" y="1045"/>
                </a:lnTo>
                <a:lnTo>
                  <a:pt x="6" y="1057"/>
                </a:lnTo>
                <a:lnTo>
                  <a:pt x="2" y="1071"/>
                </a:lnTo>
                <a:lnTo>
                  <a:pt x="0" y="1087"/>
                </a:lnTo>
                <a:lnTo>
                  <a:pt x="0" y="1087"/>
                </a:lnTo>
                <a:lnTo>
                  <a:pt x="0" y="1104"/>
                </a:lnTo>
                <a:lnTo>
                  <a:pt x="2" y="1120"/>
                </a:lnTo>
                <a:lnTo>
                  <a:pt x="7" y="1135"/>
                </a:lnTo>
                <a:lnTo>
                  <a:pt x="12" y="1150"/>
                </a:lnTo>
                <a:lnTo>
                  <a:pt x="21" y="1170"/>
                </a:lnTo>
                <a:lnTo>
                  <a:pt x="26" y="1179"/>
                </a:lnTo>
                <a:lnTo>
                  <a:pt x="26" y="1179"/>
                </a:lnTo>
                <a:lnTo>
                  <a:pt x="26" y="1168"/>
                </a:lnTo>
                <a:lnTo>
                  <a:pt x="27" y="1157"/>
                </a:lnTo>
                <a:lnTo>
                  <a:pt x="29" y="1151"/>
                </a:lnTo>
                <a:lnTo>
                  <a:pt x="31" y="1146"/>
                </a:lnTo>
                <a:lnTo>
                  <a:pt x="31" y="1146"/>
                </a:lnTo>
                <a:lnTo>
                  <a:pt x="37" y="1135"/>
                </a:lnTo>
                <a:lnTo>
                  <a:pt x="43" y="1126"/>
                </a:lnTo>
                <a:lnTo>
                  <a:pt x="50" y="1116"/>
                </a:lnTo>
                <a:lnTo>
                  <a:pt x="68" y="1161"/>
                </a:lnTo>
                <a:lnTo>
                  <a:pt x="68" y="1161"/>
                </a:lnTo>
                <a:lnTo>
                  <a:pt x="68" y="1152"/>
                </a:lnTo>
                <a:lnTo>
                  <a:pt x="67" y="1132"/>
                </a:lnTo>
                <a:lnTo>
                  <a:pt x="68" y="1118"/>
                </a:lnTo>
                <a:lnTo>
                  <a:pt x="70" y="1106"/>
                </a:lnTo>
                <a:lnTo>
                  <a:pt x="72" y="1093"/>
                </a:lnTo>
                <a:lnTo>
                  <a:pt x="76" y="1082"/>
                </a:lnTo>
                <a:lnTo>
                  <a:pt x="76" y="1082"/>
                </a:lnTo>
                <a:lnTo>
                  <a:pt x="84" y="1063"/>
                </a:lnTo>
                <a:lnTo>
                  <a:pt x="95" y="1045"/>
                </a:lnTo>
                <a:lnTo>
                  <a:pt x="107" y="1027"/>
                </a:lnTo>
                <a:lnTo>
                  <a:pt x="107" y="1027"/>
                </a:lnTo>
                <a:lnTo>
                  <a:pt x="107" y="1035"/>
                </a:lnTo>
                <a:lnTo>
                  <a:pt x="107" y="1046"/>
                </a:lnTo>
                <a:lnTo>
                  <a:pt x="108" y="1062"/>
                </a:lnTo>
                <a:lnTo>
                  <a:pt x="108" y="1062"/>
                </a:lnTo>
                <a:lnTo>
                  <a:pt x="111" y="1071"/>
                </a:lnTo>
                <a:lnTo>
                  <a:pt x="114" y="1083"/>
                </a:lnTo>
                <a:lnTo>
                  <a:pt x="124" y="1109"/>
                </a:lnTo>
                <a:lnTo>
                  <a:pt x="137" y="1139"/>
                </a:lnTo>
                <a:lnTo>
                  <a:pt x="137" y="1139"/>
                </a:lnTo>
                <a:lnTo>
                  <a:pt x="136" y="1129"/>
                </a:lnTo>
                <a:lnTo>
                  <a:pt x="132" y="1108"/>
                </a:lnTo>
                <a:lnTo>
                  <a:pt x="131" y="1093"/>
                </a:lnTo>
                <a:lnTo>
                  <a:pt x="131" y="1079"/>
                </a:lnTo>
                <a:lnTo>
                  <a:pt x="132" y="1065"/>
                </a:lnTo>
                <a:lnTo>
                  <a:pt x="135" y="1052"/>
                </a:lnTo>
                <a:lnTo>
                  <a:pt x="135" y="1052"/>
                </a:lnTo>
                <a:lnTo>
                  <a:pt x="138" y="1041"/>
                </a:lnTo>
                <a:lnTo>
                  <a:pt x="143" y="1030"/>
                </a:lnTo>
                <a:lnTo>
                  <a:pt x="153" y="1013"/>
                </a:lnTo>
                <a:lnTo>
                  <a:pt x="161" y="1002"/>
                </a:lnTo>
                <a:lnTo>
                  <a:pt x="164" y="998"/>
                </a:lnTo>
                <a:lnTo>
                  <a:pt x="164" y="998"/>
                </a:lnTo>
                <a:lnTo>
                  <a:pt x="163" y="1007"/>
                </a:lnTo>
                <a:lnTo>
                  <a:pt x="163" y="1018"/>
                </a:lnTo>
                <a:lnTo>
                  <a:pt x="164" y="1033"/>
                </a:lnTo>
                <a:lnTo>
                  <a:pt x="164" y="1033"/>
                </a:lnTo>
                <a:lnTo>
                  <a:pt x="165" y="1041"/>
                </a:lnTo>
                <a:lnTo>
                  <a:pt x="167" y="1047"/>
                </a:lnTo>
                <a:lnTo>
                  <a:pt x="170" y="1053"/>
                </a:lnTo>
                <a:lnTo>
                  <a:pt x="173" y="1058"/>
                </a:lnTo>
                <a:lnTo>
                  <a:pt x="179" y="1064"/>
                </a:lnTo>
                <a:lnTo>
                  <a:pt x="182" y="1066"/>
                </a:lnTo>
                <a:lnTo>
                  <a:pt x="182" y="1066"/>
                </a:lnTo>
                <a:lnTo>
                  <a:pt x="179" y="1054"/>
                </a:lnTo>
                <a:lnTo>
                  <a:pt x="178" y="1042"/>
                </a:lnTo>
                <a:lnTo>
                  <a:pt x="177" y="1029"/>
                </a:lnTo>
                <a:lnTo>
                  <a:pt x="177" y="1029"/>
                </a:lnTo>
                <a:lnTo>
                  <a:pt x="178" y="1022"/>
                </a:lnTo>
                <a:lnTo>
                  <a:pt x="179" y="1014"/>
                </a:lnTo>
                <a:lnTo>
                  <a:pt x="183" y="1000"/>
                </a:lnTo>
                <a:lnTo>
                  <a:pt x="188" y="987"/>
                </a:lnTo>
                <a:lnTo>
                  <a:pt x="188" y="987"/>
                </a:lnTo>
                <a:lnTo>
                  <a:pt x="195" y="1002"/>
                </a:lnTo>
                <a:lnTo>
                  <a:pt x="202" y="1018"/>
                </a:lnTo>
                <a:lnTo>
                  <a:pt x="211" y="1033"/>
                </a:lnTo>
                <a:lnTo>
                  <a:pt x="211" y="1033"/>
                </a:lnTo>
                <a:lnTo>
                  <a:pt x="216" y="1040"/>
                </a:lnTo>
                <a:lnTo>
                  <a:pt x="222" y="1047"/>
                </a:lnTo>
                <a:lnTo>
                  <a:pt x="235" y="1058"/>
                </a:lnTo>
                <a:lnTo>
                  <a:pt x="246" y="1065"/>
                </a:lnTo>
                <a:lnTo>
                  <a:pt x="249" y="1069"/>
                </a:lnTo>
                <a:lnTo>
                  <a:pt x="249" y="1069"/>
                </a:lnTo>
                <a:lnTo>
                  <a:pt x="257" y="1097"/>
                </a:lnTo>
                <a:lnTo>
                  <a:pt x="262" y="1118"/>
                </a:lnTo>
                <a:lnTo>
                  <a:pt x="265" y="1127"/>
                </a:lnTo>
                <a:lnTo>
                  <a:pt x="268" y="1132"/>
                </a:lnTo>
                <a:lnTo>
                  <a:pt x="268" y="1132"/>
                </a:lnTo>
                <a:lnTo>
                  <a:pt x="272" y="1137"/>
                </a:lnTo>
                <a:lnTo>
                  <a:pt x="280" y="1141"/>
                </a:lnTo>
                <a:lnTo>
                  <a:pt x="280" y="1141"/>
                </a:lnTo>
                <a:lnTo>
                  <a:pt x="295" y="1273"/>
                </a:lnTo>
                <a:lnTo>
                  <a:pt x="295" y="1273"/>
                </a:lnTo>
                <a:lnTo>
                  <a:pt x="297" y="1293"/>
                </a:lnTo>
                <a:lnTo>
                  <a:pt x="297" y="1310"/>
                </a:lnTo>
                <a:lnTo>
                  <a:pt x="297" y="1327"/>
                </a:lnTo>
                <a:lnTo>
                  <a:pt x="297" y="1327"/>
                </a:lnTo>
                <a:lnTo>
                  <a:pt x="289" y="1337"/>
                </a:lnTo>
                <a:lnTo>
                  <a:pt x="284" y="1348"/>
                </a:lnTo>
                <a:lnTo>
                  <a:pt x="283" y="1354"/>
                </a:lnTo>
                <a:lnTo>
                  <a:pt x="282" y="1360"/>
                </a:lnTo>
                <a:lnTo>
                  <a:pt x="282" y="1360"/>
                </a:lnTo>
                <a:lnTo>
                  <a:pt x="283" y="1366"/>
                </a:lnTo>
                <a:lnTo>
                  <a:pt x="286" y="1374"/>
                </a:lnTo>
                <a:lnTo>
                  <a:pt x="289" y="1380"/>
                </a:lnTo>
                <a:lnTo>
                  <a:pt x="293" y="1385"/>
                </a:lnTo>
                <a:lnTo>
                  <a:pt x="300" y="1393"/>
                </a:lnTo>
                <a:lnTo>
                  <a:pt x="303" y="1397"/>
                </a:lnTo>
                <a:lnTo>
                  <a:pt x="303" y="1397"/>
                </a:lnTo>
                <a:lnTo>
                  <a:pt x="311" y="1492"/>
                </a:lnTo>
                <a:lnTo>
                  <a:pt x="311" y="1492"/>
                </a:lnTo>
                <a:lnTo>
                  <a:pt x="313" y="1524"/>
                </a:lnTo>
                <a:lnTo>
                  <a:pt x="313" y="1561"/>
                </a:lnTo>
                <a:lnTo>
                  <a:pt x="313" y="1605"/>
                </a:lnTo>
                <a:lnTo>
                  <a:pt x="313" y="1631"/>
                </a:lnTo>
                <a:lnTo>
                  <a:pt x="313" y="1631"/>
                </a:lnTo>
                <a:lnTo>
                  <a:pt x="307" y="1626"/>
                </a:lnTo>
                <a:lnTo>
                  <a:pt x="300" y="1623"/>
                </a:lnTo>
                <a:lnTo>
                  <a:pt x="293" y="1619"/>
                </a:lnTo>
                <a:lnTo>
                  <a:pt x="286" y="1617"/>
                </a:lnTo>
                <a:lnTo>
                  <a:pt x="286" y="1617"/>
                </a:lnTo>
                <a:lnTo>
                  <a:pt x="271" y="1616"/>
                </a:lnTo>
                <a:lnTo>
                  <a:pt x="262" y="1614"/>
                </a:lnTo>
                <a:lnTo>
                  <a:pt x="252" y="1614"/>
                </a:lnTo>
                <a:lnTo>
                  <a:pt x="252" y="1614"/>
                </a:lnTo>
                <a:lnTo>
                  <a:pt x="266" y="1619"/>
                </a:lnTo>
                <a:lnTo>
                  <a:pt x="277" y="1624"/>
                </a:lnTo>
                <a:lnTo>
                  <a:pt x="284" y="1629"/>
                </a:lnTo>
                <a:lnTo>
                  <a:pt x="284" y="1629"/>
                </a:lnTo>
                <a:lnTo>
                  <a:pt x="292" y="1636"/>
                </a:lnTo>
                <a:lnTo>
                  <a:pt x="299" y="1646"/>
                </a:lnTo>
                <a:lnTo>
                  <a:pt x="299" y="1646"/>
                </a:lnTo>
                <a:lnTo>
                  <a:pt x="243" y="1664"/>
                </a:lnTo>
                <a:lnTo>
                  <a:pt x="217" y="1672"/>
                </a:lnTo>
                <a:lnTo>
                  <a:pt x="208" y="1675"/>
                </a:lnTo>
                <a:lnTo>
                  <a:pt x="204" y="1676"/>
                </a:lnTo>
                <a:lnTo>
                  <a:pt x="204" y="1676"/>
                </a:lnTo>
                <a:lnTo>
                  <a:pt x="199" y="1677"/>
                </a:lnTo>
                <a:lnTo>
                  <a:pt x="193" y="1682"/>
                </a:lnTo>
                <a:lnTo>
                  <a:pt x="176" y="1697"/>
                </a:lnTo>
                <a:lnTo>
                  <a:pt x="155" y="1718"/>
                </a:lnTo>
                <a:lnTo>
                  <a:pt x="155" y="1718"/>
                </a:lnTo>
                <a:lnTo>
                  <a:pt x="171" y="1706"/>
                </a:lnTo>
                <a:lnTo>
                  <a:pt x="184" y="1697"/>
                </a:lnTo>
                <a:lnTo>
                  <a:pt x="190" y="1694"/>
                </a:lnTo>
                <a:lnTo>
                  <a:pt x="194" y="1692"/>
                </a:lnTo>
                <a:lnTo>
                  <a:pt x="194" y="1692"/>
                </a:lnTo>
                <a:lnTo>
                  <a:pt x="212" y="1691"/>
                </a:lnTo>
                <a:lnTo>
                  <a:pt x="224" y="1688"/>
                </a:lnTo>
                <a:lnTo>
                  <a:pt x="237" y="1684"/>
                </a:lnTo>
                <a:lnTo>
                  <a:pt x="237" y="1684"/>
                </a:lnTo>
                <a:lnTo>
                  <a:pt x="255" y="1678"/>
                </a:lnTo>
                <a:lnTo>
                  <a:pt x="280" y="1672"/>
                </a:lnTo>
                <a:lnTo>
                  <a:pt x="310" y="1666"/>
                </a:lnTo>
                <a:lnTo>
                  <a:pt x="310" y="1666"/>
                </a:lnTo>
                <a:lnTo>
                  <a:pt x="300" y="1680"/>
                </a:lnTo>
                <a:lnTo>
                  <a:pt x="292" y="1692"/>
                </a:lnTo>
                <a:lnTo>
                  <a:pt x="283" y="1701"/>
                </a:lnTo>
                <a:lnTo>
                  <a:pt x="283" y="1701"/>
                </a:lnTo>
                <a:lnTo>
                  <a:pt x="280" y="1706"/>
                </a:lnTo>
                <a:lnTo>
                  <a:pt x="277" y="1712"/>
                </a:lnTo>
                <a:lnTo>
                  <a:pt x="272" y="1727"/>
                </a:lnTo>
                <a:lnTo>
                  <a:pt x="271" y="1739"/>
                </a:lnTo>
                <a:lnTo>
                  <a:pt x="270" y="1744"/>
                </a:lnTo>
                <a:lnTo>
                  <a:pt x="270" y="1744"/>
                </a:lnTo>
                <a:lnTo>
                  <a:pt x="272" y="1739"/>
                </a:lnTo>
                <a:lnTo>
                  <a:pt x="277" y="1728"/>
                </a:lnTo>
                <a:lnTo>
                  <a:pt x="284" y="1716"/>
                </a:lnTo>
                <a:lnTo>
                  <a:pt x="288" y="1712"/>
                </a:lnTo>
                <a:lnTo>
                  <a:pt x="293" y="1709"/>
                </a:lnTo>
                <a:lnTo>
                  <a:pt x="293" y="1709"/>
                </a:lnTo>
                <a:lnTo>
                  <a:pt x="298" y="1705"/>
                </a:lnTo>
                <a:lnTo>
                  <a:pt x="304" y="1701"/>
                </a:lnTo>
                <a:lnTo>
                  <a:pt x="316" y="1691"/>
                </a:lnTo>
                <a:lnTo>
                  <a:pt x="332" y="1676"/>
                </a:lnTo>
                <a:lnTo>
                  <a:pt x="341" y="1662"/>
                </a:lnTo>
                <a:lnTo>
                  <a:pt x="341" y="1662"/>
                </a:lnTo>
                <a:lnTo>
                  <a:pt x="346" y="1664"/>
                </a:lnTo>
                <a:lnTo>
                  <a:pt x="354" y="1666"/>
                </a:lnTo>
                <a:lnTo>
                  <a:pt x="365" y="1669"/>
                </a:lnTo>
                <a:lnTo>
                  <a:pt x="365" y="1669"/>
                </a:lnTo>
                <a:lnTo>
                  <a:pt x="380" y="1671"/>
                </a:lnTo>
                <a:lnTo>
                  <a:pt x="397" y="1674"/>
                </a:lnTo>
                <a:lnTo>
                  <a:pt x="416" y="1678"/>
                </a:lnTo>
                <a:lnTo>
                  <a:pt x="416" y="1678"/>
                </a:lnTo>
                <a:lnTo>
                  <a:pt x="438" y="1691"/>
                </a:lnTo>
                <a:lnTo>
                  <a:pt x="438" y="1691"/>
                </a:lnTo>
                <a:lnTo>
                  <a:pt x="429" y="1699"/>
                </a:lnTo>
                <a:lnTo>
                  <a:pt x="427" y="1701"/>
                </a:lnTo>
                <a:lnTo>
                  <a:pt x="427" y="1701"/>
                </a:lnTo>
                <a:lnTo>
                  <a:pt x="427" y="1701"/>
                </a:lnTo>
                <a:lnTo>
                  <a:pt x="427" y="1701"/>
                </a:lnTo>
                <a:lnTo>
                  <a:pt x="443" y="1693"/>
                </a:lnTo>
                <a:lnTo>
                  <a:pt x="443" y="1693"/>
                </a:lnTo>
                <a:lnTo>
                  <a:pt x="461" y="1703"/>
                </a:lnTo>
                <a:lnTo>
                  <a:pt x="466" y="1704"/>
                </a:lnTo>
                <a:lnTo>
                  <a:pt x="467" y="1705"/>
                </a:lnTo>
                <a:lnTo>
                  <a:pt x="467" y="1704"/>
                </a:lnTo>
                <a:lnTo>
                  <a:pt x="467" y="1704"/>
                </a:lnTo>
                <a:lnTo>
                  <a:pt x="452" y="1687"/>
                </a:lnTo>
                <a:lnTo>
                  <a:pt x="452" y="1687"/>
                </a:lnTo>
                <a:lnTo>
                  <a:pt x="473" y="1676"/>
                </a:lnTo>
                <a:lnTo>
                  <a:pt x="488" y="1669"/>
                </a:lnTo>
                <a:lnTo>
                  <a:pt x="488" y="1669"/>
                </a:lnTo>
                <a:lnTo>
                  <a:pt x="521" y="1657"/>
                </a:lnTo>
                <a:lnTo>
                  <a:pt x="542" y="1647"/>
                </a:lnTo>
                <a:lnTo>
                  <a:pt x="567" y="1683"/>
                </a:lnTo>
                <a:lnTo>
                  <a:pt x="580" y="1721"/>
                </a:lnTo>
                <a:lnTo>
                  <a:pt x="580" y="1721"/>
                </a:lnTo>
                <a:lnTo>
                  <a:pt x="583" y="1700"/>
                </a:lnTo>
                <a:lnTo>
                  <a:pt x="585" y="1684"/>
                </a:lnTo>
                <a:lnTo>
                  <a:pt x="585" y="1676"/>
                </a:lnTo>
                <a:lnTo>
                  <a:pt x="585" y="1676"/>
                </a:lnTo>
                <a:lnTo>
                  <a:pt x="583" y="1669"/>
                </a:lnTo>
                <a:lnTo>
                  <a:pt x="579" y="1657"/>
                </a:lnTo>
                <a:lnTo>
                  <a:pt x="572" y="1642"/>
                </a:lnTo>
                <a:lnTo>
                  <a:pt x="572" y="1642"/>
                </a:lnTo>
                <a:lnTo>
                  <a:pt x="603" y="1647"/>
                </a:lnTo>
                <a:lnTo>
                  <a:pt x="643" y="1652"/>
                </a:lnTo>
                <a:lnTo>
                  <a:pt x="643" y="1652"/>
                </a:lnTo>
                <a:lnTo>
                  <a:pt x="648" y="1654"/>
                </a:lnTo>
                <a:lnTo>
                  <a:pt x="654" y="1658"/>
                </a:lnTo>
                <a:lnTo>
                  <a:pt x="668" y="1668"/>
                </a:lnTo>
                <a:lnTo>
                  <a:pt x="686" y="1681"/>
                </a:lnTo>
                <a:lnTo>
                  <a:pt x="686" y="1681"/>
                </a:lnTo>
                <a:lnTo>
                  <a:pt x="679" y="1666"/>
                </a:lnTo>
                <a:lnTo>
                  <a:pt x="672" y="1654"/>
                </a:lnTo>
                <a:lnTo>
                  <a:pt x="664" y="1645"/>
                </a:lnTo>
                <a:lnTo>
                  <a:pt x="664" y="1645"/>
                </a:lnTo>
                <a:lnTo>
                  <a:pt x="658" y="1642"/>
                </a:lnTo>
                <a:lnTo>
                  <a:pt x="648" y="1639"/>
                </a:lnTo>
                <a:lnTo>
                  <a:pt x="622" y="1632"/>
                </a:lnTo>
                <a:lnTo>
                  <a:pt x="597" y="1628"/>
                </a:lnTo>
                <a:lnTo>
                  <a:pt x="586" y="1626"/>
                </a:lnTo>
                <a:lnTo>
                  <a:pt x="610" y="1605"/>
                </a:lnTo>
                <a:lnTo>
                  <a:pt x="630" y="1600"/>
                </a:lnTo>
                <a:lnTo>
                  <a:pt x="630" y="1600"/>
                </a:lnTo>
                <a:lnTo>
                  <a:pt x="614" y="1597"/>
                </a:lnTo>
                <a:lnTo>
                  <a:pt x="602" y="1595"/>
                </a:lnTo>
                <a:lnTo>
                  <a:pt x="596" y="1595"/>
                </a:lnTo>
                <a:lnTo>
                  <a:pt x="592" y="1596"/>
                </a:lnTo>
                <a:lnTo>
                  <a:pt x="592" y="1596"/>
                </a:lnTo>
                <a:lnTo>
                  <a:pt x="584" y="1600"/>
                </a:lnTo>
                <a:lnTo>
                  <a:pt x="572" y="1607"/>
                </a:lnTo>
                <a:lnTo>
                  <a:pt x="563" y="1613"/>
                </a:lnTo>
                <a:lnTo>
                  <a:pt x="560" y="1614"/>
                </a:lnTo>
                <a:lnTo>
                  <a:pt x="559" y="1614"/>
                </a:lnTo>
                <a:lnTo>
                  <a:pt x="559" y="1614"/>
                </a:lnTo>
                <a:lnTo>
                  <a:pt x="556" y="1584"/>
                </a:lnTo>
                <a:lnTo>
                  <a:pt x="554" y="1530"/>
                </a:lnTo>
                <a:lnTo>
                  <a:pt x="554" y="1530"/>
                </a:lnTo>
                <a:lnTo>
                  <a:pt x="551" y="1491"/>
                </a:lnTo>
                <a:lnTo>
                  <a:pt x="549" y="1441"/>
                </a:lnTo>
                <a:lnTo>
                  <a:pt x="545" y="1380"/>
                </a:lnTo>
                <a:lnTo>
                  <a:pt x="545" y="1380"/>
                </a:lnTo>
                <a:lnTo>
                  <a:pt x="546" y="1376"/>
                </a:lnTo>
                <a:lnTo>
                  <a:pt x="551" y="1366"/>
                </a:lnTo>
                <a:lnTo>
                  <a:pt x="556" y="1354"/>
                </a:lnTo>
                <a:lnTo>
                  <a:pt x="559" y="1347"/>
                </a:lnTo>
                <a:lnTo>
                  <a:pt x="559" y="1340"/>
                </a:lnTo>
                <a:lnTo>
                  <a:pt x="559" y="1340"/>
                </a:lnTo>
                <a:lnTo>
                  <a:pt x="559" y="1331"/>
                </a:lnTo>
                <a:lnTo>
                  <a:pt x="556" y="1323"/>
                </a:lnTo>
                <a:lnTo>
                  <a:pt x="550" y="1306"/>
                </a:lnTo>
                <a:lnTo>
                  <a:pt x="544" y="1293"/>
                </a:lnTo>
                <a:lnTo>
                  <a:pt x="542" y="1285"/>
                </a:lnTo>
                <a:lnTo>
                  <a:pt x="542" y="1285"/>
                </a:lnTo>
                <a:lnTo>
                  <a:pt x="540" y="1224"/>
                </a:lnTo>
                <a:lnTo>
                  <a:pt x="540" y="1137"/>
                </a:lnTo>
                <a:lnTo>
                  <a:pt x="540" y="1137"/>
                </a:lnTo>
                <a:lnTo>
                  <a:pt x="543" y="1134"/>
                </a:lnTo>
                <a:lnTo>
                  <a:pt x="543" y="1134"/>
                </a:lnTo>
                <a:lnTo>
                  <a:pt x="546" y="1129"/>
                </a:lnTo>
                <a:lnTo>
                  <a:pt x="550" y="1121"/>
                </a:lnTo>
                <a:lnTo>
                  <a:pt x="555" y="1099"/>
                </a:lnTo>
                <a:lnTo>
                  <a:pt x="557" y="1080"/>
                </a:lnTo>
                <a:lnTo>
                  <a:pt x="559" y="1071"/>
                </a:lnTo>
                <a:lnTo>
                  <a:pt x="559" y="1071"/>
                </a:lnTo>
                <a:lnTo>
                  <a:pt x="562" y="1069"/>
                </a:lnTo>
                <a:lnTo>
                  <a:pt x="566" y="1068"/>
                </a:lnTo>
                <a:lnTo>
                  <a:pt x="571" y="1063"/>
                </a:lnTo>
                <a:lnTo>
                  <a:pt x="578" y="1056"/>
                </a:lnTo>
                <a:lnTo>
                  <a:pt x="585" y="1047"/>
                </a:lnTo>
                <a:lnTo>
                  <a:pt x="594" y="1034"/>
                </a:lnTo>
                <a:lnTo>
                  <a:pt x="602" y="1017"/>
                </a:lnTo>
                <a:lnTo>
                  <a:pt x="602" y="1017"/>
                </a:lnTo>
                <a:lnTo>
                  <a:pt x="610" y="999"/>
                </a:lnTo>
                <a:lnTo>
                  <a:pt x="618" y="983"/>
                </a:lnTo>
                <a:lnTo>
                  <a:pt x="626" y="959"/>
                </a:lnTo>
                <a:lnTo>
                  <a:pt x="629" y="944"/>
                </a:lnTo>
                <a:lnTo>
                  <a:pt x="630" y="939"/>
                </a:lnTo>
                <a:lnTo>
                  <a:pt x="630" y="939"/>
                </a:lnTo>
                <a:lnTo>
                  <a:pt x="636" y="927"/>
                </a:lnTo>
                <a:lnTo>
                  <a:pt x="650" y="898"/>
                </a:lnTo>
                <a:lnTo>
                  <a:pt x="659" y="879"/>
                </a:lnTo>
                <a:lnTo>
                  <a:pt x="666" y="856"/>
                </a:lnTo>
                <a:lnTo>
                  <a:pt x="673" y="833"/>
                </a:lnTo>
                <a:lnTo>
                  <a:pt x="678" y="810"/>
                </a:lnTo>
                <a:lnTo>
                  <a:pt x="678" y="810"/>
                </a:lnTo>
                <a:lnTo>
                  <a:pt x="679" y="786"/>
                </a:lnTo>
                <a:lnTo>
                  <a:pt x="680" y="764"/>
                </a:lnTo>
                <a:lnTo>
                  <a:pt x="679" y="742"/>
                </a:lnTo>
                <a:lnTo>
                  <a:pt x="678" y="724"/>
                </a:lnTo>
                <a:lnTo>
                  <a:pt x="673" y="698"/>
                </a:lnTo>
                <a:lnTo>
                  <a:pt x="671" y="687"/>
                </a:lnTo>
                <a:lnTo>
                  <a:pt x="671" y="687"/>
                </a:lnTo>
                <a:lnTo>
                  <a:pt x="671" y="675"/>
                </a:lnTo>
                <a:lnTo>
                  <a:pt x="671" y="644"/>
                </a:lnTo>
                <a:lnTo>
                  <a:pt x="670" y="625"/>
                </a:lnTo>
                <a:lnTo>
                  <a:pt x="667" y="604"/>
                </a:lnTo>
                <a:lnTo>
                  <a:pt x="664" y="583"/>
                </a:lnTo>
                <a:lnTo>
                  <a:pt x="656" y="562"/>
                </a:lnTo>
                <a:lnTo>
                  <a:pt x="656" y="562"/>
                </a:lnTo>
                <a:lnTo>
                  <a:pt x="649" y="544"/>
                </a:lnTo>
                <a:lnTo>
                  <a:pt x="642" y="528"/>
                </a:lnTo>
                <a:lnTo>
                  <a:pt x="636" y="516"/>
                </a:lnTo>
                <a:lnTo>
                  <a:pt x="630" y="507"/>
                </a:lnTo>
                <a:lnTo>
                  <a:pt x="620" y="496"/>
                </a:lnTo>
                <a:lnTo>
                  <a:pt x="616" y="492"/>
                </a:lnTo>
                <a:lnTo>
                  <a:pt x="616" y="492"/>
                </a:lnTo>
                <a:lnTo>
                  <a:pt x="609" y="474"/>
                </a:lnTo>
                <a:lnTo>
                  <a:pt x="602" y="458"/>
                </a:lnTo>
                <a:lnTo>
                  <a:pt x="594" y="442"/>
                </a:lnTo>
                <a:lnTo>
                  <a:pt x="594" y="442"/>
                </a:lnTo>
                <a:lnTo>
                  <a:pt x="589" y="435"/>
                </a:lnTo>
                <a:lnTo>
                  <a:pt x="581" y="427"/>
                </a:lnTo>
                <a:lnTo>
                  <a:pt x="567" y="410"/>
                </a:lnTo>
                <a:lnTo>
                  <a:pt x="548" y="390"/>
                </a:lnTo>
                <a:lnTo>
                  <a:pt x="548" y="390"/>
                </a:lnTo>
                <a:lnTo>
                  <a:pt x="568" y="395"/>
                </a:lnTo>
                <a:lnTo>
                  <a:pt x="586" y="400"/>
                </a:lnTo>
                <a:lnTo>
                  <a:pt x="603" y="403"/>
                </a:lnTo>
                <a:lnTo>
                  <a:pt x="603" y="403"/>
                </a:lnTo>
                <a:lnTo>
                  <a:pt x="612" y="403"/>
                </a:lnTo>
                <a:lnTo>
                  <a:pt x="621" y="401"/>
                </a:lnTo>
                <a:lnTo>
                  <a:pt x="638" y="399"/>
                </a:lnTo>
                <a:lnTo>
                  <a:pt x="653" y="395"/>
                </a:lnTo>
                <a:lnTo>
                  <a:pt x="659" y="393"/>
                </a:lnTo>
                <a:lnTo>
                  <a:pt x="659" y="393"/>
                </a:lnTo>
                <a:lnTo>
                  <a:pt x="666" y="395"/>
                </a:lnTo>
                <a:lnTo>
                  <a:pt x="673" y="398"/>
                </a:lnTo>
                <a:lnTo>
                  <a:pt x="679" y="403"/>
                </a:lnTo>
                <a:lnTo>
                  <a:pt x="679" y="403"/>
                </a:lnTo>
                <a:lnTo>
                  <a:pt x="684" y="410"/>
                </a:lnTo>
                <a:lnTo>
                  <a:pt x="690" y="418"/>
                </a:lnTo>
                <a:lnTo>
                  <a:pt x="695" y="430"/>
                </a:lnTo>
                <a:lnTo>
                  <a:pt x="695" y="430"/>
                </a:lnTo>
                <a:lnTo>
                  <a:pt x="700" y="422"/>
                </a:lnTo>
                <a:lnTo>
                  <a:pt x="709" y="401"/>
                </a:lnTo>
                <a:lnTo>
                  <a:pt x="714" y="387"/>
                </a:lnTo>
                <a:lnTo>
                  <a:pt x="719" y="372"/>
                </a:lnTo>
                <a:lnTo>
                  <a:pt x="720" y="357"/>
                </a:lnTo>
                <a:lnTo>
                  <a:pt x="721" y="349"/>
                </a:lnTo>
                <a:lnTo>
                  <a:pt x="720" y="341"/>
                </a:lnTo>
                <a:lnTo>
                  <a:pt x="720" y="341"/>
                </a:lnTo>
                <a:lnTo>
                  <a:pt x="718" y="326"/>
                </a:lnTo>
                <a:lnTo>
                  <a:pt x="713" y="313"/>
                </a:lnTo>
                <a:lnTo>
                  <a:pt x="707" y="301"/>
                </a:lnTo>
                <a:lnTo>
                  <a:pt x="700" y="289"/>
                </a:lnTo>
                <a:lnTo>
                  <a:pt x="693" y="279"/>
                </a:lnTo>
                <a:lnTo>
                  <a:pt x="684" y="271"/>
                </a:lnTo>
                <a:lnTo>
                  <a:pt x="676" y="263"/>
                </a:lnTo>
                <a:lnTo>
                  <a:pt x="668" y="259"/>
                </a:lnTo>
                <a:lnTo>
                  <a:pt x="668" y="259"/>
                </a:lnTo>
                <a:lnTo>
                  <a:pt x="654" y="250"/>
                </a:lnTo>
                <a:lnTo>
                  <a:pt x="639" y="240"/>
                </a:lnTo>
                <a:lnTo>
                  <a:pt x="626" y="230"/>
                </a:lnTo>
                <a:lnTo>
                  <a:pt x="613" y="216"/>
                </a:lnTo>
                <a:lnTo>
                  <a:pt x="613" y="216"/>
                </a:lnTo>
                <a:lnTo>
                  <a:pt x="607" y="209"/>
                </a:lnTo>
                <a:lnTo>
                  <a:pt x="602" y="202"/>
                </a:lnTo>
                <a:lnTo>
                  <a:pt x="600" y="193"/>
                </a:lnTo>
                <a:lnTo>
                  <a:pt x="597" y="186"/>
                </a:lnTo>
                <a:lnTo>
                  <a:pt x="595" y="174"/>
                </a:lnTo>
                <a:lnTo>
                  <a:pt x="595" y="169"/>
                </a:lnTo>
                <a:lnTo>
                  <a:pt x="595" y="169"/>
                </a:lnTo>
                <a:lnTo>
                  <a:pt x="597" y="163"/>
                </a:lnTo>
                <a:lnTo>
                  <a:pt x="597" y="159"/>
                </a:lnTo>
                <a:lnTo>
                  <a:pt x="596" y="158"/>
                </a:lnTo>
                <a:lnTo>
                  <a:pt x="595" y="157"/>
                </a:lnTo>
                <a:lnTo>
                  <a:pt x="595" y="157"/>
                </a:lnTo>
                <a:close/>
                <a:moveTo>
                  <a:pt x="312" y="1138"/>
                </a:moveTo>
                <a:lnTo>
                  <a:pt x="312" y="1138"/>
                </a:lnTo>
                <a:lnTo>
                  <a:pt x="317" y="1132"/>
                </a:lnTo>
                <a:lnTo>
                  <a:pt x="321" y="1125"/>
                </a:lnTo>
                <a:lnTo>
                  <a:pt x="328" y="1106"/>
                </a:lnTo>
                <a:lnTo>
                  <a:pt x="333" y="1092"/>
                </a:lnTo>
                <a:lnTo>
                  <a:pt x="334" y="1085"/>
                </a:lnTo>
                <a:lnTo>
                  <a:pt x="334" y="1085"/>
                </a:lnTo>
                <a:lnTo>
                  <a:pt x="336" y="1087"/>
                </a:lnTo>
                <a:lnTo>
                  <a:pt x="342" y="1091"/>
                </a:lnTo>
                <a:lnTo>
                  <a:pt x="353" y="1097"/>
                </a:lnTo>
                <a:lnTo>
                  <a:pt x="369" y="1102"/>
                </a:lnTo>
                <a:lnTo>
                  <a:pt x="369" y="1102"/>
                </a:lnTo>
                <a:lnTo>
                  <a:pt x="389" y="1105"/>
                </a:lnTo>
                <a:lnTo>
                  <a:pt x="411" y="1106"/>
                </a:lnTo>
                <a:lnTo>
                  <a:pt x="432" y="1106"/>
                </a:lnTo>
                <a:lnTo>
                  <a:pt x="440" y="1105"/>
                </a:lnTo>
                <a:lnTo>
                  <a:pt x="447" y="1104"/>
                </a:lnTo>
                <a:lnTo>
                  <a:pt x="447" y="1104"/>
                </a:lnTo>
                <a:lnTo>
                  <a:pt x="474" y="1096"/>
                </a:lnTo>
                <a:lnTo>
                  <a:pt x="487" y="1089"/>
                </a:lnTo>
                <a:lnTo>
                  <a:pt x="487" y="1089"/>
                </a:lnTo>
                <a:lnTo>
                  <a:pt x="488" y="1096"/>
                </a:lnTo>
                <a:lnTo>
                  <a:pt x="491" y="1110"/>
                </a:lnTo>
                <a:lnTo>
                  <a:pt x="496" y="1126"/>
                </a:lnTo>
                <a:lnTo>
                  <a:pt x="499" y="1133"/>
                </a:lnTo>
                <a:lnTo>
                  <a:pt x="503" y="1138"/>
                </a:lnTo>
                <a:lnTo>
                  <a:pt x="503" y="1138"/>
                </a:lnTo>
                <a:lnTo>
                  <a:pt x="513" y="1220"/>
                </a:lnTo>
                <a:lnTo>
                  <a:pt x="516" y="1260"/>
                </a:lnTo>
                <a:lnTo>
                  <a:pt x="516" y="1275"/>
                </a:lnTo>
                <a:lnTo>
                  <a:pt x="516" y="1283"/>
                </a:lnTo>
                <a:lnTo>
                  <a:pt x="516" y="1283"/>
                </a:lnTo>
                <a:lnTo>
                  <a:pt x="511" y="1295"/>
                </a:lnTo>
                <a:lnTo>
                  <a:pt x="508" y="1308"/>
                </a:lnTo>
                <a:lnTo>
                  <a:pt x="503" y="1325"/>
                </a:lnTo>
                <a:lnTo>
                  <a:pt x="503" y="1325"/>
                </a:lnTo>
                <a:lnTo>
                  <a:pt x="503" y="1331"/>
                </a:lnTo>
                <a:lnTo>
                  <a:pt x="504" y="1348"/>
                </a:lnTo>
                <a:lnTo>
                  <a:pt x="507" y="1357"/>
                </a:lnTo>
                <a:lnTo>
                  <a:pt x="509" y="1365"/>
                </a:lnTo>
                <a:lnTo>
                  <a:pt x="513" y="1374"/>
                </a:lnTo>
                <a:lnTo>
                  <a:pt x="515" y="1376"/>
                </a:lnTo>
                <a:lnTo>
                  <a:pt x="519" y="1379"/>
                </a:lnTo>
                <a:lnTo>
                  <a:pt x="519" y="1379"/>
                </a:lnTo>
                <a:lnTo>
                  <a:pt x="521" y="1392"/>
                </a:lnTo>
                <a:lnTo>
                  <a:pt x="523" y="1409"/>
                </a:lnTo>
                <a:lnTo>
                  <a:pt x="527" y="1453"/>
                </a:lnTo>
                <a:lnTo>
                  <a:pt x="532" y="1535"/>
                </a:lnTo>
                <a:lnTo>
                  <a:pt x="532" y="1535"/>
                </a:lnTo>
                <a:lnTo>
                  <a:pt x="533" y="1564"/>
                </a:lnTo>
                <a:lnTo>
                  <a:pt x="533" y="1594"/>
                </a:lnTo>
                <a:lnTo>
                  <a:pt x="532" y="1629"/>
                </a:lnTo>
                <a:lnTo>
                  <a:pt x="532" y="1629"/>
                </a:lnTo>
                <a:lnTo>
                  <a:pt x="519" y="1634"/>
                </a:lnTo>
                <a:lnTo>
                  <a:pt x="507" y="1640"/>
                </a:lnTo>
                <a:lnTo>
                  <a:pt x="495" y="1645"/>
                </a:lnTo>
                <a:lnTo>
                  <a:pt x="495" y="1645"/>
                </a:lnTo>
                <a:lnTo>
                  <a:pt x="486" y="1651"/>
                </a:lnTo>
                <a:lnTo>
                  <a:pt x="474" y="1659"/>
                </a:lnTo>
                <a:lnTo>
                  <a:pt x="447" y="1682"/>
                </a:lnTo>
                <a:lnTo>
                  <a:pt x="447" y="1682"/>
                </a:lnTo>
                <a:lnTo>
                  <a:pt x="439" y="1674"/>
                </a:lnTo>
                <a:lnTo>
                  <a:pt x="431" y="1666"/>
                </a:lnTo>
                <a:lnTo>
                  <a:pt x="431" y="1666"/>
                </a:lnTo>
                <a:lnTo>
                  <a:pt x="423" y="1663"/>
                </a:lnTo>
                <a:lnTo>
                  <a:pt x="415" y="1660"/>
                </a:lnTo>
                <a:lnTo>
                  <a:pt x="392" y="1654"/>
                </a:lnTo>
                <a:lnTo>
                  <a:pt x="370" y="1649"/>
                </a:lnTo>
                <a:lnTo>
                  <a:pt x="363" y="1647"/>
                </a:lnTo>
                <a:lnTo>
                  <a:pt x="358" y="1645"/>
                </a:lnTo>
                <a:lnTo>
                  <a:pt x="358" y="1645"/>
                </a:lnTo>
                <a:lnTo>
                  <a:pt x="344" y="1639"/>
                </a:lnTo>
                <a:lnTo>
                  <a:pt x="336" y="1636"/>
                </a:lnTo>
                <a:lnTo>
                  <a:pt x="336" y="1636"/>
                </a:lnTo>
                <a:lnTo>
                  <a:pt x="334" y="1530"/>
                </a:lnTo>
                <a:lnTo>
                  <a:pt x="334" y="1530"/>
                </a:lnTo>
                <a:lnTo>
                  <a:pt x="333" y="1498"/>
                </a:lnTo>
                <a:lnTo>
                  <a:pt x="330" y="1452"/>
                </a:lnTo>
                <a:lnTo>
                  <a:pt x="327" y="1394"/>
                </a:lnTo>
                <a:lnTo>
                  <a:pt x="327" y="1394"/>
                </a:lnTo>
                <a:lnTo>
                  <a:pt x="334" y="1382"/>
                </a:lnTo>
                <a:lnTo>
                  <a:pt x="338" y="1371"/>
                </a:lnTo>
                <a:lnTo>
                  <a:pt x="339" y="1366"/>
                </a:lnTo>
                <a:lnTo>
                  <a:pt x="340" y="1362"/>
                </a:lnTo>
                <a:lnTo>
                  <a:pt x="340" y="1362"/>
                </a:lnTo>
                <a:lnTo>
                  <a:pt x="338" y="1353"/>
                </a:lnTo>
                <a:lnTo>
                  <a:pt x="336" y="1346"/>
                </a:lnTo>
                <a:lnTo>
                  <a:pt x="330" y="1334"/>
                </a:lnTo>
                <a:lnTo>
                  <a:pt x="326" y="1325"/>
                </a:lnTo>
                <a:lnTo>
                  <a:pt x="323" y="1322"/>
                </a:lnTo>
                <a:lnTo>
                  <a:pt x="323" y="1322"/>
                </a:lnTo>
                <a:lnTo>
                  <a:pt x="319" y="1301"/>
                </a:lnTo>
                <a:lnTo>
                  <a:pt x="317" y="1283"/>
                </a:lnTo>
                <a:lnTo>
                  <a:pt x="316" y="1266"/>
                </a:lnTo>
                <a:lnTo>
                  <a:pt x="316" y="1266"/>
                </a:lnTo>
                <a:lnTo>
                  <a:pt x="312" y="1138"/>
                </a:lnTo>
                <a:lnTo>
                  <a:pt x="312" y="1138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A480AB94-9C79-4689-B937-3CB10F29AD38}"/>
              </a:ext>
            </a:extLst>
          </p:cNvPr>
          <p:cNvSpPr>
            <a:spLocks noEditPoints="1"/>
          </p:cNvSpPr>
          <p:nvPr/>
        </p:nvSpPr>
        <p:spPr bwMode="auto">
          <a:xfrm>
            <a:off x="4358481" y="927490"/>
            <a:ext cx="1442634" cy="2566208"/>
          </a:xfrm>
          <a:custGeom>
            <a:avLst/>
            <a:gdLst>
              <a:gd name="T0" fmla="*/ 522 w 945"/>
              <a:gd name="T1" fmla="*/ 1116 h 1681"/>
              <a:gd name="T2" fmla="*/ 555 w 945"/>
              <a:gd name="T3" fmla="*/ 1113 h 1681"/>
              <a:gd name="T4" fmla="*/ 709 w 945"/>
              <a:gd name="T5" fmla="*/ 1109 h 1681"/>
              <a:gd name="T6" fmla="*/ 871 w 945"/>
              <a:gd name="T7" fmla="*/ 1235 h 1681"/>
              <a:gd name="T8" fmla="*/ 887 w 945"/>
              <a:gd name="T9" fmla="*/ 1196 h 1681"/>
              <a:gd name="T10" fmla="*/ 924 w 945"/>
              <a:gd name="T11" fmla="*/ 1214 h 1681"/>
              <a:gd name="T12" fmla="*/ 933 w 945"/>
              <a:gd name="T13" fmla="*/ 1148 h 1681"/>
              <a:gd name="T14" fmla="*/ 926 w 945"/>
              <a:gd name="T15" fmla="*/ 1046 h 1681"/>
              <a:gd name="T16" fmla="*/ 864 w 945"/>
              <a:gd name="T17" fmla="*/ 925 h 1681"/>
              <a:gd name="T18" fmla="*/ 783 w 945"/>
              <a:gd name="T19" fmla="*/ 824 h 1681"/>
              <a:gd name="T20" fmla="*/ 702 w 945"/>
              <a:gd name="T21" fmla="*/ 739 h 1681"/>
              <a:gd name="T22" fmla="*/ 722 w 945"/>
              <a:gd name="T23" fmla="*/ 715 h 1681"/>
              <a:gd name="T24" fmla="*/ 546 w 945"/>
              <a:gd name="T25" fmla="*/ 576 h 1681"/>
              <a:gd name="T26" fmla="*/ 649 w 945"/>
              <a:gd name="T27" fmla="*/ 595 h 1681"/>
              <a:gd name="T28" fmla="*/ 556 w 945"/>
              <a:gd name="T29" fmla="*/ 552 h 1681"/>
              <a:gd name="T30" fmla="*/ 533 w 945"/>
              <a:gd name="T31" fmla="*/ 490 h 1681"/>
              <a:gd name="T32" fmla="*/ 408 w 945"/>
              <a:gd name="T33" fmla="*/ 384 h 1681"/>
              <a:gd name="T34" fmla="*/ 441 w 945"/>
              <a:gd name="T35" fmla="*/ 180 h 1681"/>
              <a:gd name="T36" fmla="*/ 478 w 945"/>
              <a:gd name="T37" fmla="*/ 197 h 1681"/>
              <a:gd name="T38" fmla="*/ 457 w 945"/>
              <a:gd name="T39" fmla="*/ 103 h 1681"/>
              <a:gd name="T40" fmla="*/ 464 w 945"/>
              <a:gd name="T41" fmla="*/ 73 h 1681"/>
              <a:gd name="T42" fmla="*/ 457 w 945"/>
              <a:gd name="T43" fmla="*/ 61 h 1681"/>
              <a:gd name="T44" fmla="*/ 309 w 945"/>
              <a:gd name="T45" fmla="*/ 3 h 1681"/>
              <a:gd name="T46" fmla="*/ 165 w 945"/>
              <a:gd name="T47" fmla="*/ 69 h 1681"/>
              <a:gd name="T48" fmla="*/ 88 w 945"/>
              <a:gd name="T49" fmla="*/ 208 h 1681"/>
              <a:gd name="T50" fmla="*/ 7 w 945"/>
              <a:gd name="T51" fmla="*/ 276 h 1681"/>
              <a:gd name="T52" fmla="*/ 80 w 945"/>
              <a:gd name="T53" fmla="*/ 290 h 1681"/>
              <a:gd name="T54" fmla="*/ 230 w 945"/>
              <a:gd name="T55" fmla="*/ 215 h 1681"/>
              <a:gd name="T56" fmla="*/ 178 w 945"/>
              <a:gd name="T57" fmla="*/ 348 h 1681"/>
              <a:gd name="T58" fmla="*/ 137 w 945"/>
              <a:gd name="T59" fmla="*/ 396 h 1681"/>
              <a:gd name="T60" fmla="*/ 216 w 945"/>
              <a:gd name="T61" fmla="*/ 398 h 1681"/>
              <a:gd name="T62" fmla="*/ 169 w 945"/>
              <a:gd name="T63" fmla="*/ 550 h 1681"/>
              <a:gd name="T64" fmla="*/ 190 w 945"/>
              <a:gd name="T65" fmla="*/ 717 h 1681"/>
              <a:gd name="T66" fmla="*/ 272 w 945"/>
              <a:gd name="T67" fmla="*/ 913 h 1681"/>
              <a:gd name="T68" fmla="*/ 403 w 945"/>
              <a:gd name="T69" fmla="*/ 1071 h 1681"/>
              <a:gd name="T70" fmla="*/ 434 w 945"/>
              <a:gd name="T71" fmla="*/ 1258 h 1681"/>
              <a:gd name="T72" fmla="*/ 420 w 945"/>
              <a:gd name="T73" fmla="*/ 1322 h 1681"/>
              <a:gd name="T74" fmla="*/ 408 w 945"/>
              <a:gd name="T75" fmla="*/ 1560 h 1681"/>
              <a:gd name="T76" fmla="*/ 441 w 945"/>
              <a:gd name="T77" fmla="*/ 1566 h 1681"/>
              <a:gd name="T78" fmla="*/ 392 w 945"/>
              <a:gd name="T79" fmla="*/ 1582 h 1681"/>
              <a:gd name="T80" fmla="*/ 316 w 945"/>
              <a:gd name="T81" fmla="*/ 1610 h 1681"/>
              <a:gd name="T82" fmla="*/ 292 w 945"/>
              <a:gd name="T83" fmla="*/ 1662 h 1681"/>
              <a:gd name="T84" fmla="*/ 437 w 945"/>
              <a:gd name="T85" fmla="*/ 1604 h 1681"/>
              <a:gd name="T86" fmla="*/ 390 w 945"/>
              <a:gd name="T87" fmla="*/ 1666 h 1681"/>
              <a:gd name="T88" fmla="*/ 468 w 945"/>
              <a:gd name="T89" fmla="*/ 1607 h 1681"/>
              <a:gd name="T90" fmla="*/ 585 w 945"/>
              <a:gd name="T91" fmla="*/ 1652 h 1681"/>
              <a:gd name="T92" fmla="*/ 540 w 945"/>
              <a:gd name="T93" fmla="*/ 1571 h 1681"/>
              <a:gd name="T94" fmla="*/ 659 w 945"/>
              <a:gd name="T95" fmla="*/ 1593 h 1681"/>
              <a:gd name="T96" fmla="*/ 550 w 945"/>
              <a:gd name="T97" fmla="*/ 1493 h 1681"/>
              <a:gd name="T98" fmla="*/ 568 w 945"/>
              <a:gd name="T99" fmla="*/ 1287 h 1681"/>
              <a:gd name="T100" fmla="*/ 551 w 945"/>
              <a:gd name="T101" fmla="*/ 1217 h 1681"/>
              <a:gd name="T102" fmla="*/ 537 w 945"/>
              <a:gd name="T103" fmla="*/ 1116 h 1681"/>
              <a:gd name="T104" fmla="*/ 522 w 945"/>
              <a:gd name="T105" fmla="*/ 1262 h 1681"/>
              <a:gd name="T106" fmla="*/ 528 w 945"/>
              <a:gd name="T107" fmla="*/ 1360 h 1681"/>
              <a:gd name="T108" fmla="*/ 513 w 945"/>
              <a:gd name="T109" fmla="*/ 1540 h 1681"/>
              <a:gd name="T110" fmla="*/ 484 w 945"/>
              <a:gd name="T111" fmla="*/ 1541 h 1681"/>
              <a:gd name="T112" fmla="*/ 474 w 945"/>
              <a:gd name="T113" fmla="*/ 1335 h 1681"/>
              <a:gd name="T114" fmla="*/ 467 w 945"/>
              <a:gd name="T115" fmla="*/ 1256 h 1681"/>
              <a:gd name="T116" fmla="*/ 475 w 945"/>
              <a:gd name="T117" fmla="*/ 1106 h 1681"/>
              <a:gd name="T118" fmla="*/ 520 w 945"/>
              <a:gd name="T119" fmla="*/ 1564 h 1681"/>
              <a:gd name="T120" fmla="*/ 495 w 945"/>
              <a:gd name="T121" fmla="*/ 1555 h 1681"/>
              <a:gd name="T122" fmla="*/ 375 w 945"/>
              <a:gd name="T123" fmla="*/ 1681 h 1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5" h="1681">
                <a:moveTo>
                  <a:pt x="495" y="1046"/>
                </a:moveTo>
                <a:lnTo>
                  <a:pt x="495" y="1046"/>
                </a:lnTo>
                <a:lnTo>
                  <a:pt x="498" y="1057"/>
                </a:lnTo>
                <a:lnTo>
                  <a:pt x="504" y="1081"/>
                </a:lnTo>
                <a:lnTo>
                  <a:pt x="508" y="1093"/>
                </a:lnTo>
                <a:lnTo>
                  <a:pt x="513" y="1104"/>
                </a:lnTo>
                <a:lnTo>
                  <a:pt x="517" y="1113"/>
                </a:lnTo>
                <a:lnTo>
                  <a:pt x="519" y="1115"/>
                </a:lnTo>
                <a:lnTo>
                  <a:pt x="521" y="1116"/>
                </a:lnTo>
                <a:lnTo>
                  <a:pt x="521" y="1116"/>
                </a:lnTo>
                <a:lnTo>
                  <a:pt x="522" y="1116"/>
                </a:lnTo>
                <a:lnTo>
                  <a:pt x="522" y="1116"/>
                </a:lnTo>
                <a:lnTo>
                  <a:pt x="532" y="1115"/>
                </a:lnTo>
                <a:lnTo>
                  <a:pt x="537" y="1116"/>
                </a:lnTo>
                <a:lnTo>
                  <a:pt x="537" y="1116"/>
                </a:lnTo>
                <a:lnTo>
                  <a:pt x="544" y="1118"/>
                </a:lnTo>
                <a:lnTo>
                  <a:pt x="546" y="1118"/>
                </a:lnTo>
                <a:lnTo>
                  <a:pt x="549" y="1116"/>
                </a:lnTo>
                <a:lnTo>
                  <a:pt x="549" y="1116"/>
                </a:lnTo>
                <a:lnTo>
                  <a:pt x="551" y="1115"/>
                </a:lnTo>
                <a:lnTo>
                  <a:pt x="551" y="1115"/>
                </a:lnTo>
                <a:lnTo>
                  <a:pt x="555" y="1113"/>
                </a:lnTo>
                <a:lnTo>
                  <a:pt x="557" y="1112"/>
                </a:lnTo>
                <a:lnTo>
                  <a:pt x="561" y="1108"/>
                </a:lnTo>
                <a:lnTo>
                  <a:pt x="561" y="1108"/>
                </a:lnTo>
                <a:lnTo>
                  <a:pt x="566" y="1096"/>
                </a:lnTo>
                <a:lnTo>
                  <a:pt x="574" y="1075"/>
                </a:lnTo>
                <a:lnTo>
                  <a:pt x="584" y="1046"/>
                </a:lnTo>
                <a:lnTo>
                  <a:pt x="614" y="1039"/>
                </a:lnTo>
                <a:lnTo>
                  <a:pt x="614" y="1039"/>
                </a:lnTo>
                <a:lnTo>
                  <a:pt x="654" y="1071"/>
                </a:lnTo>
                <a:lnTo>
                  <a:pt x="691" y="1097"/>
                </a:lnTo>
                <a:lnTo>
                  <a:pt x="709" y="1109"/>
                </a:lnTo>
                <a:lnTo>
                  <a:pt x="725" y="1120"/>
                </a:lnTo>
                <a:lnTo>
                  <a:pt x="725" y="1120"/>
                </a:lnTo>
                <a:lnTo>
                  <a:pt x="755" y="1135"/>
                </a:lnTo>
                <a:lnTo>
                  <a:pt x="779" y="1145"/>
                </a:lnTo>
                <a:lnTo>
                  <a:pt x="802" y="1154"/>
                </a:lnTo>
                <a:lnTo>
                  <a:pt x="802" y="1154"/>
                </a:lnTo>
                <a:lnTo>
                  <a:pt x="813" y="1170"/>
                </a:lnTo>
                <a:lnTo>
                  <a:pt x="839" y="1201"/>
                </a:lnTo>
                <a:lnTo>
                  <a:pt x="853" y="1217"/>
                </a:lnTo>
                <a:lnTo>
                  <a:pt x="866" y="1230"/>
                </a:lnTo>
                <a:lnTo>
                  <a:pt x="871" y="1235"/>
                </a:lnTo>
                <a:lnTo>
                  <a:pt x="876" y="1239"/>
                </a:lnTo>
                <a:lnTo>
                  <a:pt x="880" y="1240"/>
                </a:lnTo>
                <a:lnTo>
                  <a:pt x="883" y="1239"/>
                </a:lnTo>
                <a:lnTo>
                  <a:pt x="883" y="1239"/>
                </a:lnTo>
                <a:lnTo>
                  <a:pt x="886" y="1235"/>
                </a:lnTo>
                <a:lnTo>
                  <a:pt x="888" y="1228"/>
                </a:lnTo>
                <a:lnTo>
                  <a:pt x="888" y="1222"/>
                </a:lnTo>
                <a:lnTo>
                  <a:pt x="888" y="1214"/>
                </a:lnTo>
                <a:lnTo>
                  <a:pt x="888" y="1202"/>
                </a:lnTo>
                <a:lnTo>
                  <a:pt x="887" y="1196"/>
                </a:lnTo>
                <a:lnTo>
                  <a:pt x="887" y="1196"/>
                </a:lnTo>
                <a:lnTo>
                  <a:pt x="910" y="1235"/>
                </a:lnTo>
                <a:lnTo>
                  <a:pt x="926" y="1259"/>
                </a:lnTo>
                <a:lnTo>
                  <a:pt x="930" y="1265"/>
                </a:lnTo>
                <a:lnTo>
                  <a:pt x="933" y="1266"/>
                </a:lnTo>
                <a:lnTo>
                  <a:pt x="933" y="1266"/>
                </a:lnTo>
                <a:lnTo>
                  <a:pt x="933" y="1266"/>
                </a:lnTo>
                <a:lnTo>
                  <a:pt x="932" y="1254"/>
                </a:lnTo>
                <a:lnTo>
                  <a:pt x="927" y="1236"/>
                </a:lnTo>
                <a:lnTo>
                  <a:pt x="921" y="1212"/>
                </a:lnTo>
                <a:lnTo>
                  <a:pt x="921" y="1212"/>
                </a:lnTo>
                <a:lnTo>
                  <a:pt x="924" y="1214"/>
                </a:lnTo>
                <a:lnTo>
                  <a:pt x="932" y="1220"/>
                </a:lnTo>
                <a:lnTo>
                  <a:pt x="935" y="1222"/>
                </a:lnTo>
                <a:lnTo>
                  <a:pt x="939" y="1222"/>
                </a:lnTo>
                <a:lnTo>
                  <a:pt x="940" y="1220"/>
                </a:lnTo>
                <a:lnTo>
                  <a:pt x="940" y="1216"/>
                </a:lnTo>
                <a:lnTo>
                  <a:pt x="940" y="1216"/>
                </a:lnTo>
                <a:lnTo>
                  <a:pt x="930" y="1170"/>
                </a:lnTo>
                <a:lnTo>
                  <a:pt x="921" y="1136"/>
                </a:lnTo>
                <a:lnTo>
                  <a:pt x="921" y="1136"/>
                </a:lnTo>
                <a:lnTo>
                  <a:pt x="926" y="1139"/>
                </a:lnTo>
                <a:lnTo>
                  <a:pt x="933" y="1148"/>
                </a:lnTo>
                <a:lnTo>
                  <a:pt x="938" y="1152"/>
                </a:lnTo>
                <a:lnTo>
                  <a:pt x="941" y="1153"/>
                </a:lnTo>
                <a:lnTo>
                  <a:pt x="942" y="1153"/>
                </a:lnTo>
                <a:lnTo>
                  <a:pt x="944" y="1152"/>
                </a:lnTo>
                <a:lnTo>
                  <a:pt x="945" y="1147"/>
                </a:lnTo>
                <a:lnTo>
                  <a:pt x="945" y="1147"/>
                </a:lnTo>
                <a:lnTo>
                  <a:pt x="942" y="1130"/>
                </a:lnTo>
                <a:lnTo>
                  <a:pt x="940" y="1107"/>
                </a:lnTo>
                <a:lnTo>
                  <a:pt x="934" y="1078"/>
                </a:lnTo>
                <a:lnTo>
                  <a:pt x="926" y="1046"/>
                </a:lnTo>
                <a:lnTo>
                  <a:pt x="926" y="1046"/>
                </a:lnTo>
                <a:lnTo>
                  <a:pt x="920" y="1031"/>
                </a:lnTo>
                <a:lnTo>
                  <a:pt x="912" y="1016"/>
                </a:lnTo>
                <a:lnTo>
                  <a:pt x="904" y="1003"/>
                </a:lnTo>
                <a:lnTo>
                  <a:pt x="897" y="992"/>
                </a:lnTo>
                <a:lnTo>
                  <a:pt x="885" y="976"/>
                </a:lnTo>
                <a:lnTo>
                  <a:pt x="878" y="970"/>
                </a:lnTo>
                <a:lnTo>
                  <a:pt x="878" y="970"/>
                </a:lnTo>
                <a:lnTo>
                  <a:pt x="878" y="964"/>
                </a:lnTo>
                <a:lnTo>
                  <a:pt x="874" y="950"/>
                </a:lnTo>
                <a:lnTo>
                  <a:pt x="870" y="939"/>
                </a:lnTo>
                <a:lnTo>
                  <a:pt x="864" y="925"/>
                </a:lnTo>
                <a:lnTo>
                  <a:pt x="856" y="910"/>
                </a:lnTo>
                <a:lnTo>
                  <a:pt x="845" y="893"/>
                </a:lnTo>
                <a:lnTo>
                  <a:pt x="845" y="893"/>
                </a:lnTo>
                <a:lnTo>
                  <a:pt x="833" y="876"/>
                </a:lnTo>
                <a:lnTo>
                  <a:pt x="821" y="861"/>
                </a:lnTo>
                <a:lnTo>
                  <a:pt x="810" y="849"/>
                </a:lnTo>
                <a:lnTo>
                  <a:pt x="799" y="840"/>
                </a:lnTo>
                <a:lnTo>
                  <a:pt x="784" y="827"/>
                </a:lnTo>
                <a:lnTo>
                  <a:pt x="779" y="824"/>
                </a:lnTo>
                <a:lnTo>
                  <a:pt x="779" y="824"/>
                </a:lnTo>
                <a:lnTo>
                  <a:pt x="783" y="824"/>
                </a:lnTo>
                <a:lnTo>
                  <a:pt x="787" y="823"/>
                </a:lnTo>
                <a:lnTo>
                  <a:pt x="790" y="821"/>
                </a:lnTo>
                <a:lnTo>
                  <a:pt x="794" y="820"/>
                </a:lnTo>
                <a:lnTo>
                  <a:pt x="794" y="817"/>
                </a:lnTo>
                <a:lnTo>
                  <a:pt x="793" y="812"/>
                </a:lnTo>
                <a:lnTo>
                  <a:pt x="787" y="804"/>
                </a:lnTo>
                <a:lnTo>
                  <a:pt x="787" y="804"/>
                </a:lnTo>
                <a:lnTo>
                  <a:pt x="777" y="795"/>
                </a:lnTo>
                <a:lnTo>
                  <a:pt x="765" y="785"/>
                </a:lnTo>
                <a:lnTo>
                  <a:pt x="737" y="763"/>
                </a:lnTo>
                <a:lnTo>
                  <a:pt x="702" y="739"/>
                </a:lnTo>
                <a:lnTo>
                  <a:pt x="702" y="739"/>
                </a:lnTo>
                <a:lnTo>
                  <a:pt x="707" y="740"/>
                </a:lnTo>
                <a:lnTo>
                  <a:pt x="718" y="744"/>
                </a:lnTo>
                <a:lnTo>
                  <a:pt x="724" y="745"/>
                </a:lnTo>
                <a:lnTo>
                  <a:pt x="729" y="745"/>
                </a:lnTo>
                <a:lnTo>
                  <a:pt x="732" y="745"/>
                </a:lnTo>
                <a:lnTo>
                  <a:pt x="734" y="744"/>
                </a:lnTo>
                <a:lnTo>
                  <a:pt x="734" y="743"/>
                </a:lnTo>
                <a:lnTo>
                  <a:pt x="734" y="743"/>
                </a:lnTo>
                <a:lnTo>
                  <a:pt x="730" y="732"/>
                </a:lnTo>
                <a:lnTo>
                  <a:pt x="722" y="715"/>
                </a:lnTo>
                <a:lnTo>
                  <a:pt x="714" y="705"/>
                </a:lnTo>
                <a:lnTo>
                  <a:pt x="707" y="694"/>
                </a:lnTo>
                <a:lnTo>
                  <a:pt x="697" y="683"/>
                </a:lnTo>
                <a:lnTo>
                  <a:pt x="687" y="673"/>
                </a:lnTo>
                <a:lnTo>
                  <a:pt x="687" y="673"/>
                </a:lnTo>
                <a:lnTo>
                  <a:pt x="673" y="662"/>
                </a:lnTo>
                <a:lnTo>
                  <a:pt x="658" y="651"/>
                </a:lnTo>
                <a:lnTo>
                  <a:pt x="623" y="630"/>
                </a:lnTo>
                <a:lnTo>
                  <a:pt x="595" y="613"/>
                </a:lnTo>
                <a:lnTo>
                  <a:pt x="583" y="607"/>
                </a:lnTo>
                <a:lnTo>
                  <a:pt x="546" y="576"/>
                </a:lnTo>
                <a:lnTo>
                  <a:pt x="546" y="576"/>
                </a:lnTo>
                <a:lnTo>
                  <a:pt x="556" y="582"/>
                </a:lnTo>
                <a:lnTo>
                  <a:pt x="567" y="588"/>
                </a:lnTo>
                <a:lnTo>
                  <a:pt x="579" y="593"/>
                </a:lnTo>
                <a:lnTo>
                  <a:pt x="579" y="593"/>
                </a:lnTo>
                <a:lnTo>
                  <a:pt x="589" y="594"/>
                </a:lnTo>
                <a:lnTo>
                  <a:pt x="600" y="595"/>
                </a:lnTo>
                <a:lnTo>
                  <a:pt x="625" y="598"/>
                </a:lnTo>
                <a:lnTo>
                  <a:pt x="636" y="598"/>
                </a:lnTo>
                <a:lnTo>
                  <a:pt x="644" y="596"/>
                </a:lnTo>
                <a:lnTo>
                  <a:pt x="649" y="595"/>
                </a:lnTo>
                <a:lnTo>
                  <a:pt x="650" y="594"/>
                </a:lnTo>
                <a:lnTo>
                  <a:pt x="649" y="593"/>
                </a:lnTo>
                <a:lnTo>
                  <a:pt x="649" y="593"/>
                </a:lnTo>
                <a:lnTo>
                  <a:pt x="644" y="589"/>
                </a:lnTo>
                <a:lnTo>
                  <a:pt x="637" y="587"/>
                </a:lnTo>
                <a:lnTo>
                  <a:pt x="621" y="581"/>
                </a:lnTo>
                <a:lnTo>
                  <a:pt x="601" y="573"/>
                </a:lnTo>
                <a:lnTo>
                  <a:pt x="579" y="565"/>
                </a:lnTo>
                <a:lnTo>
                  <a:pt x="579" y="565"/>
                </a:lnTo>
                <a:lnTo>
                  <a:pt x="568" y="559"/>
                </a:lnTo>
                <a:lnTo>
                  <a:pt x="556" y="552"/>
                </a:lnTo>
                <a:lnTo>
                  <a:pt x="531" y="536"/>
                </a:lnTo>
                <a:lnTo>
                  <a:pt x="503" y="515"/>
                </a:lnTo>
                <a:lnTo>
                  <a:pt x="503" y="515"/>
                </a:lnTo>
                <a:lnTo>
                  <a:pt x="542" y="513"/>
                </a:lnTo>
                <a:lnTo>
                  <a:pt x="567" y="511"/>
                </a:lnTo>
                <a:lnTo>
                  <a:pt x="574" y="509"/>
                </a:lnTo>
                <a:lnTo>
                  <a:pt x="575" y="508"/>
                </a:lnTo>
                <a:lnTo>
                  <a:pt x="575" y="508"/>
                </a:lnTo>
                <a:lnTo>
                  <a:pt x="575" y="508"/>
                </a:lnTo>
                <a:lnTo>
                  <a:pt x="561" y="501"/>
                </a:lnTo>
                <a:lnTo>
                  <a:pt x="533" y="490"/>
                </a:lnTo>
                <a:lnTo>
                  <a:pt x="517" y="484"/>
                </a:lnTo>
                <a:lnTo>
                  <a:pt x="503" y="477"/>
                </a:lnTo>
                <a:lnTo>
                  <a:pt x="490" y="468"/>
                </a:lnTo>
                <a:lnTo>
                  <a:pt x="480" y="461"/>
                </a:lnTo>
                <a:lnTo>
                  <a:pt x="480" y="461"/>
                </a:lnTo>
                <a:lnTo>
                  <a:pt x="443" y="428"/>
                </a:lnTo>
                <a:lnTo>
                  <a:pt x="425" y="413"/>
                </a:lnTo>
                <a:lnTo>
                  <a:pt x="418" y="405"/>
                </a:lnTo>
                <a:lnTo>
                  <a:pt x="415" y="399"/>
                </a:lnTo>
                <a:lnTo>
                  <a:pt x="415" y="399"/>
                </a:lnTo>
                <a:lnTo>
                  <a:pt x="408" y="384"/>
                </a:lnTo>
                <a:lnTo>
                  <a:pt x="398" y="361"/>
                </a:lnTo>
                <a:lnTo>
                  <a:pt x="387" y="330"/>
                </a:lnTo>
                <a:lnTo>
                  <a:pt x="387" y="330"/>
                </a:lnTo>
                <a:lnTo>
                  <a:pt x="402" y="304"/>
                </a:lnTo>
                <a:lnTo>
                  <a:pt x="426" y="258"/>
                </a:lnTo>
                <a:lnTo>
                  <a:pt x="426" y="258"/>
                </a:lnTo>
                <a:lnTo>
                  <a:pt x="431" y="246"/>
                </a:lnTo>
                <a:lnTo>
                  <a:pt x="434" y="234"/>
                </a:lnTo>
                <a:lnTo>
                  <a:pt x="439" y="208"/>
                </a:lnTo>
                <a:lnTo>
                  <a:pt x="440" y="189"/>
                </a:lnTo>
                <a:lnTo>
                  <a:pt x="441" y="180"/>
                </a:lnTo>
                <a:lnTo>
                  <a:pt x="441" y="180"/>
                </a:lnTo>
                <a:lnTo>
                  <a:pt x="450" y="184"/>
                </a:lnTo>
                <a:lnTo>
                  <a:pt x="457" y="188"/>
                </a:lnTo>
                <a:lnTo>
                  <a:pt x="464" y="191"/>
                </a:lnTo>
                <a:lnTo>
                  <a:pt x="464" y="191"/>
                </a:lnTo>
                <a:lnTo>
                  <a:pt x="469" y="197"/>
                </a:lnTo>
                <a:lnTo>
                  <a:pt x="473" y="203"/>
                </a:lnTo>
                <a:lnTo>
                  <a:pt x="476" y="211"/>
                </a:lnTo>
                <a:lnTo>
                  <a:pt x="476" y="211"/>
                </a:lnTo>
                <a:lnTo>
                  <a:pt x="476" y="207"/>
                </a:lnTo>
                <a:lnTo>
                  <a:pt x="478" y="197"/>
                </a:lnTo>
                <a:lnTo>
                  <a:pt x="476" y="184"/>
                </a:lnTo>
                <a:lnTo>
                  <a:pt x="475" y="178"/>
                </a:lnTo>
                <a:lnTo>
                  <a:pt x="472" y="173"/>
                </a:lnTo>
                <a:lnTo>
                  <a:pt x="472" y="173"/>
                </a:lnTo>
                <a:lnTo>
                  <a:pt x="463" y="161"/>
                </a:lnTo>
                <a:lnTo>
                  <a:pt x="454" y="150"/>
                </a:lnTo>
                <a:lnTo>
                  <a:pt x="441" y="138"/>
                </a:lnTo>
                <a:lnTo>
                  <a:pt x="464" y="145"/>
                </a:lnTo>
                <a:lnTo>
                  <a:pt x="452" y="126"/>
                </a:lnTo>
                <a:lnTo>
                  <a:pt x="480" y="134"/>
                </a:lnTo>
                <a:lnTo>
                  <a:pt x="457" y="103"/>
                </a:lnTo>
                <a:lnTo>
                  <a:pt x="484" y="92"/>
                </a:lnTo>
                <a:lnTo>
                  <a:pt x="484" y="92"/>
                </a:lnTo>
                <a:lnTo>
                  <a:pt x="464" y="93"/>
                </a:lnTo>
                <a:lnTo>
                  <a:pt x="452" y="93"/>
                </a:lnTo>
                <a:lnTo>
                  <a:pt x="447" y="93"/>
                </a:lnTo>
                <a:lnTo>
                  <a:pt x="445" y="92"/>
                </a:lnTo>
                <a:lnTo>
                  <a:pt x="445" y="92"/>
                </a:lnTo>
                <a:lnTo>
                  <a:pt x="443" y="87"/>
                </a:lnTo>
                <a:lnTo>
                  <a:pt x="437" y="81"/>
                </a:lnTo>
                <a:lnTo>
                  <a:pt x="429" y="73"/>
                </a:lnTo>
                <a:lnTo>
                  <a:pt x="464" y="73"/>
                </a:lnTo>
                <a:lnTo>
                  <a:pt x="464" y="73"/>
                </a:lnTo>
                <a:lnTo>
                  <a:pt x="472" y="72"/>
                </a:lnTo>
                <a:lnTo>
                  <a:pt x="479" y="70"/>
                </a:lnTo>
                <a:lnTo>
                  <a:pt x="493" y="64"/>
                </a:lnTo>
                <a:lnTo>
                  <a:pt x="510" y="57"/>
                </a:lnTo>
                <a:lnTo>
                  <a:pt x="510" y="57"/>
                </a:lnTo>
                <a:lnTo>
                  <a:pt x="505" y="58"/>
                </a:lnTo>
                <a:lnTo>
                  <a:pt x="491" y="61"/>
                </a:lnTo>
                <a:lnTo>
                  <a:pt x="474" y="63"/>
                </a:lnTo>
                <a:lnTo>
                  <a:pt x="464" y="62"/>
                </a:lnTo>
                <a:lnTo>
                  <a:pt x="457" y="61"/>
                </a:lnTo>
                <a:lnTo>
                  <a:pt x="457" y="61"/>
                </a:lnTo>
                <a:lnTo>
                  <a:pt x="443" y="57"/>
                </a:lnTo>
                <a:lnTo>
                  <a:pt x="432" y="53"/>
                </a:lnTo>
                <a:lnTo>
                  <a:pt x="422" y="50"/>
                </a:lnTo>
                <a:lnTo>
                  <a:pt x="422" y="50"/>
                </a:lnTo>
                <a:lnTo>
                  <a:pt x="409" y="41"/>
                </a:lnTo>
                <a:lnTo>
                  <a:pt x="393" y="34"/>
                </a:lnTo>
                <a:lnTo>
                  <a:pt x="374" y="24"/>
                </a:lnTo>
                <a:lnTo>
                  <a:pt x="353" y="16"/>
                </a:lnTo>
                <a:lnTo>
                  <a:pt x="330" y="7"/>
                </a:lnTo>
                <a:lnTo>
                  <a:pt x="309" y="3"/>
                </a:lnTo>
                <a:lnTo>
                  <a:pt x="298" y="1"/>
                </a:lnTo>
                <a:lnTo>
                  <a:pt x="288" y="0"/>
                </a:lnTo>
                <a:lnTo>
                  <a:pt x="288" y="0"/>
                </a:lnTo>
                <a:lnTo>
                  <a:pt x="268" y="3"/>
                </a:lnTo>
                <a:lnTo>
                  <a:pt x="248" y="6"/>
                </a:lnTo>
                <a:lnTo>
                  <a:pt x="230" y="12"/>
                </a:lnTo>
                <a:lnTo>
                  <a:pt x="214" y="21"/>
                </a:lnTo>
                <a:lnTo>
                  <a:pt x="199" y="30"/>
                </a:lnTo>
                <a:lnTo>
                  <a:pt x="185" y="41"/>
                </a:lnTo>
                <a:lnTo>
                  <a:pt x="173" y="55"/>
                </a:lnTo>
                <a:lnTo>
                  <a:pt x="165" y="69"/>
                </a:lnTo>
                <a:lnTo>
                  <a:pt x="165" y="69"/>
                </a:lnTo>
                <a:lnTo>
                  <a:pt x="147" y="109"/>
                </a:lnTo>
                <a:lnTo>
                  <a:pt x="137" y="137"/>
                </a:lnTo>
                <a:lnTo>
                  <a:pt x="131" y="153"/>
                </a:lnTo>
                <a:lnTo>
                  <a:pt x="130" y="157"/>
                </a:lnTo>
                <a:lnTo>
                  <a:pt x="130" y="157"/>
                </a:lnTo>
                <a:lnTo>
                  <a:pt x="126" y="165"/>
                </a:lnTo>
                <a:lnTo>
                  <a:pt x="115" y="182"/>
                </a:lnTo>
                <a:lnTo>
                  <a:pt x="108" y="191"/>
                </a:lnTo>
                <a:lnTo>
                  <a:pt x="99" y="201"/>
                </a:lnTo>
                <a:lnTo>
                  <a:pt x="88" y="208"/>
                </a:lnTo>
                <a:lnTo>
                  <a:pt x="77" y="215"/>
                </a:lnTo>
                <a:lnTo>
                  <a:pt x="77" y="215"/>
                </a:lnTo>
                <a:lnTo>
                  <a:pt x="56" y="223"/>
                </a:lnTo>
                <a:lnTo>
                  <a:pt x="39" y="229"/>
                </a:lnTo>
                <a:lnTo>
                  <a:pt x="33" y="232"/>
                </a:lnTo>
                <a:lnTo>
                  <a:pt x="27" y="237"/>
                </a:lnTo>
                <a:lnTo>
                  <a:pt x="21" y="244"/>
                </a:lnTo>
                <a:lnTo>
                  <a:pt x="15" y="253"/>
                </a:lnTo>
                <a:lnTo>
                  <a:pt x="15" y="253"/>
                </a:lnTo>
                <a:lnTo>
                  <a:pt x="10" y="264"/>
                </a:lnTo>
                <a:lnTo>
                  <a:pt x="7" y="276"/>
                </a:lnTo>
                <a:lnTo>
                  <a:pt x="3" y="287"/>
                </a:lnTo>
                <a:lnTo>
                  <a:pt x="2" y="296"/>
                </a:lnTo>
                <a:lnTo>
                  <a:pt x="0" y="312"/>
                </a:lnTo>
                <a:lnTo>
                  <a:pt x="0" y="319"/>
                </a:lnTo>
                <a:lnTo>
                  <a:pt x="0" y="319"/>
                </a:lnTo>
                <a:lnTo>
                  <a:pt x="26" y="306"/>
                </a:lnTo>
                <a:lnTo>
                  <a:pt x="48" y="296"/>
                </a:lnTo>
                <a:lnTo>
                  <a:pt x="58" y="294"/>
                </a:lnTo>
                <a:lnTo>
                  <a:pt x="65" y="292"/>
                </a:lnTo>
                <a:lnTo>
                  <a:pt x="65" y="292"/>
                </a:lnTo>
                <a:lnTo>
                  <a:pt x="80" y="290"/>
                </a:lnTo>
                <a:lnTo>
                  <a:pt x="100" y="286"/>
                </a:lnTo>
                <a:lnTo>
                  <a:pt x="146" y="277"/>
                </a:lnTo>
                <a:lnTo>
                  <a:pt x="146" y="277"/>
                </a:lnTo>
                <a:lnTo>
                  <a:pt x="152" y="275"/>
                </a:lnTo>
                <a:lnTo>
                  <a:pt x="159" y="272"/>
                </a:lnTo>
                <a:lnTo>
                  <a:pt x="173" y="264"/>
                </a:lnTo>
                <a:lnTo>
                  <a:pt x="187" y="254"/>
                </a:lnTo>
                <a:lnTo>
                  <a:pt x="200" y="243"/>
                </a:lnTo>
                <a:lnTo>
                  <a:pt x="222" y="224"/>
                </a:lnTo>
                <a:lnTo>
                  <a:pt x="230" y="215"/>
                </a:lnTo>
                <a:lnTo>
                  <a:pt x="230" y="215"/>
                </a:lnTo>
                <a:lnTo>
                  <a:pt x="225" y="238"/>
                </a:lnTo>
                <a:lnTo>
                  <a:pt x="219" y="269"/>
                </a:lnTo>
                <a:lnTo>
                  <a:pt x="219" y="269"/>
                </a:lnTo>
                <a:lnTo>
                  <a:pt x="216" y="280"/>
                </a:lnTo>
                <a:lnTo>
                  <a:pt x="211" y="293"/>
                </a:lnTo>
                <a:lnTo>
                  <a:pt x="204" y="311"/>
                </a:lnTo>
                <a:lnTo>
                  <a:pt x="204" y="311"/>
                </a:lnTo>
                <a:lnTo>
                  <a:pt x="201" y="316"/>
                </a:lnTo>
                <a:lnTo>
                  <a:pt x="194" y="328"/>
                </a:lnTo>
                <a:lnTo>
                  <a:pt x="184" y="342"/>
                </a:lnTo>
                <a:lnTo>
                  <a:pt x="178" y="348"/>
                </a:lnTo>
                <a:lnTo>
                  <a:pt x="172" y="353"/>
                </a:lnTo>
                <a:lnTo>
                  <a:pt x="172" y="353"/>
                </a:lnTo>
                <a:lnTo>
                  <a:pt x="165" y="358"/>
                </a:lnTo>
                <a:lnTo>
                  <a:pt x="154" y="363"/>
                </a:lnTo>
                <a:lnTo>
                  <a:pt x="128" y="373"/>
                </a:lnTo>
                <a:lnTo>
                  <a:pt x="96" y="385"/>
                </a:lnTo>
                <a:lnTo>
                  <a:pt x="96" y="385"/>
                </a:lnTo>
                <a:lnTo>
                  <a:pt x="101" y="387"/>
                </a:lnTo>
                <a:lnTo>
                  <a:pt x="115" y="392"/>
                </a:lnTo>
                <a:lnTo>
                  <a:pt x="125" y="394"/>
                </a:lnTo>
                <a:lnTo>
                  <a:pt x="137" y="396"/>
                </a:lnTo>
                <a:lnTo>
                  <a:pt x="150" y="397"/>
                </a:lnTo>
                <a:lnTo>
                  <a:pt x="165" y="396"/>
                </a:lnTo>
                <a:lnTo>
                  <a:pt x="165" y="396"/>
                </a:lnTo>
                <a:lnTo>
                  <a:pt x="179" y="393"/>
                </a:lnTo>
                <a:lnTo>
                  <a:pt x="193" y="388"/>
                </a:lnTo>
                <a:lnTo>
                  <a:pt x="205" y="384"/>
                </a:lnTo>
                <a:lnTo>
                  <a:pt x="214" y="378"/>
                </a:lnTo>
                <a:lnTo>
                  <a:pt x="229" y="367"/>
                </a:lnTo>
                <a:lnTo>
                  <a:pt x="234" y="362"/>
                </a:lnTo>
                <a:lnTo>
                  <a:pt x="234" y="362"/>
                </a:lnTo>
                <a:lnTo>
                  <a:pt x="216" y="398"/>
                </a:lnTo>
                <a:lnTo>
                  <a:pt x="184" y="457"/>
                </a:lnTo>
                <a:lnTo>
                  <a:pt x="184" y="457"/>
                </a:lnTo>
                <a:lnTo>
                  <a:pt x="178" y="471"/>
                </a:lnTo>
                <a:lnTo>
                  <a:pt x="173" y="485"/>
                </a:lnTo>
                <a:lnTo>
                  <a:pt x="171" y="502"/>
                </a:lnTo>
                <a:lnTo>
                  <a:pt x="169" y="518"/>
                </a:lnTo>
                <a:lnTo>
                  <a:pt x="167" y="531"/>
                </a:lnTo>
                <a:lnTo>
                  <a:pt x="166" y="542"/>
                </a:lnTo>
                <a:lnTo>
                  <a:pt x="167" y="549"/>
                </a:lnTo>
                <a:lnTo>
                  <a:pt x="167" y="550"/>
                </a:lnTo>
                <a:lnTo>
                  <a:pt x="169" y="550"/>
                </a:lnTo>
                <a:lnTo>
                  <a:pt x="169" y="550"/>
                </a:lnTo>
                <a:lnTo>
                  <a:pt x="173" y="542"/>
                </a:lnTo>
                <a:lnTo>
                  <a:pt x="178" y="531"/>
                </a:lnTo>
                <a:lnTo>
                  <a:pt x="183" y="517"/>
                </a:lnTo>
                <a:lnTo>
                  <a:pt x="172" y="593"/>
                </a:lnTo>
                <a:lnTo>
                  <a:pt x="184" y="577"/>
                </a:lnTo>
                <a:lnTo>
                  <a:pt x="184" y="577"/>
                </a:lnTo>
                <a:lnTo>
                  <a:pt x="183" y="611"/>
                </a:lnTo>
                <a:lnTo>
                  <a:pt x="184" y="648"/>
                </a:lnTo>
                <a:lnTo>
                  <a:pt x="188" y="693"/>
                </a:lnTo>
                <a:lnTo>
                  <a:pt x="190" y="717"/>
                </a:lnTo>
                <a:lnTo>
                  <a:pt x="195" y="743"/>
                </a:lnTo>
                <a:lnTo>
                  <a:pt x="200" y="768"/>
                </a:lnTo>
                <a:lnTo>
                  <a:pt x="206" y="794"/>
                </a:lnTo>
                <a:lnTo>
                  <a:pt x="213" y="818"/>
                </a:lnTo>
                <a:lnTo>
                  <a:pt x="223" y="841"/>
                </a:lnTo>
                <a:lnTo>
                  <a:pt x="233" y="862"/>
                </a:lnTo>
                <a:lnTo>
                  <a:pt x="239" y="872"/>
                </a:lnTo>
                <a:lnTo>
                  <a:pt x="246" y="881"/>
                </a:lnTo>
                <a:lnTo>
                  <a:pt x="246" y="881"/>
                </a:lnTo>
                <a:lnTo>
                  <a:pt x="259" y="899"/>
                </a:lnTo>
                <a:lnTo>
                  <a:pt x="272" y="913"/>
                </a:lnTo>
                <a:lnTo>
                  <a:pt x="286" y="928"/>
                </a:lnTo>
                <a:lnTo>
                  <a:pt x="299" y="941"/>
                </a:lnTo>
                <a:lnTo>
                  <a:pt x="323" y="963"/>
                </a:lnTo>
                <a:lnTo>
                  <a:pt x="345" y="980"/>
                </a:lnTo>
                <a:lnTo>
                  <a:pt x="364" y="993"/>
                </a:lnTo>
                <a:lnTo>
                  <a:pt x="379" y="1002"/>
                </a:lnTo>
                <a:lnTo>
                  <a:pt x="392" y="1008"/>
                </a:lnTo>
                <a:lnTo>
                  <a:pt x="392" y="1008"/>
                </a:lnTo>
                <a:lnTo>
                  <a:pt x="393" y="1022"/>
                </a:lnTo>
                <a:lnTo>
                  <a:pt x="399" y="1054"/>
                </a:lnTo>
                <a:lnTo>
                  <a:pt x="403" y="1071"/>
                </a:lnTo>
                <a:lnTo>
                  <a:pt x="406" y="1086"/>
                </a:lnTo>
                <a:lnTo>
                  <a:pt x="410" y="1098"/>
                </a:lnTo>
                <a:lnTo>
                  <a:pt x="412" y="1102"/>
                </a:lnTo>
                <a:lnTo>
                  <a:pt x="415" y="1104"/>
                </a:lnTo>
                <a:lnTo>
                  <a:pt x="415" y="1104"/>
                </a:lnTo>
                <a:lnTo>
                  <a:pt x="420" y="1107"/>
                </a:lnTo>
                <a:lnTo>
                  <a:pt x="423" y="1107"/>
                </a:lnTo>
                <a:lnTo>
                  <a:pt x="423" y="1107"/>
                </a:lnTo>
                <a:lnTo>
                  <a:pt x="431" y="1194"/>
                </a:lnTo>
                <a:lnTo>
                  <a:pt x="433" y="1236"/>
                </a:lnTo>
                <a:lnTo>
                  <a:pt x="434" y="1258"/>
                </a:lnTo>
                <a:lnTo>
                  <a:pt x="434" y="1258"/>
                </a:lnTo>
                <a:lnTo>
                  <a:pt x="433" y="1274"/>
                </a:lnTo>
                <a:lnTo>
                  <a:pt x="434" y="1277"/>
                </a:lnTo>
                <a:lnTo>
                  <a:pt x="434" y="1277"/>
                </a:lnTo>
                <a:lnTo>
                  <a:pt x="431" y="1282"/>
                </a:lnTo>
                <a:lnTo>
                  <a:pt x="425" y="1292"/>
                </a:lnTo>
                <a:lnTo>
                  <a:pt x="420" y="1304"/>
                </a:lnTo>
                <a:lnTo>
                  <a:pt x="418" y="1310"/>
                </a:lnTo>
                <a:lnTo>
                  <a:pt x="418" y="1316"/>
                </a:lnTo>
                <a:lnTo>
                  <a:pt x="418" y="1316"/>
                </a:lnTo>
                <a:lnTo>
                  <a:pt x="420" y="1322"/>
                </a:lnTo>
                <a:lnTo>
                  <a:pt x="422" y="1327"/>
                </a:lnTo>
                <a:lnTo>
                  <a:pt x="429" y="1337"/>
                </a:lnTo>
                <a:lnTo>
                  <a:pt x="438" y="1347"/>
                </a:lnTo>
                <a:lnTo>
                  <a:pt x="438" y="1347"/>
                </a:lnTo>
                <a:lnTo>
                  <a:pt x="439" y="1384"/>
                </a:lnTo>
                <a:lnTo>
                  <a:pt x="440" y="1418"/>
                </a:lnTo>
                <a:lnTo>
                  <a:pt x="441" y="1451"/>
                </a:lnTo>
                <a:lnTo>
                  <a:pt x="441" y="1548"/>
                </a:lnTo>
                <a:lnTo>
                  <a:pt x="425" y="1552"/>
                </a:lnTo>
                <a:lnTo>
                  <a:pt x="425" y="1552"/>
                </a:lnTo>
                <a:lnTo>
                  <a:pt x="408" y="1560"/>
                </a:lnTo>
                <a:lnTo>
                  <a:pt x="397" y="1566"/>
                </a:lnTo>
                <a:lnTo>
                  <a:pt x="396" y="1568"/>
                </a:lnTo>
                <a:lnTo>
                  <a:pt x="394" y="1569"/>
                </a:lnTo>
                <a:lnTo>
                  <a:pt x="396" y="1569"/>
                </a:lnTo>
                <a:lnTo>
                  <a:pt x="396" y="1569"/>
                </a:lnTo>
                <a:lnTo>
                  <a:pt x="404" y="1569"/>
                </a:lnTo>
                <a:lnTo>
                  <a:pt x="415" y="1566"/>
                </a:lnTo>
                <a:lnTo>
                  <a:pt x="428" y="1563"/>
                </a:lnTo>
                <a:lnTo>
                  <a:pt x="441" y="1560"/>
                </a:lnTo>
                <a:lnTo>
                  <a:pt x="441" y="1566"/>
                </a:lnTo>
                <a:lnTo>
                  <a:pt x="441" y="1566"/>
                </a:lnTo>
                <a:lnTo>
                  <a:pt x="439" y="1568"/>
                </a:lnTo>
                <a:lnTo>
                  <a:pt x="431" y="1572"/>
                </a:lnTo>
                <a:lnTo>
                  <a:pt x="431" y="1572"/>
                </a:lnTo>
                <a:lnTo>
                  <a:pt x="426" y="1576"/>
                </a:lnTo>
                <a:lnTo>
                  <a:pt x="426" y="1577"/>
                </a:lnTo>
                <a:lnTo>
                  <a:pt x="426" y="1578"/>
                </a:lnTo>
                <a:lnTo>
                  <a:pt x="426" y="1578"/>
                </a:lnTo>
                <a:lnTo>
                  <a:pt x="426" y="1578"/>
                </a:lnTo>
                <a:lnTo>
                  <a:pt x="426" y="1578"/>
                </a:lnTo>
                <a:lnTo>
                  <a:pt x="406" y="1580"/>
                </a:lnTo>
                <a:lnTo>
                  <a:pt x="392" y="1582"/>
                </a:lnTo>
                <a:lnTo>
                  <a:pt x="392" y="1582"/>
                </a:lnTo>
                <a:lnTo>
                  <a:pt x="327" y="1593"/>
                </a:lnTo>
                <a:lnTo>
                  <a:pt x="327" y="1593"/>
                </a:lnTo>
                <a:lnTo>
                  <a:pt x="307" y="1603"/>
                </a:lnTo>
                <a:lnTo>
                  <a:pt x="297" y="1609"/>
                </a:lnTo>
                <a:lnTo>
                  <a:pt x="294" y="1611"/>
                </a:lnTo>
                <a:lnTo>
                  <a:pt x="294" y="1612"/>
                </a:lnTo>
                <a:lnTo>
                  <a:pt x="295" y="1612"/>
                </a:lnTo>
                <a:lnTo>
                  <a:pt x="295" y="1612"/>
                </a:lnTo>
                <a:lnTo>
                  <a:pt x="304" y="1612"/>
                </a:lnTo>
                <a:lnTo>
                  <a:pt x="316" y="1610"/>
                </a:lnTo>
                <a:lnTo>
                  <a:pt x="330" y="1605"/>
                </a:lnTo>
                <a:lnTo>
                  <a:pt x="403" y="1598"/>
                </a:lnTo>
                <a:lnTo>
                  <a:pt x="403" y="1598"/>
                </a:lnTo>
                <a:lnTo>
                  <a:pt x="403" y="1598"/>
                </a:lnTo>
                <a:lnTo>
                  <a:pt x="391" y="1604"/>
                </a:lnTo>
                <a:lnTo>
                  <a:pt x="380" y="1609"/>
                </a:lnTo>
                <a:lnTo>
                  <a:pt x="345" y="1621"/>
                </a:lnTo>
                <a:lnTo>
                  <a:pt x="345" y="1621"/>
                </a:lnTo>
                <a:lnTo>
                  <a:pt x="315" y="1643"/>
                </a:lnTo>
                <a:lnTo>
                  <a:pt x="297" y="1657"/>
                </a:lnTo>
                <a:lnTo>
                  <a:pt x="292" y="1662"/>
                </a:lnTo>
                <a:lnTo>
                  <a:pt x="291" y="1663"/>
                </a:lnTo>
                <a:lnTo>
                  <a:pt x="292" y="1663"/>
                </a:lnTo>
                <a:lnTo>
                  <a:pt x="292" y="1663"/>
                </a:lnTo>
                <a:lnTo>
                  <a:pt x="306" y="1657"/>
                </a:lnTo>
                <a:lnTo>
                  <a:pt x="328" y="1645"/>
                </a:lnTo>
                <a:lnTo>
                  <a:pt x="357" y="1629"/>
                </a:lnTo>
                <a:lnTo>
                  <a:pt x="403" y="1621"/>
                </a:lnTo>
                <a:lnTo>
                  <a:pt x="403" y="1621"/>
                </a:lnTo>
                <a:lnTo>
                  <a:pt x="421" y="1611"/>
                </a:lnTo>
                <a:lnTo>
                  <a:pt x="433" y="1605"/>
                </a:lnTo>
                <a:lnTo>
                  <a:pt x="437" y="1604"/>
                </a:lnTo>
                <a:lnTo>
                  <a:pt x="438" y="1604"/>
                </a:lnTo>
                <a:lnTo>
                  <a:pt x="438" y="1605"/>
                </a:lnTo>
                <a:lnTo>
                  <a:pt x="438" y="1605"/>
                </a:lnTo>
                <a:lnTo>
                  <a:pt x="435" y="1609"/>
                </a:lnTo>
                <a:lnTo>
                  <a:pt x="431" y="1614"/>
                </a:lnTo>
                <a:lnTo>
                  <a:pt x="417" y="1627"/>
                </a:lnTo>
                <a:lnTo>
                  <a:pt x="398" y="1645"/>
                </a:lnTo>
                <a:lnTo>
                  <a:pt x="398" y="1645"/>
                </a:lnTo>
                <a:lnTo>
                  <a:pt x="379" y="1675"/>
                </a:lnTo>
                <a:lnTo>
                  <a:pt x="379" y="1675"/>
                </a:lnTo>
                <a:lnTo>
                  <a:pt x="390" y="1666"/>
                </a:lnTo>
                <a:lnTo>
                  <a:pt x="403" y="1655"/>
                </a:lnTo>
                <a:lnTo>
                  <a:pt x="418" y="1643"/>
                </a:lnTo>
                <a:lnTo>
                  <a:pt x="418" y="1643"/>
                </a:lnTo>
                <a:lnTo>
                  <a:pt x="438" y="1628"/>
                </a:lnTo>
                <a:lnTo>
                  <a:pt x="451" y="1616"/>
                </a:lnTo>
                <a:lnTo>
                  <a:pt x="455" y="1612"/>
                </a:lnTo>
                <a:lnTo>
                  <a:pt x="457" y="1609"/>
                </a:lnTo>
                <a:lnTo>
                  <a:pt x="457" y="1609"/>
                </a:lnTo>
                <a:lnTo>
                  <a:pt x="457" y="1607"/>
                </a:lnTo>
                <a:lnTo>
                  <a:pt x="461" y="1606"/>
                </a:lnTo>
                <a:lnTo>
                  <a:pt x="468" y="1607"/>
                </a:lnTo>
                <a:lnTo>
                  <a:pt x="480" y="1609"/>
                </a:lnTo>
                <a:lnTo>
                  <a:pt x="484" y="1609"/>
                </a:lnTo>
                <a:lnTo>
                  <a:pt x="484" y="1609"/>
                </a:lnTo>
                <a:lnTo>
                  <a:pt x="473" y="1627"/>
                </a:lnTo>
                <a:lnTo>
                  <a:pt x="473" y="1627"/>
                </a:lnTo>
                <a:lnTo>
                  <a:pt x="492" y="1610"/>
                </a:lnTo>
                <a:lnTo>
                  <a:pt x="522" y="1612"/>
                </a:lnTo>
                <a:lnTo>
                  <a:pt x="522" y="1612"/>
                </a:lnTo>
                <a:lnTo>
                  <a:pt x="555" y="1635"/>
                </a:lnTo>
                <a:lnTo>
                  <a:pt x="578" y="1649"/>
                </a:lnTo>
                <a:lnTo>
                  <a:pt x="585" y="1652"/>
                </a:lnTo>
                <a:lnTo>
                  <a:pt x="586" y="1652"/>
                </a:lnTo>
                <a:lnTo>
                  <a:pt x="588" y="1651"/>
                </a:lnTo>
                <a:lnTo>
                  <a:pt x="588" y="1651"/>
                </a:lnTo>
                <a:lnTo>
                  <a:pt x="585" y="1646"/>
                </a:lnTo>
                <a:lnTo>
                  <a:pt x="578" y="1640"/>
                </a:lnTo>
                <a:lnTo>
                  <a:pt x="560" y="1624"/>
                </a:lnTo>
                <a:lnTo>
                  <a:pt x="533" y="1605"/>
                </a:lnTo>
                <a:lnTo>
                  <a:pt x="511" y="1594"/>
                </a:lnTo>
                <a:lnTo>
                  <a:pt x="511" y="1594"/>
                </a:lnTo>
                <a:lnTo>
                  <a:pt x="531" y="1580"/>
                </a:lnTo>
                <a:lnTo>
                  <a:pt x="540" y="1571"/>
                </a:lnTo>
                <a:lnTo>
                  <a:pt x="543" y="1568"/>
                </a:lnTo>
                <a:lnTo>
                  <a:pt x="544" y="1565"/>
                </a:lnTo>
                <a:lnTo>
                  <a:pt x="544" y="1565"/>
                </a:lnTo>
                <a:lnTo>
                  <a:pt x="545" y="1564"/>
                </a:lnTo>
                <a:lnTo>
                  <a:pt x="548" y="1564"/>
                </a:lnTo>
                <a:lnTo>
                  <a:pt x="555" y="1564"/>
                </a:lnTo>
                <a:lnTo>
                  <a:pt x="566" y="1565"/>
                </a:lnTo>
                <a:lnTo>
                  <a:pt x="604" y="1571"/>
                </a:lnTo>
                <a:lnTo>
                  <a:pt x="604" y="1571"/>
                </a:lnTo>
                <a:lnTo>
                  <a:pt x="636" y="1585"/>
                </a:lnTo>
                <a:lnTo>
                  <a:pt x="659" y="1593"/>
                </a:lnTo>
                <a:lnTo>
                  <a:pt x="666" y="1594"/>
                </a:lnTo>
                <a:lnTo>
                  <a:pt x="667" y="1593"/>
                </a:lnTo>
                <a:lnTo>
                  <a:pt x="668" y="1592"/>
                </a:lnTo>
                <a:lnTo>
                  <a:pt x="668" y="1592"/>
                </a:lnTo>
                <a:lnTo>
                  <a:pt x="665" y="1588"/>
                </a:lnTo>
                <a:lnTo>
                  <a:pt x="659" y="1583"/>
                </a:lnTo>
                <a:lnTo>
                  <a:pt x="639" y="1571"/>
                </a:lnTo>
                <a:lnTo>
                  <a:pt x="612" y="1557"/>
                </a:lnTo>
                <a:lnTo>
                  <a:pt x="550" y="1539"/>
                </a:lnTo>
                <a:lnTo>
                  <a:pt x="550" y="1539"/>
                </a:lnTo>
                <a:lnTo>
                  <a:pt x="550" y="1493"/>
                </a:lnTo>
                <a:lnTo>
                  <a:pt x="551" y="1421"/>
                </a:lnTo>
                <a:lnTo>
                  <a:pt x="551" y="1421"/>
                </a:lnTo>
                <a:lnTo>
                  <a:pt x="551" y="1362"/>
                </a:lnTo>
                <a:lnTo>
                  <a:pt x="551" y="1329"/>
                </a:lnTo>
                <a:lnTo>
                  <a:pt x="551" y="1329"/>
                </a:lnTo>
                <a:lnTo>
                  <a:pt x="554" y="1324"/>
                </a:lnTo>
                <a:lnTo>
                  <a:pt x="561" y="1315"/>
                </a:lnTo>
                <a:lnTo>
                  <a:pt x="563" y="1308"/>
                </a:lnTo>
                <a:lnTo>
                  <a:pt x="567" y="1300"/>
                </a:lnTo>
                <a:lnTo>
                  <a:pt x="568" y="1293"/>
                </a:lnTo>
                <a:lnTo>
                  <a:pt x="568" y="1287"/>
                </a:lnTo>
                <a:lnTo>
                  <a:pt x="568" y="1287"/>
                </a:lnTo>
                <a:lnTo>
                  <a:pt x="568" y="1280"/>
                </a:lnTo>
                <a:lnTo>
                  <a:pt x="566" y="1274"/>
                </a:lnTo>
                <a:lnTo>
                  <a:pt x="562" y="1262"/>
                </a:lnTo>
                <a:lnTo>
                  <a:pt x="556" y="1253"/>
                </a:lnTo>
                <a:lnTo>
                  <a:pt x="553" y="1248"/>
                </a:lnTo>
                <a:lnTo>
                  <a:pt x="553" y="1248"/>
                </a:lnTo>
                <a:lnTo>
                  <a:pt x="551" y="1246"/>
                </a:lnTo>
                <a:lnTo>
                  <a:pt x="551" y="1242"/>
                </a:lnTo>
                <a:lnTo>
                  <a:pt x="551" y="1230"/>
                </a:lnTo>
                <a:lnTo>
                  <a:pt x="551" y="1217"/>
                </a:lnTo>
                <a:lnTo>
                  <a:pt x="551" y="1206"/>
                </a:lnTo>
                <a:lnTo>
                  <a:pt x="551" y="1206"/>
                </a:lnTo>
                <a:lnTo>
                  <a:pt x="550" y="1170"/>
                </a:lnTo>
                <a:lnTo>
                  <a:pt x="551" y="1115"/>
                </a:lnTo>
                <a:lnTo>
                  <a:pt x="551" y="1115"/>
                </a:lnTo>
                <a:lnTo>
                  <a:pt x="549" y="1116"/>
                </a:lnTo>
                <a:lnTo>
                  <a:pt x="549" y="1116"/>
                </a:lnTo>
                <a:lnTo>
                  <a:pt x="546" y="1118"/>
                </a:lnTo>
                <a:lnTo>
                  <a:pt x="544" y="1118"/>
                </a:lnTo>
                <a:lnTo>
                  <a:pt x="537" y="1116"/>
                </a:lnTo>
                <a:lnTo>
                  <a:pt x="537" y="1116"/>
                </a:lnTo>
                <a:lnTo>
                  <a:pt x="532" y="1115"/>
                </a:lnTo>
                <a:lnTo>
                  <a:pt x="522" y="1116"/>
                </a:lnTo>
                <a:lnTo>
                  <a:pt x="522" y="1116"/>
                </a:lnTo>
                <a:lnTo>
                  <a:pt x="521" y="1116"/>
                </a:lnTo>
                <a:lnTo>
                  <a:pt x="521" y="1116"/>
                </a:lnTo>
                <a:lnTo>
                  <a:pt x="522" y="1193"/>
                </a:lnTo>
                <a:lnTo>
                  <a:pt x="522" y="1245"/>
                </a:lnTo>
                <a:lnTo>
                  <a:pt x="522" y="1245"/>
                </a:lnTo>
                <a:lnTo>
                  <a:pt x="522" y="1258"/>
                </a:lnTo>
                <a:lnTo>
                  <a:pt x="522" y="1262"/>
                </a:lnTo>
                <a:lnTo>
                  <a:pt x="522" y="1262"/>
                </a:lnTo>
                <a:lnTo>
                  <a:pt x="521" y="1265"/>
                </a:lnTo>
                <a:lnTo>
                  <a:pt x="517" y="1272"/>
                </a:lnTo>
                <a:lnTo>
                  <a:pt x="514" y="1283"/>
                </a:lnTo>
                <a:lnTo>
                  <a:pt x="513" y="1288"/>
                </a:lnTo>
                <a:lnTo>
                  <a:pt x="513" y="1293"/>
                </a:lnTo>
                <a:lnTo>
                  <a:pt x="513" y="1293"/>
                </a:lnTo>
                <a:lnTo>
                  <a:pt x="516" y="1304"/>
                </a:lnTo>
                <a:lnTo>
                  <a:pt x="521" y="1315"/>
                </a:lnTo>
                <a:lnTo>
                  <a:pt x="526" y="1326"/>
                </a:lnTo>
                <a:lnTo>
                  <a:pt x="526" y="1326"/>
                </a:lnTo>
                <a:lnTo>
                  <a:pt x="528" y="1360"/>
                </a:lnTo>
                <a:lnTo>
                  <a:pt x="530" y="1391"/>
                </a:lnTo>
                <a:lnTo>
                  <a:pt x="530" y="1421"/>
                </a:lnTo>
                <a:lnTo>
                  <a:pt x="530" y="1526"/>
                </a:lnTo>
                <a:lnTo>
                  <a:pt x="530" y="1526"/>
                </a:lnTo>
                <a:lnTo>
                  <a:pt x="530" y="1531"/>
                </a:lnTo>
                <a:lnTo>
                  <a:pt x="527" y="1535"/>
                </a:lnTo>
                <a:lnTo>
                  <a:pt x="524" y="1539"/>
                </a:lnTo>
                <a:lnTo>
                  <a:pt x="524" y="1539"/>
                </a:lnTo>
                <a:lnTo>
                  <a:pt x="520" y="1540"/>
                </a:lnTo>
                <a:lnTo>
                  <a:pt x="517" y="1540"/>
                </a:lnTo>
                <a:lnTo>
                  <a:pt x="513" y="1540"/>
                </a:lnTo>
                <a:lnTo>
                  <a:pt x="513" y="1540"/>
                </a:lnTo>
                <a:lnTo>
                  <a:pt x="511" y="1540"/>
                </a:lnTo>
                <a:lnTo>
                  <a:pt x="511" y="1540"/>
                </a:lnTo>
                <a:lnTo>
                  <a:pt x="511" y="1539"/>
                </a:lnTo>
                <a:lnTo>
                  <a:pt x="513" y="1540"/>
                </a:lnTo>
                <a:lnTo>
                  <a:pt x="513" y="1540"/>
                </a:lnTo>
                <a:lnTo>
                  <a:pt x="515" y="1539"/>
                </a:lnTo>
                <a:lnTo>
                  <a:pt x="515" y="1539"/>
                </a:lnTo>
                <a:lnTo>
                  <a:pt x="498" y="1540"/>
                </a:lnTo>
                <a:lnTo>
                  <a:pt x="484" y="1541"/>
                </a:lnTo>
                <a:lnTo>
                  <a:pt x="484" y="1541"/>
                </a:lnTo>
                <a:lnTo>
                  <a:pt x="464" y="1545"/>
                </a:lnTo>
                <a:lnTo>
                  <a:pt x="464" y="1545"/>
                </a:lnTo>
                <a:lnTo>
                  <a:pt x="464" y="1496"/>
                </a:lnTo>
                <a:lnTo>
                  <a:pt x="464" y="1451"/>
                </a:lnTo>
                <a:lnTo>
                  <a:pt x="464" y="1451"/>
                </a:lnTo>
                <a:lnTo>
                  <a:pt x="464" y="1419"/>
                </a:lnTo>
                <a:lnTo>
                  <a:pt x="464" y="1386"/>
                </a:lnTo>
                <a:lnTo>
                  <a:pt x="464" y="1351"/>
                </a:lnTo>
                <a:lnTo>
                  <a:pt x="464" y="1351"/>
                </a:lnTo>
                <a:lnTo>
                  <a:pt x="468" y="1346"/>
                </a:lnTo>
                <a:lnTo>
                  <a:pt x="474" y="1335"/>
                </a:lnTo>
                <a:lnTo>
                  <a:pt x="478" y="1328"/>
                </a:lnTo>
                <a:lnTo>
                  <a:pt x="481" y="1320"/>
                </a:lnTo>
                <a:lnTo>
                  <a:pt x="484" y="1312"/>
                </a:lnTo>
                <a:lnTo>
                  <a:pt x="484" y="1305"/>
                </a:lnTo>
                <a:lnTo>
                  <a:pt x="484" y="1305"/>
                </a:lnTo>
                <a:lnTo>
                  <a:pt x="481" y="1289"/>
                </a:lnTo>
                <a:lnTo>
                  <a:pt x="476" y="1276"/>
                </a:lnTo>
                <a:lnTo>
                  <a:pt x="472" y="1264"/>
                </a:lnTo>
                <a:lnTo>
                  <a:pt x="468" y="1258"/>
                </a:lnTo>
                <a:lnTo>
                  <a:pt x="468" y="1258"/>
                </a:lnTo>
                <a:lnTo>
                  <a:pt x="467" y="1256"/>
                </a:lnTo>
                <a:lnTo>
                  <a:pt x="467" y="1252"/>
                </a:lnTo>
                <a:lnTo>
                  <a:pt x="466" y="1241"/>
                </a:lnTo>
                <a:lnTo>
                  <a:pt x="464" y="1216"/>
                </a:lnTo>
                <a:lnTo>
                  <a:pt x="464" y="1216"/>
                </a:lnTo>
                <a:lnTo>
                  <a:pt x="464" y="1171"/>
                </a:lnTo>
                <a:lnTo>
                  <a:pt x="464" y="1108"/>
                </a:lnTo>
                <a:lnTo>
                  <a:pt x="464" y="1108"/>
                </a:lnTo>
                <a:lnTo>
                  <a:pt x="469" y="1109"/>
                </a:lnTo>
                <a:lnTo>
                  <a:pt x="472" y="1108"/>
                </a:lnTo>
                <a:lnTo>
                  <a:pt x="472" y="1108"/>
                </a:lnTo>
                <a:lnTo>
                  <a:pt x="475" y="1106"/>
                </a:lnTo>
                <a:lnTo>
                  <a:pt x="479" y="1102"/>
                </a:lnTo>
                <a:lnTo>
                  <a:pt x="481" y="1097"/>
                </a:lnTo>
                <a:lnTo>
                  <a:pt x="484" y="1093"/>
                </a:lnTo>
                <a:lnTo>
                  <a:pt x="495" y="1046"/>
                </a:lnTo>
                <a:close/>
                <a:moveTo>
                  <a:pt x="499" y="1589"/>
                </a:moveTo>
                <a:lnTo>
                  <a:pt x="481" y="1580"/>
                </a:lnTo>
                <a:lnTo>
                  <a:pt x="490" y="1577"/>
                </a:lnTo>
                <a:lnTo>
                  <a:pt x="490" y="1577"/>
                </a:lnTo>
                <a:lnTo>
                  <a:pt x="505" y="1569"/>
                </a:lnTo>
                <a:lnTo>
                  <a:pt x="516" y="1565"/>
                </a:lnTo>
                <a:lnTo>
                  <a:pt x="520" y="1564"/>
                </a:lnTo>
                <a:lnTo>
                  <a:pt x="521" y="1565"/>
                </a:lnTo>
                <a:lnTo>
                  <a:pt x="521" y="1565"/>
                </a:lnTo>
                <a:lnTo>
                  <a:pt x="521" y="1565"/>
                </a:lnTo>
                <a:lnTo>
                  <a:pt x="519" y="1569"/>
                </a:lnTo>
                <a:lnTo>
                  <a:pt x="513" y="1575"/>
                </a:lnTo>
                <a:lnTo>
                  <a:pt x="499" y="1589"/>
                </a:lnTo>
                <a:lnTo>
                  <a:pt x="499" y="1589"/>
                </a:lnTo>
                <a:close/>
                <a:moveTo>
                  <a:pt x="466" y="1569"/>
                </a:moveTo>
                <a:lnTo>
                  <a:pt x="466" y="1558"/>
                </a:lnTo>
                <a:lnTo>
                  <a:pt x="495" y="1555"/>
                </a:lnTo>
                <a:lnTo>
                  <a:pt x="495" y="1555"/>
                </a:lnTo>
                <a:lnTo>
                  <a:pt x="495" y="1555"/>
                </a:lnTo>
                <a:lnTo>
                  <a:pt x="484" y="1562"/>
                </a:lnTo>
                <a:lnTo>
                  <a:pt x="474" y="1565"/>
                </a:lnTo>
                <a:lnTo>
                  <a:pt x="466" y="1569"/>
                </a:lnTo>
                <a:close/>
                <a:moveTo>
                  <a:pt x="375" y="1681"/>
                </a:moveTo>
                <a:lnTo>
                  <a:pt x="375" y="1681"/>
                </a:lnTo>
                <a:lnTo>
                  <a:pt x="375" y="1681"/>
                </a:lnTo>
                <a:lnTo>
                  <a:pt x="376" y="1680"/>
                </a:lnTo>
                <a:lnTo>
                  <a:pt x="379" y="1675"/>
                </a:lnTo>
                <a:lnTo>
                  <a:pt x="379" y="1675"/>
                </a:lnTo>
                <a:lnTo>
                  <a:pt x="375" y="1681"/>
                </a:lnTo>
                <a:lnTo>
                  <a:pt x="375" y="1681"/>
                </a:lnTo>
                <a:close/>
                <a:moveTo>
                  <a:pt x="469" y="1632"/>
                </a:moveTo>
                <a:lnTo>
                  <a:pt x="469" y="1632"/>
                </a:lnTo>
                <a:lnTo>
                  <a:pt x="469" y="1632"/>
                </a:lnTo>
                <a:lnTo>
                  <a:pt x="469" y="1632"/>
                </a:lnTo>
                <a:lnTo>
                  <a:pt x="473" y="1627"/>
                </a:lnTo>
                <a:lnTo>
                  <a:pt x="473" y="1627"/>
                </a:lnTo>
                <a:lnTo>
                  <a:pt x="469" y="1632"/>
                </a:lnTo>
                <a:lnTo>
                  <a:pt x="469" y="1632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150C0368-D901-47E3-9950-667FF52DFD84}"/>
              </a:ext>
            </a:extLst>
          </p:cNvPr>
          <p:cNvSpPr>
            <a:spLocks/>
          </p:cNvSpPr>
          <p:nvPr/>
        </p:nvSpPr>
        <p:spPr bwMode="auto">
          <a:xfrm>
            <a:off x="6839842" y="1041850"/>
            <a:ext cx="2032000" cy="2382838"/>
          </a:xfrm>
          <a:custGeom>
            <a:avLst/>
            <a:gdLst>
              <a:gd name="T0" fmla="*/ 1172 w 1280"/>
              <a:gd name="T1" fmla="*/ 831 h 1501"/>
              <a:gd name="T2" fmla="*/ 1233 w 1280"/>
              <a:gd name="T3" fmla="*/ 847 h 1501"/>
              <a:gd name="T4" fmla="*/ 1187 w 1280"/>
              <a:gd name="T5" fmla="*/ 780 h 1501"/>
              <a:gd name="T6" fmla="*/ 1164 w 1280"/>
              <a:gd name="T7" fmla="*/ 709 h 1501"/>
              <a:gd name="T8" fmla="*/ 994 w 1280"/>
              <a:gd name="T9" fmla="*/ 584 h 1501"/>
              <a:gd name="T10" fmla="*/ 974 w 1280"/>
              <a:gd name="T11" fmla="*/ 525 h 1501"/>
              <a:gd name="T12" fmla="*/ 860 w 1280"/>
              <a:gd name="T13" fmla="*/ 421 h 1501"/>
              <a:gd name="T14" fmla="*/ 843 w 1280"/>
              <a:gd name="T15" fmla="*/ 392 h 1501"/>
              <a:gd name="T16" fmla="*/ 768 w 1280"/>
              <a:gd name="T17" fmla="*/ 347 h 1501"/>
              <a:gd name="T18" fmla="*/ 734 w 1280"/>
              <a:gd name="T19" fmla="*/ 306 h 1501"/>
              <a:gd name="T20" fmla="*/ 584 w 1280"/>
              <a:gd name="T21" fmla="*/ 280 h 1501"/>
              <a:gd name="T22" fmla="*/ 467 w 1280"/>
              <a:gd name="T23" fmla="*/ 206 h 1501"/>
              <a:gd name="T24" fmla="*/ 466 w 1280"/>
              <a:gd name="T25" fmla="*/ 141 h 1501"/>
              <a:gd name="T26" fmla="*/ 522 w 1280"/>
              <a:gd name="T27" fmla="*/ 128 h 1501"/>
              <a:gd name="T28" fmla="*/ 465 w 1280"/>
              <a:gd name="T29" fmla="*/ 39 h 1501"/>
              <a:gd name="T30" fmla="*/ 396 w 1280"/>
              <a:gd name="T31" fmla="*/ 11 h 1501"/>
              <a:gd name="T32" fmla="*/ 236 w 1280"/>
              <a:gd name="T33" fmla="*/ 24 h 1501"/>
              <a:gd name="T34" fmla="*/ 133 w 1280"/>
              <a:gd name="T35" fmla="*/ 86 h 1501"/>
              <a:gd name="T36" fmla="*/ 97 w 1280"/>
              <a:gd name="T37" fmla="*/ 205 h 1501"/>
              <a:gd name="T38" fmla="*/ 12 w 1280"/>
              <a:gd name="T39" fmla="*/ 363 h 1501"/>
              <a:gd name="T40" fmla="*/ 9 w 1280"/>
              <a:gd name="T41" fmla="*/ 489 h 1501"/>
              <a:gd name="T42" fmla="*/ 100 w 1280"/>
              <a:gd name="T43" fmla="*/ 466 h 1501"/>
              <a:gd name="T44" fmla="*/ 268 w 1280"/>
              <a:gd name="T45" fmla="*/ 468 h 1501"/>
              <a:gd name="T46" fmla="*/ 297 w 1280"/>
              <a:gd name="T47" fmla="*/ 615 h 1501"/>
              <a:gd name="T48" fmla="*/ 354 w 1280"/>
              <a:gd name="T49" fmla="*/ 694 h 1501"/>
              <a:gd name="T50" fmla="*/ 448 w 1280"/>
              <a:gd name="T51" fmla="*/ 753 h 1501"/>
              <a:gd name="T52" fmla="*/ 499 w 1280"/>
              <a:gd name="T53" fmla="*/ 842 h 1501"/>
              <a:gd name="T54" fmla="*/ 535 w 1280"/>
              <a:gd name="T55" fmla="*/ 1050 h 1501"/>
              <a:gd name="T56" fmla="*/ 419 w 1280"/>
              <a:gd name="T57" fmla="*/ 1221 h 1501"/>
              <a:gd name="T58" fmla="*/ 259 w 1280"/>
              <a:gd name="T59" fmla="*/ 1259 h 1501"/>
              <a:gd name="T60" fmla="*/ 239 w 1280"/>
              <a:gd name="T61" fmla="*/ 1296 h 1501"/>
              <a:gd name="T62" fmla="*/ 402 w 1280"/>
              <a:gd name="T63" fmla="*/ 1256 h 1501"/>
              <a:gd name="T64" fmla="*/ 383 w 1280"/>
              <a:gd name="T65" fmla="*/ 1375 h 1501"/>
              <a:gd name="T66" fmla="*/ 490 w 1280"/>
              <a:gd name="T67" fmla="*/ 1292 h 1501"/>
              <a:gd name="T68" fmla="*/ 536 w 1280"/>
              <a:gd name="T69" fmla="*/ 1343 h 1501"/>
              <a:gd name="T70" fmla="*/ 514 w 1280"/>
              <a:gd name="T71" fmla="*/ 1285 h 1501"/>
              <a:gd name="T72" fmla="*/ 500 w 1280"/>
              <a:gd name="T73" fmla="*/ 1154 h 1501"/>
              <a:gd name="T74" fmla="*/ 568 w 1280"/>
              <a:gd name="T75" fmla="*/ 1068 h 1501"/>
              <a:gd name="T76" fmla="*/ 546 w 1280"/>
              <a:gd name="T77" fmla="*/ 922 h 1501"/>
              <a:gd name="T78" fmla="*/ 539 w 1280"/>
              <a:gd name="T79" fmla="*/ 780 h 1501"/>
              <a:gd name="T80" fmla="*/ 652 w 1280"/>
              <a:gd name="T81" fmla="*/ 771 h 1501"/>
              <a:gd name="T82" fmla="*/ 659 w 1280"/>
              <a:gd name="T83" fmla="*/ 829 h 1501"/>
              <a:gd name="T84" fmla="*/ 751 w 1280"/>
              <a:gd name="T85" fmla="*/ 1039 h 1501"/>
              <a:gd name="T86" fmla="*/ 750 w 1280"/>
              <a:gd name="T87" fmla="*/ 1086 h 1501"/>
              <a:gd name="T88" fmla="*/ 784 w 1280"/>
              <a:gd name="T89" fmla="*/ 1202 h 1501"/>
              <a:gd name="T90" fmla="*/ 816 w 1280"/>
              <a:gd name="T91" fmla="*/ 1348 h 1501"/>
              <a:gd name="T92" fmla="*/ 635 w 1280"/>
              <a:gd name="T93" fmla="*/ 1467 h 1501"/>
              <a:gd name="T94" fmla="*/ 814 w 1280"/>
              <a:gd name="T95" fmla="*/ 1448 h 1501"/>
              <a:gd name="T96" fmla="*/ 933 w 1280"/>
              <a:gd name="T97" fmla="*/ 1423 h 1501"/>
              <a:gd name="T98" fmla="*/ 854 w 1280"/>
              <a:gd name="T99" fmla="*/ 1378 h 1501"/>
              <a:gd name="T100" fmla="*/ 832 w 1280"/>
              <a:gd name="T101" fmla="*/ 1279 h 1501"/>
              <a:gd name="T102" fmla="*/ 811 w 1280"/>
              <a:gd name="T103" fmla="*/ 1079 h 1501"/>
              <a:gd name="T104" fmla="*/ 763 w 1280"/>
              <a:gd name="T105" fmla="*/ 982 h 1501"/>
              <a:gd name="T106" fmla="*/ 743 w 1280"/>
              <a:gd name="T107" fmla="*/ 842 h 1501"/>
              <a:gd name="T108" fmla="*/ 817 w 1280"/>
              <a:gd name="T109" fmla="*/ 782 h 1501"/>
              <a:gd name="T110" fmla="*/ 961 w 1280"/>
              <a:gd name="T111" fmla="*/ 801 h 1501"/>
              <a:gd name="T112" fmla="*/ 1087 w 1280"/>
              <a:gd name="T113" fmla="*/ 917 h 1501"/>
              <a:gd name="T114" fmla="*/ 1216 w 1280"/>
              <a:gd name="T115" fmla="*/ 1000 h 1501"/>
              <a:gd name="T116" fmla="*/ 1247 w 1280"/>
              <a:gd name="T117" fmla="*/ 988 h 1501"/>
              <a:gd name="T118" fmla="*/ 1228 w 1280"/>
              <a:gd name="T119" fmla="*/ 938 h 1501"/>
              <a:gd name="T120" fmla="*/ 1280 w 1280"/>
              <a:gd name="T121" fmla="*/ 938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0" h="1501">
                <a:moveTo>
                  <a:pt x="1200" y="878"/>
                </a:moveTo>
                <a:lnTo>
                  <a:pt x="1200" y="878"/>
                </a:lnTo>
                <a:lnTo>
                  <a:pt x="1189" y="867"/>
                </a:lnTo>
                <a:lnTo>
                  <a:pt x="1182" y="857"/>
                </a:lnTo>
                <a:lnTo>
                  <a:pt x="1177" y="846"/>
                </a:lnTo>
                <a:lnTo>
                  <a:pt x="1174" y="837"/>
                </a:lnTo>
                <a:lnTo>
                  <a:pt x="1174" y="837"/>
                </a:lnTo>
                <a:lnTo>
                  <a:pt x="1171" y="835"/>
                </a:lnTo>
                <a:lnTo>
                  <a:pt x="1171" y="834"/>
                </a:lnTo>
                <a:lnTo>
                  <a:pt x="1172" y="831"/>
                </a:lnTo>
                <a:lnTo>
                  <a:pt x="1172" y="831"/>
                </a:lnTo>
                <a:lnTo>
                  <a:pt x="1174" y="837"/>
                </a:lnTo>
                <a:lnTo>
                  <a:pt x="1174" y="837"/>
                </a:lnTo>
                <a:lnTo>
                  <a:pt x="1178" y="840"/>
                </a:lnTo>
                <a:lnTo>
                  <a:pt x="1185" y="842"/>
                </a:lnTo>
                <a:lnTo>
                  <a:pt x="1193" y="843"/>
                </a:lnTo>
                <a:lnTo>
                  <a:pt x="1205" y="844"/>
                </a:lnTo>
                <a:lnTo>
                  <a:pt x="1205" y="844"/>
                </a:lnTo>
                <a:lnTo>
                  <a:pt x="1221" y="846"/>
                </a:lnTo>
                <a:lnTo>
                  <a:pt x="1233" y="847"/>
                </a:lnTo>
                <a:lnTo>
                  <a:pt x="1250" y="846"/>
                </a:lnTo>
                <a:lnTo>
                  <a:pt x="1258" y="843"/>
                </a:lnTo>
                <a:lnTo>
                  <a:pt x="1261" y="842"/>
                </a:lnTo>
                <a:lnTo>
                  <a:pt x="1261" y="842"/>
                </a:lnTo>
                <a:lnTo>
                  <a:pt x="1235" y="821"/>
                </a:lnTo>
                <a:lnTo>
                  <a:pt x="1217" y="806"/>
                </a:lnTo>
                <a:lnTo>
                  <a:pt x="1205" y="795"/>
                </a:lnTo>
                <a:lnTo>
                  <a:pt x="1205" y="795"/>
                </a:lnTo>
                <a:lnTo>
                  <a:pt x="1199" y="790"/>
                </a:lnTo>
                <a:lnTo>
                  <a:pt x="1187" y="780"/>
                </a:lnTo>
                <a:lnTo>
                  <a:pt x="1153" y="756"/>
                </a:lnTo>
                <a:lnTo>
                  <a:pt x="1106" y="722"/>
                </a:lnTo>
                <a:lnTo>
                  <a:pt x="1183" y="734"/>
                </a:lnTo>
                <a:lnTo>
                  <a:pt x="1183" y="734"/>
                </a:lnTo>
                <a:lnTo>
                  <a:pt x="1185" y="733"/>
                </a:lnTo>
                <a:lnTo>
                  <a:pt x="1186" y="732"/>
                </a:lnTo>
                <a:lnTo>
                  <a:pt x="1186" y="730"/>
                </a:lnTo>
                <a:lnTo>
                  <a:pt x="1182" y="726"/>
                </a:lnTo>
                <a:lnTo>
                  <a:pt x="1175" y="719"/>
                </a:lnTo>
                <a:lnTo>
                  <a:pt x="1164" y="709"/>
                </a:lnTo>
                <a:lnTo>
                  <a:pt x="1147" y="694"/>
                </a:lnTo>
                <a:lnTo>
                  <a:pt x="1147" y="694"/>
                </a:lnTo>
                <a:lnTo>
                  <a:pt x="1118" y="673"/>
                </a:lnTo>
                <a:lnTo>
                  <a:pt x="1104" y="661"/>
                </a:lnTo>
                <a:lnTo>
                  <a:pt x="1088" y="651"/>
                </a:lnTo>
                <a:lnTo>
                  <a:pt x="1059" y="634"/>
                </a:lnTo>
                <a:lnTo>
                  <a:pt x="1059" y="634"/>
                </a:lnTo>
                <a:lnTo>
                  <a:pt x="1037" y="619"/>
                </a:lnTo>
                <a:lnTo>
                  <a:pt x="1015" y="603"/>
                </a:lnTo>
                <a:lnTo>
                  <a:pt x="994" y="584"/>
                </a:lnTo>
                <a:lnTo>
                  <a:pt x="974" y="565"/>
                </a:lnTo>
                <a:lnTo>
                  <a:pt x="943" y="534"/>
                </a:lnTo>
                <a:lnTo>
                  <a:pt x="929" y="520"/>
                </a:lnTo>
                <a:lnTo>
                  <a:pt x="929" y="520"/>
                </a:lnTo>
                <a:lnTo>
                  <a:pt x="953" y="525"/>
                </a:lnTo>
                <a:lnTo>
                  <a:pt x="962" y="526"/>
                </a:lnTo>
                <a:lnTo>
                  <a:pt x="970" y="528"/>
                </a:lnTo>
                <a:lnTo>
                  <a:pt x="973" y="526"/>
                </a:lnTo>
                <a:lnTo>
                  <a:pt x="974" y="526"/>
                </a:lnTo>
                <a:lnTo>
                  <a:pt x="974" y="525"/>
                </a:lnTo>
                <a:lnTo>
                  <a:pt x="973" y="523"/>
                </a:lnTo>
                <a:lnTo>
                  <a:pt x="973" y="523"/>
                </a:lnTo>
                <a:lnTo>
                  <a:pt x="949" y="497"/>
                </a:lnTo>
                <a:lnTo>
                  <a:pt x="906" y="450"/>
                </a:lnTo>
                <a:lnTo>
                  <a:pt x="906" y="450"/>
                </a:lnTo>
                <a:lnTo>
                  <a:pt x="898" y="444"/>
                </a:lnTo>
                <a:lnTo>
                  <a:pt x="891" y="437"/>
                </a:lnTo>
                <a:lnTo>
                  <a:pt x="884" y="432"/>
                </a:lnTo>
                <a:lnTo>
                  <a:pt x="875" y="427"/>
                </a:lnTo>
                <a:lnTo>
                  <a:pt x="860" y="421"/>
                </a:lnTo>
                <a:lnTo>
                  <a:pt x="844" y="416"/>
                </a:lnTo>
                <a:lnTo>
                  <a:pt x="832" y="413"/>
                </a:lnTo>
                <a:lnTo>
                  <a:pt x="821" y="411"/>
                </a:lnTo>
                <a:lnTo>
                  <a:pt x="814" y="410"/>
                </a:lnTo>
                <a:lnTo>
                  <a:pt x="811" y="409"/>
                </a:lnTo>
                <a:lnTo>
                  <a:pt x="811" y="409"/>
                </a:lnTo>
                <a:lnTo>
                  <a:pt x="815" y="407"/>
                </a:lnTo>
                <a:lnTo>
                  <a:pt x="821" y="404"/>
                </a:lnTo>
                <a:lnTo>
                  <a:pt x="837" y="396"/>
                </a:lnTo>
                <a:lnTo>
                  <a:pt x="843" y="392"/>
                </a:lnTo>
                <a:lnTo>
                  <a:pt x="846" y="388"/>
                </a:lnTo>
                <a:lnTo>
                  <a:pt x="848" y="387"/>
                </a:lnTo>
                <a:lnTo>
                  <a:pt x="846" y="386"/>
                </a:lnTo>
                <a:lnTo>
                  <a:pt x="844" y="385"/>
                </a:lnTo>
                <a:lnTo>
                  <a:pt x="839" y="384"/>
                </a:lnTo>
                <a:lnTo>
                  <a:pt x="839" y="384"/>
                </a:lnTo>
                <a:lnTo>
                  <a:pt x="791" y="378"/>
                </a:lnTo>
                <a:lnTo>
                  <a:pt x="762" y="373"/>
                </a:lnTo>
                <a:lnTo>
                  <a:pt x="729" y="362"/>
                </a:lnTo>
                <a:lnTo>
                  <a:pt x="768" y="347"/>
                </a:lnTo>
                <a:lnTo>
                  <a:pt x="674" y="339"/>
                </a:lnTo>
                <a:lnTo>
                  <a:pt x="674" y="339"/>
                </a:lnTo>
                <a:lnTo>
                  <a:pt x="685" y="335"/>
                </a:lnTo>
                <a:lnTo>
                  <a:pt x="708" y="326"/>
                </a:lnTo>
                <a:lnTo>
                  <a:pt x="720" y="320"/>
                </a:lnTo>
                <a:lnTo>
                  <a:pt x="729" y="313"/>
                </a:lnTo>
                <a:lnTo>
                  <a:pt x="734" y="310"/>
                </a:lnTo>
                <a:lnTo>
                  <a:pt x="735" y="307"/>
                </a:lnTo>
                <a:lnTo>
                  <a:pt x="734" y="306"/>
                </a:lnTo>
                <a:lnTo>
                  <a:pt x="734" y="306"/>
                </a:lnTo>
                <a:lnTo>
                  <a:pt x="728" y="304"/>
                </a:lnTo>
                <a:lnTo>
                  <a:pt x="720" y="301"/>
                </a:lnTo>
                <a:lnTo>
                  <a:pt x="694" y="298"/>
                </a:lnTo>
                <a:lnTo>
                  <a:pt x="665" y="294"/>
                </a:lnTo>
                <a:lnTo>
                  <a:pt x="640" y="292"/>
                </a:lnTo>
                <a:lnTo>
                  <a:pt x="640" y="292"/>
                </a:lnTo>
                <a:lnTo>
                  <a:pt x="628" y="291"/>
                </a:lnTo>
                <a:lnTo>
                  <a:pt x="615" y="288"/>
                </a:lnTo>
                <a:lnTo>
                  <a:pt x="600" y="284"/>
                </a:lnTo>
                <a:lnTo>
                  <a:pt x="584" y="280"/>
                </a:lnTo>
                <a:lnTo>
                  <a:pt x="570" y="275"/>
                </a:lnTo>
                <a:lnTo>
                  <a:pt x="556" y="269"/>
                </a:lnTo>
                <a:lnTo>
                  <a:pt x="542" y="263"/>
                </a:lnTo>
                <a:lnTo>
                  <a:pt x="533" y="255"/>
                </a:lnTo>
                <a:lnTo>
                  <a:pt x="533" y="255"/>
                </a:lnTo>
                <a:lnTo>
                  <a:pt x="511" y="242"/>
                </a:lnTo>
                <a:lnTo>
                  <a:pt x="499" y="234"/>
                </a:lnTo>
                <a:lnTo>
                  <a:pt x="488" y="225"/>
                </a:lnTo>
                <a:lnTo>
                  <a:pt x="477" y="217"/>
                </a:lnTo>
                <a:lnTo>
                  <a:pt x="467" y="206"/>
                </a:lnTo>
                <a:lnTo>
                  <a:pt x="464" y="201"/>
                </a:lnTo>
                <a:lnTo>
                  <a:pt x="461" y="195"/>
                </a:lnTo>
                <a:lnTo>
                  <a:pt x="459" y="190"/>
                </a:lnTo>
                <a:lnTo>
                  <a:pt x="458" y="184"/>
                </a:lnTo>
                <a:lnTo>
                  <a:pt x="458" y="184"/>
                </a:lnTo>
                <a:lnTo>
                  <a:pt x="455" y="164"/>
                </a:lnTo>
                <a:lnTo>
                  <a:pt x="454" y="149"/>
                </a:lnTo>
                <a:lnTo>
                  <a:pt x="455" y="139"/>
                </a:lnTo>
                <a:lnTo>
                  <a:pt x="455" y="139"/>
                </a:lnTo>
                <a:lnTo>
                  <a:pt x="466" y="141"/>
                </a:lnTo>
                <a:lnTo>
                  <a:pt x="479" y="142"/>
                </a:lnTo>
                <a:lnTo>
                  <a:pt x="494" y="145"/>
                </a:lnTo>
                <a:lnTo>
                  <a:pt x="494" y="145"/>
                </a:lnTo>
                <a:lnTo>
                  <a:pt x="511" y="150"/>
                </a:lnTo>
                <a:lnTo>
                  <a:pt x="530" y="157"/>
                </a:lnTo>
                <a:lnTo>
                  <a:pt x="552" y="167"/>
                </a:lnTo>
                <a:lnTo>
                  <a:pt x="552" y="167"/>
                </a:lnTo>
                <a:lnTo>
                  <a:pt x="547" y="161"/>
                </a:lnTo>
                <a:lnTo>
                  <a:pt x="536" y="147"/>
                </a:lnTo>
                <a:lnTo>
                  <a:pt x="522" y="128"/>
                </a:lnTo>
                <a:lnTo>
                  <a:pt x="513" y="121"/>
                </a:lnTo>
                <a:lnTo>
                  <a:pt x="505" y="114"/>
                </a:lnTo>
                <a:lnTo>
                  <a:pt x="505" y="114"/>
                </a:lnTo>
                <a:lnTo>
                  <a:pt x="495" y="109"/>
                </a:lnTo>
                <a:lnTo>
                  <a:pt x="483" y="103"/>
                </a:lnTo>
                <a:lnTo>
                  <a:pt x="459" y="93"/>
                </a:lnTo>
                <a:lnTo>
                  <a:pt x="430" y="84"/>
                </a:lnTo>
                <a:lnTo>
                  <a:pt x="477" y="39"/>
                </a:lnTo>
                <a:lnTo>
                  <a:pt x="477" y="39"/>
                </a:lnTo>
                <a:lnTo>
                  <a:pt x="465" y="39"/>
                </a:lnTo>
                <a:lnTo>
                  <a:pt x="441" y="39"/>
                </a:lnTo>
                <a:lnTo>
                  <a:pt x="441" y="39"/>
                </a:lnTo>
                <a:lnTo>
                  <a:pt x="418" y="40"/>
                </a:lnTo>
                <a:lnTo>
                  <a:pt x="408" y="39"/>
                </a:lnTo>
                <a:lnTo>
                  <a:pt x="447" y="0"/>
                </a:lnTo>
                <a:lnTo>
                  <a:pt x="447" y="0"/>
                </a:lnTo>
                <a:lnTo>
                  <a:pt x="431" y="5"/>
                </a:lnTo>
                <a:lnTo>
                  <a:pt x="415" y="10"/>
                </a:lnTo>
                <a:lnTo>
                  <a:pt x="406" y="11"/>
                </a:lnTo>
                <a:lnTo>
                  <a:pt x="396" y="11"/>
                </a:lnTo>
                <a:lnTo>
                  <a:pt x="396" y="11"/>
                </a:lnTo>
                <a:lnTo>
                  <a:pt x="364" y="14"/>
                </a:lnTo>
                <a:lnTo>
                  <a:pt x="349" y="15"/>
                </a:lnTo>
                <a:lnTo>
                  <a:pt x="349" y="15"/>
                </a:lnTo>
                <a:lnTo>
                  <a:pt x="335" y="14"/>
                </a:lnTo>
                <a:lnTo>
                  <a:pt x="318" y="14"/>
                </a:lnTo>
                <a:lnTo>
                  <a:pt x="297" y="15"/>
                </a:lnTo>
                <a:lnTo>
                  <a:pt x="273" y="17"/>
                </a:lnTo>
                <a:lnTo>
                  <a:pt x="248" y="21"/>
                </a:lnTo>
                <a:lnTo>
                  <a:pt x="236" y="24"/>
                </a:lnTo>
                <a:lnTo>
                  <a:pt x="222" y="28"/>
                </a:lnTo>
                <a:lnTo>
                  <a:pt x="210" y="33"/>
                </a:lnTo>
                <a:lnTo>
                  <a:pt x="198" y="39"/>
                </a:lnTo>
                <a:lnTo>
                  <a:pt x="198" y="39"/>
                </a:lnTo>
                <a:lnTo>
                  <a:pt x="185" y="46"/>
                </a:lnTo>
                <a:lnTo>
                  <a:pt x="172" y="53"/>
                </a:lnTo>
                <a:lnTo>
                  <a:pt x="161" y="62"/>
                </a:lnTo>
                <a:lnTo>
                  <a:pt x="150" y="69"/>
                </a:lnTo>
                <a:lnTo>
                  <a:pt x="141" y="78"/>
                </a:lnTo>
                <a:lnTo>
                  <a:pt x="133" y="86"/>
                </a:lnTo>
                <a:lnTo>
                  <a:pt x="120" y="103"/>
                </a:lnTo>
                <a:lnTo>
                  <a:pt x="110" y="119"/>
                </a:lnTo>
                <a:lnTo>
                  <a:pt x="103" y="136"/>
                </a:lnTo>
                <a:lnTo>
                  <a:pt x="97" y="150"/>
                </a:lnTo>
                <a:lnTo>
                  <a:pt x="93" y="165"/>
                </a:lnTo>
                <a:lnTo>
                  <a:pt x="93" y="165"/>
                </a:lnTo>
                <a:lnTo>
                  <a:pt x="92" y="170"/>
                </a:lnTo>
                <a:lnTo>
                  <a:pt x="92" y="174"/>
                </a:lnTo>
                <a:lnTo>
                  <a:pt x="93" y="189"/>
                </a:lnTo>
                <a:lnTo>
                  <a:pt x="97" y="205"/>
                </a:lnTo>
                <a:lnTo>
                  <a:pt x="100" y="222"/>
                </a:lnTo>
                <a:lnTo>
                  <a:pt x="108" y="249"/>
                </a:lnTo>
                <a:lnTo>
                  <a:pt x="111" y="261"/>
                </a:lnTo>
                <a:lnTo>
                  <a:pt x="111" y="261"/>
                </a:lnTo>
                <a:lnTo>
                  <a:pt x="97" y="274"/>
                </a:lnTo>
                <a:lnTo>
                  <a:pt x="65" y="304"/>
                </a:lnTo>
                <a:lnTo>
                  <a:pt x="47" y="321"/>
                </a:lnTo>
                <a:lnTo>
                  <a:pt x="30" y="339"/>
                </a:lnTo>
                <a:lnTo>
                  <a:pt x="17" y="356"/>
                </a:lnTo>
                <a:lnTo>
                  <a:pt x="12" y="363"/>
                </a:lnTo>
                <a:lnTo>
                  <a:pt x="9" y="370"/>
                </a:lnTo>
                <a:lnTo>
                  <a:pt x="9" y="370"/>
                </a:lnTo>
                <a:lnTo>
                  <a:pt x="5" y="384"/>
                </a:lnTo>
                <a:lnTo>
                  <a:pt x="1" y="398"/>
                </a:lnTo>
                <a:lnTo>
                  <a:pt x="0" y="414"/>
                </a:lnTo>
                <a:lnTo>
                  <a:pt x="0" y="431"/>
                </a:lnTo>
                <a:lnTo>
                  <a:pt x="1" y="447"/>
                </a:lnTo>
                <a:lnTo>
                  <a:pt x="4" y="462"/>
                </a:lnTo>
                <a:lnTo>
                  <a:pt x="6" y="477"/>
                </a:lnTo>
                <a:lnTo>
                  <a:pt x="9" y="489"/>
                </a:lnTo>
                <a:lnTo>
                  <a:pt x="9" y="489"/>
                </a:lnTo>
                <a:lnTo>
                  <a:pt x="12" y="501"/>
                </a:lnTo>
                <a:lnTo>
                  <a:pt x="17" y="511"/>
                </a:lnTo>
                <a:lnTo>
                  <a:pt x="26" y="529"/>
                </a:lnTo>
                <a:lnTo>
                  <a:pt x="33" y="541"/>
                </a:lnTo>
                <a:lnTo>
                  <a:pt x="36" y="544"/>
                </a:lnTo>
                <a:lnTo>
                  <a:pt x="53" y="501"/>
                </a:lnTo>
                <a:lnTo>
                  <a:pt x="64" y="473"/>
                </a:lnTo>
                <a:lnTo>
                  <a:pt x="64" y="473"/>
                </a:lnTo>
                <a:lnTo>
                  <a:pt x="100" y="466"/>
                </a:lnTo>
                <a:lnTo>
                  <a:pt x="132" y="460"/>
                </a:lnTo>
                <a:lnTo>
                  <a:pt x="158" y="454"/>
                </a:lnTo>
                <a:lnTo>
                  <a:pt x="158" y="454"/>
                </a:lnTo>
                <a:lnTo>
                  <a:pt x="172" y="448"/>
                </a:lnTo>
                <a:lnTo>
                  <a:pt x="187" y="439"/>
                </a:lnTo>
                <a:lnTo>
                  <a:pt x="225" y="417"/>
                </a:lnTo>
                <a:lnTo>
                  <a:pt x="269" y="390"/>
                </a:lnTo>
                <a:lnTo>
                  <a:pt x="269" y="390"/>
                </a:lnTo>
                <a:lnTo>
                  <a:pt x="269" y="430"/>
                </a:lnTo>
                <a:lnTo>
                  <a:pt x="268" y="468"/>
                </a:lnTo>
                <a:lnTo>
                  <a:pt x="267" y="506"/>
                </a:lnTo>
                <a:lnTo>
                  <a:pt x="267" y="506"/>
                </a:lnTo>
                <a:lnTo>
                  <a:pt x="266" y="515"/>
                </a:lnTo>
                <a:lnTo>
                  <a:pt x="267" y="524"/>
                </a:lnTo>
                <a:lnTo>
                  <a:pt x="269" y="543"/>
                </a:lnTo>
                <a:lnTo>
                  <a:pt x="274" y="561"/>
                </a:lnTo>
                <a:lnTo>
                  <a:pt x="280" y="578"/>
                </a:lnTo>
                <a:lnTo>
                  <a:pt x="286" y="593"/>
                </a:lnTo>
                <a:lnTo>
                  <a:pt x="291" y="604"/>
                </a:lnTo>
                <a:lnTo>
                  <a:pt x="297" y="615"/>
                </a:lnTo>
                <a:lnTo>
                  <a:pt x="306" y="600"/>
                </a:lnTo>
                <a:lnTo>
                  <a:pt x="306" y="600"/>
                </a:lnTo>
                <a:lnTo>
                  <a:pt x="309" y="615"/>
                </a:lnTo>
                <a:lnTo>
                  <a:pt x="315" y="630"/>
                </a:lnTo>
                <a:lnTo>
                  <a:pt x="325" y="651"/>
                </a:lnTo>
                <a:lnTo>
                  <a:pt x="325" y="651"/>
                </a:lnTo>
                <a:lnTo>
                  <a:pt x="330" y="661"/>
                </a:lnTo>
                <a:lnTo>
                  <a:pt x="336" y="669"/>
                </a:lnTo>
                <a:lnTo>
                  <a:pt x="345" y="684"/>
                </a:lnTo>
                <a:lnTo>
                  <a:pt x="354" y="694"/>
                </a:lnTo>
                <a:lnTo>
                  <a:pt x="358" y="700"/>
                </a:lnTo>
                <a:lnTo>
                  <a:pt x="358" y="700"/>
                </a:lnTo>
                <a:lnTo>
                  <a:pt x="361" y="711"/>
                </a:lnTo>
                <a:lnTo>
                  <a:pt x="364" y="717"/>
                </a:lnTo>
                <a:lnTo>
                  <a:pt x="372" y="700"/>
                </a:lnTo>
                <a:lnTo>
                  <a:pt x="372" y="700"/>
                </a:lnTo>
                <a:lnTo>
                  <a:pt x="393" y="715"/>
                </a:lnTo>
                <a:lnTo>
                  <a:pt x="428" y="739"/>
                </a:lnTo>
                <a:lnTo>
                  <a:pt x="428" y="739"/>
                </a:lnTo>
                <a:lnTo>
                  <a:pt x="448" y="753"/>
                </a:lnTo>
                <a:lnTo>
                  <a:pt x="455" y="756"/>
                </a:lnTo>
                <a:lnTo>
                  <a:pt x="455" y="756"/>
                </a:lnTo>
                <a:lnTo>
                  <a:pt x="466" y="792"/>
                </a:lnTo>
                <a:lnTo>
                  <a:pt x="476" y="818"/>
                </a:lnTo>
                <a:lnTo>
                  <a:pt x="481" y="829"/>
                </a:lnTo>
                <a:lnTo>
                  <a:pt x="485" y="834"/>
                </a:lnTo>
                <a:lnTo>
                  <a:pt x="485" y="834"/>
                </a:lnTo>
                <a:lnTo>
                  <a:pt x="492" y="838"/>
                </a:lnTo>
                <a:lnTo>
                  <a:pt x="496" y="841"/>
                </a:lnTo>
                <a:lnTo>
                  <a:pt x="499" y="842"/>
                </a:lnTo>
                <a:lnTo>
                  <a:pt x="499" y="842"/>
                </a:lnTo>
                <a:lnTo>
                  <a:pt x="524" y="928"/>
                </a:lnTo>
                <a:lnTo>
                  <a:pt x="524" y="928"/>
                </a:lnTo>
                <a:lnTo>
                  <a:pt x="531" y="958"/>
                </a:lnTo>
                <a:lnTo>
                  <a:pt x="537" y="990"/>
                </a:lnTo>
                <a:lnTo>
                  <a:pt x="543" y="1022"/>
                </a:lnTo>
                <a:lnTo>
                  <a:pt x="543" y="1022"/>
                </a:lnTo>
                <a:lnTo>
                  <a:pt x="540" y="1034"/>
                </a:lnTo>
                <a:lnTo>
                  <a:pt x="535" y="1050"/>
                </a:lnTo>
                <a:lnTo>
                  <a:pt x="535" y="1050"/>
                </a:lnTo>
                <a:lnTo>
                  <a:pt x="535" y="1065"/>
                </a:lnTo>
                <a:lnTo>
                  <a:pt x="535" y="1073"/>
                </a:lnTo>
                <a:lnTo>
                  <a:pt x="535" y="1073"/>
                </a:lnTo>
                <a:lnTo>
                  <a:pt x="518" y="1103"/>
                </a:lnTo>
                <a:lnTo>
                  <a:pt x="494" y="1146"/>
                </a:lnTo>
                <a:lnTo>
                  <a:pt x="494" y="1146"/>
                </a:lnTo>
                <a:lnTo>
                  <a:pt x="488" y="1152"/>
                </a:lnTo>
                <a:lnTo>
                  <a:pt x="478" y="1162"/>
                </a:lnTo>
                <a:lnTo>
                  <a:pt x="453" y="1188"/>
                </a:lnTo>
                <a:lnTo>
                  <a:pt x="419" y="1221"/>
                </a:lnTo>
                <a:lnTo>
                  <a:pt x="419" y="1221"/>
                </a:lnTo>
                <a:lnTo>
                  <a:pt x="368" y="1234"/>
                </a:lnTo>
                <a:lnTo>
                  <a:pt x="330" y="1245"/>
                </a:lnTo>
                <a:lnTo>
                  <a:pt x="306" y="1251"/>
                </a:lnTo>
                <a:lnTo>
                  <a:pt x="306" y="1251"/>
                </a:lnTo>
                <a:lnTo>
                  <a:pt x="281" y="1253"/>
                </a:lnTo>
                <a:lnTo>
                  <a:pt x="272" y="1254"/>
                </a:lnTo>
                <a:lnTo>
                  <a:pt x="263" y="1256"/>
                </a:lnTo>
                <a:lnTo>
                  <a:pt x="263" y="1256"/>
                </a:lnTo>
                <a:lnTo>
                  <a:pt x="259" y="1259"/>
                </a:lnTo>
                <a:lnTo>
                  <a:pt x="249" y="1266"/>
                </a:lnTo>
                <a:lnTo>
                  <a:pt x="227" y="1287"/>
                </a:lnTo>
                <a:lnTo>
                  <a:pt x="208" y="1308"/>
                </a:lnTo>
                <a:lnTo>
                  <a:pt x="203" y="1315"/>
                </a:lnTo>
                <a:lnTo>
                  <a:pt x="202" y="1316"/>
                </a:lnTo>
                <a:lnTo>
                  <a:pt x="203" y="1317"/>
                </a:lnTo>
                <a:lnTo>
                  <a:pt x="203" y="1317"/>
                </a:lnTo>
                <a:lnTo>
                  <a:pt x="208" y="1316"/>
                </a:lnTo>
                <a:lnTo>
                  <a:pt x="216" y="1310"/>
                </a:lnTo>
                <a:lnTo>
                  <a:pt x="239" y="1296"/>
                </a:lnTo>
                <a:lnTo>
                  <a:pt x="269" y="1273"/>
                </a:lnTo>
                <a:lnTo>
                  <a:pt x="269" y="1273"/>
                </a:lnTo>
                <a:lnTo>
                  <a:pt x="285" y="1273"/>
                </a:lnTo>
                <a:lnTo>
                  <a:pt x="314" y="1273"/>
                </a:lnTo>
                <a:lnTo>
                  <a:pt x="314" y="1273"/>
                </a:lnTo>
                <a:lnTo>
                  <a:pt x="321" y="1273"/>
                </a:lnTo>
                <a:lnTo>
                  <a:pt x="333" y="1270"/>
                </a:lnTo>
                <a:lnTo>
                  <a:pt x="364" y="1265"/>
                </a:lnTo>
                <a:lnTo>
                  <a:pt x="402" y="1256"/>
                </a:lnTo>
                <a:lnTo>
                  <a:pt x="402" y="1256"/>
                </a:lnTo>
                <a:lnTo>
                  <a:pt x="380" y="1300"/>
                </a:lnTo>
                <a:lnTo>
                  <a:pt x="380" y="1300"/>
                </a:lnTo>
                <a:lnTo>
                  <a:pt x="379" y="1305"/>
                </a:lnTo>
                <a:lnTo>
                  <a:pt x="378" y="1316"/>
                </a:lnTo>
                <a:lnTo>
                  <a:pt x="378" y="1344"/>
                </a:lnTo>
                <a:lnTo>
                  <a:pt x="379" y="1369"/>
                </a:lnTo>
                <a:lnTo>
                  <a:pt x="380" y="1375"/>
                </a:lnTo>
                <a:lnTo>
                  <a:pt x="382" y="1377"/>
                </a:lnTo>
                <a:lnTo>
                  <a:pt x="383" y="1375"/>
                </a:lnTo>
                <a:lnTo>
                  <a:pt x="383" y="1375"/>
                </a:lnTo>
                <a:lnTo>
                  <a:pt x="385" y="1369"/>
                </a:lnTo>
                <a:lnTo>
                  <a:pt x="388" y="1360"/>
                </a:lnTo>
                <a:lnTo>
                  <a:pt x="391" y="1335"/>
                </a:lnTo>
                <a:lnTo>
                  <a:pt x="396" y="1303"/>
                </a:lnTo>
                <a:lnTo>
                  <a:pt x="430" y="1256"/>
                </a:lnTo>
                <a:lnTo>
                  <a:pt x="430" y="1256"/>
                </a:lnTo>
                <a:lnTo>
                  <a:pt x="458" y="1274"/>
                </a:lnTo>
                <a:lnTo>
                  <a:pt x="478" y="1286"/>
                </a:lnTo>
                <a:lnTo>
                  <a:pt x="485" y="1291"/>
                </a:lnTo>
                <a:lnTo>
                  <a:pt x="490" y="1292"/>
                </a:lnTo>
                <a:lnTo>
                  <a:pt x="490" y="1292"/>
                </a:lnTo>
                <a:lnTo>
                  <a:pt x="499" y="1296"/>
                </a:lnTo>
                <a:lnTo>
                  <a:pt x="508" y="1300"/>
                </a:lnTo>
                <a:lnTo>
                  <a:pt x="516" y="1306"/>
                </a:lnTo>
                <a:lnTo>
                  <a:pt x="518" y="1310"/>
                </a:lnTo>
                <a:lnTo>
                  <a:pt x="518" y="1311"/>
                </a:lnTo>
                <a:lnTo>
                  <a:pt x="518" y="1311"/>
                </a:lnTo>
                <a:lnTo>
                  <a:pt x="519" y="1316"/>
                </a:lnTo>
                <a:lnTo>
                  <a:pt x="524" y="1323"/>
                </a:lnTo>
                <a:lnTo>
                  <a:pt x="536" y="1343"/>
                </a:lnTo>
                <a:lnTo>
                  <a:pt x="548" y="1360"/>
                </a:lnTo>
                <a:lnTo>
                  <a:pt x="553" y="1364"/>
                </a:lnTo>
                <a:lnTo>
                  <a:pt x="554" y="1366"/>
                </a:lnTo>
                <a:lnTo>
                  <a:pt x="554" y="1364"/>
                </a:lnTo>
                <a:lnTo>
                  <a:pt x="554" y="1364"/>
                </a:lnTo>
                <a:lnTo>
                  <a:pt x="552" y="1352"/>
                </a:lnTo>
                <a:lnTo>
                  <a:pt x="547" y="1333"/>
                </a:lnTo>
                <a:lnTo>
                  <a:pt x="541" y="1306"/>
                </a:lnTo>
                <a:lnTo>
                  <a:pt x="541" y="1306"/>
                </a:lnTo>
                <a:lnTo>
                  <a:pt x="514" y="1285"/>
                </a:lnTo>
                <a:lnTo>
                  <a:pt x="493" y="1269"/>
                </a:lnTo>
                <a:lnTo>
                  <a:pt x="477" y="1259"/>
                </a:lnTo>
                <a:lnTo>
                  <a:pt x="477" y="1259"/>
                </a:lnTo>
                <a:lnTo>
                  <a:pt x="465" y="1251"/>
                </a:lnTo>
                <a:lnTo>
                  <a:pt x="452" y="1241"/>
                </a:lnTo>
                <a:lnTo>
                  <a:pt x="438" y="1228"/>
                </a:lnTo>
                <a:lnTo>
                  <a:pt x="438" y="1228"/>
                </a:lnTo>
                <a:lnTo>
                  <a:pt x="467" y="1192"/>
                </a:lnTo>
                <a:lnTo>
                  <a:pt x="490" y="1164"/>
                </a:lnTo>
                <a:lnTo>
                  <a:pt x="500" y="1154"/>
                </a:lnTo>
                <a:lnTo>
                  <a:pt x="507" y="1148"/>
                </a:lnTo>
                <a:lnTo>
                  <a:pt x="507" y="1148"/>
                </a:lnTo>
                <a:lnTo>
                  <a:pt x="513" y="1142"/>
                </a:lnTo>
                <a:lnTo>
                  <a:pt x="522" y="1133"/>
                </a:lnTo>
                <a:lnTo>
                  <a:pt x="540" y="1109"/>
                </a:lnTo>
                <a:lnTo>
                  <a:pt x="563" y="1078"/>
                </a:lnTo>
                <a:lnTo>
                  <a:pt x="563" y="1078"/>
                </a:lnTo>
                <a:lnTo>
                  <a:pt x="563" y="1078"/>
                </a:lnTo>
                <a:lnTo>
                  <a:pt x="565" y="1075"/>
                </a:lnTo>
                <a:lnTo>
                  <a:pt x="568" y="1068"/>
                </a:lnTo>
                <a:lnTo>
                  <a:pt x="571" y="1054"/>
                </a:lnTo>
                <a:lnTo>
                  <a:pt x="571" y="1054"/>
                </a:lnTo>
                <a:lnTo>
                  <a:pt x="572" y="1044"/>
                </a:lnTo>
                <a:lnTo>
                  <a:pt x="572" y="1034"/>
                </a:lnTo>
                <a:lnTo>
                  <a:pt x="571" y="1017"/>
                </a:lnTo>
                <a:lnTo>
                  <a:pt x="570" y="1005"/>
                </a:lnTo>
                <a:lnTo>
                  <a:pt x="569" y="1000"/>
                </a:lnTo>
                <a:lnTo>
                  <a:pt x="569" y="1000"/>
                </a:lnTo>
                <a:lnTo>
                  <a:pt x="556" y="956"/>
                </a:lnTo>
                <a:lnTo>
                  <a:pt x="546" y="922"/>
                </a:lnTo>
                <a:lnTo>
                  <a:pt x="541" y="898"/>
                </a:lnTo>
                <a:lnTo>
                  <a:pt x="541" y="898"/>
                </a:lnTo>
                <a:lnTo>
                  <a:pt x="533" y="834"/>
                </a:lnTo>
                <a:lnTo>
                  <a:pt x="533" y="834"/>
                </a:lnTo>
                <a:lnTo>
                  <a:pt x="531" y="832"/>
                </a:lnTo>
                <a:lnTo>
                  <a:pt x="531" y="825"/>
                </a:lnTo>
                <a:lnTo>
                  <a:pt x="531" y="814"/>
                </a:lnTo>
                <a:lnTo>
                  <a:pt x="535" y="797"/>
                </a:lnTo>
                <a:lnTo>
                  <a:pt x="535" y="797"/>
                </a:lnTo>
                <a:lnTo>
                  <a:pt x="539" y="780"/>
                </a:lnTo>
                <a:lnTo>
                  <a:pt x="540" y="767"/>
                </a:lnTo>
                <a:lnTo>
                  <a:pt x="541" y="756"/>
                </a:lnTo>
                <a:lnTo>
                  <a:pt x="541" y="756"/>
                </a:lnTo>
                <a:lnTo>
                  <a:pt x="559" y="761"/>
                </a:lnTo>
                <a:lnTo>
                  <a:pt x="591" y="767"/>
                </a:lnTo>
                <a:lnTo>
                  <a:pt x="591" y="767"/>
                </a:lnTo>
                <a:lnTo>
                  <a:pt x="607" y="768"/>
                </a:lnTo>
                <a:lnTo>
                  <a:pt x="628" y="768"/>
                </a:lnTo>
                <a:lnTo>
                  <a:pt x="646" y="769"/>
                </a:lnTo>
                <a:lnTo>
                  <a:pt x="652" y="771"/>
                </a:lnTo>
                <a:lnTo>
                  <a:pt x="653" y="772"/>
                </a:lnTo>
                <a:lnTo>
                  <a:pt x="655" y="773"/>
                </a:lnTo>
                <a:lnTo>
                  <a:pt x="655" y="773"/>
                </a:lnTo>
                <a:lnTo>
                  <a:pt x="653" y="783"/>
                </a:lnTo>
                <a:lnTo>
                  <a:pt x="652" y="798"/>
                </a:lnTo>
                <a:lnTo>
                  <a:pt x="652" y="807"/>
                </a:lnTo>
                <a:lnTo>
                  <a:pt x="653" y="815"/>
                </a:lnTo>
                <a:lnTo>
                  <a:pt x="656" y="823"/>
                </a:lnTo>
                <a:lnTo>
                  <a:pt x="659" y="829"/>
                </a:lnTo>
                <a:lnTo>
                  <a:pt x="659" y="829"/>
                </a:lnTo>
                <a:lnTo>
                  <a:pt x="685" y="850"/>
                </a:lnTo>
                <a:lnTo>
                  <a:pt x="685" y="850"/>
                </a:lnTo>
                <a:lnTo>
                  <a:pt x="685" y="850"/>
                </a:lnTo>
                <a:lnTo>
                  <a:pt x="685" y="852"/>
                </a:lnTo>
                <a:lnTo>
                  <a:pt x="691" y="865"/>
                </a:lnTo>
                <a:lnTo>
                  <a:pt x="691" y="865"/>
                </a:lnTo>
                <a:lnTo>
                  <a:pt x="703" y="898"/>
                </a:lnTo>
                <a:lnTo>
                  <a:pt x="722" y="953"/>
                </a:lnTo>
                <a:lnTo>
                  <a:pt x="751" y="1039"/>
                </a:lnTo>
                <a:lnTo>
                  <a:pt x="751" y="1039"/>
                </a:lnTo>
                <a:lnTo>
                  <a:pt x="756" y="1050"/>
                </a:lnTo>
                <a:lnTo>
                  <a:pt x="757" y="1054"/>
                </a:lnTo>
                <a:lnTo>
                  <a:pt x="757" y="1056"/>
                </a:lnTo>
                <a:lnTo>
                  <a:pt x="757" y="1056"/>
                </a:lnTo>
                <a:lnTo>
                  <a:pt x="754" y="1061"/>
                </a:lnTo>
                <a:lnTo>
                  <a:pt x="752" y="1063"/>
                </a:lnTo>
                <a:lnTo>
                  <a:pt x="750" y="1067"/>
                </a:lnTo>
                <a:lnTo>
                  <a:pt x="749" y="1072"/>
                </a:lnTo>
                <a:lnTo>
                  <a:pt x="749" y="1078"/>
                </a:lnTo>
                <a:lnTo>
                  <a:pt x="750" y="1086"/>
                </a:lnTo>
                <a:lnTo>
                  <a:pt x="754" y="1095"/>
                </a:lnTo>
                <a:lnTo>
                  <a:pt x="754" y="1095"/>
                </a:lnTo>
                <a:lnTo>
                  <a:pt x="763" y="1113"/>
                </a:lnTo>
                <a:lnTo>
                  <a:pt x="772" y="1127"/>
                </a:lnTo>
                <a:lnTo>
                  <a:pt x="779" y="1140"/>
                </a:lnTo>
                <a:lnTo>
                  <a:pt x="779" y="1140"/>
                </a:lnTo>
                <a:lnTo>
                  <a:pt x="779" y="1147"/>
                </a:lnTo>
                <a:lnTo>
                  <a:pt x="779" y="1164"/>
                </a:lnTo>
                <a:lnTo>
                  <a:pt x="782" y="1189"/>
                </a:lnTo>
                <a:lnTo>
                  <a:pt x="784" y="1202"/>
                </a:lnTo>
                <a:lnTo>
                  <a:pt x="787" y="1217"/>
                </a:lnTo>
                <a:lnTo>
                  <a:pt x="787" y="1217"/>
                </a:lnTo>
                <a:lnTo>
                  <a:pt x="792" y="1242"/>
                </a:lnTo>
                <a:lnTo>
                  <a:pt x="797" y="1263"/>
                </a:lnTo>
                <a:lnTo>
                  <a:pt x="801" y="1282"/>
                </a:lnTo>
                <a:lnTo>
                  <a:pt x="807" y="1303"/>
                </a:lnTo>
                <a:lnTo>
                  <a:pt x="807" y="1303"/>
                </a:lnTo>
                <a:lnTo>
                  <a:pt x="810" y="1315"/>
                </a:lnTo>
                <a:lnTo>
                  <a:pt x="813" y="1327"/>
                </a:lnTo>
                <a:lnTo>
                  <a:pt x="816" y="1348"/>
                </a:lnTo>
                <a:lnTo>
                  <a:pt x="817" y="1367"/>
                </a:lnTo>
                <a:lnTo>
                  <a:pt x="729" y="1395"/>
                </a:lnTo>
                <a:lnTo>
                  <a:pt x="668" y="1433"/>
                </a:lnTo>
                <a:lnTo>
                  <a:pt x="668" y="1433"/>
                </a:lnTo>
                <a:lnTo>
                  <a:pt x="647" y="1450"/>
                </a:lnTo>
                <a:lnTo>
                  <a:pt x="635" y="1462"/>
                </a:lnTo>
                <a:lnTo>
                  <a:pt x="633" y="1466"/>
                </a:lnTo>
                <a:lnTo>
                  <a:pt x="634" y="1467"/>
                </a:lnTo>
                <a:lnTo>
                  <a:pt x="635" y="1467"/>
                </a:lnTo>
                <a:lnTo>
                  <a:pt x="635" y="1467"/>
                </a:lnTo>
                <a:lnTo>
                  <a:pt x="639" y="1466"/>
                </a:lnTo>
                <a:lnTo>
                  <a:pt x="645" y="1464"/>
                </a:lnTo>
                <a:lnTo>
                  <a:pt x="657" y="1455"/>
                </a:lnTo>
                <a:lnTo>
                  <a:pt x="670" y="1445"/>
                </a:lnTo>
                <a:lnTo>
                  <a:pt x="734" y="1414"/>
                </a:lnTo>
                <a:lnTo>
                  <a:pt x="815" y="1395"/>
                </a:lnTo>
                <a:lnTo>
                  <a:pt x="815" y="1395"/>
                </a:lnTo>
                <a:lnTo>
                  <a:pt x="811" y="1433"/>
                </a:lnTo>
                <a:lnTo>
                  <a:pt x="811" y="1433"/>
                </a:lnTo>
                <a:lnTo>
                  <a:pt x="814" y="1448"/>
                </a:lnTo>
                <a:lnTo>
                  <a:pt x="817" y="1471"/>
                </a:lnTo>
                <a:lnTo>
                  <a:pt x="824" y="1501"/>
                </a:lnTo>
                <a:lnTo>
                  <a:pt x="832" y="1437"/>
                </a:lnTo>
                <a:lnTo>
                  <a:pt x="837" y="1398"/>
                </a:lnTo>
                <a:lnTo>
                  <a:pt x="867" y="1406"/>
                </a:lnTo>
                <a:lnTo>
                  <a:pt x="867" y="1406"/>
                </a:lnTo>
                <a:lnTo>
                  <a:pt x="897" y="1413"/>
                </a:lnTo>
                <a:lnTo>
                  <a:pt x="920" y="1418"/>
                </a:lnTo>
                <a:lnTo>
                  <a:pt x="933" y="1423"/>
                </a:lnTo>
                <a:lnTo>
                  <a:pt x="933" y="1423"/>
                </a:lnTo>
                <a:lnTo>
                  <a:pt x="978" y="1445"/>
                </a:lnTo>
                <a:lnTo>
                  <a:pt x="978" y="1445"/>
                </a:lnTo>
                <a:lnTo>
                  <a:pt x="948" y="1421"/>
                </a:lnTo>
                <a:lnTo>
                  <a:pt x="927" y="1406"/>
                </a:lnTo>
                <a:lnTo>
                  <a:pt x="919" y="1400"/>
                </a:lnTo>
                <a:lnTo>
                  <a:pt x="914" y="1398"/>
                </a:lnTo>
                <a:lnTo>
                  <a:pt x="914" y="1398"/>
                </a:lnTo>
                <a:lnTo>
                  <a:pt x="903" y="1395"/>
                </a:lnTo>
                <a:lnTo>
                  <a:pt x="881" y="1387"/>
                </a:lnTo>
                <a:lnTo>
                  <a:pt x="854" y="1378"/>
                </a:lnTo>
                <a:lnTo>
                  <a:pt x="914" y="1358"/>
                </a:lnTo>
                <a:lnTo>
                  <a:pt x="937" y="1350"/>
                </a:lnTo>
                <a:lnTo>
                  <a:pt x="892" y="1345"/>
                </a:lnTo>
                <a:lnTo>
                  <a:pt x="839" y="1362"/>
                </a:lnTo>
                <a:lnTo>
                  <a:pt x="839" y="1362"/>
                </a:lnTo>
                <a:lnTo>
                  <a:pt x="839" y="1352"/>
                </a:lnTo>
                <a:lnTo>
                  <a:pt x="839" y="1331"/>
                </a:lnTo>
                <a:lnTo>
                  <a:pt x="837" y="1304"/>
                </a:lnTo>
                <a:lnTo>
                  <a:pt x="834" y="1291"/>
                </a:lnTo>
                <a:lnTo>
                  <a:pt x="832" y="1279"/>
                </a:lnTo>
                <a:lnTo>
                  <a:pt x="832" y="1279"/>
                </a:lnTo>
                <a:lnTo>
                  <a:pt x="827" y="1264"/>
                </a:lnTo>
                <a:lnTo>
                  <a:pt x="824" y="1246"/>
                </a:lnTo>
                <a:lnTo>
                  <a:pt x="815" y="1201"/>
                </a:lnTo>
                <a:lnTo>
                  <a:pt x="807" y="1146"/>
                </a:lnTo>
                <a:lnTo>
                  <a:pt x="807" y="1146"/>
                </a:lnTo>
                <a:lnTo>
                  <a:pt x="811" y="1097"/>
                </a:lnTo>
                <a:lnTo>
                  <a:pt x="811" y="1097"/>
                </a:lnTo>
                <a:lnTo>
                  <a:pt x="813" y="1089"/>
                </a:lnTo>
                <a:lnTo>
                  <a:pt x="811" y="1079"/>
                </a:lnTo>
                <a:lnTo>
                  <a:pt x="809" y="1071"/>
                </a:lnTo>
                <a:lnTo>
                  <a:pt x="807" y="1062"/>
                </a:lnTo>
                <a:lnTo>
                  <a:pt x="802" y="1054"/>
                </a:lnTo>
                <a:lnTo>
                  <a:pt x="797" y="1045"/>
                </a:lnTo>
                <a:lnTo>
                  <a:pt x="785" y="1028"/>
                </a:lnTo>
                <a:lnTo>
                  <a:pt x="785" y="1028"/>
                </a:lnTo>
                <a:lnTo>
                  <a:pt x="778" y="1019"/>
                </a:lnTo>
                <a:lnTo>
                  <a:pt x="772" y="1008"/>
                </a:lnTo>
                <a:lnTo>
                  <a:pt x="768" y="996"/>
                </a:lnTo>
                <a:lnTo>
                  <a:pt x="763" y="982"/>
                </a:lnTo>
                <a:lnTo>
                  <a:pt x="757" y="958"/>
                </a:lnTo>
                <a:lnTo>
                  <a:pt x="751" y="936"/>
                </a:lnTo>
                <a:lnTo>
                  <a:pt x="751" y="936"/>
                </a:lnTo>
                <a:lnTo>
                  <a:pt x="745" y="915"/>
                </a:lnTo>
                <a:lnTo>
                  <a:pt x="740" y="890"/>
                </a:lnTo>
                <a:lnTo>
                  <a:pt x="734" y="861"/>
                </a:lnTo>
                <a:lnTo>
                  <a:pt x="734" y="861"/>
                </a:lnTo>
                <a:lnTo>
                  <a:pt x="735" y="860"/>
                </a:lnTo>
                <a:lnTo>
                  <a:pt x="739" y="853"/>
                </a:lnTo>
                <a:lnTo>
                  <a:pt x="743" y="842"/>
                </a:lnTo>
                <a:lnTo>
                  <a:pt x="745" y="825"/>
                </a:lnTo>
                <a:lnTo>
                  <a:pt x="745" y="825"/>
                </a:lnTo>
                <a:lnTo>
                  <a:pt x="747" y="807"/>
                </a:lnTo>
                <a:lnTo>
                  <a:pt x="747" y="791"/>
                </a:lnTo>
                <a:lnTo>
                  <a:pt x="749" y="775"/>
                </a:lnTo>
                <a:lnTo>
                  <a:pt x="749" y="775"/>
                </a:lnTo>
                <a:lnTo>
                  <a:pt x="774" y="777"/>
                </a:lnTo>
                <a:lnTo>
                  <a:pt x="797" y="778"/>
                </a:lnTo>
                <a:lnTo>
                  <a:pt x="817" y="782"/>
                </a:lnTo>
                <a:lnTo>
                  <a:pt x="817" y="782"/>
                </a:lnTo>
                <a:lnTo>
                  <a:pt x="838" y="785"/>
                </a:lnTo>
                <a:lnTo>
                  <a:pt x="861" y="790"/>
                </a:lnTo>
                <a:lnTo>
                  <a:pt x="886" y="794"/>
                </a:lnTo>
                <a:lnTo>
                  <a:pt x="900" y="795"/>
                </a:lnTo>
                <a:lnTo>
                  <a:pt x="912" y="795"/>
                </a:lnTo>
                <a:lnTo>
                  <a:pt x="912" y="795"/>
                </a:lnTo>
                <a:lnTo>
                  <a:pt x="932" y="795"/>
                </a:lnTo>
                <a:lnTo>
                  <a:pt x="947" y="796"/>
                </a:lnTo>
                <a:lnTo>
                  <a:pt x="956" y="797"/>
                </a:lnTo>
                <a:lnTo>
                  <a:pt x="961" y="801"/>
                </a:lnTo>
                <a:lnTo>
                  <a:pt x="961" y="801"/>
                </a:lnTo>
                <a:lnTo>
                  <a:pt x="983" y="818"/>
                </a:lnTo>
                <a:lnTo>
                  <a:pt x="997" y="831"/>
                </a:lnTo>
                <a:lnTo>
                  <a:pt x="1012" y="844"/>
                </a:lnTo>
                <a:lnTo>
                  <a:pt x="1012" y="844"/>
                </a:lnTo>
                <a:lnTo>
                  <a:pt x="1025" y="859"/>
                </a:lnTo>
                <a:lnTo>
                  <a:pt x="1042" y="876"/>
                </a:lnTo>
                <a:lnTo>
                  <a:pt x="1061" y="895"/>
                </a:lnTo>
                <a:lnTo>
                  <a:pt x="1087" y="917"/>
                </a:lnTo>
                <a:lnTo>
                  <a:pt x="1087" y="917"/>
                </a:lnTo>
                <a:lnTo>
                  <a:pt x="1130" y="953"/>
                </a:lnTo>
                <a:lnTo>
                  <a:pt x="1147" y="968"/>
                </a:lnTo>
                <a:lnTo>
                  <a:pt x="1147" y="936"/>
                </a:lnTo>
                <a:lnTo>
                  <a:pt x="1147" y="936"/>
                </a:lnTo>
                <a:lnTo>
                  <a:pt x="1153" y="944"/>
                </a:lnTo>
                <a:lnTo>
                  <a:pt x="1169" y="962"/>
                </a:lnTo>
                <a:lnTo>
                  <a:pt x="1180" y="971"/>
                </a:lnTo>
                <a:lnTo>
                  <a:pt x="1192" y="982"/>
                </a:lnTo>
                <a:lnTo>
                  <a:pt x="1204" y="992"/>
                </a:lnTo>
                <a:lnTo>
                  <a:pt x="1216" y="1000"/>
                </a:lnTo>
                <a:lnTo>
                  <a:pt x="1216" y="1000"/>
                </a:lnTo>
                <a:lnTo>
                  <a:pt x="1238" y="1011"/>
                </a:lnTo>
                <a:lnTo>
                  <a:pt x="1250" y="1017"/>
                </a:lnTo>
                <a:lnTo>
                  <a:pt x="1256" y="1020"/>
                </a:lnTo>
                <a:lnTo>
                  <a:pt x="1258" y="1020"/>
                </a:lnTo>
                <a:lnTo>
                  <a:pt x="1258" y="1020"/>
                </a:lnTo>
                <a:lnTo>
                  <a:pt x="1258" y="1015"/>
                </a:lnTo>
                <a:lnTo>
                  <a:pt x="1255" y="1004"/>
                </a:lnTo>
                <a:lnTo>
                  <a:pt x="1252" y="997"/>
                </a:lnTo>
                <a:lnTo>
                  <a:pt x="1247" y="988"/>
                </a:lnTo>
                <a:lnTo>
                  <a:pt x="1241" y="979"/>
                </a:lnTo>
                <a:lnTo>
                  <a:pt x="1233" y="970"/>
                </a:lnTo>
                <a:lnTo>
                  <a:pt x="1233" y="970"/>
                </a:lnTo>
                <a:lnTo>
                  <a:pt x="1224" y="961"/>
                </a:lnTo>
                <a:lnTo>
                  <a:pt x="1217" y="952"/>
                </a:lnTo>
                <a:lnTo>
                  <a:pt x="1206" y="938"/>
                </a:lnTo>
                <a:lnTo>
                  <a:pt x="1199" y="927"/>
                </a:lnTo>
                <a:lnTo>
                  <a:pt x="1197" y="923"/>
                </a:lnTo>
                <a:lnTo>
                  <a:pt x="1197" y="923"/>
                </a:lnTo>
                <a:lnTo>
                  <a:pt x="1228" y="938"/>
                </a:lnTo>
                <a:lnTo>
                  <a:pt x="1251" y="948"/>
                </a:lnTo>
                <a:lnTo>
                  <a:pt x="1261" y="952"/>
                </a:lnTo>
                <a:lnTo>
                  <a:pt x="1267" y="953"/>
                </a:lnTo>
                <a:lnTo>
                  <a:pt x="1267" y="953"/>
                </a:lnTo>
                <a:lnTo>
                  <a:pt x="1270" y="952"/>
                </a:lnTo>
                <a:lnTo>
                  <a:pt x="1274" y="951"/>
                </a:lnTo>
                <a:lnTo>
                  <a:pt x="1276" y="948"/>
                </a:lnTo>
                <a:lnTo>
                  <a:pt x="1279" y="945"/>
                </a:lnTo>
                <a:lnTo>
                  <a:pt x="1280" y="941"/>
                </a:lnTo>
                <a:lnTo>
                  <a:pt x="1280" y="938"/>
                </a:lnTo>
                <a:lnTo>
                  <a:pt x="1277" y="935"/>
                </a:lnTo>
                <a:lnTo>
                  <a:pt x="1275" y="934"/>
                </a:lnTo>
                <a:lnTo>
                  <a:pt x="1275" y="934"/>
                </a:lnTo>
                <a:lnTo>
                  <a:pt x="1269" y="931"/>
                </a:lnTo>
                <a:lnTo>
                  <a:pt x="1262" y="927"/>
                </a:lnTo>
                <a:lnTo>
                  <a:pt x="1241" y="912"/>
                </a:lnTo>
                <a:lnTo>
                  <a:pt x="1218" y="895"/>
                </a:lnTo>
                <a:lnTo>
                  <a:pt x="1200" y="878"/>
                </a:lnTo>
                <a:lnTo>
                  <a:pt x="1200" y="878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A2EEBDEB-5587-4F5D-B5B2-2E86627A90CA}"/>
              </a:ext>
            </a:extLst>
          </p:cNvPr>
          <p:cNvSpPr>
            <a:spLocks noEditPoints="1"/>
          </p:cNvSpPr>
          <p:nvPr/>
        </p:nvSpPr>
        <p:spPr bwMode="auto">
          <a:xfrm>
            <a:off x="6728682" y="3928853"/>
            <a:ext cx="2254321" cy="2382838"/>
          </a:xfrm>
          <a:custGeom>
            <a:avLst/>
            <a:gdLst>
              <a:gd name="T0" fmla="*/ 1196 w 1491"/>
              <a:gd name="T1" fmla="*/ 1 h 1576"/>
              <a:gd name="T2" fmla="*/ 1198 w 1491"/>
              <a:gd name="T3" fmla="*/ 36 h 1576"/>
              <a:gd name="T4" fmla="*/ 1187 w 1491"/>
              <a:gd name="T5" fmla="*/ 71 h 1576"/>
              <a:gd name="T6" fmla="*/ 1196 w 1491"/>
              <a:gd name="T7" fmla="*/ 159 h 1576"/>
              <a:gd name="T8" fmla="*/ 1169 w 1491"/>
              <a:gd name="T9" fmla="*/ 298 h 1576"/>
              <a:gd name="T10" fmla="*/ 1067 w 1491"/>
              <a:gd name="T11" fmla="*/ 440 h 1576"/>
              <a:gd name="T12" fmla="*/ 869 w 1491"/>
              <a:gd name="T13" fmla="*/ 406 h 1576"/>
              <a:gd name="T14" fmla="*/ 639 w 1491"/>
              <a:gd name="T15" fmla="*/ 268 h 1576"/>
              <a:gd name="T16" fmla="*/ 303 w 1491"/>
              <a:gd name="T17" fmla="*/ 412 h 1576"/>
              <a:gd name="T18" fmla="*/ 0 w 1491"/>
              <a:gd name="T19" fmla="*/ 624 h 1576"/>
              <a:gd name="T20" fmla="*/ 239 w 1491"/>
              <a:gd name="T21" fmla="*/ 515 h 1576"/>
              <a:gd name="T22" fmla="*/ 62 w 1491"/>
              <a:gd name="T23" fmla="*/ 683 h 1576"/>
              <a:gd name="T24" fmla="*/ 77 w 1491"/>
              <a:gd name="T25" fmla="*/ 793 h 1576"/>
              <a:gd name="T26" fmla="*/ 324 w 1491"/>
              <a:gd name="T27" fmla="*/ 635 h 1576"/>
              <a:gd name="T28" fmla="*/ 286 w 1491"/>
              <a:gd name="T29" fmla="*/ 802 h 1576"/>
              <a:gd name="T30" fmla="*/ 361 w 1491"/>
              <a:gd name="T31" fmla="*/ 782 h 1576"/>
              <a:gd name="T32" fmla="*/ 430 w 1491"/>
              <a:gd name="T33" fmla="*/ 759 h 1576"/>
              <a:gd name="T34" fmla="*/ 445 w 1491"/>
              <a:gd name="T35" fmla="*/ 788 h 1576"/>
              <a:gd name="T36" fmla="*/ 525 w 1491"/>
              <a:gd name="T37" fmla="*/ 728 h 1576"/>
              <a:gd name="T38" fmla="*/ 586 w 1491"/>
              <a:gd name="T39" fmla="*/ 701 h 1576"/>
              <a:gd name="T40" fmla="*/ 630 w 1491"/>
              <a:gd name="T41" fmla="*/ 721 h 1576"/>
              <a:gd name="T42" fmla="*/ 631 w 1491"/>
              <a:gd name="T43" fmla="*/ 791 h 1576"/>
              <a:gd name="T44" fmla="*/ 659 w 1491"/>
              <a:gd name="T45" fmla="*/ 812 h 1576"/>
              <a:gd name="T46" fmla="*/ 694 w 1491"/>
              <a:gd name="T47" fmla="*/ 814 h 1576"/>
              <a:gd name="T48" fmla="*/ 739 w 1491"/>
              <a:gd name="T49" fmla="*/ 805 h 1576"/>
              <a:gd name="T50" fmla="*/ 726 w 1491"/>
              <a:gd name="T51" fmla="*/ 843 h 1576"/>
              <a:gd name="T52" fmla="*/ 804 w 1491"/>
              <a:gd name="T53" fmla="*/ 871 h 1576"/>
              <a:gd name="T54" fmla="*/ 728 w 1491"/>
              <a:gd name="T55" fmla="*/ 1011 h 1576"/>
              <a:gd name="T56" fmla="*/ 828 w 1491"/>
              <a:gd name="T57" fmla="*/ 982 h 1576"/>
              <a:gd name="T58" fmla="*/ 846 w 1491"/>
              <a:gd name="T59" fmla="*/ 1000 h 1576"/>
              <a:gd name="T60" fmla="*/ 937 w 1491"/>
              <a:gd name="T61" fmla="*/ 967 h 1576"/>
              <a:gd name="T62" fmla="*/ 945 w 1491"/>
              <a:gd name="T63" fmla="*/ 1224 h 1576"/>
              <a:gd name="T64" fmla="*/ 948 w 1491"/>
              <a:gd name="T65" fmla="*/ 1473 h 1576"/>
              <a:gd name="T66" fmla="*/ 918 w 1491"/>
              <a:gd name="T67" fmla="*/ 1520 h 1576"/>
              <a:gd name="T68" fmla="*/ 991 w 1491"/>
              <a:gd name="T69" fmla="*/ 1530 h 1576"/>
              <a:gd name="T70" fmla="*/ 1012 w 1491"/>
              <a:gd name="T71" fmla="*/ 1521 h 1576"/>
              <a:gd name="T72" fmla="*/ 1100 w 1491"/>
              <a:gd name="T73" fmla="*/ 1466 h 1576"/>
              <a:gd name="T74" fmla="*/ 1207 w 1491"/>
              <a:gd name="T75" fmla="*/ 1468 h 1576"/>
              <a:gd name="T76" fmla="*/ 1222 w 1491"/>
              <a:gd name="T77" fmla="*/ 1440 h 1576"/>
              <a:gd name="T78" fmla="*/ 1136 w 1491"/>
              <a:gd name="T79" fmla="*/ 1284 h 1576"/>
              <a:gd name="T80" fmla="*/ 1129 w 1491"/>
              <a:gd name="T81" fmla="*/ 1141 h 1576"/>
              <a:gd name="T82" fmla="*/ 1147 w 1491"/>
              <a:gd name="T83" fmla="*/ 851 h 1576"/>
              <a:gd name="T84" fmla="*/ 1265 w 1491"/>
              <a:gd name="T85" fmla="*/ 687 h 1576"/>
              <a:gd name="T86" fmla="*/ 1259 w 1491"/>
              <a:gd name="T87" fmla="*/ 831 h 1576"/>
              <a:gd name="T88" fmla="*/ 1295 w 1491"/>
              <a:gd name="T89" fmla="*/ 843 h 1576"/>
              <a:gd name="T90" fmla="*/ 1352 w 1491"/>
              <a:gd name="T91" fmla="*/ 806 h 1576"/>
              <a:gd name="T92" fmla="*/ 1450 w 1491"/>
              <a:gd name="T93" fmla="*/ 520 h 1576"/>
              <a:gd name="T94" fmla="*/ 1440 w 1491"/>
              <a:gd name="T95" fmla="*/ 422 h 1576"/>
              <a:gd name="T96" fmla="*/ 1297 w 1491"/>
              <a:gd name="T97" fmla="*/ 365 h 1576"/>
              <a:gd name="T98" fmla="*/ 1426 w 1491"/>
              <a:gd name="T99" fmla="*/ 409 h 1576"/>
              <a:gd name="T100" fmla="*/ 1448 w 1491"/>
              <a:gd name="T101" fmla="*/ 271 h 1576"/>
              <a:gd name="T102" fmla="*/ 1413 w 1491"/>
              <a:gd name="T103" fmla="*/ 159 h 1576"/>
              <a:gd name="T104" fmla="*/ 1408 w 1491"/>
              <a:gd name="T105" fmla="*/ 84 h 1576"/>
              <a:gd name="T106" fmla="*/ 995 w 1491"/>
              <a:gd name="T107" fmla="*/ 929 h 1576"/>
              <a:gd name="T108" fmla="*/ 1052 w 1491"/>
              <a:gd name="T109" fmla="*/ 937 h 1576"/>
              <a:gd name="T110" fmla="*/ 1112 w 1491"/>
              <a:gd name="T111" fmla="*/ 1064 h 1576"/>
              <a:gd name="T112" fmla="*/ 1101 w 1491"/>
              <a:gd name="T113" fmla="*/ 1183 h 1576"/>
              <a:gd name="T114" fmla="*/ 1122 w 1491"/>
              <a:gd name="T115" fmla="*/ 1432 h 1576"/>
              <a:gd name="T116" fmla="*/ 1090 w 1491"/>
              <a:gd name="T117" fmla="*/ 1451 h 1576"/>
              <a:gd name="T118" fmla="*/ 1036 w 1491"/>
              <a:gd name="T119" fmla="*/ 1450 h 1576"/>
              <a:gd name="T120" fmla="*/ 980 w 1491"/>
              <a:gd name="T121" fmla="*/ 1259 h 1576"/>
              <a:gd name="T122" fmla="*/ 992 w 1491"/>
              <a:gd name="T123" fmla="*/ 1201 h 1576"/>
              <a:gd name="T124" fmla="*/ 1001 w 1491"/>
              <a:gd name="T125" fmla="*/ 1501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91" h="1576">
                <a:moveTo>
                  <a:pt x="1299" y="46"/>
                </a:moveTo>
                <a:lnTo>
                  <a:pt x="1263" y="37"/>
                </a:lnTo>
                <a:lnTo>
                  <a:pt x="1263" y="37"/>
                </a:lnTo>
                <a:lnTo>
                  <a:pt x="1252" y="29"/>
                </a:lnTo>
                <a:lnTo>
                  <a:pt x="1240" y="19"/>
                </a:lnTo>
                <a:lnTo>
                  <a:pt x="1224" y="9"/>
                </a:lnTo>
                <a:lnTo>
                  <a:pt x="1224" y="9"/>
                </a:lnTo>
                <a:lnTo>
                  <a:pt x="1211" y="3"/>
                </a:lnTo>
                <a:lnTo>
                  <a:pt x="1201" y="0"/>
                </a:lnTo>
                <a:lnTo>
                  <a:pt x="1196" y="0"/>
                </a:lnTo>
                <a:lnTo>
                  <a:pt x="1196" y="1"/>
                </a:lnTo>
                <a:lnTo>
                  <a:pt x="1196" y="1"/>
                </a:lnTo>
                <a:lnTo>
                  <a:pt x="1196" y="1"/>
                </a:lnTo>
                <a:lnTo>
                  <a:pt x="1208" y="13"/>
                </a:lnTo>
                <a:lnTo>
                  <a:pt x="1219" y="24"/>
                </a:lnTo>
                <a:lnTo>
                  <a:pt x="1219" y="24"/>
                </a:lnTo>
                <a:lnTo>
                  <a:pt x="1189" y="14"/>
                </a:lnTo>
                <a:lnTo>
                  <a:pt x="1171" y="11"/>
                </a:lnTo>
                <a:lnTo>
                  <a:pt x="1167" y="11"/>
                </a:lnTo>
                <a:lnTo>
                  <a:pt x="1167" y="11"/>
                </a:lnTo>
                <a:lnTo>
                  <a:pt x="1169" y="12"/>
                </a:lnTo>
                <a:lnTo>
                  <a:pt x="1169" y="12"/>
                </a:lnTo>
                <a:lnTo>
                  <a:pt x="1182" y="23"/>
                </a:lnTo>
                <a:lnTo>
                  <a:pt x="1198" y="36"/>
                </a:lnTo>
                <a:lnTo>
                  <a:pt x="1213" y="52"/>
                </a:lnTo>
                <a:lnTo>
                  <a:pt x="1213" y="52"/>
                </a:lnTo>
                <a:lnTo>
                  <a:pt x="1201" y="53"/>
                </a:lnTo>
                <a:lnTo>
                  <a:pt x="1180" y="60"/>
                </a:lnTo>
                <a:lnTo>
                  <a:pt x="1159" y="66"/>
                </a:lnTo>
                <a:lnTo>
                  <a:pt x="1154" y="68"/>
                </a:lnTo>
                <a:lnTo>
                  <a:pt x="1154" y="68"/>
                </a:lnTo>
                <a:lnTo>
                  <a:pt x="1155" y="68"/>
                </a:lnTo>
                <a:lnTo>
                  <a:pt x="1155" y="68"/>
                </a:lnTo>
                <a:lnTo>
                  <a:pt x="1161" y="68"/>
                </a:lnTo>
                <a:lnTo>
                  <a:pt x="1169" y="69"/>
                </a:lnTo>
                <a:lnTo>
                  <a:pt x="1187" y="71"/>
                </a:lnTo>
                <a:lnTo>
                  <a:pt x="1211" y="76"/>
                </a:lnTo>
                <a:lnTo>
                  <a:pt x="1211" y="76"/>
                </a:lnTo>
                <a:lnTo>
                  <a:pt x="1210" y="77"/>
                </a:lnTo>
                <a:lnTo>
                  <a:pt x="1207" y="81"/>
                </a:lnTo>
                <a:lnTo>
                  <a:pt x="1204" y="88"/>
                </a:lnTo>
                <a:lnTo>
                  <a:pt x="1200" y="101"/>
                </a:lnTo>
                <a:lnTo>
                  <a:pt x="1200" y="101"/>
                </a:lnTo>
                <a:lnTo>
                  <a:pt x="1199" y="110"/>
                </a:lnTo>
                <a:lnTo>
                  <a:pt x="1198" y="120"/>
                </a:lnTo>
                <a:lnTo>
                  <a:pt x="1198" y="141"/>
                </a:lnTo>
                <a:lnTo>
                  <a:pt x="1198" y="151"/>
                </a:lnTo>
                <a:lnTo>
                  <a:pt x="1196" y="159"/>
                </a:lnTo>
                <a:lnTo>
                  <a:pt x="1194" y="167"/>
                </a:lnTo>
                <a:lnTo>
                  <a:pt x="1192" y="170"/>
                </a:lnTo>
                <a:lnTo>
                  <a:pt x="1192" y="170"/>
                </a:lnTo>
                <a:lnTo>
                  <a:pt x="1184" y="176"/>
                </a:lnTo>
                <a:lnTo>
                  <a:pt x="1177" y="181"/>
                </a:lnTo>
                <a:lnTo>
                  <a:pt x="1169" y="185"/>
                </a:lnTo>
                <a:lnTo>
                  <a:pt x="1188" y="185"/>
                </a:lnTo>
                <a:lnTo>
                  <a:pt x="1196" y="198"/>
                </a:lnTo>
                <a:lnTo>
                  <a:pt x="1196" y="198"/>
                </a:lnTo>
                <a:lnTo>
                  <a:pt x="1187" y="239"/>
                </a:lnTo>
                <a:lnTo>
                  <a:pt x="1175" y="278"/>
                </a:lnTo>
                <a:lnTo>
                  <a:pt x="1169" y="298"/>
                </a:lnTo>
                <a:lnTo>
                  <a:pt x="1161" y="318"/>
                </a:lnTo>
                <a:lnTo>
                  <a:pt x="1161" y="318"/>
                </a:lnTo>
                <a:lnTo>
                  <a:pt x="1145" y="357"/>
                </a:lnTo>
                <a:lnTo>
                  <a:pt x="1136" y="376"/>
                </a:lnTo>
                <a:lnTo>
                  <a:pt x="1125" y="394"/>
                </a:lnTo>
                <a:lnTo>
                  <a:pt x="1113" y="410"/>
                </a:lnTo>
                <a:lnTo>
                  <a:pt x="1107" y="417"/>
                </a:lnTo>
                <a:lnTo>
                  <a:pt x="1100" y="423"/>
                </a:lnTo>
                <a:lnTo>
                  <a:pt x="1093" y="429"/>
                </a:lnTo>
                <a:lnTo>
                  <a:pt x="1084" y="434"/>
                </a:lnTo>
                <a:lnTo>
                  <a:pt x="1076" y="438"/>
                </a:lnTo>
                <a:lnTo>
                  <a:pt x="1067" y="440"/>
                </a:lnTo>
                <a:lnTo>
                  <a:pt x="1067" y="440"/>
                </a:lnTo>
                <a:lnTo>
                  <a:pt x="1056" y="442"/>
                </a:lnTo>
                <a:lnTo>
                  <a:pt x="1044" y="444"/>
                </a:lnTo>
                <a:lnTo>
                  <a:pt x="1031" y="444"/>
                </a:lnTo>
                <a:lnTo>
                  <a:pt x="1018" y="444"/>
                </a:lnTo>
                <a:lnTo>
                  <a:pt x="986" y="441"/>
                </a:lnTo>
                <a:lnTo>
                  <a:pt x="955" y="436"/>
                </a:lnTo>
                <a:lnTo>
                  <a:pt x="924" y="428"/>
                </a:lnTo>
                <a:lnTo>
                  <a:pt x="909" y="424"/>
                </a:lnTo>
                <a:lnTo>
                  <a:pt x="895" y="418"/>
                </a:lnTo>
                <a:lnTo>
                  <a:pt x="881" y="413"/>
                </a:lnTo>
                <a:lnTo>
                  <a:pt x="869" y="406"/>
                </a:lnTo>
                <a:lnTo>
                  <a:pt x="860" y="400"/>
                </a:lnTo>
                <a:lnTo>
                  <a:pt x="851" y="393"/>
                </a:lnTo>
                <a:lnTo>
                  <a:pt x="851" y="393"/>
                </a:lnTo>
                <a:lnTo>
                  <a:pt x="831" y="376"/>
                </a:lnTo>
                <a:lnTo>
                  <a:pt x="805" y="357"/>
                </a:lnTo>
                <a:lnTo>
                  <a:pt x="774" y="335"/>
                </a:lnTo>
                <a:lnTo>
                  <a:pt x="740" y="313"/>
                </a:lnTo>
                <a:lnTo>
                  <a:pt x="705" y="294"/>
                </a:lnTo>
                <a:lnTo>
                  <a:pt x="688" y="286"/>
                </a:lnTo>
                <a:lnTo>
                  <a:pt x="671" y="279"/>
                </a:lnTo>
                <a:lnTo>
                  <a:pt x="654" y="273"/>
                </a:lnTo>
                <a:lnTo>
                  <a:pt x="639" y="268"/>
                </a:lnTo>
                <a:lnTo>
                  <a:pt x="623" y="266"/>
                </a:lnTo>
                <a:lnTo>
                  <a:pt x="610" y="266"/>
                </a:lnTo>
                <a:lnTo>
                  <a:pt x="610" y="266"/>
                </a:lnTo>
                <a:lnTo>
                  <a:pt x="595" y="267"/>
                </a:lnTo>
                <a:lnTo>
                  <a:pt x="576" y="272"/>
                </a:lnTo>
                <a:lnTo>
                  <a:pt x="555" y="280"/>
                </a:lnTo>
                <a:lnTo>
                  <a:pt x="531" y="290"/>
                </a:lnTo>
                <a:lnTo>
                  <a:pt x="505" y="302"/>
                </a:lnTo>
                <a:lnTo>
                  <a:pt x="477" y="315"/>
                </a:lnTo>
                <a:lnTo>
                  <a:pt x="419" y="347"/>
                </a:lnTo>
                <a:lnTo>
                  <a:pt x="360" y="380"/>
                </a:lnTo>
                <a:lnTo>
                  <a:pt x="303" y="412"/>
                </a:lnTo>
                <a:lnTo>
                  <a:pt x="214" y="465"/>
                </a:lnTo>
                <a:lnTo>
                  <a:pt x="214" y="465"/>
                </a:lnTo>
                <a:lnTo>
                  <a:pt x="177" y="487"/>
                </a:lnTo>
                <a:lnTo>
                  <a:pt x="139" y="513"/>
                </a:lnTo>
                <a:lnTo>
                  <a:pt x="99" y="539"/>
                </a:lnTo>
                <a:lnTo>
                  <a:pt x="63" y="566"/>
                </a:lnTo>
                <a:lnTo>
                  <a:pt x="33" y="589"/>
                </a:lnTo>
                <a:lnTo>
                  <a:pt x="21" y="600"/>
                </a:lnTo>
                <a:lnTo>
                  <a:pt x="11" y="608"/>
                </a:lnTo>
                <a:lnTo>
                  <a:pt x="4" y="617"/>
                </a:lnTo>
                <a:lnTo>
                  <a:pt x="1" y="621"/>
                </a:lnTo>
                <a:lnTo>
                  <a:pt x="0" y="624"/>
                </a:lnTo>
                <a:lnTo>
                  <a:pt x="1" y="625"/>
                </a:lnTo>
                <a:lnTo>
                  <a:pt x="4" y="626"/>
                </a:lnTo>
                <a:lnTo>
                  <a:pt x="6" y="626"/>
                </a:lnTo>
                <a:lnTo>
                  <a:pt x="6" y="626"/>
                </a:lnTo>
                <a:lnTo>
                  <a:pt x="14" y="625"/>
                </a:lnTo>
                <a:lnTo>
                  <a:pt x="27" y="621"/>
                </a:lnTo>
                <a:lnTo>
                  <a:pt x="58" y="609"/>
                </a:lnTo>
                <a:lnTo>
                  <a:pt x="95" y="591"/>
                </a:lnTo>
                <a:lnTo>
                  <a:pt x="135" y="571"/>
                </a:lnTo>
                <a:lnTo>
                  <a:pt x="208" y="533"/>
                </a:lnTo>
                <a:lnTo>
                  <a:pt x="239" y="515"/>
                </a:lnTo>
                <a:lnTo>
                  <a:pt x="239" y="515"/>
                </a:lnTo>
                <a:lnTo>
                  <a:pt x="204" y="543"/>
                </a:lnTo>
                <a:lnTo>
                  <a:pt x="130" y="603"/>
                </a:lnTo>
                <a:lnTo>
                  <a:pt x="92" y="636"/>
                </a:lnTo>
                <a:lnTo>
                  <a:pt x="60" y="664"/>
                </a:lnTo>
                <a:lnTo>
                  <a:pt x="50" y="675"/>
                </a:lnTo>
                <a:lnTo>
                  <a:pt x="42" y="683"/>
                </a:lnTo>
                <a:lnTo>
                  <a:pt x="40" y="688"/>
                </a:lnTo>
                <a:lnTo>
                  <a:pt x="40" y="690"/>
                </a:lnTo>
                <a:lnTo>
                  <a:pt x="42" y="690"/>
                </a:lnTo>
                <a:lnTo>
                  <a:pt x="42" y="690"/>
                </a:lnTo>
                <a:lnTo>
                  <a:pt x="50" y="688"/>
                </a:lnTo>
                <a:lnTo>
                  <a:pt x="62" y="683"/>
                </a:lnTo>
                <a:lnTo>
                  <a:pt x="94" y="667"/>
                </a:lnTo>
                <a:lnTo>
                  <a:pt x="138" y="644"/>
                </a:lnTo>
                <a:lnTo>
                  <a:pt x="184" y="618"/>
                </a:lnTo>
                <a:lnTo>
                  <a:pt x="268" y="568"/>
                </a:lnTo>
                <a:lnTo>
                  <a:pt x="305" y="545"/>
                </a:lnTo>
                <a:lnTo>
                  <a:pt x="305" y="545"/>
                </a:lnTo>
                <a:lnTo>
                  <a:pt x="263" y="589"/>
                </a:lnTo>
                <a:lnTo>
                  <a:pt x="176" y="681"/>
                </a:lnTo>
                <a:lnTo>
                  <a:pt x="132" y="728"/>
                </a:lnTo>
                <a:lnTo>
                  <a:pt x="97" y="768"/>
                </a:lnTo>
                <a:lnTo>
                  <a:pt x="85" y="782"/>
                </a:lnTo>
                <a:lnTo>
                  <a:pt x="77" y="793"/>
                </a:lnTo>
                <a:lnTo>
                  <a:pt x="76" y="796"/>
                </a:lnTo>
                <a:lnTo>
                  <a:pt x="76" y="798"/>
                </a:lnTo>
                <a:lnTo>
                  <a:pt x="77" y="798"/>
                </a:lnTo>
                <a:lnTo>
                  <a:pt x="81" y="796"/>
                </a:lnTo>
                <a:lnTo>
                  <a:pt x="81" y="796"/>
                </a:lnTo>
                <a:lnTo>
                  <a:pt x="105" y="779"/>
                </a:lnTo>
                <a:lnTo>
                  <a:pt x="142" y="750"/>
                </a:lnTo>
                <a:lnTo>
                  <a:pt x="235" y="676"/>
                </a:lnTo>
                <a:lnTo>
                  <a:pt x="320" y="607"/>
                </a:lnTo>
                <a:lnTo>
                  <a:pt x="355" y="579"/>
                </a:lnTo>
                <a:lnTo>
                  <a:pt x="355" y="579"/>
                </a:lnTo>
                <a:lnTo>
                  <a:pt x="324" y="635"/>
                </a:lnTo>
                <a:lnTo>
                  <a:pt x="260" y="750"/>
                </a:lnTo>
                <a:lnTo>
                  <a:pt x="199" y="861"/>
                </a:lnTo>
                <a:lnTo>
                  <a:pt x="182" y="894"/>
                </a:lnTo>
                <a:lnTo>
                  <a:pt x="180" y="901"/>
                </a:lnTo>
                <a:lnTo>
                  <a:pt x="179" y="902"/>
                </a:lnTo>
                <a:lnTo>
                  <a:pt x="180" y="902"/>
                </a:lnTo>
                <a:lnTo>
                  <a:pt x="180" y="902"/>
                </a:lnTo>
                <a:lnTo>
                  <a:pt x="245" y="829"/>
                </a:lnTo>
                <a:lnTo>
                  <a:pt x="297" y="774"/>
                </a:lnTo>
                <a:lnTo>
                  <a:pt x="297" y="774"/>
                </a:lnTo>
                <a:lnTo>
                  <a:pt x="293" y="782"/>
                </a:lnTo>
                <a:lnTo>
                  <a:pt x="286" y="802"/>
                </a:lnTo>
                <a:lnTo>
                  <a:pt x="283" y="812"/>
                </a:lnTo>
                <a:lnTo>
                  <a:pt x="281" y="821"/>
                </a:lnTo>
                <a:lnTo>
                  <a:pt x="281" y="823"/>
                </a:lnTo>
                <a:lnTo>
                  <a:pt x="283" y="826"/>
                </a:lnTo>
                <a:lnTo>
                  <a:pt x="284" y="827"/>
                </a:lnTo>
                <a:lnTo>
                  <a:pt x="286" y="826"/>
                </a:lnTo>
                <a:lnTo>
                  <a:pt x="286" y="826"/>
                </a:lnTo>
                <a:lnTo>
                  <a:pt x="303" y="816"/>
                </a:lnTo>
                <a:lnTo>
                  <a:pt x="328" y="802"/>
                </a:lnTo>
                <a:lnTo>
                  <a:pt x="350" y="787"/>
                </a:lnTo>
                <a:lnTo>
                  <a:pt x="357" y="782"/>
                </a:lnTo>
                <a:lnTo>
                  <a:pt x="361" y="782"/>
                </a:lnTo>
                <a:lnTo>
                  <a:pt x="361" y="782"/>
                </a:lnTo>
                <a:lnTo>
                  <a:pt x="357" y="786"/>
                </a:lnTo>
                <a:lnTo>
                  <a:pt x="354" y="793"/>
                </a:lnTo>
                <a:lnTo>
                  <a:pt x="354" y="796"/>
                </a:lnTo>
                <a:lnTo>
                  <a:pt x="355" y="798"/>
                </a:lnTo>
                <a:lnTo>
                  <a:pt x="359" y="798"/>
                </a:lnTo>
                <a:lnTo>
                  <a:pt x="366" y="796"/>
                </a:lnTo>
                <a:lnTo>
                  <a:pt x="366" y="796"/>
                </a:lnTo>
                <a:lnTo>
                  <a:pt x="375" y="792"/>
                </a:lnTo>
                <a:lnTo>
                  <a:pt x="386" y="787"/>
                </a:lnTo>
                <a:lnTo>
                  <a:pt x="407" y="775"/>
                </a:lnTo>
                <a:lnTo>
                  <a:pt x="430" y="759"/>
                </a:lnTo>
                <a:lnTo>
                  <a:pt x="430" y="759"/>
                </a:lnTo>
                <a:lnTo>
                  <a:pt x="427" y="765"/>
                </a:lnTo>
                <a:lnTo>
                  <a:pt x="424" y="777"/>
                </a:lnTo>
                <a:lnTo>
                  <a:pt x="423" y="783"/>
                </a:lnTo>
                <a:lnTo>
                  <a:pt x="424" y="788"/>
                </a:lnTo>
                <a:lnTo>
                  <a:pt x="425" y="790"/>
                </a:lnTo>
                <a:lnTo>
                  <a:pt x="426" y="791"/>
                </a:lnTo>
                <a:lnTo>
                  <a:pt x="430" y="791"/>
                </a:lnTo>
                <a:lnTo>
                  <a:pt x="432" y="791"/>
                </a:lnTo>
                <a:lnTo>
                  <a:pt x="432" y="791"/>
                </a:lnTo>
                <a:lnTo>
                  <a:pt x="439" y="790"/>
                </a:lnTo>
                <a:lnTo>
                  <a:pt x="445" y="788"/>
                </a:lnTo>
                <a:lnTo>
                  <a:pt x="455" y="788"/>
                </a:lnTo>
                <a:lnTo>
                  <a:pt x="461" y="786"/>
                </a:lnTo>
                <a:lnTo>
                  <a:pt x="467" y="783"/>
                </a:lnTo>
                <a:lnTo>
                  <a:pt x="473" y="777"/>
                </a:lnTo>
                <a:lnTo>
                  <a:pt x="482" y="768"/>
                </a:lnTo>
                <a:lnTo>
                  <a:pt x="482" y="768"/>
                </a:lnTo>
                <a:lnTo>
                  <a:pt x="518" y="725"/>
                </a:lnTo>
                <a:lnTo>
                  <a:pt x="535" y="704"/>
                </a:lnTo>
                <a:lnTo>
                  <a:pt x="535" y="704"/>
                </a:lnTo>
                <a:lnTo>
                  <a:pt x="532" y="710"/>
                </a:lnTo>
                <a:lnTo>
                  <a:pt x="526" y="722"/>
                </a:lnTo>
                <a:lnTo>
                  <a:pt x="525" y="728"/>
                </a:lnTo>
                <a:lnTo>
                  <a:pt x="524" y="734"/>
                </a:lnTo>
                <a:lnTo>
                  <a:pt x="525" y="735"/>
                </a:lnTo>
                <a:lnTo>
                  <a:pt x="525" y="736"/>
                </a:lnTo>
                <a:lnTo>
                  <a:pt x="528" y="738"/>
                </a:lnTo>
                <a:lnTo>
                  <a:pt x="529" y="738"/>
                </a:lnTo>
                <a:lnTo>
                  <a:pt x="529" y="738"/>
                </a:lnTo>
                <a:lnTo>
                  <a:pt x="536" y="735"/>
                </a:lnTo>
                <a:lnTo>
                  <a:pt x="544" y="730"/>
                </a:lnTo>
                <a:lnTo>
                  <a:pt x="564" y="716"/>
                </a:lnTo>
                <a:lnTo>
                  <a:pt x="588" y="696"/>
                </a:lnTo>
                <a:lnTo>
                  <a:pt x="588" y="696"/>
                </a:lnTo>
                <a:lnTo>
                  <a:pt x="586" y="701"/>
                </a:lnTo>
                <a:lnTo>
                  <a:pt x="583" y="713"/>
                </a:lnTo>
                <a:lnTo>
                  <a:pt x="583" y="721"/>
                </a:lnTo>
                <a:lnTo>
                  <a:pt x="584" y="727"/>
                </a:lnTo>
                <a:lnTo>
                  <a:pt x="586" y="729"/>
                </a:lnTo>
                <a:lnTo>
                  <a:pt x="588" y="730"/>
                </a:lnTo>
                <a:lnTo>
                  <a:pt x="590" y="731"/>
                </a:lnTo>
                <a:lnTo>
                  <a:pt x="593" y="731"/>
                </a:lnTo>
                <a:lnTo>
                  <a:pt x="593" y="731"/>
                </a:lnTo>
                <a:lnTo>
                  <a:pt x="600" y="731"/>
                </a:lnTo>
                <a:lnTo>
                  <a:pt x="607" y="729"/>
                </a:lnTo>
                <a:lnTo>
                  <a:pt x="621" y="724"/>
                </a:lnTo>
                <a:lnTo>
                  <a:pt x="630" y="721"/>
                </a:lnTo>
                <a:lnTo>
                  <a:pt x="633" y="721"/>
                </a:lnTo>
                <a:lnTo>
                  <a:pt x="631" y="724"/>
                </a:lnTo>
                <a:lnTo>
                  <a:pt x="631" y="724"/>
                </a:lnTo>
                <a:lnTo>
                  <a:pt x="630" y="730"/>
                </a:lnTo>
                <a:lnTo>
                  <a:pt x="629" y="741"/>
                </a:lnTo>
                <a:lnTo>
                  <a:pt x="627" y="767"/>
                </a:lnTo>
                <a:lnTo>
                  <a:pt x="627" y="779"/>
                </a:lnTo>
                <a:lnTo>
                  <a:pt x="628" y="787"/>
                </a:lnTo>
                <a:lnTo>
                  <a:pt x="629" y="792"/>
                </a:lnTo>
                <a:lnTo>
                  <a:pt x="630" y="792"/>
                </a:lnTo>
                <a:lnTo>
                  <a:pt x="631" y="791"/>
                </a:lnTo>
                <a:lnTo>
                  <a:pt x="631" y="791"/>
                </a:lnTo>
                <a:lnTo>
                  <a:pt x="639" y="780"/>
                </a:lnTo>
                <a:lnTo>
                  <a:pt x="646" y="770"/>
                </a:lnTo>
                <a:lnTo>
                  <a:pt x="654" y="759"/>
                </a:lnTo>
                <a:lnTo>
                  <a:pt x="654" y="759"/>
                </a:lnTo>
                <a:lnTo>
                  <a:pt x="653" y="768"/>
                </a:lnTo>
                <a:lnTo>
                  <a:pt x="651" y="786"/>
                </a:lnTo>
                <a:lnTo>
                  <a:pt x="651" y="796"/>
                </a:lnTo>
                <a:lnTo>
                  <a:pt x="652" y="804"/>
                </a:lnTo>
                <a:lnTo>
                  <a:pt x="653" y="808"/>
                </a:lnTo>
                <a:lnTo>
                  <a:pt x="654" y="810"/>
                </a:lnTo>
                <a:lnTo>
                  <a:pt x="657" y="812"/>
                </a:lnTo>
                <a:lnTo>
                  <a:pt x="659" y="812"/>
                </a:lnTo>
                <a:lnTo>
                  <a:pt x="659" y="812"/>
                </a:lnTo>
                <a:lnTo>
                  <a:pt x="665" y="811"/>
                </a:lnTo>
                <a:lnTo>
                  <a:pt x="672" y="808"/>
                </a:lnTo>
                <a:lnTo>
                  <a:pt x="680" y="803"/>
                </a:lnTo>
                <a:lnTo>
                  <a:pt x="687" y="797"/>
                </a:lnTo>
                <a:lnTo>
                  <a:pt x="698" y="787"/>
                </a:lnTo>
                <a:lnTo>
                  <a:pt x="700" y="785"/>
                </a:lnTo>
                <a:lnTo>
                  <a:pt x="701" y="785"/>
                </a:lnTo>
                <a:lnTo>
                  <a:pt x="701" y="785"/>
                </a:lnTo>
                <a:lnTo>
                  <a:pt x="701" y="785"/>
                </a:lnTo>
                <a:lnTo>
                  <a:pt x="698" y="796"/>
                </a:lnTo>
                <a:lnTo>
                  <a:pt x="694" y="814"/>
                </a:lnTo>
                <a:lnTo>
                  <a:pt x="693" y="822"/>
                </a:lnTo>
                <a:lnTo>
                  <a:pt x="693" y="828"/>
                </a:lnTo>
                <a:lnTo>
                  <a:pt x="694" y="829"/>
                </a:lnTo>
                <a:lnTo>
                  <a:pt x="695" y="829"/>
                </a:lnTo>
                <a:lnTo>
                  <a:pt x="698" y="829"/>
                </a:lnTo>
                <a:lnTo>
                  <a:pt x="701" y="826"/>
                </a:lnTo>
                <a:lnTo>
                  <a:pt x="701" y="826"/>
                </a:lnTo>
                <a:lnTo>
                  <a:pt x="709" y="820"/>
                </a:lnTo>
                <a:lnTo>
                  <a:pt x="715" y="815"/>
                </a:lnTo>
                <a:lnTo>
                  <a:pt x="728" y="809"/>
                </a:lnTo>
                <a:lnTo>
                  <a:pt x="736" y="805"/>
                </a:lnTo>
                <a:lnTo>
                  <a:pt x="739" y="805"/>
                </a:lnTo>
                <a:lnTo>
                  <a:pt x="738" y="806"/>
                </a:lnTo>
                <a:lnTo>
                  <a:pt x="738" y="806"/>
                </a:lnTo>
                <a:lnTo>
                  <a:pt x="734" y="810"/>
                </a:lnTo>
                <a:lnTo>
                  <a:pt x="730" y="815"/>
                </a:lnTo>
                <a:lnTo>
                  <a:pt x="723" y="829"/>
                </a:lnTo>
                <a:lnTo>
                  <a:pt x="721" y="835"/>
                </a:lnTo>
                <a:lnTo>
                  <a:pt x="721" y="842"/>
                </a:lnTo>
                <a:lnTo>
                  <a:pt x="721" y="843"/>
                </a:lnTo>
                <a:lnTo>
                  <a:pt x="722" y="844"/>
                </a:lnTo>
                <a:lnTo>
                  <a:pt x="723" y="844"/>
                </a:lnTo>
                <a:lnTo>
                  <a:pt x="726" y="843"/>
                </a:lnTo>
                <a:lnTo>
                  <a:pt x="726" y="843"/>
                </a:lnTo>
                <a:lnTo>
                  <a:pt x="776" y="817"/>
                </a:lnTo>
                <a:lnTo>
                  <a:pt x="815" y="796"/>
                </a:lnTo>
                <a:lnTo>
                  <a:pt x="815" y="796"/>
                </a:lnTo>
                <a:lnTo>
                  <a:pt x="805" y="833"/>
                </a:lnTo>
                <a:lnTo>
                  <a:pt x="799" y="857"/>
                </a:lnTo>
                <a:lnTo>
                  <a:pt x="798" y="866"/>
                </a:lnTo>
                <a:lnTo>
                  <a:pt x="798" y="866"/>
                </a:lnTo>
                <a:lnTo>
                  <a:pt x="799" y="863"/>
                </a:lnTo>
                <a:lnTo>
                  <a:pt x="800" y="863"/>
                </a:lnTo>
                <a:lnTo>
                  <a:pt x="803" y="865"/>
                </a:lnTo>
                <a:lnTo>
                  <a:pt x="803" y="867"/>
                </a:lnTo>
                <a:lnTo>
                  <a:pt x="804" y="871"/>
                </a:lnTo>
                <a:lnTo>
                  <a:pt x="803" y="877"/>
                </a:lnTo>
                <a:lnTo>
                  <a:pt x="800" y="884"/>
                </a:lnTo>
                <a:lnTo>
                  <a:pt x="796" y="894"/>
                </a:lnTo>
                <a:lnTo>
                  <a:pt x="796" y="894"/>
                </a:lnTo>
                <a:lnTo>
                  <a:pt x="787" y="907"/>
                </a:lnTo>
                <a:lnTo>
                  <a:pt x="775" y="925"/>
                </a:lnTo>
                <a:lnTo>
                  <a:pt x="761" y="947"/>
                </a:lnTo>
                <a:lnTo>
                  <a:pt x="747" y="969"/>
                </a:lnTo>
                <a:lnTo>
                  <a:pt x="736" y="988"/>
                </a:lnTo>
                <a:lnTo>
                  <a:pt x="732" y="998"/>
                </a:lnTo>
                <a:lnTo>
                  <a:pt x="729" y="1005"/>
                </a:lnTo>
                <a:lnTo>
                  <a:pt x="728" y="1011"/>
                </a:lnTo>
                <a:lnTo>
                  <a:pt x="729" y="1016"/>
                </a:lnTo>
                <a:lnTo>
                  <a:pt x="730" y="1017"/>
                </a:lnTo>
                <a:lnTo>
                  <a:pt x="732" y="1018"/>
                </a:lnTo>
                <a:lnTo>
                  <a:pt x="738" y="1018"/>
                </a:lnTo>
                <a:lnTo>
                  <a:pt x="738" y="1018"/>
                </a:lnTo>
                <a:lnTo>
                  <a:pt x="751" y="1014"/>
                </a:lnTo>
                <a:lnTo>
                  <a:pt x="767" y="1010"/>
                </a:lnTo>
                <a:lnTo>
                  <a:pt x="797" y="996"/>
                </a:lnTo>
                <a:lnTo>
                  <a:pt x="820" y="985"/>
                </a:lnTo>
                <a:lnTo>
                  <a:pt x="827" y="982"/>
                </a:lnTo>
                <a:lnTo>
                  <a:pt x="828" y="982"/>
                </a:lnTo>
                <a:lnTo>
                  <a:pt x="828" y="982"/>
                </a:lnTo>
                <a:lnTo>
                  <a:pt x="828" y="982"/>
                </a:lnTo>
                <a:lnTo>
                  <a:pt x="823" y="990"/>
                </a:lnTo>
                <a:lnTo>
                  <a:pt x="817" y="1006"/>
                </a:lnTo>
                <a:lnTo>
                  <a:pt x="814" y="1013"/>
                </a:lnTo>
                <a:lnTo>
                  <a:pt x="813" y="1018"/>
                </a:lnTo>
                <a:lnTo>
                  <a:pt x="813" y="1021"/>
                </a:lnTo>
                <a:lnTo>
                  <a:pt x="814" y="1022"/>
                </a:lnTo>
                <a:lnTo>
                  <a:pt x="815" y="1022"/>
                </a:lnTo>
                <a:lnTo>
                  <a:pt x="817" y="1021"/>
                </a:lnTo>
                <a:lnTo>
                  <a:pt x="817" y="1021"/>
                </a:lnTo>
                <a:lnTo>
                  <a:pt x="831" y="1012"/>
                </a:lnTo>
                <a:lnTo>
                  <a:pt x="846" y="1000"/>
                </a:lnTo>
                <a:lnTo>
                  <a:pt x="864" y="984"/>
                </a:lnTo>
                <a:lnTo>
                  <a:pt x="862" y="1007"/>
                </a:lnTo>
                <a:lnTo>
                  <a:pt x="862" y="1007"/>
                </a:lnTo>
                <a:lnTo>
                  <a:pt x="868" y="1005"/>
                </a:lnTo>
                <a:lnTo>
                  <a:pt x="884" y="1000"/>
                </a:lnTo>
                <a:lnTo>
                  <a:pt x="902" y="994"/>
                </a:lnTo>
                <a:lnTo>
                  <a:pt x="909" y="989"/>
                </a:lnTo>
                <a:lnTo>
                  <a:pt x="914" y="984"/>
                </a:lnTo>
                <a:lnTo>
                  <a:pt x="914" y="984"/>
                </a:lnTo>
                <a:lnTo>
                  <a:pt x="922" y="977"/>
                </a:lnTo>
                <a:lnTo>
                  <a:pt x="937" y="967"/>
                </a:lnTo>
                <a:lnTo>
                  <a:pt x="937" y="967"/>
                </a:lnTo>
                <a:lnTo>
                  <a:pt x="938" y="981"/>
                </a:lnTo>
                <a:lnTo>
                  <a:pt x="940" y="994"/>
                </a:lnTo>
                <a:lnTo>
                  <a:pt x="944" y="1005"/>
                </a:lnTo>
                <a:lnTo>
                  <a:pt x="948" y="1014"/>
                </a:lnTo>
                <a:lnTo>
                  <a:pt x="948" y="1014"/>
                </a:lnTo>
                <a:lnTo>
                  <a:pt x="950" y="1151"/>
                </a:lnTo>
                <a:lnTo>
                  <a:pt x="950" y="1196"/>
                </a:lnTo>
                <a:lnTo>
                  <a:pt x="950" y="1196"/>
                </a:lnTo>
                <a:lnTo>
                  <a:pt x="948" y="1206"/>
                </a:lnTo>
                <a:lnTo>
                  <a:pt x="945" y="1215"/>
                </a:lnTo>
                <a:lnTo>
                  <a:pt x="945" y="1224"/>
                </a:lnTo>
                <a:lnTo>
                  <a:pt x="945" y="1224"/>
                </a:lnTo>
                <a:lnTo>
                  <a:pt x="945" y="1229"/>
                </a:lnTo>
                <a:lnTo>
                  <a:pt x="947" y="1233"/>
                </a:lnTo>
                <a:lnTo>
                  <a:pt x="951" y="1244"/>
                </a:lnTo>
                <a:lnTo>
                  <a:pt x="959" y="1258"/>
                </a:lnTo>
                <a:lnTo>
                  <a:pt x="959" y="1258"/>
                </a:lnTo>
                <a:lnTo>
                  <a:pt x="960" y="1310"/>
                </a:lnTo>
                <a:lnTo>
                  <a:pt x="962" y="1395"/>
                </a:lnTo>
                <a:lnTo>
                  <a:pt x="962" y="1395"/>
                </a:lnTo>
                <a:lnTo>
                  <a:pt x="965" y="1445"/>
                </a:lnTo>
                <a:lnTo>
                  <a:pt x="966" y="1462"/>
                </a:lnTo>
                <a:lnTo>
                  <a:pt x="966" y="1462"/>
                </a:lnTo>
                <a:lnTo>
                  <a:pt x="948" y="1473"/>
                </a:lnTo>
                <a:lnTo>
                  <a:pt x="913" y="1497"/>
                </a:lnTo>
                <a:lnTo>
                  <a:pt x="913" y="1497"/>
                </a:lnTo>
                <a:lnTo>
                  <a:pt x="901" y="1507"/>
                </a:lnTo>
                <a:lnTo>
                  <a:pt x="893" y="1514"/>
                </a:lnTo>
                <a:lnTo>
                  <a:pt x="886" y="1524"/>
                </a:lnTo>
                <a:lnTo>
                  <a:pt x="886" y="1524"/>
                </a:lnTo>
                <a:lnTo>
                  <a:pt x="884" y="1527"/>
                </a:lnTo>
                <a:lnTo>
                  <a:pt x="881" y="1535"/>
                </a:lnTo>
                <a:lnTo>
                  <a:pt x="874" y="1551"/>
                </a:lnTo>
                <a:lnTo>
                  <a:pt x="867" y="1576"/>
                </a:lnTo>
                <a:lnTo>
                  <a:pt x="896" y="1537"/>
                </a:lnTo>
                <a:lnTo>
                  <a:pt x="918" y="1520"/>
                </a:lnTo>
                <a:lnTo>
                  <a:pt x="934" y="1504"/>
                </a:lnTo>
                <a:lnTo>
                  <a:pt x="934" y="1504"/>
                </a:lnTo>
                <a:lnTo>
                  <a:pt x="948" y="1499"/>
                </a:lnTo>
                <a:lnTo>
                  <a:pt x="959" y="1497"/>
                </a:lnTo>
                <a:lnTo>
                  <a:pt x="965" y="1496"/>
                </a:lnTo>
                <a:lnTo>
                  <a:pt x="965" y="1496"/>
                </a:lnTo>
                <a:lnTo>
                  <a:pt x="967" y="1497"/>
                </a:lnTo>
                <a:lnTo>
                  <a:pt x="971" y="1501"/>
                </a:lnTo>
                <a:lnTo>
                  <a:pt x="980" y="1510"/>
                </a:lnTo>
                <a:lnTo>
                  <a:pt x="988" y="1522"/>
                </a:lnTo>
                <a:lnTo>
                  <a:pt x="990" y="1526"/>
                </a:lnTo>
                <a:lnTo>
                  <a:pt x="991" y="1530"/>
                </a:lnTo>
                <a:lnTo>
                  <a:pt x="991" y="1530"/>
                </a:lnTo>
                <a:lnTo>
                  <a:pt x="992" y="1532"/>
                </a:lnTo>
                <a:lnTo>
                  <a:pt x="996" y="1538"/>
                </a:lnTo>
                <a:lnTo>
                  <a:pt x="1006" y="1553"/>
                </a:lnTo>
                <a:lnTo>
                  <a:pt x="1021" y="1572"/>
                </a:lnTo>
                <a:lnTo>
                  <a:pt x="1021" y="1572"/>
                </a:lnTo>
                <a:lnTo>
                  <a:pt x="1018" y="1554"/>
                </a:lnTo>
                <a:lnTo>
                  <a:pt x="1015" y="1541"/>
                </a:lnTo>
                <a:lnTo>
                  <a:pt x="1015" y="1532"/>
                </a:lnTo>
                <a:lnTo>
                  <a:pt x="1015" y="1532"/>
                </a:lnTo>
                <a:lnTo>
                  <a:pt x="1014" y="1527"/>
                </a:lnTo>
                <a:lnTo>
                  <a:pt x="1012" y="1521"/>
                </a:lnTo>
                <a:lnTo>
                  <a:pt x="1004" y="1507"/>
                </a:lnTo>
                <a:lnTo>
                  <a:pt x="1004" y="1507"/>
                </a:lnTo>
                <a:lnTo>
                  <a:pt x="1019" y="1496"/>
                </a:lnTo>
                <a:lnTo>
                  <a:pt x="1035" y="1496"/>
                </a:lnTo>
                <a:lnTo>
                  <a:pt x="1095" y="1504"/>
                </a:lnTo>
                <a:lnTo>
                  <a:pt x="1148" y="1526"/>
                </a:lnTo>
                <a:lnTo>
                  <a:pt x="1099" y="1487"/>
                </a:lnTo>
                <a:lnTo>
                  <a:pt x="1099" y="1487"/>
                </a:lnTo>
                <a:lnTo>
                  <a:pt x="1079" y="1486"/>
                </a:lnTo>
                <a:lnTo>
                  <a:pt x="1047" y="1484"/>
                </a:lnTo>
                <a:lnTo>
                  <a:pt x="1047" y="1484"/>
                </a:lnTo>
                <a:lnTo>
                  <a:pt x="1100" y="1466"/>
                </a:lnTo>
                <a:lnTo>
                  <a:pt x="1100" y="1466"/>
                </a:lnTo>
                <a:lnTo>
                  <a:pt x="1117" y="1462"/>
                </a:lnTo>
                <a:lnTo>
                  <a:pt x="1130" y="1460"/>
                </a:lnTo>
                <a:lnTo>
                  <a:pt x="1213" y="1487"/>
                </a:lnTo>
                <a:lnTo>
                  <a:pt x="1252" y="1515"/>
                </a:lnTo>
                <a:lnTo>
                  <a:pt x="1252" y="1515"/>
                </a:lnTo>
                <a:lnTo>
                  <a:pt x="1237" y="1495"/>
                </a:lnTo>
                <a:lnTo>
                  <a:pt x="1225" y="1480"/>
                </a:lnTo>
                <a:lnTo>
                  <a:pt x="1219" y="1474"/>
                </a:lnTo>
                <a:lnTo>
                  <a:pt x="1216" y="1470"/>
                </a:lnTo>
                <a:lnTo>
                  <a:pt x="1216" y="1470"/>
                </a:lnTo>
                <a:lnTo>
                  <a:pt x="1207" y="1468"/>
                </a:lnTo>
                <a:lnTo>
                  <a:pt x="1196" y="1464"/>
                </a:lnTo>
                <a:lnTo>
                  <a:pt x="1184" y="1462"/>
                </a:lnTo>
                <a:lnTo>
                  <a:pt x="1177" y="1460"/>
                </a:lnTo>
                <a:lnTo>
                  <a:pt x="1177" y="1460"/>
                </a:lnTo>
                <a:lnTo>
                  <a:pt x="1164" y="1452"/>
                </a:lnTo>
                <a:lnTo>
                  <a:pt x="1155" y="1446"/>
                </a:lnTo>
                <a:lnTo>
                  <a:pt x="1202" y="1446"/>
                </a:lnTo>
                <a:lnTo>
                  <a:pt x="1275" y="1466"/>
                </a:lnTo>
                <a:lnTo>
                  <a:pt x="1275" y="1466"/>
                </a:lnTo>
                <a:lnTo>
                  <a:pt x="1250" y="1453"/>
                </a:lnTo>
                <a:lnTo>
                  <a:pt x="1222" y="1440"/>
                </a:lnTo>
                <a:lnTo>
                  <a:pt x="1222" y="1440"/>
                </a:lnTo>
                <a:lnTo>
                  <a:pt x="1205" y="1435"/>
                </a:lnTo>
                <a:lnTo>
                  <a:pt x="1177" y="1435"/>
                </a:lnTo>
                <a:lnTo>
                  <a:pt x="1145" y="1432"/>
                </a:lnTo>
                <a:lnTo>
                  <a:pt x="1145" y="1432"/>
                </a:lnTo>
                <a:lnTo>
                  <a:pt x="1143" y="1427"/>
                </a:lnTo>
                <a:lnTo>
                  <a:pt x="1141" y="1415"/>
                </a:lnTo>
                <a:lnTo>
                  <a:pt x="1138" y="1395"/>
                </a:lnTo>
                <a:lnTo>
                  <a:pt x="1138" y="1383"/>
                </a:lnTo>
                <a:lnTo>
                  <a:pt x="1138" y="1371"/>
                </a:lnTo>
                <a:lnTo>
                  <a:pt x="1138" y="1371"/>
                </a:lnTo>
                <a:lnTo>
                  <a:pt x="1138" y="1333"/>
                </a:lnTo>
                <a:lnTo>
                  <a:pt x="1136" y="1284"/>
                </a:lnTo>
                <a:lnTo>
                  <a:pt x="1134" y="1224"/>
                </a:lnTo>
                <a:lnTo>
                  <a:pt x="1134" y="1224"/>
                </a:lnTo>
                <a:lnTo>
                  <a:pt x="1138" y="1213"/>
                </a:lnTo>
                <a:lnTo>
                  <a:pt x="1142" y="1201"/>
                </a:lnTo>
                <a:lnTo>
                  <a:pt x="1143" y="1195"/>
                </a:lnTo>
                <a:lnTo>
                  <a:pt x="1145" y="1187"/>
                </a:lnTo>
                <a:lnTo>
                  <a:pt x="1145" y="1187"/>
                </a:lnTo>
                <a:lnTo>
                  <a:pt x="1143" y="1180"/>
                </a:lnTo>
                <a:lnTo>
                  <a:pt x="1142" y="1173"/>
                </a:lnTo>
                <a:lnTo>
                  <a:pt x="1136" y="1158"/>
                </a:lnTo>
                <a:lnTo>
                  <a:pt x="1130" y="1146"/>
                </a:lnTo>
                <a:lnTo>
                  <a:pt x="1129" y="1141"/>
                </a:lnTo>
                <a:lnTo>
                  <a:pt x="1128" y="1138"/>
                </a:lnTo>
                <a:lnTo>
                  <a:pt x="1128" y="1004"/>
                </a:lnTo>
                <a:lnTo>
                  <a:pt x="1128" y="1004"/>
                </a:lnTo>
                <a:lnTo>
                  <a:pt x="1129" y="976"/>
                </a:lnTo>
                <a:lnTo>
                  <a:pt x="1129" y="976"/>
                </a:lnTo>
                <a:lnTo>
                  <a:pt x="1134" y="965"/>
                </a:lnTo>
                <a:lnTo>
                  <a:pt x="1137" y="950"/>
                </a:lnTo>
                <a:lnTo>
                  <a:pt x="1141" y="933"/>
                </a:lnTo>
                <a:lnTo>
                  <a:pt x="1143" y="915"/>
                </a:lnTo>
                <a:lnTo>
                  <a:pt x="1147" y="880"/>
                </a:lnTo>
                <a:lnTo>
                  <a:pt x="1147" y="854"/>
                </a:lnTo>
                <a:lnTo>
                  <a:pt x="1147" y="851"/>
                </a:lnTo>
                <a:lnTo>
                  <a:pt x="1147" y="851"/>
                </a:lnTo>
                <a:lnTo>
                  <a:pt x="1180" y="814"/>
                </a:lnTo>
                <a:lnTo>
                  <a:pt x="1206" y="780"/>
                </a:lnTo>
                <a:lnTo>
                  <a:pt x="1227" y="753"/>
                </a:lnTo>
                <a:lnTo>
                  <a:pt x="1233" y="744"/>
                </a:lnTo>
                <a:lnTo>
                  <a:pt x="1235" y="738"/>
                </a:lnTo>
                <a:lnTo>
                  <a:pt x="1235" y="738"/>
                </a:lnTo>
                <a:lnTo>
                  <a:pt x="1244" y="721"/>
                </a:lnTo>
                <a:lnTo>
                  <a:pt x="1253" y="704"/>
                </a:lnTo>
                <a:lnTo>
                  <a:pt x="1263" y="690"/>
                </a:lnTo>
                <a:lnTo>
                  <a:pt x="1265" y="688"/>
                </a:lnTo>
                <a:lnTo>
                  <a:pt x="1265" y="687"/>
                </a:lnTo>
                <a:lnTo>
                  <a:pt x="1266" y="688"/>
                </a:lnTo>
                <a:lnTo>
                  <a:pt x="1266" y="688"/>
                </a:lnTo>
                <a:lnTo>
                  <a:pt x="1263" y="715"/>
                </a:lnTo>
                <a:lnTo>
                  <a:pt x="1256" y="770"/>
                </a:lnTo>
                <a:lnTo>
                  <a:pt x="1253" y="798"/>
                </a:lnTo>
                <a:lnTo>
                  <a:pt x="1252" y="822"/>
                </a:lnTo>
                <a:lnTo>
                  <a:pt x="1252" y="835"/>
                </a:lnTo>
                <a:lnTo>
                  <a:pt x="1253" y="839"/>
                </a:lnTo>
                <a:lnTo>
                  <a:pt x="1254" y="839"/>
                </a:lnTo>
                <a:lnTo>
                  <a:pt x="1256" y="838"/>
                </a:lnTo>
                <a:lnTo>
                  <a:pt x="1256" y="838"/>
                </a:lnTo>
                <a:lnTo>
                  <a:pt x="1259" y="831"/>
                </a:lnTo>
                <a:lnTo>
                  <a:pt x="1264" y="822"/>
                </a:lnTo>
                <a:lnTo>
                  <a:pt x="1271" y="806"/>
                </a:lnTo>
                <a:lnTo>
                  <a:pt x="1277" y="796"/>
                </a:lnTo>
                <a:lnTo>
                  <a:pt x="1279" y="793"/>
                </a:lnTo>
                <a:lnTo>
                  <a:pt x="1280" y="792"/>
                </a:lnTo>
                <a:lnTo>
                  <a:pt x="1280" y="793"/>
                </a:lnTo>
                <a:lnTo>
                  <a:pt x="1280" y="793"/>
                </a:lnTo>
                <a:lnTo>
                  <a:pt x="1282" y="805"/>
                </a:lnTo>
                <a:lnTo>
                  <a:pt x="1288" y="826"/>
                </a:lnTo>
                <a:lnTo>
                  <a:pt x="1291" y="835"/>
                </a:lnTo>
                <a:lnTo>
                  <a:pt x="1294" y="842"/>
                </a:lnTo>
                <a:lnTo>
                  <a:pt x="1295" y="843"/>
                </a:lnTo>
                <a:lnTo>
                  <a:pt x="1297" y="843"/>
                </a:lnTo>
                <a:lnTo>
                  <a:pt x="1298" y="842"/>
                </a:lnTo>
                <a:lnTo>
                  <a:pt x="1299" y="838"/>
                </a:lnTo>
                <a:lnTo>
                  <a:pt x="1299" y="838"/>
                </a:lnTo>
                <a:lnTo>
                  <a:pt x="1329" y="731"/>
                </a:lnTo>
                <a:lnTo>
                  <a:pt x="1329" y="731"/>
                </a:lnTo>
                <a:lnTo>
                  <a:pt x="1333" y="747"/>
                </a:lnTo>
                <a:lnTo>
                  <a:pt x="1340" y="777"/>
                </a:lnTo>
                <a:lnTo>
                  <a:pt x="1345" y="792"/>
                </a:lnTo>
                <a:lnTo>
                  <a:pt x="1349" y="803"/>
                </a:lnTo>
                <a:lnTo>
                  <a:pt x="1351" y="805"/>
                </a:lnTo>
                <a:lnTo>
                  <a:pt x="1352" y="806"/>
                </a:lnTo>
                <a:lnTo>
                  <a:pt x="1353" y="805"/>
                </a:lnTo>
                <a:lnTo>
                  <a:pt x="1355" y="802"/>
                </a:lnTo>
                <a:lnTo>
                  <a:pt x="1355" y="802"/>
                </a:lnTo>
                <a:lnTo>
                  <a:pt x="1369" y="727"/>
                </a:lnTo>
                <a:lnTo>
                  <a:pt x="1379" y="678"/>
                </a:lnTo>
                <a:lnTo>
                  <a:pt x="1385" y="655"/>
                </a:lnTo>
                <a:lnTo>
                  <a:pt x="1391" y="635"/>
                </a:lnTo>
                <a:lnTo>
                  <a:pt x="1391" y="635"/>
                </a:lnTo>
                <a:lnTo>
                  <a:pt x="1394" y="624"/>
                </a:lnTo>
                <a:lnTo>
                  <a:pt x="1400" y="612"/>
                </a:lnTo>
                <a:lnTo>
                  <a:pt x="1415" y="583"/>
                </a:lnTo>
                <a:lnTo>
                  <a:pt x="1450" y="520"/>
                </a:lnTo>
                <a:lnTo>
                  <a:pt x="1467" y="488"/>
                </a:lnTo>
                <a:lnTo>
                  <a:pt x="1480" y="462"/>
                </a:lnTo>
                <a:lnTo>
                  <a:pt x="1490" y="442"/>
                </a:lnTo>
                <a:lnTo>
                  <a:pt x="1491" y="436"/>
                </a:lnTo>
                <a:lnTo>
                  <a:pt x="1491" y="432"/>
                </a:lnTo>
                <a:lnTo>
                  <a:pt x="1491" y="432"/>
                </a:lnTo>
                <a:lnTo>
                  <a:pt x="1489" y="429"/>
                </a:lnTo>
                <a:lnTo>
                  <a:pt x="1486" y="428"/>
                </a:lnTo>
                <a:lnTo>
                  <a:pt x="1478" y="424"/>
                </a:lnTo>
                <a:lnTo>
                  <a:pt x="1468" y="423"/>
                </a:lnTo>
                <a:lnTo>
                  <a:pt x="1455" y="422"/>
                </a:lnTo>
                <a:lnTo>
                  <a:pt x="1440" y="422"/>
                </a:lnTo>
                <a:lnTo>
                  <a:pt x="1423" y="423"/>
                </a:lnTo>
                <a:lnTo>
                  <a:pt x="1388" y="427"/>
                </a:lnTo>
                <a:lnTo>
                  <a:pt x="1388" y="427"/>
                </a:lnTo>
                <a:lnTo>
                  <a:pt x="1369" y="428"/>
                </a:lnTo>
                <a:lnTo>
                  <a:pt x="1351" y="429"/>
                </a:lnTo>
                <a:lnTo>
                  <a:pt x="1320" y="428"/>
                </a:lnTo>
                <a:lnTo>
                  <a:pt x="1297" y="427"/>
                </a:lnTo>
                <a:lnTo>
                  <a:pt x="1288" y="427"/>
                </a:lnTo>
                <a:lnTo>
                  <a:pt x="1288" y="427"/>
                </a:lnTo>
                <a:lnTo>
                  <a:pt x="1291" y="405"/>
                </a:lnTo>
                <a:lnTo>
                  <a:pt x="1297" y="365"/>
                </a:lnTo>
                <a:lnTo>
                  <a:pt x="1297" y="365"/>
                </a:lnTo>
                <a:lnTo>
                  <a:pt x="1299" y="349"/>
                </a:lnTo>
                <a:lnTo>
                  <a:pt x="1303" y="338"/>
                </a:lnTo>
                <a:lnTo>
                  <a:pt x="1305" y="329"/>
                </a:lnTo>
                <a:lnTo>
                  <a:pt x="1305" y="329"/>
                </a:lnTo>
                <a:lnTo>
                  <a:pt x="1361" y="365"/>
                </a:lnTo>
                <a:lnTo>
                  <a:pt x="1361" y="365"/>
                </a:lnTo>
                <a:lnTo>
                  <a:pt x="1374" y="376"/>
                </a:lnTo>
                <a:lnTo>
                  <a:pt x="1396" y="393"/>
                </a:lnTo>
                <a:lnTo>
                  <a:pt x="1406" y="400"/>
                </a:lnTo>
                <a:lnTo>
                  <a:pt x="1416" y="406"/>
                </a:lnTo>
                <a:lnTo>
                  <a:pt x="1423" y="409"/>
                </a:lnTo>
                <a:lnTo>
                  <a:pt x="1426" y="409"/>
                </a:lnTo>
                <a:lnTo>
                  <a:pt x="1427" y="407"/>
                </a:lnTo>
                <a:lnTo>
                  <a:pt x="1427" y="407"/>
                </a:lnTo>
                <a:lnTo>
                  <a:pt x="1438" y="383"/>
                </a:lnTo>
                <a:lnTo>
                  <a:pt x="1444" y="367"/>
                </a:lnTo>
                <a:lnTo>
                  <a:pt x="1449" y="352"/>
                </a:lnTo>
                <a:lnTo>
                  <a:pt x="1449" y="352"/>
                </a:lnTo>
                <a:lnTo>
                  <a:pt x="1450" y="342"/>
                </a:lnTo>
                <a:lnTo>
                  <a:pt x="1451" y="329"/>
                </a:lnTo>
                <a:lnTo>
                  <a:pt x="1451" y="314"/>
                </a:lnTo>
                <a:lnTo>
                  <a:pt x="1451" y="300"/>
                </a:lnTo>
                <a:lnTo>
                  <a:pt x="1450" y="284"/>
                </a:lnTo>
                <a:lnTo>
                  <a:pt x="1448" y="271"/>
                </a:lnTo>
                <a:lnTo>
                  <a:pt x="1443" y="260"/>
                </a:lnTo>
                <a:lnTo>
                  <a:pt x="1440" y="255"/>
                </a:lnTo>
                <a:lnTo>
                  <a:pt x="1438" y="251"/>
                </a:lnTo>
                <a:lnTo>
                  <a:pt x="1438" y="251"/>
                </a:lnTo>
                <a:lnTo>
                  <a:pt x="1434" y="248"/>
                </a:lnTo>
                <a:lnTo>
                  <a:pt x="1432" y="244"/>
                </a:lnTo>
                <a:lnTo>
                  <a:pt x="1427" y="232"/>
                </a:lnTo>
                <a:lnTo>
                  <a:pt x="1423" y="219"/>
                </a:lnTo>
                <a:lnTo>
                  <a:pt x="1420" y="204"/>
                </a:lnTo>
                <a:lnTo>
                  <a:pt x="1415" y="176"/>
                </a:lnTo>
                <a:lnTo>
                  <a:pt x="1413" y="159"/>
                </a:lnTo>
                <a:lnTo>
                  <a:pt x="1413" y="159"/>
                </a:lnTo>
                <a:lnTo>
                  <a:pt x="1414" y="152"/>
                </a:lnTo>
                <a:lnTo>
                  <a:pt x="1415" y="146"/>
                </a:lnTo>
                <a:lnTo>
                  <a:pt x="1416" y="136"/>
                </a:lnTo>
                <a:lnTo>
                  <a:pt x="1416" y="123"/>
                </a:lnTo>
                <a:lnTo>
                  <a:pt x="1416" y="123"/>
                </a:lnTo>
                <a:lnTo>
                  <a:pt x="1415" y="116"/>
                </a:lnTo>
                <a:lnTo>
                  <a:pt x="1416" y="111"/>
                </a:lnTo>
                <a:lnTo>
                  <a:pt x="1419" y="103"/>
                </a:lnTo>
                <a:lnTo>
                  <a:pt x="1419" y="99"/>
                </a:lnTo>
                <a:lnTo>
                  <a:pt x="1417" y="94"/>
                </a:lnTo>
                <a:lnTo>
                  <a:pt x="1414" y="90"/>
                </a:lnTo>
                <a:lnTo>
                  <a:pt x="1408" y="84"/>
                </a:lnTo>
                <a:lnTo>
                  <a:pt x="1408" y="84"/>
                </a:lnTo>
                <a:lnTo>
                  <a:pt x="1398" y="78"/>
                </a:lnTo>
                <a:lnTo>
                  <a:pt x="1388" y="74"/>
                </a:lnTo>
                <a:lnTo>
                  <a:pt x="1369" y="64"/>
                </a:lnTo>
                <a:lnTo>
                  <a:pt x="1352" y="58"/>
                </a:lnTo>
                <a:lnTo>
                  <a:pt x="1341" y="54"/>
                </a:lnTo>
                <a:lnTo>
                  <a:pt x="1341" y="54"/>
                </a:lnTo>
                <a:lnTo>
                  <a:pt x="1317" y="49"/>
                </a:lnTo>
                <a:lnTo>
                  <a:pt x="1299" y="46"/>
                </a:lnTo>
                <a:lnTo>
                  <a:pt x="1299" y="46"/>
                </a:lnTo>
                <a:close/>
                <a:moveTo>
                  <a:pt x="991" y="931"/>
                </a:moveTo>
                <a:lnTo>
                  <a:pt x="995" y="929"/>
                </a:lnTo>
                <a:lnTo>
                  <a:pt x="995" y="929"/>
                </a:lnTo>
                <a:lnTo>
                  <a:pt x="996" y="936"/>
                </a:lnTo>
                <a:lnTo>
                  <a:pt x="998" y="942"/>
                </a:lnTo>
                <a:lnTo>
                  <a:pt x="1001" y="946"/>
                </a:lnTo>
                <a:lnTo>
                  <a:pt x="1004" y="948"/>
                </a:lnTo>
                <a:lnTo>
                  <a:pt x="1008" y="950"/>
                </a:lnTo>
                <a:lnTo>
                  <a:pt x="1012" y="952"/>
                </a:lnTo>
                <a:lnTo>
                  <a:pt x="1018" y="952"/>
                </a:lnTo>
                <a:lnTo>
                  <a:pt x="1025" y="950"/>
                </a:lnTo>
                <a:lnTo>
                  <a:pt x="1032" y="948"/>
                </a:lnTo>
                <a:lnTo>
                  <a:pt x="1042" y="943"/>
                </a:lnTo>
                <a:lnTo>
                  <a:pt x="1052" y="937"/>
                </a:lnTo>
                <a:lnTo>
                  <a:pt x="1064" y="929"/>
                </a:lnTo>
                <a:lnTo>
                  <a:pt x="1064" y="929"/>
                </a:lnTo>
                <a:lnTo>
                  <a:pt x="1081" y="915"/>
                </a:lnTo>
                <a:lnTo>
                  <a:pt x="1081" y="915"/>
                </a:lnTo>
                <a:lnTo>
                  <a:pt x="1087" y="932"/>
                </a:lnTo>
                <a:lnTo>
                  <a:pt x="1093" y="948"/>
                </a:lnTo>
                <a:lnTo>
                  <a:pt x="1100" y="964"/>
                </a:lnTo>
                <a:lnTo>
                  <a:pt x="1107" y="975"/>
                </a:lnTo>
                <a:lnTo>
                  <a:pt x="1107" y="975"/>
                </a:lnTo>
                <a:lnTo>
                  <a:pt x="1111" y="1029"/>
                </a:lnTo>
                <a:lnTo>
                  <a:pt x="1111" y="1029"/>
                </a:lnTo>
                <a:lnTo>
                  <a:pt x="1112" y="1064"/>
                </a:lnTo>
                <a:lnTo>
                  <a:pt x="1112" y="1098"/>
                </a:lnTo>
                <a:lnTo>
                  <a:pt x="1111" y="1138"/>
                </a:lnTo>
                <a:lnTo>
                  <a:pt x="1111" y="1138"/>
                </a:lnTo>
                <a:lnTo>
                  <a:pt x="1111" y="1139"/>
                </a:lnTo>
                <a:lnTo>
                  <a:pt x="1108" y="1141"/>
                </a:lnTo>
                <a:lnTo>
                  <a:pt x="1105" y="1148"/>
                </a:lnTo>
                <a:lnTo>
                  <a:pt x="1102" y="1152"/>
                </a:lnTo>
                <a:lnTo>
                  <a:pt x="1101" y="1158"/>
                </a:lnTo>
                <a:lnTo>
                  <a:pt x="1100" y="1164"/>
                </a:lnTo>
                <a:lnTo>
                  <a:pt x="1100" y="1174"/>
                </a:lnTo>
                <a:lnTo>
                  <a:pt x="1100" y="1174"/>
                </a:lnTo>
                <a:lnTo>
                  <a:pt x="1101" y="1183"/>
                </a:lnTo>
                <a:lnTo>
                  <a:pt x="1103" y="1191"/>
                </a:lnTo>
                <a:lnTo>
                  <a:pt x="1108" y="1203"/>
                </a:lnTo>
                <a:lnTo>
                  <a:pt x="1112" y="1210"/>
                </a:lnTo>
                <a:lnTo>
                  <a:pt x="1114" y="1213"/>
                </a:lnTo>
                <a:lnTo>
                  <a:pt x="1114" y="1213"/>
                </a:lnTo>
                <a:lnTo>
                  <a:pt x="1118" y="1241"/>
                </a:lnTo>
                <a:lnTo>
                  <a:pt x="1122" y="1270"/>
                </a:lnTo>
                <a:lnTo>
                  <a:pt x="1122" y="1285"/>
                </a:lnTo>
                <a:lnTo>
                  <a:pt x="1122" y="1301"/>
                </a:lnTo>
                <a:lnTo>
                  <a:pt x="1122" y="1301"/>
                </a:lnTo>
                <a:lnTo>
                  <a:pt x="1122" y="1375"/>
                </a:lnTo>
                <a:lnTo>
                  <a:pt x="1122" y="1432"/>
                </a:lnTo>
                <a:lnTo>
                  <a:pt x="1122" y="1432"/>
                </a:lnTo>
                <a:lnTo>
                  <a:pt x="1110" y="1428"/>
                </a:lnTo>
                <a:lnTo>
                  <a:pt x="1100" y="1427"/>
                </a:lnTo>
                <a:lnTo>
                  <a:pt x="1100" y="1427"/>
                </a:lnTo>
                <a:lnTo>
                  <a:pt x="1053" y="1423"/>
                </a:lnTo>
                <a:lnTo>
                  <a:pt x="1033" y="1435"/>
                </a:lnTo>
                <a:lnTo>
                  <a:pt x="1074" y="1435"/>
                </a:lnTo>
                <a:lnTo>
                  <a:pt x="1074" y="1435"/>
                </a:lnTo>
                <a:lnTo>
                  <a:pt x="1085" y="1438"/>
                </a:lnTo>
                <a:lnTo>
                  <a:pt x="1102" y="1445"/>
                </a:lnTo>
                <a:lnTo>
                  <a:pt x="1102" y="1445"/>
                </a:lnTo>
                <a:lnTo>
                  <a:pt x="1090" y="1451"/>
                </a:lnTo>
                <a:lnTo>
                  <a:pt x="1081" y="1455"/>
                </a:lnTo>
                <a:lnTo>
                  <a:pt x="1081" y="1455"/>
                </a:lnTo>
                <a:lnTo>
                  <a:pt x="1070" y="1457"/>
                </a:lnTo>
                <a:lnTo>
                  <a:pt x="1053" y="1463"/>
                </a:lnTo>
                <a:lnTo>
                  <a:pt x="1035" y="1470"/>
                </a:lnTo>
                <a:lnTo>
                  <a:pt x="1020" y="1476"/>
                </a:lnTo>
                <a:lnTo>
                  <a:pt x="1020" y="1476"/>
                </a:lnTo>
                <a:lnTo>
                  <a:pt x="1001" y="1470"/>
                </a:lnTo>
                <a:lnTo>
                  <a:pt x="1043" y="1455"/>
                </a:lnTo>
                <a:lnTo>
                  <a:pt x="1043" y="1455"/>
                </a:lnTo>
                <a:lnTo>
                  <a:pt x="1039" y="1452"/>
                </a:lnTo>
                <a:lnTo>
                  <a:pt x="1036" y="1450"/>
                </a:lnTo>
                <a:lnTo>
                  <a:pt x="1031" y="1449"/>
                </a:lnTo>
                <a:lnTo>
                  <a:pt x="1031" y="1449"/>
                </a:lnTo>
                <a:lnTo>
                  <a:pt x="1025" y="1449"/>
                </a:lnTo>
                <a:lnTo>
                  <a:pt x="1017" y="1451"/>
                </a:lnTo>
                <a:lnTo>
                  <a:pt x="1004" y="1455"/>
                </a:lnTo>
                <a:lnTo>
                  <a:pt x="988" y="1455"/>
                </a:lnTo>
                <a:lnTo>
                  <a:pt x="988" y="1455"/>
                </a:lnTo>
                <a:lnTo>
                  <a:pt x="983" y="1427"/>
                </a:lnTo>
                <a:lnTo>
                  <a:pt x="980" y="1405"/>
                </a:lnTo>
                <a:lnTo>
                  <a:pt x="979" y="1391"/>
                </a:lnTo>
                <a:lnTo>
                  <a:pt x="979" y="1391"/>
                </a:lnTo>
                <a:lnTo>
                  <a:pt x="980" y="1259"/>
                </a:lnTo>
                <a:lnTo>
                  <a:pt x="980" y="1259"/>
                </a:lnTo>
                <a:lnTo>
                  <a:pt x="983" y="1256"/>
                </a:lnTo>
                <a:lnTo>
                  <a:pt x="985" y="1255"/>
                </a:lnTo>
                <a:lnTo>
                  <a:pt x="989" y="1252"/>
                </a:lnTo>
                <a:lnTo>
                  <a:pt x="991" y="1247"/>
                </a:lnTo>
                <a:lnTo>
                  <a:pt x="995" y="1239"/>
                </a:lnTo>
                <a:lnTo>
                  <a:pt x="996" y="1231"/>
                </a:lnTo>
                <a:lnTo>
                  <a:pt x="997" y="1221"/>
                </a:lnTo>
                <a:lnTo>
                  <a:pt x="997" y="1221"/>
                </a:lnTo>
                <a:lnTo>
                  <a:pt x="997" y="1213"/>
                </a:lnTo>
                <a:lnTo>
                  <a:pt x="995" y="1207"/>
                </a:lnTo>
                <a:lnTo>
                  <a:pt x="992" y="1201"/>
                </a:lnTo>
                <a:lnTo>
                  <a:pt x="990" y="1195"/>
                </a:lnTo>
                <a:lnTo>
                  <a:pt x="985" y="1187"/>
                </a:lnTo>
                <a:lnTo>
                  <a:pt x="983" y="1185"/>
                </a:lnTo>
                <a:lnTo>
                  <a:pt x="975" y="1127"/>
                </a:lnTo>
                <a:lnTo>
                  <a:pt x="971" y="1008"/>
                </a:lnTo>
                <a:lnTo>
                  <a:pt x="971" y="1008"/>
                </a:lnTo>
                <a:lnTo>
                  <a:pt x="978" y="991"/>
                </a:lnTo>
                <a:lnTo>
                  <a:pt x="983" y="971"/>
                </a:lnTo>
                <a:lnTo>
                  <a:pt x="988" y="950"/>
                </a:lnTo>
                <a:lnTo>
                  <a:pt x="991" y="931"/>
                </a:lnTo>
                <a:lnTo>
                  <a:pt x="991" y="931"/>
                </a:lnTo>
                <a:close/>
                <a:moveTo>
                  <a:pt x="1001" y="1501"/>
                </a:moveTo>
                <a:lnTo>
                  <a:pt x="1001" y="1501"/>
                </a:lnTo>
                <a:lnTo>
                  <a:pt x="998" y="1496"/>
                </a:lnTo>
                <a:lnTo>
                  <a:pt x="1004" y="1496"/>
                </a:lnTo>
                <a:lnTo>
                  <a:pt x="1001" y="1501"/>
                </a:lnTo>
                <a:close/>
              </a:path>
            </a:pathLst>
          </a:custGeom>
          <a:gradFill>
            <a:gsLst>
              <a:gs pos="20000">
                <a:schemeClr val="accent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4817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pptxi05_ハシピロコウのシルエット</dc:title>
  <dc:subject>pptxi05_ハシピロコウのシルエット</dc:subject>
  <dc:creator>でじけろお</dc:creator>
  <cp:revision>1</cp:revision>
  <dcterms:created xsi:type="dcterms:W3CDTF">2018-05-20T00:31:01Z</dcterms:created>
  <dcterms:modified xsi:type="dcterms:W3CDTF">2021-08-10T05:23:17Z</dcterms:modified>
  <cp:version>1</cp:version>
</cp:coreProperties>
</file>