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犬、猫と一緒の男性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4CA2342-22C0-418C-864C-730603365447}"/>
              </a:ext>
            </a:extLst>
          </p:cNvPr>
          <p:cNvGrpSpPr/>
          <p:nvPr/>
        </p:nvGrpSpPr>
        <p:grpSpPr>
          <a:xfrm>
            <a:off x="1224634" y="3923779"/>
            <a:ext cx="1507890" cy="2384380"/>
            <a:chOff x="3893860" y="3568551"/>
            <a:chExt cx="1607811" cy="254238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BCC18DA-C083-4697-BD52-00F9D06C5D46}"/>
                </a:ext>
              </a:extLst>
            </p:cNvPr>
            <p:cNvGrpSpPr/>
            <p:nvPr/>
          </p:nvGrpSpPr>
          <p:grpSpPr>
            <a:xfrm>
              <a:off x="4278543" y="5293697"/>
              <a:ext cx="772232" cy="817239"/>
              <a:chOff x="5803030" y="5576650"/>
              <a:chExt cx="772232" cy="817239"/>
            </a:xfrm>
          </p:grpSpPr>
          <p:sp>
            <p:nvSpPr>
              <p:cNvPr id="44" name="涙形 64">
                <a:extLst>
                  <a:ext uri="{FF2B5EF4-FFF2-40B4-BE49-F238E27FC236}">
                    <a16:creationId xmlns:a16="http://schemas.microsoft.com/office/drawing/2014/main" id="{7A5AB0D6-5849-4E64-9855-BC56607F2AEE}"/>
                  </a:ext>
                </a:extLst>
              </p:cNvPr>
              <p:cNvSpPr/>
              <p:nvPr/>
            </p:nvSpPr>
            <p:spPr bwMode="auto">
              <a:xfrm>
                <a:off x="5803030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 295">
                <a:extLst>
                  <a:ext uri="{FF2B5EF4-FFF2-40B4-BE49-F238E27FC236}">
                    <a16:creationId xmlns:a16="http://schemas.microsoft.com/office/drawing/2014/main" id="{1C57B10B-118A-48D1-9DCE-6AD0D0CD1CE2}"/>
                  </a:ext>
                </a:extLst>
              </p:cNvPr>
              <p:cNvSpPr/>
              <p:nvPr/>
            </p:nvSpPr>
            <p:spPr bwMode="auto">
              <a:xfrm>
                <a:off x="5824585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 296">
                <a:extLst>
                  <a:ext uri="{FF2B5EF4-FFF2-40B4-BE49-F238E27FC236}">
                    <a16:creationId xmlns:a16="http://schemas.microsoft.com/office/drawing/2014/main" id="{DCFD4448-C7CA-44C7-BF6B-C824A20FAD23}"/>
                  </a:ext>
                </a:extLst>
              </p:cNvPr>
              <p:cNvSpPr/>
              <p:nvPr/>
            </p:nvSpPr>
            <p:spPr bwMode="auto">
              <a:xfrm flipH="1">
                <a:off x="6189144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涙形 64">
                <a:extLst>
                  <a:ext uri="{FF2B5EF4-FFF2-40B4-BE49-F238E27FC236}">
                    <a16:creationId xmlns:a16="http://schemas.microsoft.com/office/drawing/2014/main" id="{91563CA5-1F0B-468C-8AAA-1BB19C8CB4E8}"/>
                  </a:ext>
                </a:extLst>
              </p:cNvPr>
              <p:cNvSpPr/>
              <p:nvPr/>
            </p:nvSpPr>
            <p:spPr bwMode="auto">
              <a:xfrm flipH="1">
                <a:off x="6189146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角丸四角形 559">
              <a:extLst>
                <a:ext uri="{FF2B5EF4-FFF2-40B4-BE49-F238E27FC236}">
                  <a16:creationId xmlns:a16="http://schemas.microsoft.com/office/drawing/2014/main" id="{686EFFE0-B10D-4446-AE38-644D0B3D7418}"/>
                </a:ext>
              </a:extLst>
            </p:cNvPr>
            <p:cNvSpPr/>
            <p:nvPr/>
          </p:nvSpPr>
          <p:spPr bwMode="auto">
            <a:xfrm rot="12276910">
              <a:off x="4020311" y="5273910"/>
              <a:ext cx="337064" cy="352671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F295EE7-E5E1-468F-9E1D-CF2A29A87163}"/>
                </a:ext>
              </a:extLst>
            </p:cNvPr>
            <p:cNvSpPr/>
            <p:nvPr/>
          </p:nvSpPr>
          <p:spPr bwMode="auto">
            <a:xfrm rot="656667" flipH="1">
              <a:off x="4165882" y="4651339"/>
              <a:ext cx="197508" cy="675514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片側の 2 つの角を丸めた四角形 513">
              <a:extLst>
                <a:ext uri="{FF2B5EF4-FFF2-40B4-BE49-F238E27FC236}">
                  <a16:creationId xmlns:a16="http://schemas.microsoft.com/office/drawing/2014/main" id="{B49C5FB2-CA62-4C7F-8E8C-3A9E44D187DF}"/>
                </a:ext>
              </a:extLst>
            </p:cNvPr>
            <p:cNvSpPr/>
            <p:nvPr/>
          </p:nvSpPr>
          <p:spPr bwMode="auto">
            <a:xfrm>
              <a:off x="4246989" y="45627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A8A24A6-8C4C-4FDD-967E-9EFAF92321B5}"/>
                </a:ext>
              </a:extLst>
            </p:cNvPr>
            <p:cNvGrpSpPr/>
            <p:nvPr/>
          </p:nvGrpSpPr>
          <p:grpSpPr>
            <a:xfrm>
              <a:off x="4875292" y="5254852"/>
              <a:ext cx="626379" cy="806283"/>
              <a:chOff x="6938328" y="4480688"/>
              <a:chExt cx="626379" cy="806283"/>
            </a:xfrm>
          </p:grpSpPr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A1517BE7-4A4B-4333-9CCD-5D9F92DF2794}"/>
                  </a:ext>
                </a:extLst>
              </p:cNvPr>
              <p:cNvSpPr/>
              <p:nvPr/>
            </p:nvSpPr>
            <p:spPr bwMode="auto">
              <a:xfrm rot="3600000">
                <a:off x="7137776" y="4488557"/>
                <a:ext cx="196997" cy="181260"/>
              </a:xfrm>
              <a:prstGeom prst="roundRect">
                <a:avLst>
                  <a:gd name="adj" fmla="val 41518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5213F6A9-5405-47E7-9AE0-089F4BB4C92B}"/>
                  </a:ext>
                </a:extLst>
              </p:cNvPr>
              <p:cNvGrpSpPr/>
              <p:nvPr/>
            </p:nvGrpSpPr>
            <p:grpSpPr>
              <a:xfrm>
                <a:off x="6938328" y="4548173"/>
                <a:ext cx="626379" cy="738798"/>
                <a:chOff x="6712949" y="4120408"/>
                <a:chExt cx="599563" cy="707170"/>
              </a:xfrm>
            </p:grpSpPr>
            <p:sp>
              <p:nvSpPr>
                <p:cNvPr id="25" name="四角形: 上の 2 つの角を丸める 24">
                  <a:extLst>
                    <a:ext uri="{FF2B5EF4-FFF2-40B4-BE49-F238E27FC236}">
                      <a16:creationId xmlns:a16="http://schemas.microsoft.com/office/drawing/2014/main" id="{53790BD3-71FA-4B24-91EA-6653D06F4366}"/>
                    </a:ext>
                  </a:extLst>
                </p:cNvPr>
                <p:cNvSpPr/>
                <p:nvPr/>
              </p:nvSpPr>
              <p:spPr bwMode="auto">
                <a:xfrm>
                  <a:off x="6976917" y="4120408"/>
                  <a:ext cx="56496" cy="1199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BE546311-48D6-4B17-8D0C-180487145695}"/>
                    </a:ext>
                  </a:extLst>
                </p:cNvPr>
                <p:cNvGrpSpPr/>
                <p:nvPr/>
              </p:nvGrpSpPr>
              <p:grpSpPr>
                <a:xfrm>
                  <a:off x="6712949" y="4199929"/>
                  <a:ext cx="599563" cy="627649"/>
                  <a:chOff x="1429388" y="3186357"/>
                  <a:chExt cx="901804" cy="944047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B5B12662-FF48-4CD2-AB21-60EEB8538D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29388" y="3186357"/>
                    <a:ext cx="901804" cy="944047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1D6AF19B-39E1-45E7-AF8D-8A3406C3C6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8" cy="760228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rgbClr val="FFC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BC45FAA0-542C-481B-BD30-AC93F6B854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7125" y="3467411"/>
                    <a:ext cx="462146" cy="571732"/>
                  </a:xfrm>
                  <a:custGeom>
                    <a:avLst/>
                    <a:gdLst>
                      <a:gd name="connsiteX0" fmla="*/ 360157 w 720314"/>
                      <a:gd name="connsiteY0" fmla="*/ 0 h 899535"/>
                      <a:gd name="connsiteX1" fmla="*/ 720314 w 720314"/>
                      <a:gd name="connsiteY1" fmla="*/ 379521 h 899535"/>
                      <a:gd name="connsiteX2" fmla="*/ 712997 w 720314"/>
                      <a:gd name="connsiteY2" fmla="*/ 456008 h 899535"/>
                      <a:gd name="connsiteX3" fmla="*/ 699384 w 720314"/>
                      <a:gd name="connsiteY3" fmla="*/ 502219 h 899535"/>
                      <a:gd name="connsiteX4" fmla="*/ 700586 w 720314"/>
                      <a:gd name="connsiteY4" fmla="*/ 520014 h 899535"/>
                      <a:gd name="connsiteX5" fmla="*/ 573617 w 720314"/>
                      <a:gd name="connsiteY5" fmla="*/ 899535 h 899535"/>
                      <a:gd name="connsiteX6" fmla="*/ 483836 w 720314"/>
                      <a:gd name="connsiteY6" fmla="*/ 788376 h 899535"/>
                      <a:gd name="connsiteX7" fmla="*/ 470227 w 720314"/>
                      <a:gd name="connsiteY7" fmla="*/ 739070 h 899535"/>
                      <a:gd name="connsiteX8" fmla="*/ 432741 w 720314"/>
                      <a:gd name="connsiteY8" fmla="*/ 751332 h 899535"/>
                      <a:gd name="connsiteX9" fmla="*/ 360157 w 720314"/>
                      <a:gd name="connsiteY9" fmla="*/ 759042 h 899535"/>
                      <a:gd name="connsiteX10" fmla="*/ 287573 w 720314"/>
                      <a:gd name="connsiteY10" fmla="*/ 751332 h 899535"/>
                      <a:gd name="connsiteX11" fmla="*/ 246455 w 720314"/>
                      <a:gd name="connsiteY11" fmla="*/ 737882 h 899535"/>
                      <a:gd name="connsiteX12" fmla="*/ 232517 w 720314"/>
                      <a:gd name="connsiteY12" fmla="*/ 788376 h 899535"/>
                      <a:gd name="connsiteX13" fmla="*/ 142736 w 720314"/>
                      <a:gd name="connsiteY13" fmla="*/ 899535 h 899535"/>
                      <a:gd name="connsiteX14" fmla="*/ 15767 w 720314"/>
                      <a:gd name="connsiteY14" fmla="*/ 520014 h 899535"/>
                      <a:gd name="connsiteX15" fmla="*/ 17708 w 720314"/>
                      <a:gd name="connsiteY15" fmla="*/ 491281 h 899535"/>
                      <a:gd name="connsiteX16" fmla="*/ 7317 w 720314"/>
                      <a:gd name="connsiteY16" fmla="*/ 456008 h 899535"/>
                      <a:gd name="connsiteX17" fmla="*/ 0 w 720314"/>
                      <a:gd name="connsiteY17" fmla="*/ 379521 h 899535"/>
                      <a:gd name="connsiteX18" fmla="*/ 360157 w 720314"/>
                      <a:gd name="connsiteY18" fmla="*/ 0 h 899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20314" h="899535">
                        <a:moveTo>
                          <a:pt x="360157" y="0"/>
                        </a:moveTo>
                        <a:cubicBezTo>
                          <a:pt x="559066" y="0"/>
                          <a:pt x="720314" y="169917"/>
                          <a:pt x="720314" y="379521"/>
                        </a:cubicBezTo>
                        <a:cubicBezTo>
                          <a:pt x="720314" y="405722"/>
                          <a:pt x="717795" y="431302"/>
                          <a:pt x="712997" y="456008"/>
                        </a:cubicBezTo>
                        <a:lnTo>
                          <a:pt x="699384" y="502219"/>
                        </a:lnTo>
                        <a:lnTo>
                          <a:pt x="700586" y="520014"/>
                        </a:lnTo>
                        <a:cubicBezTo>
                          <a:pt x="700586" y="729618"/>
                          <a:pt x="643740" y="899535"/>
                          <a:pt x="573617" y="899535"/>
                        </a:cubicBezTo>
                        <a:cubicBezTo>
                          <a:pt x="538556" y="899535"/>
                          <a:pt x="506813" y="857056"/>
                          <a:pt x="483836" y="788376"/>
                        </a:cubicBezTo>
                        <a:lnTo>
                          <a:pt x="470227" y="739070"/>
                        </a:lnTo>
                        <a:lnTo>
                          <a:pt x="432741" y="751332"/>
                        </a:lnTo>
                        <a:cubicBezTo>
                          <a:pt x="409296" y="756387"/>
                          <a:pt x="385021" y="759042"/>
                          <a:pt x="360157" y="759042"/>
                        </a:cubicBezTo>
                        <a:cubicBezTo>
                          <a:pt x="335293" y="759042"/>
                          <a:pt x="311018" y="756387"/>
                          <a:pt x="287573" y="751332"/>
                        </a:cubicBezTo>
                        <a:lnTo>
                          <a:pt x="246455" y="737882"/>
                        </a:lnTo>
                        <a:lnTo>
                          <a:pt x="232517" y="788376"/>
                        </a:lnTo>
                        <a:cubicBezTo>
                          <a:pt x="209540" y="857056"/>
                          <a:pt x="177798" y="899535"/>
                          <a:pt x="142736" y="899535"/>
                        </a:cubicBezTo>
                        <a:cubicBezTo>
                          <a:pt x="72613" y="899535"/>
                          <a:pt x="15767" y="729618"/>
                          <a:pt x="15767" y="520014"/>
                        </a:cubicBezTo>
                        <a:lnTo>
                          <a:pt x="17708" y="491281"/>
                        </a:lnTo>
                        <a:lnTo>
                          <a:pt x="7317" y="456008"/>
                        </a:lnTo>
                        <a:cubicBezTo>
                          <a:pt x="2520" y="431302"/>
                          <a:pt x="0" y="405722"/>
                          <a:pt x="0" y="379521"/>
                        </a:cubicBezTo>
                        <a:cubicBezTo>
                          <a:pt x="0" y="169917"/>
                          <a:pt x="161248" y="0"/>
                          <a:pt x="360157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30" name="グループ化 29">
                    <a:extLst>
                      <a:ext uri="{FF2B5EF4-FFF2-40B4-BE49-F238E27FC236}">
                        <a16:creationId xmlns:a16="http://schemas.microsoft.com/office/drawing/2014/main" id="{BC769366-AAB9-4228-B82E-7DD4C843A200}"/>
                      </a:ext>
                    </a:extLst>
                  </p:cNvPr>
                  <p:cNvGrpSpPr/>
                  <p:nvPr/>
                </p:nvGrpSpPr>
                <p:grpSpPr>
                  <a:xfrm>
                    <a:off x="1574352" y="3371851"/>
                    <a:ext cx="587900" cy="513303"/>
                    <a:chOff x="2223610" y="941213"/>
                    <a:chExt cx="1682240" cy="1468790"/>
                  </a:xfrm>
                </p:grpSpPr>
                <p:grpSp>
                  <p:nvGrpSpPr>
                    <p:cNvPr id="33" name="グループ化 32">
                      <a:extLst>
                        <a:ext uri="{FF2B5EF4-FFF2-40B4-BE49-F238E27FC236}">
                          <a16:creationId xmlns:a16="http://schemas.microsoft.com/office/drawing/2014/main" id="{E04CEED8-4E22-4401-989A-29E3EBB6041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23610" y="941213"/>
                      <a:ext cx="1682240" cy="1468790"/>
                      <a:chOff x="2223610" y="941213"/>
                      <a:chExt cx="1682240" cy="1468790"/>
                    </a:xfrm>
                  </p:grpSpPr>
                  <p:sp>
                    <p:nvSpPr>
                      <p:cNvPr id="38" name="二等辺三角形 2">
                        <a:extLst>
                          <a:ext uri="{FF2B5EF4-FFF2-40B4-BE49-F238E27FC236}">
                            <a16:creationId xmlns:a16="http://schemas.microsoft.com/office/drawing/2014/main" id="{00970C33-7ED9-4AA4-99BD-9799948F8CA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223610" y="941213"/>
                        <a:ext cx="638300" cy="483570"/>
                      </a:xfrm>
                      <a:custGeom>
                        <a:avLst/>
                        <a:gdLst>
                          <a:gd name="connsiteX0" fmla="*/ 0 w 2160240"/>
                          <a:gd name="connsiteY0" fmla="*/ 1800847 h 1800847"/>
                          <a:gd name="connsiteX1" fmla="*/ 1080120 w 2160240"/>
                          <a:gd name="connsiteY1" fmla="*/ 0 h 1800847"/>
                          <a:gd name="connsiteX2" fmla="*/ 2160240 w 2160240"/>
                          <a:gd name="connsiteY2" fmla="*/ 1800847 h 1800847"/>
                          <a:gd name="connsiteX3" fmla="*/ 0 w 2160240"/>
                          <a:gd name="connsiteY3" fmla="*/ 1800847 h 1800847"/>
                          <a:gd name="connsiteX0" fmla="*/ 0 w 2160240"/>
                          <a:gd name="connsiteY0" fmla="*/ 1800868 h 1800868"/>
                          <a:gd name="connsiteX1" fmla="*/ 1080120 w 2160240"/>
                          <a:gd name="connsiteY1" fmla="*/ 21 h 1800868"/>
                          <a:gd name="connsiteX2" fmla="*/ 2160240 w 2160240"/>
                          <a:gd name="connsiteY2" fmla="*/ 1800868 h 1800868"/>
                          <a:gd name="connsiteX3" fmla="*/ 0 w 2160240"/>
                          <a:gd name="connsiteY3" fmla="*/ 1800868 h 18008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160240" h="1800868">
                            <a:moveTo>
                              <a:pt x="0" y="1800868"/>
                            </a:moveTo>
                            <a:cubicBezTo>
                              <a:pt x="360040" y="1200586"/>
                              <a:pt x="590540" y="-5901"/>
                              <a:pt x="1080120" y="21"/>
                            </a:cubicBezTo>
                            <a:cubicBezTo>
                              <a:pt x="1569700" y="5943"/>
                              <a:pt x="1800200" y="1200586"/>
                              <a:pt x="2160240" y="1800868"/>
                            </a:cubicBezTo>
                            <a:lnTo>
                              <a:pt x="0" y="1800868"/>
                            </a:lnTo>
                            <a:close/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39" name="二等辺三角形 2">
                        <a:extLst>
                          <a:ext uri="{FF2B5EF4-FFF2-40B4-BE49-F238E27FC236}">
                            <a16:creationId xmlns:a16="http://schemas.microsoft.com/office/drawing/2014/main" id="{438E5E20-38F5-482B-AE6B-29031DD87FE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 flipH="1">
                        <a:off x="3267548" y="941214"/>
                        <a:ext cx="638302" cy="483568"/>
                      </a:xfrm>
                      <a:custGeom>
                        <a:avLst/>
                        <a:gdLst>
                          <a:gd name="connsiteX0" fmla="*/ 0 w 2160240"/>
                          <a:gd name="connsiteY0" fmla="*/ 1800847 h 1800847"/>
                          <a:gd name="connsiteX1" fmla="*/ 1080120 w 2160240"/>
                          <a:gd name="connsiteY1" fmla="*/ 0 h 1800847"/>
                          <a:gd name="connsiteX2" fmla="*/ 2160240 w 2160240"/>
                          <a:gd name="connsiteY2" fmla="*/ 1800847 h 1800847"/>
                          <a:gd name="connsiteX3" fmla="*/ 0 w 2160240"/>
                          <a:gd name="connsiteY3" fmla="*/ 1800847 h 1800847"/>
                          <a:gd name="connsiteX0" fmla="*/ 0 w 2160240"/>
                          <a:gd name="connsiteY0" fmla="*/ 1800868 h 1800868"/>
                          <a:gd name="connsiteX1" fmla="*/ 1080120 w 2160240"/>
                          <a:gd name="connsiteY1" fmla="*/ 21 h 1800868"/>
                          <a:gd name="connsiteX2" fmla="*/ 2160240 w 2160240"/>
                          <a:gd name="connsiteY2" fmla="*/ 1800868 h 1800868"/>
                          <a:gd name="connsiteX3" fmla="*/ 0 w 2160240"/>
                          <a:gd name="connsiteY3" fmla="*/ 1800868 h 18008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160240" h="1800868">
                            <a:moveTo>
                              <a:pt x="0" y="1800868"/>
                            </a:moveTo>
                            <a:cubicBezTo>
                              <a:pt x="360040" y="1200586"/>
                              <a:pt x="590540" y="-5901"/>
                              <a:pt x="1080120" y="21"/>
                            </a:cubicBezTo>
                            <a:cubicBezTo>
                              <a:pt x="1569700" y="5943"/>
                              <a:pt x="1800200" y="1200586"/>
                              <a:pt x="2160240" y="1800868"/>
                            </a:cubicBezTo>
                            <a:lnTo>
                              <a:pt x="0" y="1800868"/>
                            </a:lnTo>
                            <a:close/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40" name="楕円 39">
                        <a:extLst>
                          <a:ext uri="{FF2B5EF4-FFF2-40B4-BE49-F238E27FC236}">
                            <a16:creationId xmlns:a16="http://schemas.microsoft.com/office/drawing/2014/main" id="{7D3E6816-6B14-4DF7-95FD-347AC9C6A87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319838" y="1104858"/>
                        <a:ext cx="1485165" cy="1305145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41" name="フリーフォーム: 図形 40">
                        <a:extLst>
                          <a:ext uri="{FF2B5EF4-FFF2-40B4-BE49-F238E27FC236}">
                            <a16:creationId xmlns:a16="http://schemas.microsoft.com/office/drawing/2014/main" id="{822686E7-EC64-4534-85E9-A2C4772EB17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587889" y="1864681"/>
                        <a:ext cx="949062" cy="438152"/>
                      </a:xfrm>
                      <a:custGeom>
                        <a:avLst/>
                        <a:gdLst>
                          <a:gd name="connsiteX0" fmla="*/ 541820 w 1759915"/>
                          <a:gd name="connsiteY0" fmla="*/ 0 h 650518"/>
                          <a:gd name="connsiteX1" fmla="*/ 844757 w 1759915"/>
                          <a:gd name="connsiteY1" fmla="*/ 55549 h 650518"/>
                          <a:gd name="connsiteX2" fmla="*/ 879958 w 1759915"/>
                          <a:gd name="connsiteY2" fmla="*/ 72984 h 650518"/>
                          <a:gd name="connsiteX3" fmla="*/ 915158 w 1759915"/>
                          <a:gd name="connsiteY3" fmla="*/ 55549 h 650518"/>
                          <a:gd name="connsiteX4" fmla="*/ 1218095 w 1759915"/>
                          <a:gd name="connsiteY4" fmla="*/ 0 h 650518"/>
                          <a:gd name="connsiteX5" fmla="*/ 1759915 w 1759915"/>
                          <a:gd name="connsiteY5" fmla="*/ 325259 h 650518"/>
                          <a:gd name="connsiteX6" fmla="*/ 1218095 w 1759915"/>
                          <a:gd name="connsiteY6" fmla="*/ 650518 h 650518"/>
                          <a:gd name="connsiteX7" fmla="*/ 915158 w 1759915"/>
                          <a:gd name="connsiteY7" fmla="*/ 594969 h 650518"/>
                          <a:gd name="connsiteX8" fmla="*/ 879958 w 1759915"/>
                          <a:gd name="connsiteY8" fmla="*/ 577534 h 650518"/>
                          <a:gd name="connsiteX9" fmla="*/ 844757 w 1759915"/>
                          <a:gd name="connsiteY9" fmla="*/ 594969 h 650518"/>
                          <a:gd name="connsiteX10" fmla="*/ 541820 w 1759915"/>
                          <a:gd name="connsiteY10" fmla="*/ 650518 h 650518"/>
                          <a:gd name="connsiteX11" fmla="*/ 0 w 1759915"/>
                          <a:gd name="connsiteY11" fmla="*/ 325259 h 650518"/>
                          <a:gd name="connsiteX12" fmla="*/ 541820 w 1759915"/>
                          <a:gd name="connsiteY12" fmla="*/ 0 h 6505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759915" h="650518">
                            <a:moveTo>
                              <a:pt x="541820" y="0"/>
                            </a:moveTo>
                            <a:cubicBezTo>
                              <a:pt x="654035" y="0"/>
                              <a:pt x="758282" y="20478"/>
                              <a:pt x="844757" y="55549"/>
                            </a:cubicBezTo>
                            <a:lnTo>
                              <a:pt x="879958" y="72984"/>
                            </a:lnTo>
                            <a:lnTo>
                              <a:pt x="915158" y="55549"/>
                            </a:lnTo>
                            <a:cubicBezTo>
                              <a:pt x="1001633" y="20478"/>
                              <a:pt x="1105880" y="0"/>
                              <a:pt x="1218095" y="0"/>
                            </a:cubicBezTo>
                            <a:cubicBezTo>
                              <a:pt x="1517334" y="0"/>
                              <a:pt x="1759915" y="145623"/>
                              <a:pt x="1759915" y="325259"/>
                            </a:cubicBezTo>
                            <a:cubicBezTo>
                              <a:pt x="1759915" y="504895"/>
                              <a:pt x="1517334" y="650518"/>
                              <a:pt x="1218095" y="650518"/>
                            </a:cubicBezTo>
                            <a:cubicBezTo>
                              <a:pt x="1105880" y="650518"/>
                              <a:pt x="1001633" y="630040"/>
                              <a:pt x="915158" y="594969"/>
                            </a:cubicBezTo>
                            <a:lnTo>
                              <a:pt x="879958" y="577534"/>
                            </a:lnTo>
                            <a:lnTo>
                              <a:pt x="844757" y="594969"/>
                            </a:lnTo>
                            <a:cubicBezTo>
                              <a:pt x="758282" y="630040"/>
                              <a:pt x="654035" y="650518"/>
                              <a:pt x="541820" y="650518"/>
                            </a:cubicBezTo>
                            <a:cubicBezTo>
                              <a:pt x="242581" y="650518"/>
                              <a:pt x="0" y="504895"/>
                              <a:pt x="0" y="325259"/>
                            </a:cubicBezTo>
                            <a:cubicBezTo>
                              <a:pt x="0" y="145623"/>
                              <a:pt x="242581" y="0"/>
                              <a:pt x="54182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2" name="楕円 41">
                        <a:extLst>
                          <a:ext uri="{FF2B5EF4-FFF2-40B4-BE49-F238E27FC236}">
                            <a16:creationId xmlns:a16="http://schemas.microsoft.com/office/drawing/2014/main" id="{B6B9AEAF-E54B-4B27-AB17-D7FF2553873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05390" y="1746250"/>
                        <a:ext cx="314060" cy="223342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3" name="楕円 42">
                        <a:extLst>
                          <a:ext uri="{FF2B5EF4-FFF2-40B4-BE49-F238E27FC236}">
                            <a16:creationId xmlns:a16="http://schemas.microsoft.com/office/drawing/2014/main" id="{751BD5C9-57DA-49D9-94B7-10EEF4080FA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000640" y="1772492"/>
                        <a:ext cx="123560" cy="5608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4" name="楕円 33">
                      <a:extLst>
                        <a:ext uri="{FF2B5EF4-FFF2-40B4-BE49-F238E27FC236}">
                          <a16:creationId xmlns:a16="http://schemas.microsoft.com/office/drawing/2014/main" id="{7429235D-9B46-43A0-9156-507553FB47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76134" y="1455156"/>
                      <a:ext cx="205166" cy="27830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5" name="楕円 34">
                      <a:extLst>
                        <a:ext uri="{FF2B5EF4-FFF2-40B4-BE49-F238E27FC236}">
                          <a16:creationId xmlns:a16="http://schemas.microsoft.com/office/drawing/2014/main" id="{674C5FF4-7AC4-4E28-8BEE-AF17CDE6F3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44586" y="1455156"/>
                      <a:ext cx="205166" cy="27830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156861AD-F065-4282-AC39-A4459D5DAC3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353253" y="1916244"/>
                      <a:ext cx="222246" cy="314059"/>
                    </a:xfrm>
                    <a:custGeom>
                      <a:avLst/>
                      <a:gdLst>
                        <a:gd name="connsiteX0" fmla="*/ 164681 w 241241"/>
                        <a:gd name="connsiteY0" fmla="*/ 256080 h 374136"/>
                        <a:gd name="connsiteX1" fmla="*/ 170877 w 241241"/>
                        <a:gd name="connsiteY1" fmla="*/ 183979 h 374136"/>
                        <a:gd name="connsiteX2" fmla="*/ 241241 w 241241"/>
                        <a:gd name="connsiteY2" fmla="*/ 6163 h 374136"/>
                        <a:gd name="connsiteX3" fmla="*/ 210515 w 241241"/>
                        <a:gd name="connsiteY3" fmla="*/ 189378 h 374136"/>
                        <a:gd name="connsiteX4" fmla="*/ 191115 w 241241"/>
                        <a:gd name="connsiteY4" fmla="*/ 374136 h 374136"/>
                        <a:gd name="connsiteX5" fmla="*/ 164681 w 241241"/>
                        <a:gd name="connsiteY5" fmla="*/ 256080 h 374136"/>
                        <a:gd name="connsiteX6" fmla="*/ 89705 w 241241"/>
                        <a:gd name="connsiteY6" fmla="*/ 187064 h 374136"/>
                        <a:gd name="connsiteX7" fmla="*/ 135424 w 241241"/>
                        <a:gd name="connsiteY7" fmla="*/ 1378 h 374136"/>
                        <a:gd name="connsiteX8" fmla="*/ 129709 w 241241"/>
                        <a:gd name="connsiteY8" fmla="*/ 187064 h 374136"/>
                        <a:gd name="connsiteX9" fmla="*/ 135424 w 241241"/>
                        <a:gd name="connsiteY9" fmla="*/ 372750 h 374136"/>
                        <a:gd name="connsiteX10" fmla="*/ 89705 w 241241"/>
                        <a:gd name="connsiteY10" fmla="*/ 187064 h 374136"/>
                        <a:gd name="connsiteX11" fmla="*/ 2 w 241241"/>
                        <a:gd name="connsiteY11" fmla="*/ 117242 h 374136"/>
                        <a:gd name="connsiteX12" fmla="*/ 29842 w 241241"/>
                        <a:gd name="connsiteY12" fmla="*/ 0 h 374136"/>
                        <a:gd name="connsiteX13" fmla="*/ 43886 w 241241"/>
                        <a:gd name="connsiteY13" fmla="*/ 185243 h 374136"/>
                        <a:gd name="connsiteX14" fmla="*/ 69295 w 241241"/>
                        <a:gd name="connsiteY14" fmla="*/ 369271 h 374136"/>
                        <a:gd name="connsiteX15" fmla="*/ 4108 w 241241"/>
                        <a:gd name="connsiteY15" fmla="*/ 189493 h 374136"/>
                        <a:gd name="connsiteX16" fmla="*/ 2 w 241241"/>
                        <a:gd name="connsiteY16" fmla="*/ 117242 h 3741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41241" h="374136">
                          <a:moveTo>
                            <a:pt x="164681" y="256080"/>
                          </a:moveTo>
                          <a:cubicBezTo>
                            <a:pt x="165388" y="233756"/>
                            <a:pt x="167417" y="209382"/>
                            <a:pt x="170877" y="183979"/>
                          </a:cubicBezTo>
                          <a:cubicBezTo>
                            <a:pt x="184719" y="82365"/>
                            <a:pt x="216222" y="2755"/>
                            <a:pt x="241241" y="6163"/>
                          </a:cubicBezTo>
                          <a:cubicBezTo>
                            <a:pt x="229288" y="65787"/>
                            <a:pt x="218967" y="127332"/>
                            <a:pt x="210515" y="189378"/>
                          </a:cubicBezTo>
                          <a:cubicBezTo>
                            <a:pt x="202063" y="251424"/>
                            <a:pt x="195546" y="313488"/>
                            <a:pt x="191115" y="374136"/>
                          </a:cubicBezTo>
                          <a:cubicBezTo>
                            <a:pt x="172351" y="371580"/>
                            <a:pt x="162563" y="323052"/>
                            <a:pt x="164681" y="256080"/>
                          </a:cubicBezTo>
                          <a:close/>
                          <a:moveTo>
                            <a:pt x="89705" y="187064"/>
                          </a:moveTo>
                          <a:cubicBezTo>
                            <a:pt x="89705" y="84512"/>
                            <a:pt x="110174" y="1378"/>
                            <a:pt x="135424" y="1378"/>
                          </a:cubicBezTo>
                          <a:cubicBezTo>
                            <a:pt x="131629" y="62070"/>
                            <a:pt x="129709" y="124445"/>
                            <a:pt x="129709" y="187064"/>
                          </a:cubicBezTo>
                          <a:cubicBezTo>
                            <a:pt x="129709" y="249683"/>
                            <a:pt x="131629" y="312058"/>
                            <a:pt x="135424" y="372750"/>
                          </a:cubicBezTo>
                          <a:cubicBezTo>
                            <a:pt x="110174" y="372750"/>
                            <a:pt x="89705" y="289616"/>
                            <a:pt x="89705" y="187064"/>
                          </a:cubicBezTo>
                          <a:close/>
                          <a:moveTo>
                            <a:pt x="2" y="117242"/>
                          </a:moveTo>
                          <a:cubicBezTo>
                            <a:pt x="-177" y="50237"/>
                            <a:pt x="11012" y="2012"/>
                            <a:pt x="29842" y="0"/>
                          </a:cubicBezTo>
                          <a:cubicBezTo>
                            <a:pt x="32516" y="60752"/>
                            <a:pt x="37234" y="122978"/>
                            <a:pt x="43886" y="185243"/>
                          </a:cubicBezTo>
                          <a:cubicBezTo>
                            <a:pt x="50538" y="247507"/>
                            <a:pt x="59074" y="309325"/>
                            <a:pt x="69295" y="369271"/>
                          </a:cubicBezTo>
                          <a:cubicBezTo>
                            <a:pt x="44188" y="371953"/>
                            <a:pt x="15003" y="291464"/>
                            <a:pt x="4108" y="189493"/>
                          </a:cubicBezTo>
                          <a:cubicBezTo>
                            <a:pt x="1385" y="164000"/>
                            <a:pt x="62" y="139578"/>
                            <a:pt x="2" y="11724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F2C7C49F-8FF9-425F-BFB3-9631424EF84C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2545598" y="1916244"/>
                      <a:ext cx="222246" cy="314059"/>
                    </a:xfrm>
                    <a:custGeom>
                      <a:avLst/>
                      <a:gdLst>
                        <a:gd name="connsiteX0" fmla="*/ 164681 w 241241"/>
                        <a:gd name="connsiteY0" fmla="*/ 256080 h 374136"/>
                        <a:gd name="connsiteX1" fmla="*/ 170877 w 241241"/>
                        <a:gd name="connsiteY1" fmla="*/ 183979 h 374136"/>
                        <a:gd name="connsiteX2" fmla="*/ 241241 w 241241"/>
                        <a:gd name="connsiteY2" fmla="*/ 6163 h 374136"/>
                        <a:gd name="connsiteX3" fmla="*/ 210515 w 241241"/>
                        <a:gd name="connsiteY3" fmla="*/ 189378 h 374136"/>
                        <a:gd name="connsiteX4" fmla="*/ 191115 w 241241"/>
                        <a:gd name="connsiteY4" fmla="*/ 374136 h 374136"/>
                        <a:gd name="connsiteX5" fmla="*/ 164681 w 241241"/>
                        <a:gd name="connsiteY5" fmla="*/ 256080 h 374136"/>
                        <a:gd name="connsiteX6" fmla="*/ 89705 w 241241"/>
                        <a:gd name="connsiteY6" fmla="*/ 187064 h 374136"/>
                        <a:gd name="connsiteX7" fmla="*/ 135424 w 241241"/>
                        <a:gd name="connsiteY7" fmla="*/ 1378 h 374136"/>
                        <a:gd name="connsiteX8" fmla="*/ 129709 w 241241"/>
                        <a:gd name="connsiteY8" fmla="*/ 187064 h 374136"/>
                        <a:gd name="connsiteX9" fmla="*/ 135424 w 241241"/>
                        <a:gd name="connsiteY9" fmla="*/ 372750 h 374136"/>
                        <a:gd name="connsiteX10" fmla="*/ 89705 w 241241"/>
                        <a:gd name="connsiteY10" fmla="*/ 187064 h 374136"/>
                        <a:gd name="connsiteX11" fmla="*/ 2 w 241241"/>
                        <a:gd name="connsiteY11" fmla="*/ 117242 h 374136"/>
                        <a:gd name="connsiteX12" fmla="*/ 29842 w 241241"/>
                        <a:gd name="connsiteY12" fmla="*/ 0 h 374136"/>
                        <a:gd name="connsiteX13" fmla="*/ 43886 w 241241"/>
                        <a:gd name="connsiteY13" fmla="*/ 185243 h 374136"/>
                        <a:gd name="connsiteX14" fmla="*/ 69295 w 241241"/>
                        <a:gd name="connsiteY14" fmla="*/ 369271 h 374136"/>
                        <a:gd name="connsiteX15" fmla="*/ 4108 w 241241"/>
                        <a:gd name="connsiteY15" fmla="*/ 189493 h 374136"/>
                        <a:gd name="connsiteX16" fmla="*/ 2 w 241241"/>
                        <a:gd name="connsiteY16" fmla="*/ 117242 h 3741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41241" h="374136">
                          <a:moveTo>
                            <a:pt x="164681" y="256080"/>
                          </a:moveTo>
                          <a:cubicBezTo>
                            <a:pt x="165388" y="233756"/>
                            <a:pt x="167417" y="209382"/>
                            <a:pt x="170877" y="183979"/>
                          </a:cubicBezTo>
                          <a:cubicBezTo>
                            <a:pt x="184719" y="82365"/>
                            <a:pt x="216222" y="2755"/>
                            <a:pt x="241241" y="6163"/>
                          </a:cubicBezTo>
                          <a:cubicBezTo>
                            <a:pt x="229288" y="65787"/>
                            <a:pt x="218967" y="127332"/>
                            <a:pt x="210515" y="189378"/>
                          </a:cubicBezTo>
                          <a:cubicBezTo>
                            <a:pt x="202063" y="251424"/>
                            <a:pt x="195546" y="313488"/>
                            <a:pt x="191115" y="374136"/>
                          </a:cubicBezTo>
                          <a:cubicBezTo>
                            <a:pt x="172351" y="371580"/>
                            <a:pt x="162563" y="323052"/>
                            <a:pt x="164681" y="256080"/>
                          </a:cubicBezTo>
                          <a:close/>
                          <a:moveTo>
                            <a:pt x="89705" y="187064"/>
                          </a:moveTo>
                          <a:cubicBezTo>
                            <a:pt x="89705" y="84512"/>
                            <a:pt x="110174" y="1378"/>
                            <a:pt x="135424" y="1378"/>
                          </a:cubicBezTo>
                          <a:cubicBezTo>
                            <a:pt x="131629" y="62070"/>
                            <a:pt x="129709" y="124445"/>
                            <a:pt x="129709" y="187064"/>
                          </a:cubicBezTo>
                          <a:cubicBezTo>
                            <a:pt x="129709" y="249683"/>
                            <a:pt x="131629" y="312058"/>
                            <a:pt x="135424" y="372750"/>
                          </a:cubicBezTo>
                          <a:cubicBezTo>
                            <a:pt x="110174" y="372750"/>
                            <a:pt x="89705" y="289616"/>
                            <a:pt x="89705" y="187064"/>
                          </a:cubicBezTo>
                          <a:close/>
                          <a:moveTo>
                            <a:pt x="2" y="117242"/>
                          </a:moveTo>
                          <a:cubicBezTo>
                            <a:pt x="-177" y="50237"/>
                            <a:pt x="11012" y="2012"/>
                            <a:pt x="29842" y="0"/>
                          </a:cubicBezTo>
                          <a:cubicBezTo>
                            <a:pt x="32516" y="60752"/>
                            <a:pt x="37234" y="122978"/>
                            <a:pt x="43886" y="185243"/>
                          </a:cubicBezTo>
                          <a:cubicBezTo>
                            <a:pt x="50538" y="247507"/>
                            <a:pt x="59074" y="309325"/>
                            <a:pt x="69295" y="369271"/>
                          </a:cubicBezTo>
                          <a:cubicBezTo>
                            <a:pt x="44188" y="371953"/>
                            <a:pt x="15003" y="291464"/>
                            <a:pt x="4108" y="189493"/>
                          </a:cubicBezTo>
                          <a:cubicBezTo>
                            <a:pt x="1385" y="164000"/>
                            <a:pt x="62" y="139578"/>
                            <a:pt x="2" y="11724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AE845427-A3D3-4584-A7C3-2E094FB53C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8" cy="760228"/>
                  </a:xfrm>
                  <a:custGeom>
                    <a:avLst/>
                    <a:gdLst>
                      <a:gd name="connsiteX0" fmla="*/ 33153 w 815638"/>
                      <a:gd name="connsiteY0" fmla="*/ 226111 h 760228"/>
                      <a:gd name="connsiteX1" fmla="*/ 33153 w 815638"/>
                      <a:gd name="connsiteY1" fmla="*/ 760228 h 760228"/>
                      <a:gd name="connsiteX2" fmla="*/ 24092 w 815638"/>
                      <a:gd name="connsiteY2" fmla="*/ 760228 h 760228"/>
                      <a:gd name="connsiteX3" fmla="*/ 0 w 815638"/>
                      <a:gd name="connsiteY3" fmla="*/ 736136 h 760228"/>
                      <a:gd name="connsiteX4" fmla="*/ 0 w 815638"/>
                      <a:gd name="connsiteY4" fmla="*/ 380114 h 760228"/>
                      <a:gd name="connsiteX5" fmla="*/ 29871 w 815638"/>
                      <a:gd name="connsiteY5" fmla="*/ 232157 h 760228"/>
                      <a:gd name="connsiteX6" fmla="*/ 781512 w 815638"/>
                      <a:gd name="connsiteY6" fmla="*/ 224318 h 760228"/>
                      <a:gd name="connsiteX7" fmla="*/ 785767 w 815638"/>
                      <a:gd name="connsiteY7" fmla="*/ 232157 h 760228"/>
                      <a:gd name="connsiteX8" fmla="*/ 815638 w 815638"/>
                      <a:gd name="connsiteY8" fmla="*/ 380114 h 760228"/>
                      <a:gd name="connsiteX9" fmla="*/ 815638 w 815638"/>
                      <a:gd name="connsiteY9" fmla="*/ 736136 h 760228"/>
                      <a:gd name="connsiteX10" fmla="*/ 791546 w 815638"/>
                      <a:gd name="connsiteY10" fmla="*/ 760228 h 760228"/>
                      <a:gd name="connsiteX11" fmla="*/ 781512 w 815638"/>
                      <a:gd name="connsiteY11" fmla="*/ 760228 h 760228"/>
                      <a:gd name="connsiteX12" fmla="*/ 130713 w 815638"/>
                      <a:gd name="connsiteY12" fmla="*/ 95343 h 760228"/>
                      <a:gd name="connsiteX13" fmla="*/ 130713 w 815638"/>
                      <a:gd name="connsiteY13" fmla="*/ 760228 h 760228"/>
                      <a:gd name="connsiteX14" fmla="*/ 98591 w 815638"/>
                      <a:gd name="connsiteY14" fmla="*/ 760228 h 760228"/>
                      <a:gd name="connsiteX15" fmla="*/ 98591 w 815638"/>
                      <a:gd name="connsiteY15" fmla="*/ 126776 h 760228"/>
                      <a:gd name="connsiteX16" fmla="*/ 111333 w 815638"/>
                      <a:gd name="connsiteY16" fmla="*/ 111333 h 760228"/>
                      <a:gd name="connsiteX17" fmla="*/ 683951 w 815638"/>
                      <a:gd name="connsiteY17" fmla="*/ 94539 h 760228"/>
                      <a:gd name="connsiteX18" fmla="*/ 704305 w 815638"/>
                      <a:gd name="connsiteY18" fmla="*/ 111333 h 760228"/>
                      <a:gd name="connsiteX19" fmla="*/ 716074 w 815638"/>
                      <a:gd name="connsiteY19" fmla="*/ 125597 h 760228"/>
                      <a:gd name="connsiteX20" fmla="*/ 716074 w 815638"/>
                      <a:gd name="connsiteY20" fmla="*/ 760228 h 760228"/>
                      <a:gd name="connsiteX21" fmla="*/ 683951 w 815638"/>
                      <a:gd name="connsiteY21" fmla="*/ 760228 h 760228"/>
                      <a:gd name="connsiteX22" fmla="*/ 228273 w 815638"/>
                      <a:gd name="connsiteY22" fmla="*/ 31979 h 760228"/>
                      <a:gd name="connsiteX23" fmla="*/ 228273 w 815638"/>
                      <a:gd name="connsiteY23" fmla="*/ 760228 h 760228"/>
                      <a:gd name="connsiteX24" fmla="*/ 196151 w 815638"/>
                      <a:gd name="connsiteY24" fmla="*/ 760228 h 760228"/>
                      <a:gd name="connsiteX25" fmla="*/ 196151 w 815638"/>
                      <a:gd name="connsiteY25" fmla="*/ 49415 h 760228"/>
                      <a:gd name="connsiteX26" fmla="*/ 586391 w 815638"/>
                      <a:gd name="connsiteY26" fmla="*/ 31451 h 760228"/>
                      <a:gd name="connsiteX27" fmla="*/ 618513 w 815638"/>
                      <a:gd name="connsiteY27" fmla="*/ 48886 h 760228"/>
                      <a:gd name="connsiteX28" fmla="*/ 618513 w 815638"/>
                      <a:gd name="connsiteY28" fmla="*/ 760228 h 760228"/>
                      <a:gd name="connsiteX29" fmla="*/ 586391 w 815638"/>
                      <a:gd name="connsiteY29" fmla="*/ 760228 h 760228"/>
                      <a:gd name="connsiteX30" fmla="*/ 325833 w 815638"/>
                      <a:gd name="connsiteY30" fmla="*/ 5472 h 760228"/>
                      <a:gd name="connsiteX31" fmla="*/ 325833 w 815638"/>
                      <a:gd name="connsiteY31" fmla="*/ 760228 h 760228"/>
                      <a:gd name="connsiteX32" fmla="*/ 293711 w 815638"/>
                      <a:gd name="connsiteY32" fmla="*/ 760228 h 760228"/>
                      <a:gd name="connsiteX33" fmla="*/ 293711 w 815638"/>
                      <a:gd name="connsiteY33" fmla="*/ 10764 h 760228"/>
                      <a:gd name="connsiteX34" fmla="*/ 303508 w 815638"/>
                      <a:gd name="connsiteY34" fmla="*/ 7723 h 760228"/>
                      <a:gd name="connsiteX35" fmla="*/ 488831 w 815638"/>
                      <a:gd name="connsiteY35" fmla="*/ 5374 h 760228"/>
                      <a:gd name="connsiteX36" fmla="*/ 512130 w 815638"/>
                      <a:gd name="connsiteY36" fmla="*/ 7723 h 760228"/>
                      <a:gd name="connsiteX37" fmla="*/ 520953 w 815638"/>
                      <a:gd name="connsiteY37" fmla="*/ 10462 h 760228"/>
                      <a:gd name="connsiteX38" fmla="*/ 520953 w 815638"/>
                      <a:gd name="connsiteY38" fmla="*/ 760228 h 760228"/>
                      <a:gd name="connsiteX39" fmla="*/ 488831 w 815638"/>
                      <a:gd name="connsiteY39" fmla="*/ 760228 h 760228"/>
                      <a:gd name="connsiteX40" fmla="*/ 391271 w 815638"/>
                      <a:gd name="connsiteY40" fmla="*/ 0 h 760228"/>
                      <a:gd name="connsiteX41" fmla="*/ 423393 w 815638"/>
                      <a:gd name="connsiteY41" fmla="*/ 0 h 760228"/>
                      <a:gd name="connsiteX42" fmla="*/ 423393 w 815638"/>
                      <a:gd name="connsiteY42" fmla="*/ 760228 h 760228"/>
                      <a:gd name="connsiteX43" fmla="*/ 391271 w 815638"/>
                      <a:gd name="connsiteY43" fmla="*/ 760228 h 760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815638" h="760228">
                        <a:moveTo>
                          <a:pt x="33153" y="226111"/>
                        </a:moveTo>
                        <a:lnTo>
                          <a:pt x="33153" y="760228"/>
                        </a:lnTo>
                        <a:lnTo>
                          <a:pt x="24092" y="760228"/>
                        </a:lnTo>
                        <a:cubicBezTo>
                          <a:pt x="10786" y="760228"/>
                          <a:pt x="0" y="749442"/>
                          <a:pt x="0" y="736136"/>
                        </a:cubicBezTo>
                        <a:lnTo>
                          <a:pt x="0" y="380114"/>
                        </a:lnTo>
                        <a:cubicBezTo>
                          <a:pt x="0" y="327632"/>
                          <a:pt x="10637" y="277633"/>
                          <a:pt x="29871" y="232157"/>
                        </a:cubicBezTo>
                        <a:close/>
                        <a:moveTo>
                          <a:pt x="781512" y="224318"/>
                        </a:moveTo>
                        <a:lnTo>
                          <a:pt x="785767" y="232157"/>
                        </a:lnTo>
                        <a:cubicBezTo>
                          <a:pt x="805002" y="277633"/>
                          <a:pt x="815638" y="327632"/>
                          <a:pt x="815638" y="380114"/>
                        </a:cubicBezTo>
                        <a:lnTo>
                          <a:pt x="815638" y="736136"/>
                        </a:lnTo>
                        <a:cubicBezTo>
                          <a:pt x="815638" y="749442"/>
                          <a:pt x="804852" y="760228"/>
                          <a:pt x="791546" y="760228"/>
                        </a:cubicBezTo>
                        <a:lnTo>
                          <a:pt x="781512" y="760228"/>
                        </a:lnTo>
                        <a:close/>
                        <a:moveTo>
                          <a:pt x="130713" y="95343"/>
                        </a:moveTo>
                        <a:lnTo>
                          <a:pt x="130713" y="760228"/>
                        </a:lnTo>
                        <a:lnTo>
                          <a:pt x="98591" y="760228"/>
                        </a:lnTo>
                        <a:lnTo>
                          <a:pt x="98591" y="126776"/>
                        </a:lnTo>
                        <a:lnTo>
                          <a:pt x="111333" y="111333"/>
                        </a:lnTo>
                        <a:close/>
                        <a:moveTo>
                          <a:pt x="683951" y="94539"/>
                        </a:moveTo>
                        <a:lnTo>
                          <a:pt x="704305" y="111333"/>
                        </a:lnTo>
                        <a:lnTo>
                          <a:pt x="716074" y="125597"/>
                        </a:lnTo>
                        <a:lnTo>
                          <a:pt x="716074" y="760228"/>
                        </a:lnTo>
                        <a:lnTo>
                          <a:pt x="683951" y="760228"/>
                        </a:lnTo>
                        <a:close/>
                        <a:moveTo>
                          <a:pt x="228273" y="31979"/>
                        </a:moveTo>
                        <a:lnTo>
                          <a:pt x="228273" y="760228"/>
                        </a:lnTo>
                        <a:lnTo>
                          <a:pt x="196151" y="760228"/>
                        </a:lnTo>
                        <a:lnTo>
                          <a:pt x="196151" y="49415"/>
                        </a:lnTo>
                        <a:close/>
                        <a:moveTo>
                          <a:pt x="586391" y="31451"/>
                        </a:moveTo>
                        <a:lnTo>
                          <a:pt x="618513" y="48886"/>
                        </a:lnTo>
                        <a:lnTo>
                          <a:pt x="618513" y="760228"/>
                        </a:lnTo>
                        <a:lnTo>
                          <a:pt x="586391" y="760228"/>
                        </a:lnTo>
                        <a:close/>
                        <a:moveTo>
                          <a:pt x="325833" y="5472"/>
                        </a:moveTo>
                        <a:lnTo>
                          <a:pt x="325833" y="760228"/>
                        </a:lnTo>
                        <a:lnTo>
                          <a:pt x="293711" y="760228"/>
                        </a:lnTo>
                        <a:lnTo>
                          <a:pt x="293711" y="10764"/>
                        </a:lnTo>
                        <a:lnTo>
                          <a:pt x="303508" y="7723"/>
                        </a:lnTo>
                        <a:close/>
                        <a:moveTo>
                          <a:pt x="488831" y="5374"/>
                        </a:moveTo>
                        <a:lnTo>
                          <a:pt x="512130" y="7723"/>
                        </a:lnTo>
                        <a:lnTo>
                          <a:pt x="520953" y="10462"/>
                        </a:lnTo>
                        <a:lnTo>
                          <a:pt x="520953" y="760228"/>
                        </a:lnTo>
                        <a:lnTo>
                          <a:pt x="488831" y="760228"/>
                        </a:lnTo>
                        <a:close/>
                        <a:moveTo>
                          <a:pt x="391271" y="0"/>
                        </a:moveTo>
                        <a:lnTo>
                          <a:pt x="423393" y="0"/>
                        </a:lnTo>
                        <a:lnTo>
                          <a:pt x="423393" y="760228"/>
                        </a:lnTo>
                        <a:lnTo>
                          <a:pt x="391271" y="760228"/>
                        </a:lnTo>
                        <a:close/>
                      </a:path>
                    </a:pathLst>
                  </a:custGeom>
                  <a:solidFill>
                    <a:srgbClr val="FFFFCC">
                      <a:alpha val="80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四角形: 上の 2 つの角を丸める 31">
                    <a:extLst>
                      <a:ext uri="{FF2B5EF4-FFF2-40B4-BE49-F238E27FC236}">
                        <a16:creationId xmlns:a16="http://schemas.microsoft.com/office/drawing/2014/main" id="{70967A11-7D8C-40AB-A6BD-EE44EA7EAA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7" cy="760228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D57DABD-C2E9-4FF4-9714-78354D251244}"/>
                </a:ext>
              </a:extLst>
            </p:cNvPr>
            <p:cNvSpPr/>
            <p:nvPr/>
          </p:nvSpPr>
          <p:spPr bwMode="auto">
            <a:xfrm rot="20700000">
              <a:off x="4970096" y="4647027"/>
              <a:ext cx="198097" cy="646922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17A4029-4AC4-4860-A0FC-32C5C9394355}"/>
                </a:ext>
              </a:extLst>
            </p:cNvPr>
            <p:cNvGrpSpPr/>
            <p:nvPr/>
          </p:nvGrpSpPr>
          <p:grpSpPr>
            <a:xfrm>
              <a:off x="3893860" y="3568551"/>
              <a:ext cx="1502818" cy="1262734"/>
              <a:chOff x="9050060" y="3568551"/>
              <a:chExt cx="1502818" cy="1262734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76DAF75F-E39D-4032-88FD-4F026872BC01}"/>
                  </a:ext>
                </a:extLst>
              </p:cNvPr>
              <p:cNvSpPr/>
              <p:nvPr/>
            </p:nvSpPr>
            <p:spPr bwMode="auto">
              <a:xfrm>
                <a:off x="9160093" y="3568551"/>
                <a:ext cx="1295298" cy="931925"/>
              </a:xfrm>
              <a:custGeom>
                <a:avLst/>
                <a:gdLst>
                  <a:gd name="connsiteX0" fmla="*/ 647649 w 1295298"/>
                  <a:gd name="connsiteY0" fmla="*/ 0 h 931925"/>
                  <a:gd name="connsiteX1" fmla="*/ 1295298 w 1295298"/>
                  <a:gd name="connsiteY1" fmla="*/ 646175 h 931925"/>
                  <a:gd name="connsiteX2" fmla="*/ 1244403 w 1295298"/>
                  <a:gd name="connsiteY2" fmla="*/ 897696 h 931925"/>
                  <a:gd name="connsiteX3" fmla="*/ 1225781 w 1295298"/>
                  <a:gd name="connsiteY3" fmla="*/ 931925 h 931925"/>
                  <a:gd name="connsiteX4" fmla="*/ 1184690 w 1295298"/>
                  <a:gd name="connsiteY4" fmla="*/ 856392 h 931925"/>
                  <a:gd name="connsiteX5" fmla="*/ 647649 w 1295298"/>
                  <a:gd name="connsiteY5" fmla="*/ 571500 h 931925"/>
                  <a:gd name="connsiteX6" fmla="*/ 110608 w 1295298"/>
                  <a:gd name="connsiteY6" fmla="*/ 856392 h 931925"/>
                  <a:gd name="connsiteX7" fmla="*/ 69517 w 1295298"/>
                  <a:gd name="connsiteY7" fmla="*/ 931925 h 931925"/>
                  <a:gd name="connsiteX8" fmla="*/ 50896 w 1295298"/>
                  <a:gd name="connsiteY8" fmla="*/ 897696 h 931925"/>
                  <a:gd name="connsiteX9" fmla="*/ 0 w 1295298"/>
                  <a:gd name="connsiteY9" fmla="*/ 646175 h 931925"/>
                  <a:gd name="connsiteX10" fmla="*/ 647649 w 1295298"/>
                  <a:gd name="connsiteY10" fmla="*/ 0 h 93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5298" h="931925">
                    <a:moveTo>
                      <a:pt x="647649" y="0"/>
                    </a:moveTo>
                    <a:cubicBezTo>
                      <a:pt x="1005336" y="0"/>
                      <a:pt x="1295298" y="289302"/>
                      <a:pt x="1295298" y="646175"/>
                    </a:cubicBezTo>
                    <a:cubicBezTo>
                      <a:pt x="1295298" y="735393"/>
                      <a:pt x="1277176" y="820388"/>
                      <a:pt x="1244403" y="897696"/>
                    </a:cubicBezTo>
                    <a:lnTo>
                      <a:pt x="1225781" y="931925"/>
                    </a:lnTo>
                    <a:lnTo>
                      <a:pt x="1184690" y="856392"/>
                    </a:lnTo>
                    <a:cubicBezTo>
                      <a:pt x="1068303" y="684509"/>
                      <a:pt x="871204" y="571500"/>
                      <a:pt x="647649" y="571500"/>
                    </a:cubicBezTo>
                    <a:cubicBezTo>
                      <a:pt x="424095" y="571500"/>
                      <a:pt x="226996" y="684509"/>
                      <a:pt x="110608" y="856392"/>
                    </a:cubicBezTo>
                    <a:lnTo>
                      <a:pt x="69517" y="931925"/>
                    </a:lnTo>
                    <a:lnTo>
                      <a:pt x="50896" y="897696"/>
                    </a:lnTo>
                    <a:cubicBezTo>
                      <a:pt x="18123" y="820388"/>
                      <a:pt x="0" y="735393"/>
                      <a:pt x="0" y="646175"/>
                    </a:cubicBezTo>
                    <a:cubicBezTo>
                      <a:pt x="0" y="289302"/>
                      <a:pt x="289962" y="0"/>
                      <a:pt x="6476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円/楕円 342">
                <a:extLst>
                  <a:ext uri="{FF2B5EF4-FFF2-40B4-BE49-F238E27FC236}">
                    <a16:creationId xmlns:a16="http://schemas.microsoft.com/office/drawing/2014/main" id="{461036FF-14D1-4A9C-B2EE-A954BE1D7E8A}"/>
                  </a:ext>
                </a:extLst>
              </p:cNvPr>
              <p:cNvSpPr/>
              <p:nvPr/>
            </p:nvSpPr>
            <p:spPr bwMode="auto">
              <a:xfrm flipH="1">
                <a:off x="10168023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円/楕円 343">
                <a:extLst>
                  <a:ext uri="{FF2B5EF4-FFF2-40B4-BE49-F238E27FC236}">
                    <a16:creationId xmlns:a16="http://schemas.microsoft.com/office/drawing/2014/main" id="{01F89D0B-A553-4ECE-B588-1BF46BEBB31A}"/>
                  </a:ext>
                </a:extLst>
              </p:cNvPr>
              <p:cNvSpPr/>
              <p:nvPr/>
            </p:nvSpPr>
            <p:spPr bwMode="auto">
              <a:xfrm flipH="1">
                <a:off x="10246367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340">
                <a:extLst>
                  <a:ext uri="{FF2B5EF4-FFF2-40B4-BE49-F238E27FC236}">
                    <a16:creationId xmlns:a16="http://schemas.microsoft.com/office/drawing/2014/main" id="{656A217D-E097-4A13-97C7-F2EE251AF00E}"/>
                  </a:ext>
                </a:extLst>
              </p:cNvPr>
              <p:cNvSpPr/>
              <p:nvPr/>
            </p:nvSpPr>
            <p:spPr bwMode="auto">
              <a:xfrm>
                <a:off x="9050060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/楕円 341">
                <a:extLst>
                  <a:ext uri="{FF2B5EF4-FFF2-40B4-BE49-F238E27FC236}">
                    <a16:creationId xmlns:a16="http://schemas.microsoft.com/office/drawing/2014/main" id="{532C8801-8737-4524-AA29-040BEF7AD613}"/>
                  </a:ext>
                </a:extLst>
              </p:cNvPr>
              <p:cNvSpPr/>
              <p:nvPr/>
            </p:nvSpPr>
            <p:spPr bwMode="auto">
              <a:xfrm>
                <a:off x="9166642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円/楕円 303">
                <a:extLst>
                  <a:ext uri="{FF2B5EF4-FFF2-40B4-BE49-F238E27FC236}">
                    <a16:creationId xmlns:a16="http://schemas.microsoft.com/office/drawing/2014/main" id="{C21D7503-B81F-4456-BABC-08495A583E4F}"/>
                  </a:ext>
                </a:extLst>
              </p:cNvPr>
              <p:cNvSpPr/>
              <p:nvPr/>
            </p:nvSpPr>
            <p:spPr bwMode="auto">
              <a:xfrm>
                <a:off x="9244739" y="3718708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アーチ 16">
                <a:extLst>
                  <a:ext uri="{FF2B5EF4-FFF2-40B4-BE49-F238E27FC236}">
                    <a16:creationId xmlns:a16="http://schemas.microsoft.com/office/drawing/2014/main" id="{D114BC00-3D88-4087-A46B-84BA807E2662}"/>
                  </a:ext>
                </a:extLst>
              </p:cNvPr>
              <p:cNvSpPr/>
              <p:nvPr/>
            </p:nvSpPr>
            <p:spPr bwMode="auto">
              <a:xfrm>
                <a:off x="9651662" y="4433923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アーチ 17">
                <a:extLst>
                  <a:ext uri="{FF2B5EF4-FFF2-40B4-BE49-F238E27FC236}">
                    <a16:creationId xmlns:a16="http://schemas.microsoft.com/office/drawing/2014/main" id="{D44D5B66-9128-4279-9279-884CDEEE50E8}"/>
                  </a:ext>
                </a:extLst>
              </p:cNvPr>
              <p:cNvSpPr/>
              <p:nvPr/>
            </p:nvSpPr>
            <p:spPr bwMode="auto">
              <a:xfrm rot="10800000">
                <a:off x="9349591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アーチ 18">
                <a:extLst>
                  <a:ext uri="{FF2B5EF4-FFF2-40B4-BE49-F238E27FC236}">
                    <a16:creationId xmlns:a16="http://schemas.microsoft.com/office/drawing/2014/main" id="{81792EC8-4D2B-49C1-9E11-47CCF28374CE}"/>
                  </a:ext>
                </a:extLst>
              </p:cNvPr>
              <p:cNvSpPr/>
              <p:nvPr/>
            </p:nvSpPr>
            <p:spPr bwMode="auto">
              <a:xfrm rot="10800000">
                <a:off x="9872640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A1D151BE-EE7F-4F55-88D5-763CF19354E1}"/>
                  </a:ext>
                </a:extLst>
              </p:cNvPr>
              <p:cNvSpPr/>
              <p:nvPr/>
            </p:nvSpPr>
            <p:spPr bwMode="auto">
              <a:xfrm rot="5400000">
                <a:off x="9475081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587A1786-FCE6-4CB5-86BC-1E36D06369A7}"/>
                  </a:ext>
                </a:extLst>
              </p:cNvPr>
              <p:cNvSpPr/>
              <p:nvPr/>
            </p:nvSpPr>
            <p:spPr bwMode="auto">
              <a:xfrm rot="5400000">
                <a:off x="10048962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82D59E0A-763D-41BE-862F-3CCEE6F5F58F}"/>
                  </a:ext>
                </a:extLst>
              </p:cNvPr>
              <p:cNvSpPr/>
              <p:nvPr/>
            </p:nvSpPr>
            <p:spPr bwMode="auto">
              <a:xfrm>
                <a:off x="9740613" y="4495697"/>
                <a:ext cx="120275" cy="46297"/>
              </a:xfrm>
              <a:prstGeom prst="round2SameRect">
                <a:avLst>
                  <a:gd name="adj1" fmla="val 50000"/>
                  <a:gd name="adj2" fmla="val 20736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2D32F7B4-7205-4625-BFC7-C9519179DDD7}"/>
              </a:ext>
            </a:extLst>
          </p:cNvPr>
          <p:cNvGrpSpPr/>
          <p:nvPr/>
        </p:nvGrpSpPr>
        <p:grpSpPr>
          <a:xfrm>
            <a:off x="4240009" y="986761"/>
            <a:ext cx="1409420" cy="2384378"/>
            <a:chOff x="5786160" y="749151"/>
            <a:chExt cx="1502818" cy="2542385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CB036428-AF6F-4AD8-A7EE-697F824679B5}"/>
                </a:ext>
              </a:extLst>
            </p:cNvPr>
            <p:cNvSpPr/>
            <p:nvPr/>
          </p:nvSpPr>
          <p:spPr bwMode="auto">
            <a:xfrm rot="1064489" flipH="1">
              <a:off x="6099937" y="1763309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2AB9C2C-C9E6-4D2C-B89F-774C98F7C076}"/>
                </a:ext>
              </a:extLst>
            </p:cNvPr>
            <p:cNvSpPr/>
            <p:nvPr/>
          </p:nvSpPr>
          <p:spPr bwMode="auto">
            <a:xfrm rot="20535511">
              <a:off x="6784895" y="1763308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638A0604-E612-4F90-88D9-2D049B1461C7}"/>
                </a:ext>
              </a:extLst>
            </p:cNvPr>
            <p:cNvGrpSpPr/>
            <p:nvPr/>
          </p:nvGrpSpPr>
          <p:grpSpPr>
            <a:xfrm>
              <a:off x="6170843" y="2474297"/>
              <a:ext cx="772232" cy="817239"/>
              <a:chOff x="5803030" y="5576650"/>
              <a:chExt cx="772232" cy="817239"/>
            </a:xfrm>
          </p:grpSpPr>
          <p:sp>
            <p:nvSpPr>
              <p:cNvPr id="91" name="涙形 64">
                <a:extLst>
                  <a:ext uri="{FF2B5EF4-FFF2-40B4-BE49-F238E27FC236}">
                    <a16:creationId xmlns:a16="http://schemas.microsoft.com/office/drawing/2014/main" id="{B528E00D-A704-47D1-99BB-81D02D2B050C}"/>
                  </a:ext>
                </a:extLst>
              </p:cNvPr>
              <p:cNvSpPr/>
              <p:nvPr/>
            </p:nvSpPr>
            <p:spPr bwMode="auto">
              <a:xfrm>
                <a:off x="5803030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 295">
                <a:extLst>
                  <a:ext uri="{FF2B5EF4-FFF2-40B4-BE49-F238E27FC236}">
                    <a16:creationId xmlns:a16="http://schemas.microsoft.com/office/drawing/2014/main" id="{D9813A83-BD25-4CD2-8FE8-69273D22B60F}"/>
                  </a:ext>
                </a:extLst>
              </p:cNvPr>
              <p:cNvSpPr/>
              <p:nvPr/>
            </p:nvSpPr>
            <p:spPr bwMode="auto">
              <a:xfrm>
                <a:off x="5824585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 296">
                <a:extLst>
                  <a:ext uri="{FF2B5EF4-FFF2-40B4-BE49-F238E27FC236}">
                    <a16:creationId xmlns:a16="http://schemas.microsoft.com/office/drawing/2014/main" id="{E8C7B1BD-6ABF-4AC9-830B-A070FD14CBB9}"/>
                  </a:ext>
                </a:extLst>
              </p:cNvPr>
              <p:cNvSpPr/>
              <p:nvPr/>
            </p:nvSpPr>
            <p:spPr bwMode="auto">
              <a:xfrm flipH="1">
                <a:off x="6189144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涙形 64">
                <a:extLst>
                  <a:ext uri="{FF2B5EF4-FFF2-40B4-BE49-F238E27FC236}">
                    <a16:creationId xmlns:a16="http://schemas.microsoft.com/office/drawing/2014/main" id="{462E6314-929F-4071-870A-162B1501B97E}"/>
                  </a:ext>
                </a:extLst>
              </p:cNvPr>
              <p:cNvSpPr/>
              <p:nvPr/>
            </p:nvSpPr>
            <p:spPr bwMode="auto">
              <a:xfrm flipH="1">
                <a:off x="6189146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片側の 2 つの角を丸めた四角形 513">
              <a:extLst>
                <a:ext uri="{FF2B5EF4-FFF2-40B4-BE49-F238E27FC236}">
                  <a16:creationId xmlns:a16="http://schemas.microsoft.com/office/drawing/2014/main" id="{5EB573FD-70CD-4F53-B687-02BCA67258CD}"/>
                </a:ext>
              </a:extLst>
            </p:cNvPr>
            <p:cNvSpPr/>
            <p:nvPr/>
          </p:nvSpPr>
          <p:spPr bwMode="auto">
            <a:xfrm>
              <a:off x="6139289" y="17433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7BC5CA6-95A3-4C98-B53D-70CBC08C6D92}"/>
                </a:ext>
              </a:extLst>
            </p:cNvPr>
            <p:cNvGrpSpPr/>
            <p:nvPr/>
          </p:nvGrpSpPr>
          <p:grpSpPr>
            <a:xfrm>
              <a:off x="5786160" y="749151"/>
              <a:ext cx="1502818" cy="1262734"/>
              <a:chOff x="9050060" y="3568551"/>
              <a:chExt cx="1502818" cy="1262734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18CAF27-855A-4D78-ADDF-76F86FE36AF6}"/>
                  </a:ext>
                </a:extLst>
              </p:cNvPr>
              <p:cNvSpPr/>
              <p:nvPr/>
            </p:nvSpPr>
            <p:spPr bwMode="auto">
              <a:xfrm>
                <a:off x="9160093" y="3568551"/>
                <a:ext cx="1295298" cy="931925"/>
              </a:xfrm>
              <a:custGeom>
                <a:avLst/>
                <a:gdLst>
                  <a:gd name="connsiteX0" fmla="*/ 647649 w 1295298"/>
                  <a:gd name="connsiteY0" fmla="*/ 0 h 931925"/>
                  <a:gd name="connsiteX1" fmla="*/ 1295298 w 1295298"/>
                  <a:gd name="connsiteY1" fmla="*/ 646175 h 931925"/>
                  <a:gd name="connsiteX2" fmla="*/ 1244403 w 1295298"/>
                  <a:gd name="connsiteY2" fmla="*/ 897696 h 931925"/>
                  <a:gd name="connsiteX3" fmla="*/ 1225781 w 1295298"/>
                  <a:gd name="connsiteY3" fmla="*/ 931925 h 931925"/>
                  <a:gd name="connsiteX4" fmla="*/ 1184690 w 1295298"/>
                  <a:gd name="connsiteY4" fmla="*/ 856392 h 931925"/>
                  <a:gd name="connsiteX5" fmla="*/ 647649 w 1295298"/>
                  <a:gd name="connsiteY5" fmla="*/ 571500 h 931925"/>
                  <a:gd name="connsiteX6" fmla="*/ 110608 w 1295298"/>
                  <a:gd name="connsiteY6" fmla="*/ 856392 h 931925"/>
                  <a:gd name="connsiteX7" fmla="*/ 69517 w 1295298"/>
                  <a:gd name="connsiteY7" fmla="*/ 931925 h 931925"/>
                  <a:gd name="connsiteX8" fmla="*/ 50896 w 1295298"/>
                  <a:gd name="connsiteY8" fmla="*/ 897696 h 931925"/>
                  <a:gd name="connsiteX9" fmla="*/ 0 w 1295298"/>
                  <a:gd name="connsiteY9" fmla="*/ 646175 h 931925"/>
                  <a:gd name="connsiteX10" fmla="*/ 647649 w 1295298"/>
                  <a:gd name="connsiteY10" fmla="*/ 0 h 93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5298" h="931925">
                    <a:moveTo>
                      <a:pt x="647649" y="0"/>
                    </a:moveTo>
                    <a:cubicBezTo>
                      <a:pt x="1005336" y="0"/>
                      <a:pt x="1295298" y="289302"/>
                      <a:pt x="1295298" y="646175"/>
                    </a:cubicBezTo>
                    <a:cubicBezTo>
                      <a:pt x="1295298" y="735393"/>
                      <a:pt x="1277176" y="820388"/>
                      <a:pt x="1244403" y="897696"/>
                    </a:cubicBezTo>
                    <a:lnTo>
                      <a:pt x="1225781" y="931925"/>
                    </a:lnTo>
                    <a:lnTo>
                      <a:pt x="1184690" y="856392"/>
                    </a:lnTo>
                    <a:cubicBezTo>
                      <a:pt x="1068303" y="684509"/>
                      <a:pt x="871204" y="571500"/>
                      <a:pt x="647649" y="571500"/>
                    </a:cubicBezTo>
                    <a:cubicBezTo>
                      <a:pt x="424095" y="571500"/>
                      <a:pt x="226996" y="684509"/>
                      <a:pt x="110608" y="856392"/>
                    </a:cubicBezTo>
                    <a:lnTo>
                      <a:pt x="69517" y="931925"/>
                    </a:lnTo>
                    <a:lnTo>
                      <a:pt x="50896" y="897696"/>
                    </a:lnTo>
                    <a:cubicBezTo>
                      <a:pt x="18123" y="820388"/>
                      <a:pt x="0" y="735393"/>
                      <a:pt x="0" y="646175"/>
                    </a:cubicBezTo>
                    <a:cubicBezTo>
                      <a:pt x="0" y="289302"/>
                      <a:pt x="289962" y="0"/>
                      <a:pt x="6476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円/楕円 342">
                <a:extLst>
                  <a:ext uri="{FF2B5EF4-FFF2-40B4-BE49-F238E27FC236}">
                    <a16:creationId xmlns:a16="http://schemas.microsoft.com/office/drawing/2014/main" id="{BA098A90-36D9-449A-A7CA-A9CCF1B68E10}"/>
                  </a:ext>
                </a:extLst>
              </p:cNvPr>
              <p:cNvSpPr/>
              <p:nvPr/>
            </p:nvSpPr>
            <p:spPr bwMode="auto">
              <a:xfrm flipH="1">
                <a:off x="10168023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343">
                <a:extLst>
                  <a:ext uri="{FF2B5EF4-FFF2-40B4-BE49-F238E27FC236}">
                    <a16:creationId xmlns:a16="http://schemas.microsoft.com/office/drawing/2014/main" id="{409E60CE-60E4-4FCB-8F52-6846D2F3EC48}"/>
                  </a:ext>
                </a:extLst>
              </p:cNvPr>
              <p:cNvSpPr/>
              <p:nvPr/>
            </p:nvSpPr>
            <p:spPr bwMode="auto">
              <a:xfrm flipH="1">
                <a:off x="10246367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340">
                <a:extLst>
                  <a:ext uri="{FF2B5EF4-FFF2-40B4-BE49-F238E27FC236}">
                    <a16:creationId xmlns:a16="http://schemas.microsoft.com/office/drawing/2014/main" id="{BED275C8-6B88-4329-95F0-98C6313129B6}"/>
                  </a:ext>
                </a:extLst>
              </p:cNvPr>
              <p:cNvSpPr/>
              <p:nvPr/>
            </p:nvSpPr>
            <p:spPr bwMode="auto">
              <a:xfrm>
                <a:off x="9050060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341">
                <a:extLst>
                  <a:ext uri="{FF2B5EF4-FFF2-40B4-BE49-F238E27FC236}">
                    <a16:creationId xmlns:a16="http://schemas.microsoft.com/office/drawing/2014/main" id="{69FBF5A5-AD5C-4F16-BAA1-1693E461FA80}"/>
                  </a:ext>
                </a:extLst>
              </p:cNvPr>
              <p:cNvSpPr/>
              <p:nvPr/>
            </p:nvSpPr>
            <p:spPr bwMode="auto">
              <a:xfrm>
                <a:off x="9166642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303">
                <a:extLst>
                  <a:ext uri="{FF2B5EF4-FFF2-40B4-BE49-F238E27FC236}">
                    <a16:creationId xmlns:a16="http://schemas.microsoft.com/office/drawing/2014/main" id="{9ECD5B85-BD39-4B7C-B14E-CDA526396D3C}"/>
                  </a:ext>
                </a:extLst>
              </p:cNvPr>
              <p:cNvSpPr/>
              <p:nvPr/>
            </p:nvSpPr>
            <p:spPr bwMode="auto">
              <a:xfrm>
                <a:off x="9244739" y="3718708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アーチ 84">
                <a:extLst>
                  <a:ext uri="{FF2B5EF4-FFF2-40B4-BE49-F238E27FC236}">
                    <a16:creationId xmlns:a16="http://schemas.microsoft.com/office/drawing/2014/main" id="{ADDE6F30-3923-47E3-B2D2-302173A94CFB}"/>
                  </a:ext>
                </a:extLst>
              </p:cNvPr>
              <p:cNvSpPr/>
              <p:nvPr/>
            </p:nvSpPr>
            <p:spPr bwMode="auto">
              <a:xfrm>
                <a:off x="9651662" y="4433923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アーチ 85">
                <a:extLst>
                  <a:ext uri="{FF2B5EF4-FFF2-40B4-BE49-F238E27FC236}">
                    <a16:creationId xmlns:a16="http://schemas.microsoft.com/office/drawing/2014/main" id="{A509058F-7C04-489C-B987-BDDEA5E5D515}"/>
                  </a:ext>
                </a:extLst>
              </p:cNvPr>
              <p:cNvSpPr/>
              <p:nvPr/>
            </p:nvSpPr>
            <p:spPr bwMode="auto">
              <a:xfrm rot="10800000">
                <a:off x="9349591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アーチ 86">
                <a:extLst>
                  <a:ext uri="{FF2B5EF4-FFF2-40B4-BE49-F238E27FC236}">
                    <a16:creationId xmlns:a16="http://schemas.microsoft.com/office/drawing/2014/main" id="{6BC461C7-2BB6-40DF-BB51-02B1D5474AB6}"/>
                  </a:ext>
                </a:extLst>
              </p:cNvPr>
              <p:cNvSpPr/>
              <p:nvPr/>
            </p:nvSpPr>
            <p:spPr bwMode="auto">
              <a:xfrm rot="10800000">
                <a:off x="9872640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B24B7882-CF28-429B-87CE-71C0F1DAE0D5}"/>
                  </a:ext>
                </a:extLst>
              </p:cNvPr>
              <p:cNvSpPr/>
              <p:nvPr/>
            </p:nvSpPr>
            <p:spPr bwMode="auto">
              <a:xfrm rot="5400000">
                <a:off x="9475081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D344C23B-8925-4D4E-80F7-8D93818C96D1}"/>
                  </a:ext>
                </a:extLst>
              </p:cNvPr>
              <p:cNvSpPr/>
              <p:nvPr/>
            </p:nvSpPr>
            <p:spPr bwMode="auto">
              <a:xfrm rot="5400000">
                <a:off x="10048962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B8754538-45B1-4D87-BAAA-99A9D376B06F}"/>
                  </a:ext>
                </a:extLst>
              </p:cNvPr>
              <p:cNvSpPr/>
              <p:nvPr/>
            </p:nvSpPr>
            <p:spPr bwMode="auto">
              <a:xfrm>
                <a:off x="9740613" y="4495697"/>
                <a:ext cx="120275" cy="46297"/>
              </a:xfrm>
              <a:prstGeom prst="round2SameRect">
                <a:avLst>
                  <a:gd name="adj1" fmla="val 50000"/>
                  <a:gd name="adj2" fmla="val 20736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697EEE3C-5CE4-4BB7-A8B7-8F4E091636EB}"/>
                </a:ext>
              </a:extLst>
            </p:cNvPr>
            <p:cNvGrpSpPr/>
            <p:nvPr/>
          </p:nvGrpSpPr>
          <p:grpSpPr>
            <a:xfrm>
              <a:off x="5852856" y="1440192"/>
              <a:ext cx="1332521" cy="764159"/>
              <a:chOff x="1130481" y="2984348"/>
              <a:chExt cx="1529406" cy="877066"/>
            </a:xfrm>
          </p:grpSpPr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2D6CD747-75C5-4956-959B-A78421B8CB12}"/>
                  </a:ext>
                </a:extLst>
              </p:cNvPr>
              <p:cNvSpPr/>
              <p:nvPr/>
            </p:nvSpPr>
            <p:spPr bwMode="auto">
              <a:xfrm rot="7200000">
                <a:off x="2407252" y="3443543"/>
                <a:ext cx="180661" cy="324609"/>
              </a:xfrm>
              <a:prstGeom prst="moon">
                <a:avLst>
                  <a:gd name="adj" fmla="val 6951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0C12B1B8-2499-4D77-8C6F-1FFE458503E4}"/>
                  </a:ext>
                </a:extLst>
              </p:cNvPr>
              <p:cNvSpPr/>
              <p:nvPr/>
            </p:nvSpPr>
            <p:spPr bwMode="auto">
              <a:xfrm rot="900000">
                <a:off x="1130481" y="3561316"/>
                <a:ext cx="391923" cy="116354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DF1126B5-9D14-4272-AB9D-F8B390724877}"/>
                  </a:ext>
                </a:extLst>
              </p:cNvPr>
              <p:cNvSpPr/>
              <p:nvPr/>
            </p:nvSpPr>
            <p:spPr bwMode="auto">
              <a:xfrm rot="900000">
                <a:off x="1534404" y="3388026"/>
                <a:ext cx="891120" cy="402787"/>
              </a:xfrm>
              <a:prstGeom prst="round2SameRect">
                <a:avLst>
                  <a:gd name="adj1" fmla="val 50000"/>
                  <a:gd name="adj2" fmla="val 44297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1A6A9287-BB9D-4460-868D-CAE2FFBBA720}"/>
                  </a:ext>
                </a:extLst>
              </p:cNvPr>
              <p:cNvSpPr/>
              <p:nvPr/>
            </p:nvSpPr>
            <p:spPr bwMode="auto">
              <a:xfrm>
                <a:off x="1480533" y="3642666"/>
                <a:ext cx="391923" cy="116354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D8465D52-CB15-434C-9DF6-C99D4A52B0A3}"/>
                  </a:ext>
                </a:extLst>
              </p:cNvPr>
              <p:cNvSpPr/>
              <p:nvPr/>
            </p:nvSpPr>
            <p:spPr bwMode="auto">
              <a:xfrm rot="11700000">
                <a:off x="1733888" y="3392939"/>
                <a:ext cx="533094" cy="3745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C8F2F6D5-8B87-4147-8F32-8A9AA14987CE}"/>
                  </a:ext>
                </a:extLst>
              </p:cNvPr>
              <p:cNvGrpSpPr/>
              <p:nvPr/>
            </p:nvGrpSpPr>
            <p:grpSpPr>
              <a:xfrm>
                <a:off x="1179359" y="2984348"/>
                <a:ext cx="699125" cy="739250"/>
                <a:chOff x="1179359" y="2984348"/>
                <a:chExt cx="699125" cy="739250"/>
              </a:xfrm>
            </p:grpSpPr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266A5268-354B-4FD8-87CA-C7CF1F43E35D}"/>
                    </a:ext>
                  </a:extLst>
                </p:cNvPr>
                <p:cNvGrpSpPr/>
                <p:nvPr/>
              </p:nvGrpSpPr>
              <p:grpSpPr>
                <a:xfrm>
                  <a:off x="1179359" y="2984348"/>
                  <a:ext cx="699125" cy="725232"/>
                  <a:chOff x="6178326" y="2002874"/>
                  <a:chExt cx="699125" cy="725232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76" name="二等辺三角形 47">
                    <a:extLst>
                      <a:ext uri="{FF2B5EF4-FFF2-40B4-BE49-F238E27FC236}">
                        <a16:creationId xmlns:a16="http://schemas.microsoft.com/office/drawing/2014/main" id="{650C15AE-0C5E-471A-B619-3724EE671CCE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178326" y="2002874"/>
                    <a:ext cx="225025" cy="222074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二等辺三角形 47">
                    <a:extLst>
                      <a:ext uri="{FF2B5EF4-FFF2-40B4-BE49-F238E27FC236}">
                        <a16:creationId xmlns:a16="http://schemas.microsoft.com/office/drawing/2014/main" id="{1FCB724E-4BC3-41C1-A0DE-2412CF3A7DEC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6642665" y="2007492"/>
                    <a:ext cx="234786" cy="212840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46">
                    <a:extLst>
                      <a:ext uri="{FF2B5EF4-FFF2-40B4-BE49-F238E27FC236}">
                        <a16:creationId xmlns:a16="http://schemas.microsoft.com/office/drawing/2014/main" id="{359229A9-2903-4C8D-AB3B-2B603B5E43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14830" y="2096620"/>
                    <a:ext cx="628548" cy="631486"/>
                  </a:xfrm>
                  <a:custGeom>
                    <a:avLst/>
                    <a:gdLst>
                      <a:gd name="connsiteX0" fmla="*/ 0 w 628548"/>
                      <a:gd name="connsiteY0" fmla="*/ 284787 h 569573"/>
                      <a:gd name="connsiteX1" fmla="*/ 314274 w 628548"/>
                      <a:gd name="connsiteY1" fmla="*/ 0 h 569573"/>
                      <a:gd name="connsiteX2" fmla="*/ 628548 w 628548"/>
                      <a:gd name="connsiteY2" fmla="*/ 284787 h 569573"/>
                      <a:gd name="connsiteX3" fmla="*/ 314274 w 628548"/>
                      <a:gd name="connsiteY3" fmla="*/ 569574 h 569573"/>
                      <a:gd name="connsiteX4" fmla="*/ 0 w 628548"/>
                      <a:gd name="connsiteY4" fmla="*/ 284787 h 569573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28548" h="631486">
                        <a:moveTo>
                          <a:pt x="0" y="284787"/>
                        </a:moveTo>
                        <a:cubicBezTo>
                          <a:pt x="0" y="127503"/>
                          <a:pt x="140705" y="0"/>
                          <a:pt x="314274" y="0"/>
                        </a:cubicBezTo>
                        <a:cubicBezTo>
                          <a:pt x="487843" y="0"/>
                          <a:pt x="628548" y="127503"/>
                          <a:pt x="628548" y="284787"/>
                        </a:cubicBezTo>
                        <a:cubicBezTo>
                          <a:pt x="628548" y="442071"/>
                          <a:pt x="525943" y="631486"/>
                          <a:pt x="314274" y="631486"/>
                        </a:cubicBezTo>
                        <a:cubicBezTo>
                          <a:pt x="102605" y="631486"/>
                          <a:pt x="0" y="442071"/>
                          <a:pt x="0" y="2847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5BBCCC4D-2028-4BCE-917B-721BDBBEB1AE}"/>
                    </a:ext>
                  </a:extLst>
                </p:cNvPr>
                <p:cNvGrpSpPr/>
                <p:nvPr/>
              </p:nvGrpSpPr>
              <p:grpSpPr>
                <a:xfrm>
                  <a:off x="1307870" y="3261821"/>
                  <a:ext cx="444534" cy="140658"/>
                  <a:chOff x="500199" y="2680706"/>
                  <a:chExt cx="973618" cy="278303"/>
                </a:xfrm>
              </p:grpSpPr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F587E7C6-5370-4B77-AC07-2F63F0041E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0199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307C1643-5128-4288-ABB7-E27BD8BBDC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8651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EAC513D0-E257-41CE-B5A1-81EBC40B9747}"/>
                    </a:ext>
                  </a:extLst>
                </p:cNvPr>
                <p:cNvGrpSpPr/>
                <p:nvPr/>
              </p:nvGrpSpPr>
              <p:grpSpPr>
                <a:xfrm>
                  <a:off x="1340980" y="3478397"/>
                  <a:ext cx="386916" cy="245201"/>
                  <a:chOff x="1340980" y="3443280"/>
                  <a:chExt cx="386916" cy="245201"/>
                </a:xfrm>
              </p:grpSpPr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70BCAB16-D099-4756-877E-6754B63D2F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07271" y="3544481"/>
                    <a:ext cx="249679" cy="144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FE399DDC-918D-403C-BF5B-D61F68EE7C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40980" y="3472330"/>
                    <a:ext cx="386916" cy="178627"/>
                  </a:xfrm>
                  <a:custGeom>
                    <a:avLst/>
                    <a:gdLst>
                      <a:gd name="connsiteX0" fmla="*/ 541820 w 1759915"/>
                      <a:gd name="connsiteY0" fmla="*/ 0 h 650518"/>
                      <a:gd name="connsiteX1" fmla="*/ 844757 w 1759915"/>
                      <a:gd name="connsiteY1" fmla="*/ 55549 h 650518"/>
                      <a:gd name="connsiteX2" fmla="*/ 879958 w 1759915"/>
                      <a:gd name="connsiteY2" fmla="*/ 72984 h 650518"/>
                      <a:gd name="connsiteX3" fmla="*/ 915158 w 1759915"/>
                      <a:gd name="connsiteY3" fmla="*/ 55549 h 650518"/>
                      <a:gd name="connsiteX4" fmla="*/ 1218095 w 1759915"/>
                      <a:gd name="connsiteY4" fmla="*/ 0 h 650518"/>
                      <a:gd name="connsiteX5" fmla="*/ 1759915 w 1759915"/>
                      <a:gd name="connsiteY5" fmla="*/ 325259 h 650518"/>
                      <a:gd name="connsiteX6" fmla="*/ 1218095 w 1759915"/>
                      <a:gd name="connsiteY6" fmla="*/ 650518 h 650518"/>
                      <a:gd name="connsiteX7" fmla="*/ 915158 w 1759915"/>
                      <a:gd name="connsiteY7" fmla="*/ 594969 h 650518"/>
                      <a:gd name="connsiteX8" fmla="*/ 879958 w 1759915"/>
                      <a:gd name="connsiteY8" fmla="*/ 577534 h 650518"/>
                      <a:gd name="connsiteX9" fmla="*/ 844757 w 1759915"/>
                      <a:gd name="connsiteY9" fmla="*/ 594969 h 650518"/>
                      <a:gd name="connsiteX10" fmla="*/ 541820 w 1759915"/>
                      <a:gd name="connsiteY10" fmla="*/ 650518 h 650518"/>
                      <a:gd name="connsiteX11" fmla="*/ 0 w 1759915"/>
                      <a:gd name="connsiteY11" fmla="*/ 325259 h 650518"/>
                      <a:gd name="connsiteX12" fmla="*/ 541820 w 1759915"/>
                      <a:gd name="connsiteY12" fmla="*/ 0 h 6505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59915" h="650518">
                        <a:moveTo>
                          <a:pt x="541820" y="0"/>
                        </a:moveTo>
                        <a:cubicBezTo>
                          <a:pt x="654035" y="0"/>
                          <a:pt x="758282" y="20478"/>
                          <a:pt x="844757" y="55549"/>
                        </a:cubicBezTo>
                        <a:lnTo>
                          <a:pt x="879958" y="72984"/>
                        </a:lnTo>
                        <a:lnTo>
                          <a:pt x="915158" y="55549"/>
                        </a:lnTo>
                        <a:cubicBezTo>
                          <a:pt x="1001633" y="20478"/>
                          <a:pt x="1105880" y="0"/>
                          <a:pt x="1218095" y="0"/>
                        </a:cubicBezTo>
                        <a:cubicBezTo>
                          <a:pt x="1517334" y="0"/>
                          <a:pt x="1759915" y="145623"/>
                          <a:pt x="1759915" y="325259"/>
                        </a:cubicBezTo>
                        <a:cubicBezTo>
                          <a:pt x="1759915" y="504895"/>
                          <a:pt x="1517334" y="650518"/>
                          <a:pt x="1218095" y="650518"/>
                        </a:cubicBezTo>
                        <a:cubicBezTo>
                          <a:pt x="1105880" y="650518"/>
                          <a:pt x="1001633" y="630040"/>
                          <a:pt x="915158" y="594969"/>
                        </a:cubicBezTo>
                        <a:lnTo>
                          <a:pt x="879958" y="577534"/>
                        </a:lnTo>
                        <a:lnTo>
                          <a:pt x="844757" y="594969"/>
                        </a:lnTo>
                        <a:cubicBezTo>
                          <a:pt x="758282" y="630040"/>
                          <a:pt x="654035" y="650518"/>
                          <a:pt x="541820" y="650518"/>
                        </a:cubicBezTo>
                        <a:cubicBezTo>
                          <a:pt x="242581" y="650518"/>
                          <a:pt x="0" y="504895"/>
                          <a:pt x="0" y="325259"/>
                        </a:cubicBezTo>
                        <a:cubicBezTo>
                          <a:pt x="0" y="145623"/>
                          <a:pt x="242581" y="0"/>
                          <a:pt x="54182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1" name="グループ化 70">
                    <a:extLst>
                      <a:ext uri="{FF2B5EF4-FFF2-40B4-BE49-F238E27FC236}">
                        <a16:creationId xmlns:a16="http://schemas.microsoft.com/office/drawing/2014/main" id="{D809AF0C-894C-4098-AE0A-ED80E377BAFB}"/>
                      </a:ext>
                    </a:extLst>
                  </p:cNvPr>
                  <p:cNvGrpSpPr/>
                  <p:nvPr/>
                </p:nvGrpSpPr>
                <p:grpSpPr>
                  <a:xfrm>
                    <a:off x="1492935" y="3443280"/>
                    <a:ext cx="73928" cy="55930"/>
                    <a:chOff x="1431023" y="3441317"/>
                    <a:chExt cx="197752" cy="149608"/>
                  </a:xfrm>
                </p:grpSpPr>
                <p:sp>
                  <p:nvSpPr>
                    <p:cNvPr id="72" name="楕円 71">
                      <a:extLst>
                        <a:ext uri="{FF2B5EF4-FFF2-40B4-BE49-F238E27FC236}">
                          <a16:creationId xmlns:a16="http://schemas.microsoft.com/office/drawing/2014/main" id="{480819A2-1E8A-4BE1-B496-8F30C7287E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31023" y="3441317"/>
                      <a:ext cx="197752" cy="149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73" name="楕円 72">
                      <a:extLst>
                        <a:ext uri="{FF2B5EF4-FFF2-40B4-BE49-F238E27FC236}">
                          <a16:creationId xmlns:a16="http://schemas.microsoft.com/office/drawing/2014/main" id="{3C983454-02CF-40D4-8C4B-EC6D26946F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5792" y="3450899"/>
                      <a:ext cx="88214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A3E011A9-59DC-4691-A0BB-3FC3A042D5CD}"/>
                  </a:ext>
                </a:extLst>
              </p:cNvPr>
              <p:cNvSpPr/>
              <p:nvPr/>
            </p:nvSpPr>
            <p:spPr bwMode="auto">
              <a:xfrm>
                <a:off x="1897252" y="3745060"/>
                <a:ext cx="391923" cy="116354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" name="角丸四角形 559">
              <a:extLst>
                <a:ext uri="{FF2B5EF4-FFF2-40B4-BE49-F238E27FC236}">
                  <a16:creationId xmlns:a16="http://schemas.microsoft.com/office/drawing/2014/main" id="{501FD255-1655-4B0E-9F93-36A25D4F7D62}"/>
                </a:ext>
              </a:extLst>
            </p:cNvPr>
            <p:cNvSpPr/>
            <p:nvPr/>
          </p:nvSpPr>
          <p:spPr bwMode="auto">
            <a:xfrm rot="17703189" flipH="1">
              <a:off x="6360822" y="1917750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04488036-9C68-4EBA-8D09-C3484E1F71FC}"/>
                </a:ext>
              </a:extLst>
            </p:cNvPr>
            <p:cNvSpPr/>
            <p:nvPr/>
          </p:nvSpPr>
          <p:spPr bwMode="auto">
            <a:xfrm rot="6300000">
              <a:off x="6733489" y="1970208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角丸四角形 559">
              <a:extLst>
                <a:ext uri="{FF2B5EF4-FFF2-40B4-BE49-F238E27FC236}">
                  <a16:creationId xmlns:a16="http://schemas.microsoft.com/office/drawing/2014/main" id="{EDB0CE11-8FB6-4C52-92E2-E7032D1A7761}"/>
                </a:ext>
              </a:extLst>
            </p:cNvPr>
            <p:cNvSpPr/>
            <p:nvPr/>
          </p:nvSpPr>
          <p:spPr bwMode="auto">
            <a:xfrm rot="4768458">
              <a:off x="6470117" y="1950646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27752E9D-08CE-4448-8C90-4CB545A4221C}"/>
                </a:ext>
              </a:extLst>
            </p:cNvPr>
            <p:cNvSpPr/>
            <p:nvPr/>
          </p:nvSpPr>
          <p:spPr bwMode="auto">
            <a:xfrm rot="15583223">
              <a:off x="6148608" y="1969373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BF66DFD-E00B-49EB-80DE-9B984E06DC08}"/>
              </a:ext>
            </a:extLst>
          </p:cNvPr>
          <p:cNvGrpSpPr/>
          <p:nvPr/>
        </p:nvGrpSpPr>
        <p:grpSpPr>
          <a:xfrm>
            <a:off x="1184555" y="986761"/>
            <a:ext cx="1409420" cy="2384378"/>
            <a:chOff x="3893860" y="749151"/>
            <a:chExt cx="1502818" cy="2542385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71610E4A-3E7B-4B24-B048-847179B10A73}"/>
                </a:ext>
              </a:extLst>
            </p:cNvPr>
            <p:cNvSpPr/>
            <p:nvPr/>
          </p:nvSpPr>
          <p:spPr bwMode="auto">
            <a:xfrm rot="1064489" flipH="1">
              <a:off x="4217442" y="1763307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16771DA9-BE0D-4956-AFDC-185A047D94C7}"/>
                </a:ext>
              </a:extLst>
            </p:cNvPr>
            <p:cNvSpPr/>
            <p:nvPr/>
          </p:nvSpPr>
          <p:spPr bwMode="auto">
            <a:xfrm rot="20535511">
              <a:off x="4902400" y="1763306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F8E0E772-EDF9-406F-A743-730C5187EC66}"/>
                </a:ext>
              </a:extLst>
            </p:cNvPr>
            <p:cNvGrpSpPr/>
            <p:nvPr/>
          </p:nvGrpSpPr>
          <p:grpSpPr>
            <a:xfrm>
              <a:off x="4278543" y="2474297"/>
              <a:ext cx="772232" cy="817239"/>
              <a:chOff x="5803030" y="5576650"/>
              <a:chExt cx="772232" cy="817239"/>
            </a:xfrm>
          </p:grpSpPr>
          <p:sp>
            <p:nvSpPr>
              <p:cNvPr id="136" name="涙形 64">
                <a:extLst>
                  <a:ext uri="{FF2B5EF4-FFF2-40B4-BE49-F238E27FC236}">
                    <a16:creationId xmlns:a16="http://schemas.microsoft.com/office/drawing/2014/main" id="{1F7DFDDB-993B-43E6-A5AF-422CBCE9CAF7}"/>
                  </a:ext>
                </a:extLst>
              </p:cNvPr>
              <p:cNvSpPr/>
              <p:nvPr/>
            </p:nvSpPr>
            <p:spPr bwMode="auto">
              <a:xfrm>
                <a:off x="5803030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 295">
                <a:extLst>
                  <a:ext uri="{FF2B5EF4-FFF2-40B4-BE49-F238E27FC236}">
                    <a16:creationId xmlns:a16="http://schemas.microsoft.com/office/drawing/2014/main" id="{1ABA0FDB-7377-4A64-9C42-B55000FAEBB7}"/>
                  </a:ext>
                </a:extLst>
              </p:cNvPr>
              <p:cNvSpPr/>
              <p:nvPr/>
            </p:nvSpPr>
            <p:spPr bwMode="auto">
              <a:xfrm>
                <a:off x="5824585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 296">
                <a:extLst>
                  <a:ext uri="{FF2B5EF4-FFF2-40B4-BE49-F238E27FC236}">
                    <a16:creationId xmlns:a16="http://schemas.microsoft.com/office/drawing/2014/main" id="{5AA138A3-FB05-4DD5-8C33-85353DAE33D3}"/>
                  </a:ext>
                </a:extLst>
              </p:cNvPr>
              <p:cNvSpPr/>
              <p:nvPr/>
            </p:nvSpPr>
            <p:spPr bwMode="auto">
              <a:xfrm flipH="1">
                <a:off x="6189144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涙形 64">
                <a:extLst>
                  <a:ext uri="{FF2B5EF4-FFF2-40B4-BE49-F238E27FC236}">
                    <a16:creationId xmlns:a16="http://schemas.microsoft.com/office/drawing/2014/main" id="{6771D1DE-AA93-4CF2-855F-40F3E2CAECA2}"/>
                  </a:ext>
                </a:extLst>
              </p:cNvPr>
              <p:cNvSpPr/>
              <p:nvPr/>
            </p:nvSpPr>
            <p:spPr bwMode="auto">
              <a:xfrm flipH="1">
                <a:off x="6189146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" name="片側の 2 つの角を丸めた四角形 513">
              <a:extLst>
                <a:ext uri="{FF2B5EF4-FFF2-40B4-BE49-F238E27FC236}">
                  <a16:creationId xmlns:a16="http://schemas.microsoft.com/office/drawing/2014/main" id="{9AB890E0-32E0-4E10-9D00-E17D767CD3E9}"/>
                </a:ext>
              </a:extLst>
            </p:cNvPr>
            <p:cNvSpPr/>
            <p:nvPr/>
          </p:nvSpPr>
          <p:spPr bwMode="auto">
            <a:xfrm>
              <a:off x="4246989" y="17433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0626855-5FD3-493C-9A86-6744678B0FF7}"/>
                </a:ext>
              </a:extLst>
            </p:cNvPr>
            <p:cNvGrpSpPr/>
            <p:nvPr/>
          </p:nvGrpSpPr>
          <p:grpSpPr>
            <a:xfrm>
              <a:off x="3893860" y="749151"/>
              <a:ext cx="1502818" cy="1262734"/>
              <a:chOff x="9050060" y="3568551"/>
              <a:chExt cx="1502818" cy="1262734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8173800-1DFD-443E-85D0-5383BF3BCF3E}"/>
                  </a:ext>
                </a:extLst>
              </p:cNvPr>
              <p:cNvSpPr/>
              <p:nvPr/>
            </p:nvSpPr>
            <p:spPr bwMode="auto">
              <a:xfrm>
                <a:off x="9160093" y="3568551"/>
                <a:ext cx="1295298" cy="931925"/>
              </a:xfrm>
              <a:custGeom>
                <a:avLst/>
                <a:gdLst>
                  <a:gd name="connsiteX0" fmla="*/ 647649 w 1295298"/>
                  <a:gd name="connsiteY0" fmla="*/ 0 h 931925"/>
                  <a:gd name="connsiteX1" fmla="*/ 1295298 w 1295298"/>
                  <a:gd name="connsiteY1" fmla="*/ 646175 h 931925"/>
                  <a:gd name="connsiteX2" fmla="*/ 1244403 w 1295298"/>
                  <a:gd name="connsiteY2" fmla="*/ 897696 h 931925"/>
                  <a:gd name="connsiteX3" fmla="*/ 1225781 w 1295298"/>
                  <a:gd name="connsiteY3" fmla="*/ 931925 h 931925"/>
                  <a:gd name="connsiteX4" fmla="*/ 1184690 w 1295298"/>
                  <a:gd name="connsiteY4" fmla="*/ 856392 h 931925"/>
                  <a:gd name="connsiteX5" fmla="*/ 647649 w 1295298"/>
                  <a:gd name="connsiteY5" fmla="*/ 571500 h 931925"/>
                  <a:gd name="connsiteX6" fmla="*/ 110608 w 1295298"/>
                  <a:gd name="connsiteY6" fmla="*/ 856392 h 931925"/>
                  <a:gd name="connsiteX7" fmla="*/ 69517 w 1295298"/>
                  <a:gd name="connsiteY7" fmla="*/ 931925 h 931925"/>
                  <a:gd name="connsiteX8" fmla="*/ 50896 w 1295298"/>
                  <a:gd name="connsiteY8" fmla="*/ 897696 h 931925"/>
                  <a:gd name="connsiteX9" fmla="*/ 0 w 1295298"/>
                  <a:gd name="connsiteY9" fmla="*/ 646175 h 931925"/>
                  <a:gd name="connsiteX10" fmla="*/ 647649 w 1295298"/>
                  <a:gd name="connsiteY10" fmla="*/ 0 h 93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5298" h="931925">
                    <a:moveTo>
                      <a:pt x="647649" y="0"/>
                    </a:moveTo>
                    <a:cubicBezTo>
                      <a:pt x="1005336" y="0"/>
                      <a:pt x="1295298" y="289302"/>
                      <a:pt x="1295298" y="646175"/>
                    </a:cubicBezTo>
                    <a:cubicBezTo>
                      <a:pt x="1295298" y="735393"/>
                      <a:pt x="1277176" y="820388"/>
                      <a:pt x="1244403" y="897696"/>
                    </a:cubicBezTo>
                    <a:lnTo>
                      <a:pt x="1225781" y="931925"/>
                    </a:lnTo>
                    <a:lnTo>
                      <a:pt x="1184690" y="856392"/>
                    </a:lnTo>
                    <a:cubicBezTo>
                      <a:pt x="1068303" y="684509"/>
                      <a:pt x="871204" y="571500"/>
                      <a:pt x="647649" y="571500"/>
                    </a:cubicBezTo>
                    <a:cubicBezTo>
                      <a:pt x="424095" y="571500"/>
                      <a:pt x="226996" y="684509"/>
                      <a:pt x="110608" y="856392"/>
                    </a:cubicBezTo>
                    <a:lnTo>
                      <a:pt x="69517" y="931925"/>
                    </a:lnTo>
                    <a:lnTo>
                      <a:pt x="50896" y="897696"/>
                    </a:lnTo>
                    <a:cubicBezTo>
                      <a:pt x="18123" y="820388"/>
                      <a:pt x="0" y="735393"/>
                      <a:pt x="0" y="646175"/>
                    </a:cubicBezTo>
                    <a:cubicBezTo>
                      <a:pt x="0" y="289302"/>
                      <a:pt x="289962" y="0"/>
                      <a:pt x="6476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円/楕円 342">
                <a:extLst>
                  <a:ext uri="{FF2B5EF4-FFF2-40B4-BE49-F238E27FC236}">
                    <a16:creationId xmlns:a16="http://schemas.microsoft.com/office/drawing/2014/main" id="{9AD25B40-B4C3-4DE1-B38C-69FDB7E3F1B9}"/>
                  </a:ext>
                </a:extLst>
              </p:cNvPr>
              <p:cNvSpPr/>
              <p:nvPr/>
            </p:nvSpPr>
            <p:spPr bwMode="auto">
              <a:xfrm flipH="1">
                <a:off x="10168023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円/楕円 343">
                <a:extLst>
                  <a:ext uri="{FF2B5EF4-FFF2-40B4-BE49-F238E27FC236}">
                    <a16:creationId xmlns:a16="http://schemas.microsoft.com/office/drawing/2014/main" id="{9535BF4C-D02E-4315-9808-16F7CC73261D}"/>
                  </a:ext>
                </a:extLst>
              </p:cNvPr>
              <p:cNvSpPr/>
              <p:nvPr/>
            </p:nvSpPr>
            <p:spPr bwMode="auto">
              <a:xfrm flipH="1">
                <a:off x="10246367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340">
                <a:extLst>
                  <a:ext uri="{FF2B5EF4-FFF2-40B4-BE49-F238E27FC236}">
                    <a16:creationId xmlns:a16="http://schemas.microsoft.com/office/drawing/2014/main" id="{5A22A0F7-6B86-49CF-A674-2A3B03DBD567}"/>
                  </a:ext>
                </a:extLst>
              </p:cNvPr>
              <p:cNvSpPr/>
              <p:nvPr/>
            </p:nvSpPr>
            <p:spPr bwMode="auto">
              <a:xfrm>
                <a:off x="9050060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/楕円 341">
                <a:extLst>
                  <a:ext uri="{FF2B5EF4-FFF2-40B4-BE49-F238E27FC236}">
                    <a16:creationId xmlns:a16="http://schemas.microsoft.com/office/drawing/2014/main" id="{6AE31091-DD9F-44E3-84AC-CE5F8890B0BF}"/>
                  </a:ext>
                </a:extLst>
              </p:cNvPr>
              <p:cNvSpPr/>
              <p:nvPr/>
            </p:nvSpPr>
            <p:spPr bwMode="auto">
              <a:xfrm>
                <a:off x="9166642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/楕円 303">
                <a:extLst>
                  <a:ext uri="{FF2B5EF4-FFF2-40B4-BE49-F238E27FC236}">
                    <a16:creationId xmlns:a16="http://schemas.microsoft.com/office/drawing/2014/main" id="{63BAE6B6-4099-4A85-99CB-9086C152C37E}"/>
                  </a:ext>
                </a:extLst>
              </p:cNvPr>
              <p:cNvSpPr/>
              <p:nvPr/>
            </p:nvSpPr>
            <p:spPr bwMode="auto">
              <a:xfrm>
                <a:off x="9244739" y="3718708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アーチ 129">
                <a:extLst>
                  <a:ext uri="{FF2B5EF4-FFF2-40B4-BE49-F238E27FC236}">
                    <a16:creationId xmlns:a16="http://schemas.microsoft.com/office/drawing/2014/main" id="{E8C0A77C-39FE-4C40-BE4A-9F3BBC721A35}"/>
                  </a:ext>
                </a:extLst>
              </p:cNvPr>
              <p:cNvSpPr/>
              <p:nvPr/>
            </p:nvSpPr>
            <p:spPr bwMode="auto">
              <a:xfrm>
                <a:off x="9651662" y="4433923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アーチ 130">
                <a:extLst>
                  <a:ext uri="{FF2B5EF4-FFF2-40B4-BE49-F238E27FC236}">
                    <a16:creationId xmlns:a16="http://schemas.microsoft.com/office/drawing/2014/main" id="{580FAE4B-1B68-471A-A753-969768FB709C}"/>
                  </a:ext>
                </a:extLst>
              </p:cNvPr>
              <p:cNvSpPr/>
              <p:nvPr/>
            </p:nvSpPr>
            <p:spPr bwMode="auto">
              <a:xfrm rot="10800000">
                <a:off x="9349591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アーチ 131">
                <a:extLst>
                  <a:ext uri="{FF2B5EF4-FFF2-40B4-BE49-F238E27FC236}">
                    <a16:creationId xmlns:a16="http://schemas.microsoft.com/office/drawing/2014/main" id="{90848C16-FEDF-44B3-B248-AB1C58D01FF5}"/>
                  </a:ext>
                </a:extLst>
              </p:cNvPr>
              <p:cNvSpPr/>
              <p:nvPr/>
            </p:nvSpPr>
            <p:spPr bwMode="auto">
              <a:xfrm rot="10800000">
                <a:off x="9872640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月 132">
                <a:extLst>
                  <a:ext uri="{FF2B5EF4-FFF2-40B4-BE49-F238E27FC236}">
                    <a16:creationId xmlns:a16="http://schemas.microsoft.com/office/drawing/2014/main" id="{85901E00-5628-45D8-AA86-BD55C6502025}"/>
                  </a:ext>
                </a:extLst>
              </p:cNvPr>
              <p:cNvSpPr/>
              <p:nvPr/>
            </p:nvSpPr>
            <p:spPr bwMode="auto">
              <a:xfrm rot="5400000">
                <a:off x="9475081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月 133">
                <a:extLst>
                  <a:ext uri="{FF2B5EF4-FFF2-40B4-BE49-F238E27FC236}">
                    <a16:creationId xmlns:a16="http://schemas.microsoft.com/office/drawing/2014/main" id="{5C341363-4941-4A9E-90FC-1368A73E8CA9}"/>
                  </a:ext>
                </a:extLst>
              </p:cNvPr>
              <p:cNvSpPr/>
              <p:nvPr/>
            </p:nvSpPr>
            <p:spPr bwMode="auto">
              <a:xfrm rot="5400000">
                <a:off x="10048962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EFD4E1E2-D4DC-4EF8-A6F3-7F90CFD6E2F9}"/>
                  </a:ext>
                </a:extLst>
              </p:cNvPr>
              <p:cNvSpPr/>
              <p:nvPr/>
            </p:nvSpPr>
            <p:spPr bwMode="auto">
              <a:xfrm>
                <a:off x="9740613" y="4495697"/>
                <a:ext cx="120275" cy="46297"/>
              </a:xfrm>
              <a:prstGeom prst="round2SameRect">
                <a:avLst>
                  <a:gd name="adj1" fmla="val 50000"/>
                  <a:gd name="adj2" fmla="val 20736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B8F27035-1DA7-4605-8B32-0D7751A760DF}"/>
                </a:ext>
              </a:extLst>
            </p:cNvPr>
            <p:cNvGrpSpPr/>
            <p:nvPr/>
          </p:nvGrpSpPr>
          <p:grpSpPr>
            <a:xfrm>
              <a:off x="4006784" y="1505476"/>
              <a:ext cx="1198984" cy="819504"/>
              <a:chOff x="9977319" y="1505476"/>
              <a:chExt cx="1198984" cy="819504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C57754C0-DFC5-49C3-8A78-AC0F2CFF1A4E}"/>
                  </a:ext>
                </a:extLst>
              </p:cNvPr>
              <p:cNvGrpSpPr/>
              <p:nvPr/>
            </p:nvGrpSpPr>
            <p:grpSpPr>
              <a:xfrm>
                <a:off x="9977319" y="1505476"/>
                <a:ext cx="1126038" cy="671868"/>
                <a:chOff x="851571" y="1874690"/>
                <a:chExt cx="1126038" cy="671868"/>
              </a:xfrm>
            </p:grpSpPr>
            <p:sp>
              <p:nvSpPr>
                <p:cNvPr id="107" name="楕円 1">
                  <a:extLst>
                    <a:ext uri="{FF2B5EF4-FFF2-40B4-BE49-F238E27FC236}">
                      <a16:creationId xmlns:a16="http://schemas.microsoft.com/office/drawing/2014/main" id="{EBE41C86-E99C-4E93-BFE9-67AB00FFDD45}"/>
                    </a:ext>
                  </a:extLst>
                </p:cNvPr>
                <p:cNvSpPr/>
                <p:nvPr/>
              </p:nvSpPr>
              <p:spPr bwMode="auto">
                <a:xfrm rot="900000">
                  <a:off x="1149266" y="2043055"/>
                  <a:ext cx="828343" cy="454548"/>
                </a:xfrm>
                <a:custGeom>
                  <a:avLst/>
                  <a:gdLst>
                    <a:gd name="connsiteX0" fmla="*/ 0 w 765896"/>
                    <a:gd name="connsiteY0" fmla="*/ 216122 h 432243"/>
                    <a:gd name="connsiteX1" fmla="*/ 382948 w 765896"/>
                    <a:gd name="connsiteY1" fmla="*/ 0 h 432243"/>
                    <a:gd name="connsiteX2" fmla="*/ 765896 w 765896"/>
                    <a:gd name="connsiteY2" fmla="*/ 216122 h 432243"/>
                    <a:gd name="connsiteX3" fmla="*/ 382948 w 765896"/>
                    <a:gd name="connsiteY3" fmla="*/ 432244 h 432243"/>
                    <a:gd name="connsiteX4" fmla="*/ 0 w 765896"/>
                    <a:gd name="connsiteY4" fmla="*/ 216122 h 432243"/>
                    <a:gd name="connsiteX0" fmla="*/ 18 w 765914"/>
                    <a:gd name="connsiteY0" fmla="*/ 291810 h 507932"/>
                    <a:gd name="connsiteX1" fmla="*/ 395555 w 765914"/>
                    <a:gd name="connsiteY1" fmla="*/ 0 h 507932"/>
                    <a:gd name="connsiteX2" fmla="*/ 765914 w 765914"/>
                    <a:gd name="connsiteY2" fmla="*/ 291810 h 507932"/>
                    <a:gd name="connsiteX3" fmla="*/ 382966 w 765914"/>
                    <a:gd name="connsiteY3" fmla="*/ 507932 h 507932"/>
                    <a:gd name="connsiteX4" fmla="*/ 18 w 765914"/>
                    <a:gd name="connsiteY4" fmla="*/ 291810 h 507932"/>
                    <a:gd name="connsiteX0" fmla="*/ 124 w 766020"/>
                    <a:gd name="connsiteY0" fmla="*/ 291810 h 507932"/>
                    <a:gd name="connsiteX1" fmla="*/ 395661 w 766020"/>
                    <a:gd name="connsiteY1" fmla="*/ 0 h 507932"/>
                    <a:gd name="connsiteX2" fmla="*/ 766020 w 766020"/>
                    <a:gd name="connsiteY2" fmla="*/ 291810 h 507932"/>
                    <a:gd name="connsiteX3" fmla="*/ 383072 w 766020"/>
                    <a:gd name="connsiteY3" fmla="*/ 507932 h 507932"/>
                    <a:gd name="connsiteX4" fmla="*/ 124 w 766020"/>
                    <a:gd name="connsiteY4" fmla="*/ 291810 h 507932"/>
                    <a:gd name="connsiteX0" fmla="*/ 7 w 765903"/>
                    <a:gd name="connsiteY0" fmla="*/ 291810 h 453933"/>
                    <a:gd name="connsiteX1" fmla="*/ 395544 w 765903"/>
                    <a:gd name="connsiteY1" fmla="*/ 0 h 453933"/>
                    <a:gd name="connsiteX2" fmla="*/ 765903 w 765903"/>
                    <a:gd name="connsiteY2" fmla="*/ 291810 h 453933"/>
                    <a:gd name="connsiteX3" fmla="*/ 388208 w 765903"/>
                    <a:gd name="connsiteY3" fmla="*/ 453933 h 453933"/>
                    <a:gd name="connsiteX4" fmla="*/ 7 w 765903"/>
                    <a:gd name="connsiteY4" fmla="*/ 291810 h 453933"/>
                    <a:gd name="connsiteX0" fmla="*/ 76 w 765972"/>
                    <a:gd name="connsiteY0" fmla="*/ 291810 h 454621"/>
                    <a:gd name="connsiteX1" fmla="*/ 395613 w 765972"/>
                    <a:gd name="connsiteY1" fmla="*/ 0 h 454621"/>
                    <a:gd name="connsiteX2" fmla="*/ 765972 w 765972"/>
                    <a:gd name="connsiteY2" fmla="*/ 291810 h 454621"/>
                    <a:gd name="connsiteX3" fmla="*/ 388277 w 765972"/>
                    <a:gd name="connsiteY3" fmla="*/ 453933 h 454621"/>
                    <a:gd name="connsiteX4" fmla="*/ 76 w 765972"/>
                    <a:gd name="connsiteY4" fmla="*/ 291810 h 454621"/>
                    <a:gd name="connsiteX0" fmla="*/ 45 w 825253"/>
                    <a:gd name="connsiteY0" fmla="*/ 291268 h 454541"/>
                    <a:gd name="connsiteX1" fmla="*/ 454894 w 825253"/>
                    <a:gd name="connsiteY1" fmla="*/ 0 h 454541"/>
                    <a:gd name="connsiteX2" fmla="*/ 825253 w 825253"/>
                    <a:gd name="connsiteY2" fmla="*/ 291810 h 454541"/>
                    <a:gd name="connsiteX3" fmla="*/ 447558 w 825253"/>
                    <a:gd name="connsiteY3" fmla="*/ 453933 h 454541"/>
                    <a:gd name="connsiteX4" fmla="*/ 45 w 825253"/>
                    <a:gd name="connsiteY4" fmla="*/ 291268 h 454541"/>
                    <a:gd name="connsiteX0" fmla="*/ 70 w 825278"/>
                    <a:gd name="connsiteY0" fmla="*/ 292113 h 455386"/>
                    <a:gd name="connsiteX1" fmla="*/ 454919 w 825278"/>
                    <a:gd name="connsiteY1" fmla="*/ 845 h 455386"/>
                    <a:gd name="connsiteX2" fmla="*/ 825278 w 825278"/>
                    <a:gd name="connsiteY2" fmla="*/ 292655 h 455386"/>
                    <a:gd name="connsiteX3" fmla="*/ 447583 w 825278"/>
                    <a:gd name="connsiteY3" fmla="*/ 454778 h 455386"/>
                    <a:gd name="connsiteX4" fmla="*/ 70 w 825278"/>
                    <a:gd name="connsiteY4" fmla="*/ 292113 h 455386"/>
                    <a:gd name="connsiteX0" fmla="*/ 62 w 825270"/>
                    <a:gd name="connsiteY0" fmla="*/ 291454 h 454727"/>
                    <a:gd name="connsiteX1" fmla="*/ 454911 w 825270"/>
                    <a:gd name="connsiteY1" fmla="*/ 186 h 454727"/>
                    <a:gd name="connsiteX2" fmla="*/ 825270 w 825270"/>
                    <a:gd name="connsiteY2" fmla="*/ 291996 h 454727"/>
                    <a:gd name="connsiteX3" fmla="*/ 447575 w 825270"/>
                    <a:gd name="connsiteY3" fmla="*/ 454119 h 454727"/>
                    <a:gd name="connsiteX4" fmla="*/ 62 w 825270"/>
                    <a:gd name="connsiteY4" fmla="*/ 291454 h 454727"/>
                    <a:gd name="connsiteX0" fmla="*/ 60 w 825268"/>
                    <a:gd name="connsiteY0" fmla="*/ 291275 h 454548"/>
                    <a:gd name="connsiteX1" fmla="*/ 454909 w 825268"/>
                    <a:gd name="connsiteY1" fmla="*/ 7 h 454548"/>
                    <a:gd name="connsiteX2" fmla="*/ 825268 w 825268"/>
                    <a:gd name="connsiteY2" fmla="*/ 291817 h 454548"/>
                    <a:gd name="connsiteX3" fmla="*/ 447573 w 825268"/>
                    <a:gd name="connsiteY3" fmla="*/ 453940 h 454548"/>
                    <a:gd name="connsiteX4" fmla="*/ 60 w 825268"/>
                    <a:gd name="connsiteY4" fmla="*/ 291275 h 454548"/>
                    <a:gd name="connsiteX0" fmla="*/ 60 w 828343"/>
                    <a:gd name="connsiteY0" fmla="*/ 291275 h 454548"/>
                    <a:gd name="connsiteX1" fmla="*/ 454909 w 828343"/>
                    <a:gd name="connsiteY1" fmla="*/ 7 h 454548"/>
                    <a:gd name="connsiteX2" fmla="*/ 825268 w 828343"/>
                    <a:gd name="connsiteY2" fmla="*/ 291817 h 454548"/>
                    <a:gd name="connsiteX3" fmla="*/ 447573 w 828343"/>
                    <a:gd name="connsiteY3" fmla="*/ 453940 h 454548"/>
                    <a:gd name="connsiteX4" fmla="*/ 60 w 828343"/>
                    <a:gd name="connsiteY4" fmla="*/ 291275 h 454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8343" h="454548">
                      <a:moveTo>
                        <a:pt x="60" y="291275"/>
                      </a:moveTo>
                      <a:cubicBezTo>
                        <a:pt x="-4368" y="108663"/>
                        <a:pt x="238840" y="1239"/>
                        <a:pt x="454909" y="7"/>
                      </a:cubicBezTo>
                      <a:cubicBezTo>
                        <a:pt x="670978" y="-1225"/>
                        <a:pt x="854513" y="171194"/>
                        <a:pt x="825268" y="291817"/>
                      </a:cubicBezTo>
                      <a:cubicBezTo>
                        <a:pt x="796023" y="412440"/>
                        <a:pt x="585108" y="454030"/>
                        <a:pt x="447573" y="453940"/>
                      </a:cubicBezTo>
                      <a:cubicBezTo>
                        <a:pt x="310038" y="453850"/>
                        <a:pt x="4488" y="473887"/>
                        <a:pt x="60" y="291275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8" name="四角形: 上の 2 つの角を丸める 107">
                  <a:extLst>
                    <a:ext uri="{FF2B5EF4-FFF2-40B4-BE49-F238E27FC236}">
                      <a16:creationId xmlns:a16="http://schemas.microsoft.com/office/drawing/2014/main" id="{65434B2A-9436-488D-85F6-17BE6062289A}"/>
                    </a:ext>
                  </a:extLst>
                </p:cNvPr>
                <p:cNvSpPr/>
                <p:nvPr/>
              </p:nvSpPr>
              <p:spPr bwMode="auto">
                <a:xfrm rot="900000">
                  <a:off x="851571" y="2262094"/>
                  <a:ext cx="341470" cy="10137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44245C15-2959-409D-8711-D4B5249621AE}"/>
                    </a:ext>
                  </a:extLst>
                </p:cNvPr>
                <p:cNvSpPr/>
                <p:nvPr/>
              </p:nvSpPr>
              <p:spPr bwMode="auto">
                <a:xfrm>
                  <a:off x="1178402" y="2394686"/>
                  <a:ext cx="341470" cy="101375"/>
                </a:xfrm>
                <a:prstGeom prst="round2SameRect">
                  <a:avLst>
                    <a:gd name="adj1" fmla="val 50000"/>
                    <a:gd name="adj2" fmla="val 2865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0" name="四角形: 上の 2 つの角を丸める 109">
                  <a:extLst>
                    <a:ext uri="{FF2B5EF4-FFF2-40B4-BE49-F238E27FC236}">
                      <a16:creationId xmlns:a16="http://schemas.microsoft.com/office/drawing/2014/main" id="{185CB50E-CC5E-4278-B729-49210A70963E}"/>
                    </a:ext>
                  </a:extLst>
                </p:cNvPr>
                <p:cNvSpPr/>
                <p:nvPr/>
              </p:nvSpPr>
              <p:spPr bwMode="auto">
                <a:xfrm>
                  <a:off x="1483098" y="2445183"/>
                  <a:ext cx="341470" cy="101375"/>
                </a:xfrm>
                <a:prstGeom prst="round2SameRect">
                  <a:avLst>
                    <a:gd name="adj1" fmla="val 50000"/>
                    <a:gd name="adj2" fmla="val 2865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A7CB8947-E0BC-446C-9DCF-11F73A23F149}"/>
                    </a:ext>
                  </a:extLst>
                </p:cNvPr>
                <p:cNvGrpSpPr/>
                <p:nvPr/>
              </p:nvGrpSpPr>
              <p:grpSpPr>
                <a:xfrm>
                  <a:off x="903897" y="1874690"/>
                  <a:ext cx="651148" cy="568527"/>
                  <a:chOff x="2223610" y="941213"/>
                  <a:chExt cx="1682240" cy="1468790"/>
                </a:xfrm>
              </p:grpSpPr>
              <p:grpSp>
                <p:nvGrpSpPr>
                  <p:cNvPr id="113" name="グループ化 112">
                    <a:extLst>
                      <a:ext uri="{FF2B5EF4-FFF2-40B4-BE49-F238E27FC236}">
                        <a16:creationId xmlns:a16="http://schemas.microsoft.com/office/drawing/2014/main" id="{9D57EBE9-3715-40AE-9C93-DEC3A7884355}"/>
                      </a:ext>
                    </a:extLst>
                  </p:cNvPr>
                  <p:cNvGrpSpPr/>
                  <p:nvPr/>
                </p:nvGrpSpPr>
                <p:grpSpPr>
                  <a:xfrm>
                    <a:off x="2223610" y="941213"/>
                    <a:ext cx="1682240" cy="1468790"/>
                    <a:chOff x="2223610" y="941213"/>
                    <a:chExt cx="1682240" cy="1468790"/>
                  </a:xfrm>
                </p:grpSpPr>
                <p:sp>
                  <p:nvSpPr>
                    <p:cNvPr id="118" name="二等辺三角形 2">
                      <a:extLst>
                        <a:ext uri="{FF2B5EF4-FFF2-40B4-BE49-F238E27FC236}">
                          <a16:creationId xmlns:a16="http://schemas.microsoft.com/office/drawing/2014/main" id="{BE5B1EC1-C884-44F8-82E2-7CA08068738F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223610" y="941213"/>
                      <a:ext cx="638300" cy="483570"/>
                    </a:xfrm>
                    <a:custGeom>
                      <a:avLst/>
                      <a:gdLst>
                        <a:gd name="connsiteX0" fmla="*/ 0 w 2160240"/>
                        <a:gd name="connsiteY0" fmla="*/ 1800847 h 1800847"/>
                        <a:gd name="connsiteX1" fmla="*/ 1080120 w 2160240"/>
                        <a:gd name="connsiteY1" fmla="*/ 0 h 1800847"/>
                        <a:gd name="connsiteX2" fmla="*/ 2160240 w 2160240"/>
                        <a:gd name="connsiteY2" fmla="*/ 1800847 h 1800847"/>
                        <a:gd name="connsiteX3" fmla="*/ 0 w 2160240"/>
                        <a:gd name="connsiteY3" fmla="*/ 1800847 h 1800847"/>
                        <a:gd name="connsiteX0" fmla="*/ 0 w 2160240"/>
                        <a:gd name="connsiteY0" fmla="*/ 1800868 h 1800868"/>
                        <a:gd name="connsiteX1" fmla="*/ 1080120 w 2160240"/>
                        <a:gd name="connsiteY1" fmla="*/ 21 h 1800868"/>
                        <a:gd name="connsiteX2" fmla="*/ 2160240 w 2160240"/>
                        <a:gd name="connsiteY2" fmla="*/ 1800868 h 1800868"/>
                        <a:gd name="connsiteX3" fmla="*/ 0 w 2160240"/>
                        <a:gd name="connsiteY3" fmla="*/ 1800868 h 18008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160240" h="1800868">
                          <a:moveTo>
                            <a:pt x="0" y="1800868"/>
                          </a:moveTo>
                          <a:cubicBezTo>
                            <a:pt x="360040" y="1200586"/>
                            <a:pt x="590540" y="-5901"/>
                            <a:pt x="1080120" y="21"/>
                          </a:cubicBezTo>
                          <a:cubicBezTo>
                            <a:pt x="1569700" y="5943"/>
                            <a:pt x="1800200" y="1200586"/>
                            <a:pt x="2160240" y="1800868"/>
                          </a:cubicBezTo>
                          <a:lnTo>
                            <a:pt x="0" y="1800868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9" name="二等辺三角形 2">
                      <a:extLst>
                        <a:ext uri="{FF2B5EF4-FFF2-40B4-BE49-F238E27FC236}">
                          <a16:creationId xmlns:a16="http://schemas.microsoft.com/office/drawing/2014/main" id="{77CC3D94-A37E-4D54-A665-A74BF07FBBB9}"/>
                        </a:ext>
                      </a:extLst>
                    </p:cNvPr>
                    <p:cNvSpPr/>
                    <p:nvPr/>
                  </p:nvSpPr>
                  <p:spPr bwMode="auto">
                    <a:xfrm rot="1800000" flipH="1">
                      <a:off x="3267548" y="941214"/>
                      <a:ext cx="638302" cy="483568"/>
                    </a:xfrm>
                    <a:custGeom>
                      <a:avLst/>
                      <a:gdLst>
                        <a:gd name="connsiteX0" fmla="*/ 0 w 2160240"/>
                        <a:gd name="connsiteY0" fmla="*/ 1800847 h 1800847"/>
                        <a:gd name="connsiteX1" fmla="*/ 1080120 w 2160240"/>
                        <a:gd name="connsiteY1" fmla="*/ 0 h 1800847"/>
                        <a:gd name="connsiteX2" fmla="*/ 2160240 w 2160240"/>
                        <a:gd name="connsiteY2" fmla="*/ 1800847 h 1800847"/>
                        <a:gd name="connsiteX3" fmla="*/ 0 w 2160240"/>
                        <a:gd name="connsiteY3" fmla="*/ 1800847 h 1800847"/>
                        <a:gd name="connsiteX0" fmla="*/ 0 w 2160240"/>
                        <a:gd name="connsiteY0" fmla="*/ 1800868 h 1800868"/>
                        <a:gd name="connsiteX1" fmla="*/ 1080120 w 2160240"/>
                        <a:gd name="connsiteY1" fmla="*/ 21 h 1800868"/>
                        <a:gd name="connsiteX2" fmla="*/ 2160240 w 2160240"/>
                        <a:gd name="connsiteY2" fmla="*/ 1800868 h 1800868"/>
                        <a:gd name="connsiteX3" fmla="*/ 0 w 2160240"/>
                        <a:gd name="connsiteY3" fmla="*/ 1800868 h 18008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160240" h="1800868">
                          <a:moveTo>
                            <a:pt x="0" y="1800868"/>
                          </a:moveTo>
                          <a:cubicBezTo>
                            <a:pt x="360040" y="1200586"/>
                            <a:pt x="590540" y="-5901"/>
                            <a:pt x="1080120" y="21"/>
                          </a:cubicBezTo>
                          <a:cubicBezTo>
                            <a:pt x="1569700" y="5943"/>
                            <a:pt x="1800200" y="1200586"/>
                            <a:pt x="2160240" y="1800868"/>
                          </a:cubicBezTo>
                          <a:lnTo>
                            <a:pt x="0" y="1800868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0" name="楕円 119">
                      <a:extLst>
                        <a:ext uri="{FF2B5EF4-FFF2-40B4-BE49-F238E27FC236}">
                          <a16:creationId xmlns:a16="http://schemas.microsoft.com/office/drawing/2014/main" id="{A0EAADC8-0FB9-46DD-8A03-359DB6D93F0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19838" y="1104858"/>
                      <a:ext cx="1485165" cy="1305145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AD63425B-D6F1-4E58-A3D4-AD92455509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87889" y="1864681"/>
                      <a:ext cx="949062" cy="438152"/>
                    </a:xfrm>
                    <a:custGeom>
                      <a:avLst/>
                      <a:gdLst>
                        <a:gd name="connsiteX0" fmla="*/ 541820 w 1759915"/>
                        <a:gd name="connsiteY0" fmla="*/ 0 h 650518"/>
                        <a:gd name="connsiteX1" fmla="*/ 844757 w 1759915"/>
                        <a:gd name="connsiteY1" fmla="*/ 55549 h 650518"/>
                        <a:gd name="connsiteX2" fmla="*/ 879958 w 1759915"/>
                        <a:gd name="connsiteY2" fmla="*/ 72984 h 650518"/>
                        <a:gd name="connsiteX3" fmla="*/ 915158 w 1759915"/>
                        <a:gd name="connsiteY3" fmla="*/ 55549 h 650518"/>
                        <a:gd name="connsiteX4" fmla="*/ 1218095 w 1759915"/>
                        <a:gd name="connsiteY4" fmla="*/ 0 h 650518"/>
                        <a:gd name="connsiteX5" fmla="*/ 1759915 w 1759915"/>
                        <a:gd name="connsiteY5" fmla="*/ 325259 h 650518"/>
                        <a:gd name="connsiteX6" fmla="*/ 1218095 w 1759915"/>
                        <a:gd name="connsiteY6" fmla="*/ 650518 h 650518"/>
                        <a:gd name="connsiteX7" fmla="*/ 915158 w 1759915"/>
                        <a:gd name="connsiteY7" fmla="*/ 594969 h 650518"/>
                        <a:gd name="connsiteX8" fmla="*/ 879958 w 1759915"/>
                        <a:gd name="connsiteY8" fmla="*/ 577534 h 650518"/>
                        <a:gd name="connsiteX9" fmla="*/ 844757 w 1759915"/>
                        <a:gd name="connsiteY9" fmla="*/ 594969 h 650518"/>
                        <a:gd name="connsiteX10" fmla="*/ 541820 w 1759915"/>
                        <a:gd name="connsiteY10" fmla="*/ 650518 h 650518"/>
                        <a:gd name="connsiteX11" fmla="*/ 0 w 1759915"/>
                        <a:gd name="connsiteY11" fmla="*/ 325259 h 650518"/>
                        <a:gd name="connsiteX12" fmla="*/ 541820 w 1759915"/>
                        <a:gd name="connsiteY12" fmla="*/ 0 h 6505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759915" h="650518">
                          <a:moveTo>
                            <a:pt x="541820" y="0"/>
                          </a:moveTo>
                          <a:cubicBezTo>
                            <a:pt x="654035" y="0"/>
                            <a:pt x="758282" y="20478"/>
                            <a:pt x="844757" y="55549"/>
                          </a:cubicBezTo>
                          <a:lnTo>
                            <a:pt x="879958" y="72984"/>
                          </a:lnTo>
                          <a:lnTo>
                            <a:pt x="915158" y="55549"/>
                          </a:lnTo>
                          <a:cubicBezTo>
                            <a:pt x="1001633" y="20478"/>
                            <a:pt x="1105880" y="0"/>
                            <a:pt x="1218095" y="0"/>
                          </a:cubicBezTo>
                          <a:cubicBezTo>
                            <a:pt x="1517334" y="0"/>
                            <a:pt x="1759915" y="145623"/>
                            <a:pt x="1759915" y="325259"/>
                          </a:cubicBezTo>
                          <a:cubicBezTo>
                            <a:pt x="1759915" y="504895"/>
                            <a:pt x="1517334" y="650518"/>
                            <a:pt x="1218095" y="650518"/>
                          </a:cubicBezTo>
                          <a:cubicBezTo>
                            <a:pt x="1105880" y="650518"/>
                            <a:pt x="1001633" y="630040"/>
                            <a:pt x="915158" y="594969"/>
                          </a:cubicBezTo>
                          <a:lnTo>
                            <a:pt x="879958" y="577534"/>
                          </a:lnTo>
                          <a:lnTo>
                            <a:pt x="844757" y="594969"/>
                          </a:lnTo>
                          <a:cubicBezTo>
                            <a:pt x="758282" y="630040"/>
                            <a:pt x="654035" y="650518"/>
                            <a:pt x="541820" y="650518"/>
                          </a:cubicBezTo>
                          <a:cubicBezTo>
                            <a:pt x="242581" y="650518"/>
                            <a:pt x="0" y="504895"/>
                            <a:pt x="0" y="325259"/>
                          </a:cubicBezTo>
                          <a:cubicBezTo>
                            <a:pt x="0" y="145623"/>
                            <a:pt x="242581" y="0"/>
                            <a:pt x="541820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" name="楕円 121">
                      <a:extLst>
                        <a:ext uri="{FF2B5EF4-FFF2-40B4-BE49-F238E27FC236}">
                          <a16:creationId xmlns:a16="http://schemas.microsoft.com/office/drawing/2014/main" id="{203E8E03-9178-4361-9BF2-12F8CCED6F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05390" y="1746250"/>
                      <a:ext cx="314060" cy="22334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楕円 122">
                      <a:extLst>
                        <a:ext uri="{FF2B5EF4-FFF2-40B4-BE49-F238E27FC236}">
                          <a16:creationId xmlns:a16="http://schemas.microsoft.com/office/drawing/2014/main" id="{91D06CAD-B1D9-4729-AF79-B1DC1F60B1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00640" y="1772492"/>
                      <a:ext cx="123560" cy="560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D9942F8B-9990-4D19-ABD0-0059E4F828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85295" y="1475075"/>
                    <a:ext cx="186844" cy="238467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4A3A66EC-218A-4231-8F81-6891064A4D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3746" y="1475075"/>
                    <a:ext cx="186844" cy="238467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1FC4AD97-85B4-49FC-B444-4976DD3A58E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353253" y="1916244"/>
                    <a:ext cx="222246" cy="314059"/>
                  </a:xfrm>
                  <a:custGeom>
                    <a:avLst/>
                    <a:gdLst>
                      <a:gd name="connsiteX0" fmla="*/ 164681 w 241241"/>
                      <a:gd name="connsiteY0" fmla="*/ 256080 h 374136"/>
                      <a:gd name="connsiteX1" fmla="*/ 170877 w 241241"/>
                      <a:gd name="connsiteY1" fmla="*/ 183979 h 374136"/>
                      <a:gd name="connsiteX2" fmla="*/ 241241 w 241241"/>
                      <a:gd name="connsiteY2" fmla="*/ 6163 h 374136"/>
                      <a:gd name="connsiteX3" fmla="*/ 210515 w 241241"/>
                      <a:gd name="connsiteY3" fmla="*/ 189378 h 374136"/>
                      <a:gd name="connsiteX4" fmla="*/ 191115 w 241241"/>
                      <a:gd name="connsiteY4" fmla="*/ 374136 h 374136"/>
                      <a:gd name="connsiteX5" fmla="*/ 164681 w 241241"/>
                      <a:gd name="connsiteY5" fmla="*/ 256080 h 374136"/>
                      <a:gd name="connsiteX6" fmla="*/ 89705 w 241241"/>
                      <a:gd name="connsiteY6" fmla="*/ 187064 h 374136"/>
                      <a:gd name="connsiteX7" fmla="*/ 135424 w 241241"/>
                      <a:gd name="connsiteY7" fmla="*/ 1378 h 374136"/>
                      <a:gd name="connsiteX8" fmla="*/ 129709 w 241241"/>
                      <a:gd name="connsiteY8" fmla="*/ 187064 h 374136"/>
                      <a:gd name="connsiteX9" fmla="*/ 135424 w 241241"/>
                      <a:gd name="connsiteY9" fmla="*/ 372750 h 374136"/>
                      <a:gd name="connsiteX10" fmla="*/ 89705 w 241241"/>
                      <a:gd name="connsiteY10" fmla="*/ 187064 h 374136"/>
                      <a:gd name="connsiteX11" fmla="*/ 2 w 241241"/>
                      <a:gd name="connsiteY11" fmla="*/ 117242 h 374136"/>
                      <a:gd name="connsiteX12" fmla="*/ 29842 w 241241"/>
                      <a:gd name="connsiteY12" fmla="*/ 0 h 374136"/>
                      <a:gd name="connsiteX13" fmla="*/ 43886 w 241241"/>
                      <a:gd name="connsiteY13" fmla="*/ 185243 h 374136"/>
                      <a:gd name="connsiteX14" fmla="*/ 69295 w 241241"/>
                      <a:gd name="connsiteY14" fmla="*/ 369271 h 374136"/>
                      <a:gd name="connsiteX15" fmla="*/ 4108 w 241241"/>
                      <a:gd name="connsiteY15" fmla="*/ 189493 h 374136"/>
                      <a:gd name="connsiteX16" fmla="*/ 2 w 241241"/>
                      <a:gd name="connsiteY16" fmla="*/ 117242 h 374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41241" h="374136">
                        <a:moveTo>
                          <a:pt x="164681" y="256080"/>
                        </a:moveTo>
                        <a:cubicBezTo>
                          <a:pt x="165388" y="233756"/>
                          <a:pt x="167417" y="209382"/>
                          <a:pt x="170877" y="183979"/>
                        </a:cubicBezTo>
                        <a:cubicBezTo>
                          <a:pt x="184719" y="82365"/>
                          <a:pt x="216222" y="2755"/>
                          <a:pt x="241241" y="6163"/>
                        </a:cubicBezTo>
                        <a:cubicBezTo>
                          <a:pt x="229288" y="65787"/>
                          <a:pt x="218967" y="127332"/>
                          <a:pt x="210515" y="189378"/>
                        </a:cubicBezTo>
                        <a:cubicBezTo>
                          <a:pt x="202063" y="251424"/>
                          <a:pt x="195546" y="313488"/>
                          <a:pt x="191115" y="374136"/>
                        </a:cubicBezTo>
                        <a:cubicBezTo>
                          <a:pt x="172351" y="371580"/>
                          <a:pt x="162563" y="323052"/>
                          <a:pt x="164681" y="256080"/>
                        </a:cubicBezTo>
                        <a:close/>
                        <a:moveTo>
                          <a:pt x="89705" y="187064"/>
                        </a:moveTo>
                        <a:cubicBezTo>
                          <a:pt x="89705" y="84512"/>
                          <a:pt x="110174" y="1378"/>
                          <a:pt x="135424" y="1378"/>
                        </a:cubicBezTo>
                        <a:cubicBezTo>
                          <a:pt x="131629" y="62070"/>
                          <a:pt x="129709" y="124445"/>
                          <a:pt x="129709" y="187064"/>
                        </a:cubicBezTo>
                        <a:cubicBezTo>
                          <a:pt x="129709" y="249683"/>
                          <a:pt x="131629" y="312058"/>
                          <a:pt x="135424" y="372750"/>
                        </a:cubicBezTo>
                        <a:cubicBezTo>
                          <a:pt x="110174" y="372750"/>
                          <a:pt x="89705" y="289616"/>
                          <a:pt x="89705" y="187064"/>
                        </a:cubicBezTo>
                        <a:close/>
                        <a:moveTo>
                          <a:pt x="2" y="117242"/>
                        </a:moveTo>
                        <a:cubicBezTo>
                          <a:pt x="-177" y="50237"/>
                          <a:pt x="11012" y="2012"/>
                          <a:pt x="29842" y="0"/>
                        </a:cubicBezTo>
                        <a:cubicBezTo>
                          <a:pt x="32516" y="60752"/>
                          <a:pt x="37234" y="122978"/>
                          <a:pt x="43886" y="185243"/>
                        </a:cubicBezTo>
                        <a:cubicBezTo>
                          <a:pt x="50538" y="247507"/>
                          <a:pt x="59074" y="309325"/>
                          <a:pt x="69295" y="369271"/>
                        </a:cubicBezTo>
                        <a:cubicBezTo>
                          <a:pt x="44188" y="371953"/>
                          <a:pt x="15003" y="291464"/>
                          <a:pt x="4108" y="189493"/>
                        </a:cubicBezTo>
                        <a:cubicBezTo>
                          <a:pt x="1385" y="164000"/>
                          <a:pt x="62" y="139578"/>
                          <a:pt x="2" y="1172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7D724A50-55A1-46BB-8DC3-EBC429D0A482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2545598" y="1916244"/>
                    <a:ext cx="222246" cy="314059"/>
                  </a:xfrm>
                  <a:custGeom>
                    <a:avLst/>
                    <a:gdLst>
                      <a:gd name="connsiteX0" fmla="*/ 164681 w 241241"/>
                      <a:gd name="connsiteY0" fmla="*/ 256080 h 374136"/>
                      <a:gd name="connsiteX1" fmla="*/ 170877 w 241241"/>
                      <a:gd name="connsiteY1" fmla="*/ 183979 h 374136"/>
                      <a:gd name="connsiteX2" fmla="*/ 241241 w 241241"/>
                      <a:gd name="connsiteY2" fmla="*/ 6163 h 374136"/>
                      <a:gd name="connsiteX3" fmla="*/ 210515 w 241241"/>
                      <a:gd name="connsiteY3" fmla="*/ 189378 h 374136"/>
                      <a:gd name="connsiteX4" fmla="*/ 191115 w 241241"/>
                      <a:gd name="connsiteY4" fmla="*/ 374136 h 374136"/>
                      <a:gd name="connsiteX5" fmla="*/ 164681 w 241241"/>
                      <a:gd name="connsiteY5" fmla="*/ 256080 h 374136"/>
                      <a:gd name="connsiteX6" fmla="*/ 89705 w 241241"/>
                      <a:gd name="connsiteY6" fmla="*/ 187064 h 374136"/>
                      <a:gd name="connsiteX7" fmla="*/ 135424 w 241241"/>
                      <a:gd name="connsiteY7" fmla="*/ 1378 h 374136"/>
                      <a:gd name="connsiteX8" fmla="*/ 129709 w 241241"/>
                      <a:gd name="connsiteY8" fmla="*/ 187064 h 374136"/>
                      <a:gd name="connsiteX9" fmla="*/ 135424 w 241241"/>
                      <a:gd name="connsiteY9" fmla="*/ 372750 h 374136"/>
                      <a:gd name="connsiteX10" fmla="*/ 89705 w 241241"/>
                      <a:gd name="connsiteY10" fmla="*/ 187064 h 374136"/>
                      <a:gd name="connsiteX11" fmla="*/ 2 w 241241"/>
                      <a:gd name="connsiteY11" fmla="*/ 117242 h 374136"/>
                      <a:gd name="connsiteX12" fmla="*/ 29842 w 241241"/>
                      <a:gd name="connsiteY12" fmla="*/ 0 h 374136"/>
                      <a:gd name="connsiteX13" fmla="*/ 43886 w 241241"/>
                      <a:gd name="connsiteY13" fmla="*/ 185243 h 374136"/>
                      <a:gd name="connsiteX14" fmla="*/ 69295 w 241241"/>
                      <a:gd name="connsiteY14" fmla="*/ 369271 h 374136"/>
                      <a:gd name="connsiteX15" fmla="*/ 4108 w 241241"/>
                      <a:gd name="connsiteY15" fmla="*/ 189493 h 374136"/>
                      <a:gd name="connsiteX16" fmla="*/ 2 w 241241"/>
                      <a:gd name="connsiteY16" fmla="*/ 117242 h 374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41241" h="374136">
                        <a:moveTo>
                          <a:pt x="164681" y="256080"/>
                        </a:moveTo>
                        <a:cubicBezTo>
                          <a:pt x="165388" y="233756"/>
                          <a:pt x="167417" y="209382"/>
                          <a:pt x="170877" y="183979"/>
                        </a:cubicBezTo>
                        <a:cubicBezTo>
                          <a:pt x="184719" y="82365"/>
                          <a:pt x="216222" y="2755"/>
                          <a:pt x="241241" y="6163"/>
                        </a:cubicBezTo>
                        <a:cubicBezTo>
                          <a:pt x="229288" y="65787"/>
                          <a:pt x="218967" y="127332"/>
                          <a:pt x="210515" y="189378"/>
                        </a:cubicBezTo>
                        <a:cubicBezTo>
                          <a:pt x="202063" y="251424"/>
                          <a:pt x="195546" y="313488"/>
                          <a:pt x="191115" y="374136"/>
                        </a:cubicBezTo>
                        <a:cubicBezTo>
                          <a:pt x="172351" y="371580"/>
                          <a:pt x="162563" y="323052"/>
                          <a:pt x="164681" y="256080"/>
                        </a:cubicBezTo>
                        <a:close/>
                        <a:moveTo>
                          <a:pt x="89705" y="187064"/>
                        </a:moveTo>
                        <a:cubicBezTo>
                          <a:pt x="89705" y="84512"/>
                          <a:pt x="110174" y="1378"/>
                          <a:pt x="135424" y="1378"/>
                        </a:cubicBezTo>
                        <a:cubicBezTo>
                          <a:pt x="131629" y="62070"/>
                          <a:pt x="129709" y="124445"/>
                          <a:pt x="129709" y="187064"/>
                        </a:cubicBezTo>
                        <a:cubicBezTo>
                          <a:pt x="129709" y="249683"/>
                          <a:pt x="131629" y="312058"/>
                          <a:pt x="135424" y="372750"/>
                        </a:cubicBezTo>
                        <a:cubicBezTo>
                          <a:pt x="110174" y="372750"/>
                          <a:pt x="89705" y="289616"/>
                          <a:pt x="89705" y="187064"/>
                        </a:cubicBezTo>
                        <a:close/>
                        <a:moveTo>
                          <a:pt x="2" y="117242"/>
                        </a:moveTo>
                        <a:cubicBezTo>
                          <a:pt x="-177" y="50237"/>
                          <a:pt x="11012" y="2012"/>
                          <a:pt x="29842" y="0"/>
                        </a:cubicBezTo>
                        <a:cubicBezTo>
                          <a:pt x="32516" y="60752"/>
                          <a:pt x="37234" y="122978"/>
                          <a:pt x="43886" y="185243"/>
                        </a:cubicBezTo>
                        <a:cubicBezTo>
                          <a:pt x="50538" y="247507"/>
                          <a:pt x="59074" y="309325"/>
                          <a:pt x="69295" y="369271"/>
                        </a:cubicBezTo>
                        <a:cubicBezTo>
                          <a:pt x="44188" y="371953"/>
                          <a:pt x="15003" y="291464"/>
                          <a:pt x="4108" y="189493"/>
                        </a:cubicBezTo>
                        <a:cubicBezTo>
                          <a:pt x="1385" y="164000"/>
                          <a:pt x="62" y="139578"/>
                          <a:pt x="2" y="1172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7AA5FBDF-E2F6-4FD6-A4E0-A1E88EAEEBC9}"/>
                    </a:ext>
                  </a:extLst>
                </p:cNvPr>
                <p:cNvSpPr/>
                <p:nvPr/>
              </p:nvSpPr>
              <p:spPr bwMode="auto">
                <a:xfrm rot="1432445">
                  <a:off x="1703010" y="2220242"/>
                  <a:ext cx="271079" cy="319401"/>
                </a:xfrm>
                <a:custGeom>
                  <a:avLst/>
                  <a:gdLst>
                    <a:gd name="connsiteX0" fmla="*/ 135247 w 271079"/>
                    <a:gd name="connsiteY0" fmla="*/ 0 h 319401"/>
                    <a:gd name="connsiteX1" fmla="*/ 264655 w 271079"/>
                    <a:gd name="connsiteY1" fmla="*/ 113775 h 319401"/>
                    <a:gd name="connsiteX2" fmla="*/ 216644 w 271079"/>
                    <a:gd name="connsiteY2" fmla="*/ 279263 h 319401"/>
                    <a:gd name="connsiteX3" fmla="*/ 46436 w 271079"/>
                    <a:gd name="connsiteY3" fmla="*/ 306113 h 319401"/>
                    <a:gd name="connsiteX4" fmla="*/ 46534 w 271079"/>
                    <a:gd name="connsiteY4" fmla="*/ 305887 h 319401"/>
                    <a:gd name="connsiteX5" fmla="*/ 14739 w 271079"/>
                    <a:gd name="connsiteY5" fmla="*/ 296087 h 319401"/>
                    <a:gd name="connsiteX6" fmla="*/ 0 w 271079"/>
                    <a:gd name="connsiteY6" fmla="*/ 269606 h 319401"/>
                    <a:gd name="connsiteX7" fmla="*/ 50322 w 271079"/>
                    <a:gd name="connsiteY7" fmla="*/ 232157 h 319401"/>
                    <a:gd name="connsiteX8" fmla="*/ 80292 w 271079"/>
                    <a:gd name="connsiteY8" fmla="*/ 241395 h 319401"/>
                    <a:gd name="connsiteX9" fmla="*/ 124333 w 271079"/>
                    <a:gd name="connsiteY9" fmla="*/ 246998 h 319401"/>
                    <a:gd name="connsiteX10" fmla="*/ 169492 w 271079"/>
                    <a:gd name="connsiteY10" fmla="*/ 225767 h 319401"/>
                    <a:gd name="connsiteX11" fmla="*/ 196194 w 271079"/>
                    <a:gd name="connsiteY11" fmla="*/ 133731 h 319401"/>
                    <a:gd name="connsiteX12" fmla="*/ 124222 w 271079"/>
                    <a:gd name="connsiteY12" fmla="*/ 70453 h 319401"/>
                    <a:gd name="connsiteX0" fmla="*/ 135247 w 271079"/>
                    <a:gd name="connsiteY0" fmla="*/ 0 h 319401"/>
                    <a:gd name="connsiteX1" fmla="*/ 264655 w 271079"/>
                    <a:gd name="connsiteY1" fmla="*/ 113775 h 319401"/>
                    <a:gd name="connsiteX2" fmla="*/ 216644 w 271079"/>
                    <a:gd name="connsiteY2" fmla="*/ 279263 h 319401"/>
                    <a:gd name="connsiteX3" fmla="*/ 46436 w 271079"/>
                    <a:gd name="connsiteY3" fmla="*/ 306113 h 319401"/>
                    <a:gd name="connsiteX4" fmla="*/ 46534 w 271079"/>
                    <a:gd name="connsiteY4" fmla="*/ 305887 h 319401"/>
                    <a:gd name="connsiteX5" fmla="*/ 14739 w 271079"/>
                    <a:gd name="connsiteY5" fmla="*/ 296087 h 319401"/>
                    <a:gd name="connsiteX6" fmla="*/ 0 w 271079"/>
                    <a:gd name="connsiteY6" fmla="*/ 269606 h 319401"/>
                    <a:gd name="connsiteX7" fmla="*/ 50322 w 271079"/>
                    <a:gd name="connsiteY7" fmla="*/ 232157 h 319401"/>
                    <a:gd name="connsiteX8" fmla="*/ 80292 w 271079"/>
                    <a:gd name="connsiteY8" fmla="*/ 241395 h 319401"/>
                    <a:gd name="connsiteX9" fmla="*/ 124333 w 271079"/>
                    <a:gd name="connsiteY9" fmla="*/ 246998 h 319401"/>
                    <a:gd name="connsiteX10" fmla="*/ 169492 w 271079"/>
                    <a:gd name="connsiteY10" fmla="*/ 225767 h 319401"/>
                    <a:gd name="connsiteX11" fmla="*/ 196194 w 271079"/>
                    <a:gd name="connsiteY11" fmla="*/ 133731 h 319401"/>
                    <a:gd name="connsiteX12" fmla="*/ 124222 w 271079"/>
                    <a:gd name="connsiteY12" fmla="*/ 70453 h 319401"/>
                    <a:gd name="connsiteX13" fmla="*/ 31383 w 271079"/>
                    <a:gd name="connsiteY13" fmla="*/ 24946 h 319401"/>
                    <a:gd name="connsiteX14" fmla="*/ 135247 w 271079"/>
                    <a:gd name="connsiteY14" fmla="*/ 0 h 319401"/>
                    <a:gd name="connsiteX0" fmla="*/ 31383 w 271079"/>
                    <a:gd name="connsiteY0" fmla="*/ 24946 h 319401"/>
                    <a:gd name="connsiteX1" fmla="*/ 135247 w 271079"/>
                    <a:gd name="connsiteY1" fmla="*/ 0 h 319401"/>
                    <a:gd name="connsiteX2" fmla="*/ 264655 w 271079"/>
                    <a:gd name="connsiteY2" fmla="*/ 113775 h 319401"/>
                    <a:gd name="connsiteX3" fmla="*/ 216644 w 271079"/>
                    <a:gd name="connsiteY3" fmla="*/ 279263 h 319401"/>
                    <a:gd name="connsiteX4" fmla="*/ 46436 w 271079"/>
                    <a:gd name="connsiteY4" fmla="*/ 306113 h 319401"/>
                    <a:gd name="connsiteX5" fmla="*/ 46534 w 271079"/>
                    <a:gd name="connsiteY5" fmla="*/ 305887 h 319401"/>
                    <a:gd name="connsiteX6" fmla="*/ 14739 w 271079"/>
                    <a:gd name="connsiteY6" fmla="*/ 296087 h 319401"/>
                    <a:gd name="connsiteX7" fmla="*/ 0 w 271079"/>
                    <a:gd name="connsiteY7" fmla="*/ 269606 h 319401"/>
                    <a:gd name="connsiteX8" fmla="*/ 50322 w 271079"/>
                    <a:gd name="connsiteY8" fmla="*/ 232157 h 319401"/>
                    <a:gd name="connsiteX9" fmla="*/ 80292 w 271079"/>
                    <a:gd name="connsiteY9" fmla="*/ 241395 h 319401"/>
                    <a:gd name="connsiteX10" fmla="*/ 124333 w 271079"/>
                    <a:gd name="connsiteY10" fmla="*/ 246998 h 319401"/>
                    <a:gd name="connsiteX11" fmla="*/ 169492 w 271079"/>
                    <a:gd name="connsiteY11" fmla="*/ 225767 h 319401"/>
                    <a:gd name="connsiteX12" fmla="*/ 196194 w 271079"/>
                    <a:gd name="connsiteY12" fmla="*/ 133731 h 319401"/>
                    <a:gd name="connsiteX13" fmla="*/ 124222 w 271079"/>
                    <a:gd name="connsiteY13" fmla="*/ 70453 h 319401"/>
                    <a:gd name="connsiteX14" fmla="*/ 122823 w 271079"/>
                    <a:gd name="connsiteY14" fmla="*/ 116386 h 319401"/>
                    <a:gd name="connsiteX0" fmla="*/ 31383 w 271079"/>
                    <a:gd name="connsiteY0" fmla="*/ 24946 h 319401"/>
                    <a:gd name="connsiteX1" fmla="*/ 135247 w 271079"/>
                    <a:gd name="connsiteY1" fmla="*/ 0 h 319401"/>
                    <a:gd name="connsiteX2" fmla="*/ 264655 w 271079"/>
                    <a:gd name="connsiteY2" fmla="*/ 113775 h 319401"/>
                    <a:gd name="connsiteX3" fmla="*/ 216644 w 271079"/>
                    <a:gd name="connsiteY3" fmla="*/ 279263 h 319401"/>
                    <a:gd name="connsiteX4" fmla="*/ 46436 w 271079"/>
                    <a:gd name="connsiteY4" fmla="*/ 306113 h 319401"/>
                    <a:gd name="connsiteX5" fmla="*/ 46534 w 271079"/>
                    <a:gd name="connsiteY5" fmla="*/ 305887 h 319401"/>
                    <a:gd name="connsiteX6" fmla="*/ 14739 w 271079"/>
                    <a:gd name="connsiteY6" fmla="*/ 296087 h 319401"/>
                    <a:gd name="connsiteX7" fmla="*/ 0 w 271079"/>
                    <a:gd name="connsiteY7" fmla="*/ 269606 h 319401"/>
                    <a:gd name="connsiteX8" fmla="*/ 50322 w 271079"/>
                    <a:gd name="connsiteY8" fmla="*/ 232157 h 319401"/>
                    <a:gd name="connsiteX9" fmla="*/ 80292 w 271079"/>
                    <a:gd name="connsiteY9" fmla="*/ 241395 h 319401"/>
                    <a:gd name="connsiteX10" fmla="*/ 124333 w 271079"/>
                    <a:gd name="connsiteY10" fmla="*/ 246998 h 319401"/>
                    <a:gd name="connsiteX11" fmla="*/ 169492 w 271079"/>
                    <a:gd name="connsiteY11" fmla="*/ 225767 h 319401"/>
                    <a:gd name="connsiteX12" fmla="*/ 196194 w 271079"/>
                    <a:gd name="connsiteY12" fmla="*/ 133731 h 319401"/>
                    <a:gd name="connsiteX13" fmla="*/ 124222 w 271079"/>
                    <a:gd name="connsiteY13" fmla="*/ 70453 h 319401"/>
                    <a:gd name="connsiteX0" fmla="*/ 135247 w 271079"/>
                    <a:gd name="connsiteY0" fmla="*/ 0 h 319401"/>
                    <a:gd name="connsiteX1" fmla="*/ 264655 w 271079"/>
                    <a:gd name="connsiteY1" fmla="*/ 113775 h 319401"/>
                    <a:gd name="connsiteX2" fmla="*/ 216644 w 271079"/>
                    <a:gd name="connsiteY2" fmla="*/ 279263 h 319401"/>
                    <a:gd name="connsiteX3" fmla="*/ 46436 w 271079"/>
                    <a:gd name="connsiteY3" fmla="*/ 306113 h 319401"/>
                    <a:gd name="connsiteX4" fmla="*/ 46534 w 271079"/>
                    <a:gd name="connsiteY4" fmla="*/ 305887 h 319401"/>
                    <a:gd name="connsiteX5" fmla="*/ 14739 w 271079"/>
                    <a:gd name="connsiteY5" fmla="*/ 296087 h 319401"/>
                    <a:gd name="connsiteX6" fmla="*/ 0 w 271079"/>
                    <a:gd name="connsiteY6" fmla="*/ 269606 h 319401"/>
                    <a:gd name="connsiteX7" fmla="*/ 50322 w 271079"/>
                    <a:gd name="connsiteY7" fmla="*/ 232157 h 319401"/>
                    <a:gd name="connsiteX8" fmla="*/ 80292 w 271079"/>
                    <a:gd name="connsiteY8" fmla="*/ 241395 h 319401"/>
                    <a:gd name="connsiteX9" fmla="*/ 124333 w 271079"/>
                    <a:gd name="connsiteY9" fmla="*/ 246998 h 319401"/>
                    <a:gd name="connsiteX10" fmla="*/ 169492 w 271079"/>
                    <a:gd name="connsiteY10" fmla="*/ 225767 h 319401"/>
                    <a:gd name="connsiteX11" fmla="*/ 196194 w 271079"/>
                    <a:gd name="connsiteY11" fmla="*/ 133731 h 319401"/>
                    <a:gd name="connsiteX12" fmla="*/ 124222 w 271079"/>
                    <a:gd name="connsiteY12" fmla="*/ 70453 h 319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71079" h="319401">
                      <a:moveTo>
                        <a:pt x="135247" y="0"/>
                      </a:moveTo>
                      <a:cubicBezTo>
                        <a:pt x="196792" y="9630"/>
                        <a:pt x="247224" y="53970"/>
                        <a:pt x="264655" y="113775"/>
                      </a:cubicBezTo>
                      <a:cubicBezTo>
                        <a:pt x="282087" y="173581"/>
                        <a:pt x="263376" y="238073"/>
                        <a:pt x="216644" y="279263"/>
                      </a:cubicBezTo>
                      <a:cubicBezTo>
                        <a:pt x="169911" y="320453"/>
                        <a:pt x="103579" y="330917"/>
                        <a:pt x="46436" y="306113"/>
                      </a:cubicBezTo>
                      <a:cubicBezTo>
                        <a:pt x="46469" y="306038"/>
                        <a:pt x="46501" y="305962"/>
                        <a:pt x="46534" y="305887"/>
                      </a:cubicBezTo>
                      <a:lnTo>
                        <a:pt x="14739" y="296087"/>
                      </a:lnTo>
                      <a:cubicBezTo>
                        <a:pt x="5633" y="289310"/>
                        <a:pt x="0" y="279948"/>
                        <a:pt x="0" y="269606"/>
                      </a:cubicBezTo>
                      <a:cubicBezTo>
                        <a:pt x="0" y="248923"/>
                        <a:pt x="22530" y="232157"/>
                        <a:pt x="50322" y="232157"/>
                      </a:cubicBezTo>
                      <a:lnTo>
                        <a:pt x="80292" y="241395"/>
                      </a:lnTo>
                      <a:lnTo>
                        <a:pt x="124333" y="246998"/>
                      </a:lnTo>
                      <a:cubicBezTo>
                        <a:pt x="140777" y="244403"/>
                        <a:pt x="156497" y="237221"/>
                        <a:pt x="169492" y="225767"/>
                      </a:cubicBezTo>
                      <a:cubicBezTo>
                        <a:pt x="195483" y="202859"/>
                        <a:pt x="205889" y="166992"/>
                        <a:pt x="196194" y="133731"/>
                      </a:cubicBezTo>
                      <a:cubicBezTo>
                        <a:pt x="186500" y="100469"/>
                        <a:pt x="135371" y="87994"/>
                        <a:pt x="124222" y="70453"/>
                      </a:cubicBez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4E118C7B-E5D7-4F00-ABA3-685833EDA23B}"/>
                  </a:ext>
                </a:extLst>
              </p:cNvPr>
              <p:cNvSpPr/>
              <p:nvPr/>
            </p:nvSpPr>
            <p:spPr bwMode="auto">
              <a:xfrm rot="17703189" flipH="1">
                <a:off x="10448862" y="1917748"/>
                <a:ext cx="344824" cy="36079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B1E59C01-3301-478C-B3AA-85789F6B4C4D}"/>
                  </a:ext>
                </a:extLst>
              </p:cNvPr>
              <p:cNvSpPr/>
              <p:nvPr/>
            </p:nvSpPr>
            <p:spPr bwMode="auto">
              <a:xfrm rot="6300000">
                <a:off x="10821529" y="1970206"/>
                <a:ext cx="227747" cy="4818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角丸四角形 559">
                <a:extLst>
                  <a:ext uri="{FF2B5EF4-FFF2-40B4-BE49-F238E27FC236}">
                    <a16:creationId xmlns:a16="http://schemas.microsoft.com/office/drawing/2014/main" id="{35848E18-DE47-4D6E-A79F-69A31E16940F}"/>
                  </a:ext>
                </a:extLst>
              </p:cNvPr>
              <p:cNvSpPr/>
              <p:nvPr/>
            </p:nvSpPr>
            <p:spPr bwMode="auto">
              <a:xfrm rot="4768458">
                <a:off x="10558157" y="1950644"/>
                <a:ext cx="344824" cy="36079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86A933DE-090A-4E16-9C0A-D1923C5DF3DE}"/>
                  </a:ext>
                </a:extLst>
              </p:cNvPr>
              <p:cNvSpPr/>
              <p:nvPr/>
            </p:nvSpPr>
            <p:spPr bwMode="auto">
              <a:xfrm rot="15583223">
                <a:off x="10236648" y="1969371"/>
                <a:ext cx="227747" cy="4818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94CB41F0-C952-411B-96F6-29A2370C0A21}"/>
              </a:ext>
            </a:extLst>
          </p:cNvPr>
          <p:cNvGrpSpPr/>
          <p:nvPr/>
        </p:nvGrpSpPr>
        <p:grpSpPr>
          <a:xfrm>
            <a:off x="7202688" y="986761"/>
            <a:ext cx="1409420" cy="2384378"/>
            <a:chOff x="7729260" y="749151"/>
            <a:chExt cx="1502818" cy="2542385"/>
          </a:xfrm>
        </p:grpSpPr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811EADA7-A0AB-4CDE-A6FF-1F1597D700F8}"/>
                </a:ext>
              </a:extLst>
            </p:cNvPr>
            <p:cNvSpPr/>
            <p:nvPr/>
          </p:nvSpPr>
          <p:spPr bwMode="auto">
            <a:xfrm rot="1064489" flipH="1">
              <a:off x="8033909" y="1763307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15B45978-850C-484F-88C0-9136F1BA9E46}"/>
                </a:ext>
              </a:extLst>
            </p:cNvPr>
            <p:cNvSpPr/>
            <p:nvPr/>
          </p:nvSpPr>
          <p:spPr bwMode="auto">
            <a:xfrm rot="20535511">
              <a:off x="8718867" y="1763306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5F62070B-566D-4406-8861-063F2E1CD92A}"/>
                </a:ext>
              </a:extLst>
            </p:cNvPr>
            <p:cNvGrpSpPr/>
            <p:nvPr/>
          </p:nvGrpSpPr>
          <p:grpSpPr>
            <a:xfrm>
              <a:off x="8113943" y="2474297"/>
              <a:ext cx="772232" cy="817239"/>
              <a:chOff x="5803030" y="5576650"/>
              <a:chExt cx="772232" cy="817239"/>
            </a:xfrm>
          </p:grpSpPr>
          <p:sp>
            <p:nvSpPr>
              <p:cNvPr id="180" name="涙形 64">
                <a:extLst>
                  <a:ext uri="{FF2B5EF4-FFF2-40B4-BE49-F238E27FC236}">
                    <a16:creationId xmlns:a16="http://schemas.microsoft.com/office/drawing/2014/main" id="{3DA2FC15-F7E0-4F3C-8E06-A5E9C6E0214D}"/>
                  </a:ext>
                </a:extLst>
              </p:cNvPr>
              <p:cNvSpPr/>
              <p:nvPr/>
            </p:nvSpPr>
            <p:spPr bwMode="auto">
              <a:xfrm>
                <a:off x="5803030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 295">
                <a:extLst>
                  <a:ext uri="{FF2B5EF4-FFF2-40B4-BE49-F238E27FC236}">
                    <a16:creationId xmlns:a16="http://schemas.microsoft.com/office/drawing/2014/main" id="{3EEB59A6-C323-4175-B85C-E212748C60C8}"/>
                  </a:ext>
                </a:extLst>
              </p:cNvPr>
              <p:cNvSpPr/>
              <p:nvPr/>
            </p:nvSpPr>
            <p:spPr bwMode="auto">
              <a:xfrm>
                <a:off x="5824585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 296">
                <a:extLst>
                  <a:ext uri="{FF2B5EF4-FFF2-40B4-BE49-F238E27FC236}">
                    <a16:creationId xmlns:a16="http://schemas.microsoft.com/office/drawing/2014/main" id="{D26691B1-76A2-4DCF-9C33-9BAD081B0C9A}"/>
                  </a:ext>
                </a:extLst>
              </p:cNvPr>
              <p:cNvSpPr/>
              <p:nvPr/>
            </p:nvSpPr>
            <p:spPr bwMode="auto">
              <a:xfrm flipH="1">
                <a:off x="6189144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涙形 64">
                <a:extLst>
                  <a:ext uri="{FF2B5EF4-FFF2-40B4-BE49-F238E27FC236}">
                    <a16:creationId xmlns:a16="http://schemas.microsoft.com/office/drawing/2014/main" id="{6CD606F0-2785-4C18-BE88-89B2A076F002}"/>
                  </a:ext>
                </a:extLst>
              </p:cNvPr>
              <p:cNvSpPr/>
              <p:nvPr/>
            </p:nvSpPr>
            <p:spPr bwMode="auto">
              <a:xfrm flipH="1">
                <a:off x="6189146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" name="片側の 2 つの角を丸めた四角形 513">
              <a:extLst>
                <a:ext uri="{FF2B5EF4-FFF2-40B4-BE49-F238E27FC236}">
                  <a16:creationId xmlns:a16="http://schemas.microsoft.com/office/drawing/2014/main" id="{12A51759-A345-4856-91A3-EC2333C3E339}"/>
                </a:ext>
              </a:extLst>
            </p:cNvPr>
            <p:cNvSpPr/>
            <p:nvPr/>
          </p:nvSpPr>
          <p:spPr bwMode="auto">
            <a:xfrm>
              <a:off x="8082389" y="17433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0C974081-0590-4B22-908E-EA2195726E81}"/>
                </a:ext>
              </a:extLst>
            </p:cNvPr>
            <p:cNvGrpSpPr/>
            <p:nvPr/>
          </p:nvGrpSpPr>
          <p:grpSpPr>
            <a:xfrm>
              <a:off x="7729260" y="749151"/>
              <a:ext cx="1502818" cy="1262734"/>
              <a:chOff x="9050060" y="3568551"/>
              <a:chExt cx="1502818" cy="1262734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CAA38A30-06DD-41E2-8377-1CF80BF86D3A}"/>
                  </a:ext>
                </a:extLst>
              </p:cNvPr>
              <p:cNvSpPr/>
              <p:nvPr/>
            </p:nvSpPr>
            <p:spPr bwMode="auto">
              <a:xfrm>
                <a:off x="9160093" y="3568551"/>
                <a:ext cx="1295298" cy="931925"/>
              </a:xfrm>
              <a:custGeom>
                <a:avLst/>
                <a:gdLst>
                  <a:gd name="connsiteX0" fmla="*/ 647649 w 1295298"/>
                  <a:gd name="connsiteY0" fmla="*/ 0 h 931925"/>
                  <a:gd name="connsiteX1" fmla="*/ 1295298 w 1295298"/>
                  <a:gd name="connsiteY1" fmla="*/ 646175 h 931925"/>
                  <a:gd name="connsiteX2" fmla="*/ 1244403 w 1295298"/>
                  <a:gd name="connsiteY2" fmla="*/ 897696 h 931925"/>
                  <a:gd name="connsiteX3" fmla="*/ 1225781 w 1295298"/>
                  <a:gd name="connsiteY3" fmla="*/ 931925 h 931925"/>
                  <a:gd name="connsiteX4" fmla="*/ 1184690 w 1295298"/>
                  <a:gd name="connsiteY4" fmla="*/ 856392 h 931925"/>
                  <a:gd name="connsiteX5" fmla="*/ 647649 w 1295298"/>
                  <a:gd name="connsiteY5" fmla="*/ 571500 h 931925"/>
                  <a:gd name="connsiteX6" fmla="*/ 110608 w 1295298"/>
                  <a:gd name="connsiteY6" fmla="*/ 856392 h 931925"/>
                  <a:gd name="connsiteX7" fmla="*/ 69517 w 1295298"/>
                  <a:gd name="connsiteY7" fmla="*/ 931925 h 931925"/>
                  <a:gd name="connsiteX8" fmla="*/ 50896 w 1295298"/>
                  <a:gd name="connsiteY8" fmla="*/ 897696 h 931925"/>
                  <a:gd name="connsiteX9" fmla="*/ 0 w 1295298"/>
                  <a:gd name="connsiteY9" fmla="*/ 646175 h 931925"/>
                  <a:gd name="connsiteX10" fmla="*/ 647649 w 1295298"/>
                  <a:gd name="connsiteY10" fmla="*/ 0 h 93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5298" h="931925">
                    <a:moveTo>
                      <a:pt x="647649" y="0"/>
                    </a:moveTo>
                    <a:cubicBezTo>
                      <a:pt x="1005336" y="0"/>
                      <a:pt x="1295298" y="289302"/>
                      <a:pt x="1295298" y="646175"/>
                    </a:cubicBezTo>
                    <a:cubicBezTo>
                      <a:pt x="1295298" y="735393"/>
                      <a:pt x="1277176" y="820388"/>
                      <a:pt x="1244403" y="897696"/>
                    </a:cubicBezTo>
                    <a:lnTo>
                      <a:pt x="1225781" y="931925"/>
                    </a:lnTo>
                    <a:lnTo>
                      <a:pt x="1184690" y="856392"/>
                    </a:lnTo>
                    <a:cubicBezTo>
                      <a:pt x="1068303" y="684509"/>
                      <a:pt x="871204" y="571500"/>
                      <a:pt x="647649" y="571500"/>
                    </a:cubicBezTo>
                    <a:cubicBezTo>
                      <a:pt x="424095" y="571500"/>
                      <a:pt x="226996" y="684509"/>
                      <a:pt x="110608" y="856392"/>
                    </a:cubicBezTo>
                    <a:lnTo>
                      <a:pt x="69517" y="931925"/>
                    </a:lnTo>
                    <a:lnTo>
                      <a:pt x="50896" y="897696"/>
                    </a:lnTo>
                    <a:cubicBezTo>
                      <a:pt x="18123" y="820388"/>
                      <a:pt x="0" y="735393"/>
                      <a:pt x="0" y="646175"/>
                    </a:cubicBezTo>
                    <a:cubicBezTo>
                      <a:pt x="0" y="289302"/>
                      <a:pt x="289962" y="0"/>
                      <a:pt x="6476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円/楕円 342">
                <a:extLst>
                  <a:ext uri="{FF2B5EF4-FFF2-40B4-BE49-F238E27FC236}">
                    <a16:creationId xmlns:a16="http://schemas.microsoft.com/office/drawing/2014/main" id="{A43F78A7-30B9-44D4-9D75-58AE99C17003}"/>
                  </a:ext>
                </a:extLst>
              </p:cNvPr>
              <p:cNvSpPr/>
              <p:nvPr/>
            </p:nvSpPr>
            <p:spPr bwMode="auto">
              <a:xfrm flipH="1">
                <a:off x="10168023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円/楕円 343">
                <a:extLst>
                  <a:ext uri="{FF2B5EF4-FFF2-40B4-BE49-F238E27FC236}">
                    <a16:creationId xmlns:a16="http://schemas.microsoft.com/office/drawing/2014/main" id="{3B3DC637-9749-46F1-AC8D-0996D6880A95}"/>
                  </a:ext>
                </a:extLst>
              </p:cNvPr>
              <p:cNvSpPr/>
              <p:nvPr/>
            </p:nvSpPr>
            <p:spPr bwMode="auto">
              <a:xfrm flipH="1">
                <a:off x="10246367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円/楕円 340">
                <a:extLst>
                  <a:ext uri="{FF2B5EF4-FFF2-40B4-BE49-F238E27FC236}">
                    <a16:creationId xmlns:a16="http://schemas.microsoft.com/office/drawing/2014/main" id="{D80F98BA-6A2E-4BB1-B833-58C715DE1120}"/>
                  </a:ext>
                </a:extLst>
              </p:cNvPr>
              <p:cNvSpPr/>
              <p:nvPr/>
            </p:nvSpPr>
            <p:spPr bwMode="auto">
              <a:xfrm>
                <a:off x="9050060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円/楕円 341">
                <a:extLst>
                  <a:ext uri="{FF2B5EF4-FFF2-40B4-BE49-F238E27FC236}">
                    <a16:creationId xmlns:a16="http://schemas.microsoft.com/office/drawing/2014/main" id="{647D6918-3A26-443E-B0B0-6C52355F77BF}"/>
                  </a:ext>
                </a:extLst>
              </p:cNvPr>
              <p:cNvSpPr/>
              <p:nvPr/>
            </p:nvSpPr>
            <p:spPr bwMode="auto">
              <a:xfrm>
                <a:off x="9166642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円/楕円 303">
                <a:extLst>
                  <a:ext uri="{FF2B5EF4-FFF2-40B4-BE49-F238E27FC236}">
                    <a16:creationId xmlns:a16="http://schemas.microsoft.com/office/drawing/2014/main" id="{AF160739-C141-4FC8-9C97-171506A67750}"/>
                  </a:ext>
                </a:extLst>
              </p:cNvPr>
              <p:cNvSpPr/>
              <p:nvPr/>
            </p:nvSpPr>
            <p:spPr bwMode="auto">
              <a:xfrm>
                <a:off x="9244739" y="3718708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アーチ 173">
                <a:extLst>
                  <a:ext uri="{FF2B5EF4-FFF2-40B4-BE49-F238E27FC236}">
                    <a16:creationId xmlns:a16="http://schemas.microsoft.com/office/drawing/2014/main" id="{66A5BB32-D830-4DB3-BB89-4AE2C1695CD2}"/>
                  </a:ext>
                </a:extLst>
              </p:cNvPr>
              <p:cNvSpPr/>
              <p:nvPr/>
            </p:nvSpPr>
            <p:spPr bwMode="auto">
              <a:xfrm>
                <a:off x="9651662" y="4433923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アーチ 174">
                <a:extLst>
                  <a:ext uri="{FF2B5EF4-FFF2-40B4-BE49-F238E27FC236}">
                    <a16:creationId xmlns:a16="http://schemas.microsoft.com/office/drawing/2014/main" id="{327C0FE2-7329-4DFA-B430-009153866D94}"/>
                  </a:ext>
                </a:extLst>
              </p:cNvPr>
              <p:cNvSpPr/>
              <p:nvPr/>
            </p:nvSpPr>
            <p:spPr bwMode="auto">
              <a:xfrm rot="10800000">
                <a:off x="9349591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アーチ 175">
                <a:extLst>
                  <a:ext uri="{FF2B5EF4-FFF2-40B4-BE49-F238E27FC236}">
                    <a16:creationId xmlns:a16="http://schemas.microsoft.com/office/drawing/2014/main" id="{5033DD0D-A6D1-4886-B3D0-B9FA742BCC80}"/>
                  </a:ext>
                </a:extLst>
              </p:cNvPr>
              <p:cNvSpPr/>
              <p:nvPr/>
            </p:nvSpPr>
            <p:spPr bwMode="auto">
              <a:xfrm rot="10800000">
                <a:off x="9872640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9E4B53B0-0EB6-4EB1-8A2B-0483A047C431}"/>
                  </a:ext>
                </a:extLst>
              </p:cNvPr>
              <p:cNvSpPr/>
              <p:nvPr/>
            </p:nvSpPr>
            <p:spPr bwMode="auto">
              <a:xfrm rot="5400000">
                <a:off x="9475081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80C7086A-4616-4B96-BCC3-3095FEBCD8D4}"/>
                  </a:ext>
                </a:extLst>
              </p:cNvPr>
              <p:cNvSpPr/>
              <p:nvPr/>
            </p:nvSpPr>
            <p:spPr bwMode="auto">
              <a:xfrm rot="5400000">
                <a:off x="10048962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上の 2 つの角を丸める 178">
                <a:extLst>
                  <a:ext uri="{FF2B5EF4-FFF2-40B4-BE49-F238E27FC236}">
                    <a16:creationId xmlns:a16="http://schemas.microsoft.com/office/drawing/2014/main" id="{E28BA448-2B7F-45E6-8E0D-F687159A4B11}"/>
                  </a:ext>
                </a:extLst>
              </p:cNvPr>
              <p:cNvSpPr/>
              <p:nvPr/>
            </p:nvSpPr>
            <p:spPr bwMode="auto">
              <a:xfrm>
                <a:off x="9740613" y="4495697"/>
                <a:ext cx="120275" cy="46297"/>
              </a:xfrm>
              <a:prstGeom prst="round2SameRect">
                <a:avLst>
                  <a:gd name="adj1" fmla="val 50000"/>
                  <a:gd name="adj2" fmla="val 20736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BC24A4FA-DDD0-4E10-88EE-73F20B91F6E5}"/>
                </a:ext>
              </a:extLst>
            </p:cNvPr>
            <p:cNvGrpSpPr/>
            <p:nvPr/>
          </p:nvGrpSpPr>
          <p:grpSpPr>
            <a:xfrm>
              <a:off x="7868483" y="1530337"/>
              <a:ext cx="1188872" cy="743260"/>
              <a:chOff x="4244404" y="1742844"/>
              <a:chExt cx="1027603" cy="642438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DAFE510A-44B2-40AD-AFB3-58DB583D0E8C}"/>
                  </a:ext>
                </a:extLst>
              </p:cNvPr>
              <p:cNvSpPr/>
              <p:nvPr/>
            </p:nvSpPr>
            <p:spPr bwMode="auto">
              <a:xfrm rot="3600000">
                <a:off x="5101501" y="2034574"/>
                <a:ext cx="179890" cy="161123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5DAC39AF-567C-4B7E-A0D5-D3121AF386D7}"/>
                  </a:ext>
                </a:extLst>
              </p:cNvPr>
              <p:cNvSpPr/>
              <p:nvPr/>
            </p:nvSpPr>
            <p:spPr bwMode="auto">
              <a:xfrm rot="900000">
                <a:off x="4244404" y="2118375"/>
                <a:ext cx="341470" cy="101375"/>
              </a:xfrm>
              <a:prstGeom prst="round2SameRect">
                <a:avLst>
                  <a:gd name="adj1" fmla="val 50000"/>
                  <a:gd name="adj2" fmla="val 209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31C11325-0438-42B2-83CC-6B2A92A0FF1E}"/>
                  </a:ext>
                </a:extLst>
              </p:cNvPr>
              <p:cNvSpPr/>
              <p:nvPr/>
            </p:nvSpPr>
            <p:spPr bwMode="auto">
              <a:xfrm rot="900000">
                <a:off x="4482289" y="1961167"/>
                <a:ext cx="686357" cy="350935"/>
              </a:xfrm>
              <a:prstGeom prst="round2SameRect">
                <a:avLst>
                  <a:gd name="adj1" fmla="val 50000"/>
                  <a:gd name="adj2" fmla="val 44297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47EBCDE0-444B-4A6F-833B-D6F182A72BFB}"/>
                  </a:ext>
                </a:extLst>
              </p:cNvPr>
              <p:cNvSpPr/>
              <p:nvPr/>
            </p:nvSpPr>
            <p:spPr bwMode="auto">
              <a:xfrm>
                <a:off x="4433818" y="2194679"/>
                <a:ext cx="341470" cy="101375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F0827E76-48B9-4C74-A674-C099AA3F8FA9}"/>
                  </a:ext>
                </a:extLst>
              </p:cNvPr>
              <p:cNvSpPr/>
              <p:nvPr/>
            </p:nvSpPr>
            <p:spPr bwMode="auto">
              <a:xfrm rot="11700000">
                <a:off x="4663605" y="1973832"/>
                <a:ext cx="430506" cy="2609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1FF3ABAB-6606-465C-A11A-1B168C272600}"/>
                  </a:ext>
                </a:extLst>
              </p:cNvPr>
              <p:cNvSpPr/>
              <p:nvPr/>
            </p:nvSpPr>
            <p:spPr bwMode="auto">
              <a:xfrm>
                <a:off x="4796893" y="2283907"/>
                <a:ext cx="341470" cy="101375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F60EAEB-B6E5-4B50-A128-C70FFB791C98}"/>
                  </a:ext>
                </a:extLst>
              </p:cNvPr>
              <p:cNvSpPr/>
              <p:nvPr/>
            </p:nvSpPr>
            <p:spPr bwMode="auto">
              <a:xfrm>
                <a:off x="4291867" y="1742844"/>
                <a:ext cx="453964" cy="406606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8BC97B9C-35CD-4580-823B-67EAC433EEF1}"/>
                  </a:ext>
                </a:extLst>
              </p:cNvPr>
              <p:cNvGrpSpPr/>
              <p:nvPr/>
            </p:nvGrpSpPr>
            <p:grpSpPr>
              <a:xfrm>
                <a:off x="4375481" y="2022115"/>
                <a:ext cx="275383" cy="177188"/>
                <a:chOff x="1340980" y="3439530"/>
                <a:chExt cx="386916" cy="248951"/>
              </a:xfrm>
            </p:grpSpPr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14EB4AA2-8D91-4D26-8A63-7E59B1E75AFC}"/>
                    </a:ext>
                  </a:extLst>
                </p:cNvPr>
                <p:cNvSpPr/>
                <p:nvPr/>
              </p:nvSpPr>
              <p:spPr bwMode="auto">
                <a:xfrm>
                  <a:off x="1407271" y="3544481"/>
                  <a:ext cx="249679" cy="14400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B68E6E7E-6B0E-452A-B12F-A678603F83D0}"/>
                    </a:ext>
                  </a:extLst>
                </p:cNvPr>
                <p:cNvSpPr/>
                <p:nvPr/>
              </p:nvSpPr>
              <p:spPr bwMode="auto">
                <a:xfrm>
                  <a:off x="1340980" y="3472330"/>
                  <a:ext cx="386916" cy="178627"/>
                </a:xfrm>
                <a:custGeom>
                  <a:avLst/>
                  <a:gdLst>
                    <a:gd name="connsiteX0" fmla="*/ 541820 w 1759915"/>
                    <a:gd name="connsiteY0" fmla="*/ 0 h 650518"/>
                    <a:gd name="connsiteX1" fmla="*/ 844757 w 1759915"/>
                    <a:gd name="connsiteY1" fmla="*/ 55549 h 650518"/>
                    <a:gd name="connsiteX2" fmla="*/ 879958 w 1759915"/>
                    <a:gd name="connsiteY2" fmla="*/ 72984 h 650518"/>
                    <a:gd name="connsiteX3" fmla="*/ 915158 w 1759915"/>
                    <a:gd name="connsiteY3" fmla="*/ 55549 h 650518"/>
                    <a:gd name="connsiteX4" fmla="*/ 1218095 w 1759915"/>
                    <a:gd name="connsiteY4" fmla="*/ 0 h 650518"/>
                    <a:gd name="connsiteX5" fmla="*/ 1759915 w 1759915"/>
                    <a:gd name="connsiteY5" fmla="*/ 325259 h 650518"/>
                    <a:gd name="connsiteX6" fmla="*/ 1218095 w 1759915"/>
                    <a:gd name="connsiteY6" fmla="*/ 650518 h 650518"/>
                    <a:gd name="connsiteX7" fmla="*/ 915158 w 1759915"/>
                    <a:gd name="connsiteY7" fmla="*/ 594969 h 650518"/>
                    <a:gd name="connsiteX8" fmla="*/ 879958 w 1759915"/>
                    <a:gd name="connsiteY8" fmla="*/ 577534 h 650518"/>
                    <a:gd name="connsiteX9" fmla="*/ 844757 w 1759915"/>
                    <a:gd name="connsiteY9" fmla="*/ 594969 h 650518"/>
                    <a:gd name="connsiteX10" fmla="*/ 541820 w 1759915"/>
                    <a:gd name="connsiteY10" fmla="*/ 650518 h 650518"/>
                    <a:gd name="connsiteX11" fmla="*/ 0 w 1759915"/>
                    <a:gd name="connsiteY11" fmla="*/ 325259 h 650518"/>
                    <a:gd name="connsiteX12" fmla="*/ 541820 w 1759915"/>
                    <a:gd name="connsiteY12" fmla="*/ 0 h 650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59915" h="650518">
                      <a:moveTo>
                        <a:pt x="541820" y="0"/>
                      </a:moveTo>
                      <a:cubicBezTo>
                        <a:pt x="654035" y="0"/>
                        <a:pt x="758282" y="20478"/>
                        <a:pt x="844757" y="55549"/>
                      </a:cubicBezTo>
                      <a:lnTo>
                        <a:pt x="879958" y="72984"/>
                      </a:lnTo>
                      <a:lnTo>
                        <a:pt x="915158" y="55549"/>
                      </a:lnTo>
                      <a:cubicBezTo>
                        <a:pt x="1001633" y="20478"/>
                        <a:pt x="1105880" y="0"/>
                        <a:pt x="1218095" y="0"/>
                      </a:cubicBezTo>
                      <a:cubicBezTo>
                        <a:pt x="1517334" y="0"/>
                        <a:pt x="1759915" y="145623"/>
                        <a:pt x="1759915" y="325259"/>
                      </a:cubicBezTo>
                      <a:cubicBezTo>
                        <a:pt x="1759915" y="504895"/>
                        <a:pt x="1517334" y="650518"/>
                        <a:pt x="1218095" y="650518"/>
                      </a:cubicBezTo>
                      <a:cubicBezTo>
                        <a:pt x="1105880" y="650518"/>
                        <a:pt x="1001633" y="630040"/>
                        <a:pt x="915158" y="594969"/>
                      </a:cubicBezTo>
                      <a:lnTo>
                        <a:pt x="879958" y="577534"/>
                      </a:lnTo>
                      <a:lnTo>
                        <a:pt x="844757" y="594969"/>
                      </a:lnTo>
                      <a:cubicBezTo>
                        <a:pt x="758282" y="630040"/>
                        <a:pt x="654035" y="650518"/>
                        <a:pt x="541820" y="650518"/>
                      </a:cubicBezTo>
                      <a:cubicBezTo>
                        <a:pt x="242581" y="650518"/>
                        <a:pt x="0" y="504895"/>
                        <a:pt x="0" y="325259"/>
                      </a:cubicBezTo>
                      <a:cubicBezTo>
                        <a:pt x="0" y="145623"/>
                        <a:pt x="242581" y="0"/>
                        <a:pt x="54182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600F4652-DB29-4207-BDBB-349FBF9DEAB3}"/>
                    </a:ext>
                  </a:extLst>
                </p:cNvPr>
                <p:cNvGrpSpPr/>
                <p:nvPr/>
              </p:nvGrpSpPr>
              <p:grpSpPr>
                <a:xfrm>
                  <a:off x="1478060" y="3439530"/>
                  <a:ext cx="103679" cy="63427"/>
                  <a:chOff x="1391234" y="3431290"/>
                  <a:chExt cx="277334" cy="169662"/>
                </a:xfrm>
              </p:grpSpPr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EA78E2FA-1C5D-419D-A107-3C24E2AE9B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1234" y="3431290"/>
                    <a:ext cx="277334" cy="16966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DB5D63D6-BD07-43FF-98FC-6EF2C06B5E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5792" y="3450899"/>
                    <a:ext cx="88214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10056161-EDE3-4387-9B16-D0CD0480C380}"/>
                  </a:ext>
                </a:extLst>
              </p:cNvPr>
              <p:cNvSpPr/>
              <p:nvPr/>
            </p:nvSpPr>
            <p:spPr bwMode="auto">
              <a:xfrm>
                <a:off x="4408263" y="1932498"/>
                <a:ext cx="45720" cy="6865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E875CD4C-1B92-4BD0-9DB6-A7315CBA92E9}"/>
                  </a:ext>
                </a:extLst>
              </p:cNvPr>
              <p:cNvSpPr/>
              <p:nvPr/>
            </p:nvSpPr>
            <p:spPr bwMode="auto">
              <a:xfrm>
                <a:off x="4586108" y="1932498"/>
                <a:ext cx="45720" cy="6865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C360CA96-737B-4E4D-9E7B-6D14F6A95DB8}"/>
                  </a:ext>
                </a:extLst>
              </p:cNvPr>
              <p:cNvSpPr/>
              <p:nvPr/>
            </p:nvSpPr>
            <p:spPr bwMode="auto">
              <a:xfrm rot="10800000">
                <a:off x="4277128" y="1967147"/>
                <a:ext cx="102884" cy="301920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16FDD8C6-E216-410D-AE59-B78B03724E3A}"/>
                  </a:ext>
                </a:extLst>
              </p:cNvPr>
              <p:cNvSpPr/>
              <p:nvPr/>
            </p:nvSpPr>
            <p:spPr bwMode="auto">
              <a:xfrm rot="10800000">
                <a:off x="4655747" y="1967147"/>
                <a:ext cx="102884" cy="301920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7" name="角丸四角形 559">
              <a:extLst>
                <a:ext uri="{FF2B5EF4-FFF2-40B4-BE49-F238E27FC236}">
                  <a16:creationId xmlns:a16="http://schemas.microsoft.com/office/drawing/2014/main" id="{FB43EB5D-1FBA-4754-BBA2-241822A52E18}"/>
                </a:ext>
              </a:extLst>
            </p:cNvPr>
            <p:cNvSpPr/>
            <p:nvPr/>
          </p:nvSpPr>
          <p:spPr bwMode="auto">
            <a:xfrm rot="17703189" flipH="1">
              <a:off x="8294794" y="1917748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70DDFEF4-99D4-418E-A378-C98BE0D59311}"/>
                </a:ext>
              </a:extLst>
            </p:cNvPr>
            <p:cNvSpPr/>
            <p:nvPr/>
          </p:nvSpPr>
          <p:spPr bwMode="auto">
            <a:xfrm rot="6300000">
              <a:off x="8667461" y="1970206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" name="角丸四角形 559">
              <a:extLst>
                <a:ext uri="{FF2B5EF4-FFF2-40B4-BE49-F238E27FC236}">
                  <a16:creationId xmlns:a16="http://schemas.microsoft.com/office/drawing/2014/main" id="{A7A4A5A0-CDF0-4D0C-A66B-5F5203E95DF5}"/>
                </a:ext>
              </a:extLst>
            </p:cNvPr>
            <p:cNvSpPr/>
            <p:nvPr/>
          </p:nvSpPr>
          <p:spPr bwMode="auto">
            <a:xfrm rot="4768458">
              <a:off x="8404089" y="1950644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2EFE92BC-F974-4FA9-B58D-178ADD09BB7C}"/>
                </a:ext>
              </a:extLst>
            </p:cNvPr>
            <p:cNvSpPr/>
            <p:nvPr/>
          </p:nvSpPr>
          <p:spPr bwMode="auto">
            <a:xfrm rot="15583223">
              <a:off x="8082580" y="1969371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7C6B66EC-380C-4CC5-A9FC-D94B2548AF57}"/>
              </a:ext>
            </a:extLst>
          </p:cNvPr>
          <p:cNvGrpSpPr/>
          <p:nvPr/>
        </p:nvGrpSpPr>
        <p:grpSpPr>
          <a:xfrm>
            <a:off x="4231502" y="3923779"/>
            <a:ext cx="1515770" cy="2384380"/>
            <a:chOff x="5592031" y="3568551"/>
            <a:chExt cx="1616213" cy="2542385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CF7AAE84-3111-4DED-AB1C-226843ED35E3}"/>
                </a:ext>
              </a:extLst>
            </p:cNvPr>
            <p:cNvGrpSpPr/>
            <p:nvPr/>
          </p:nvGrpSpPr>
          <p:grpSpPr>
            <a:xfrm>
              <a:off x="5976714" y="5293697"/>
              <a:ext cx="772232" cy="817239"/>
              <a:chOff x="5803030" y="5576650"/>
              <a:chExt cx="772232" cy="817239"/>
            </a:xfrm>
          </p:grpSpPr>
          <p:sp>
            <p:nvSpPr>
              <p:cNvPr id="229" name="涙形 64">
                <a:extLst>
                  <a:ext uri="{FF2B5EF4-FFF2-40B4-BE49-F238E27FC236}">
                    <a16:creationId xmlns:a16="http://schemas.microsoft.com/office/drawing/2014/main" id="{430F5F39-676D-4694-8AD8-D7C7563AA42D}"/>
                  </a:ext>
                </a:extLst>
              </p:cNvPr>
              <p:cNvSpPr/>
              <p:nvPr/>
            </p:nvSpPr>
            <p:spPr bwMode="auto">
              <a:xfrm>
                <a:off x="5803030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 295">
                <a:extLst>
                  <a:ext uri="{FF2B5EF4-FFF2-40B4-BE49-F238E27FC236}">
                    <a16:creationId xmlns:a16="http://schemas.microsoft.com/office/drawing/2014/main" id="{E6EF4D25-7BF1-4CF3-BC5A-0B37FFFAA0D2}"/>
                  </a:ext>
                </a:extLst>
              </p:cNvPr>
              <p:cNvSpPr/>
              <p:nvPr/>
            </p:nvSpPr>
            <p:spPr bwMode="auto">
              <a:xfrm>
                <a:off x="5824585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 296">
                <a:extLst>
                  <a:ext uri="{FF2B5EF4-FFF2-40B4-BE49-F238E27FC236}">
                    <a16:creationId xmlns:a16="http://schemas.microsoft.com/office/drawing/2014/main" id="{38F0BCE6-4695-4FAD-8875-22B6E05D5738}"/>
                  </a:ext>
                </a:extLst>
              </p:cNvPr>
              <p:cNvSpPr/>
              <p:nvPr/>
            </p:nvSpPr>
            <p:spPr bwMode="auto">
              <a:xfrm flipH="1">
                <a:off x="6189144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涙形 64">
                <a:extLst>
                  <a:ext uri="{FF2B5EF4-FFF2-40B4-BE49-F238E27FC236}">
                    <a16:creationId xmlns:a16="http://schemas.microsoft.com/office/drawing/2014/main" id="{25183DCD-4FB9-41FB-9208-10A08BA0F193}"/>
                  </a:ext>
                </a:extLst>
              </p:cNvPr>
              <p:cNvSpPr/>
              <p:nvPr/>
            </p:nvSpPr>
            <p:spPr bwMode="auto">
              <a:xfrm flipH="1">
                <a:off x="6189146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6" name="角丸四角形 559">
              <a:extLst>
                <a:ext uri="{FF2B5EF4-FFF2-40B4-BE49-F238E27FC236}">
                  <a16:creationId xmlns:a16="http://schemas.microsoft.com/office/drawing/2014/main" id="{3F5C70A2-62DA-4767-81F5-E41647F73BFB}"/>
                </a:ext>
              </a:extLst>
            </p:cNvPr>
            <p:cNvSpPr/>
            <p:nvPr/>
          </p:nvSpPr>
          <p:spPr bwMode="auto">
            <a:xfrm rot="12276910">
              <a:off x="5718482" y="5273910"/>
              <a:ext cx="337064" cy="352671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08AF5D94-170F-4D2F-8C57-FBEB519A119A}"/>
                </a:ext>
              </a:extLst>
            </p:cNvPr>
            <p:cNvSpPr/>
            <p:nvPr/>
          </p:nvSpPr>
          <p:spPr bwMode="auto">
            <a:xfrm rot="656667" flipH="1">
              <a:off x="5864053" y="4651339"/>
              <a:ext cx="197508" cy="675514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8" name="片側の 2 つの角を丸めた四角形 513">
              <a:extLst>
                <a:ext uri="{FF2B5EF4-FFF2-40B4-BE49-F238E27FC236}">
                  <a16:creationId xmlns:a16="http://schemas.microsoft.com/office/drawing/2014/main" id="{BB13598B-21C7-4779-AC27-E4946B88CD46}"/>
                </a:ext>
              </a:extLst>
            </p:cNvPr>
            <p:cNvSpPr/>
            <p:nvPr/>
          </p:nvSpPr>
          <p:spPr bwMode="auto">
            <a:xfrm>
              <a:off x="5945160" y="45627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E6411F20-44A3-4974-B8C3-398950A97FFB}"/>
                </a:ext>
              </a:extLst>
            </p:cNvPr>
            <p:cNvGrpSpPr/>
            <p:nvPr/>
          </p:nvGrpSpPr>
          <p:grpSpPr>
            <a:xfrm>
              <a:off x="6581865" y="5254852"/>
              <a:ext cx="626379" cy="806283"/>
              <a:chOff x="6938328" y="4480688"/>
              <a:chExt cx="626379" cy="806283"/>
            </a:xfrm>
          </p:grpSpPr>
          <p:sp>
            <p:nvSpPr>
              <p:cNvPr id="223" name="四角形: 角を丸くする 222">
                <a:extLst>
                  <a:ext uri="{FF2B5EF4-FFF2-40B4-BE49-F238E27FC236}">
                    <a16:creationId xmlns:a16="http://schemas.microsoft.com/office/drawing/2014/main" id="{2FD3F628-E3C1-4D37-AF29-A78AD1FCDB91}"/>
                  </a:ext>
                </a:extLst>
              </p:cNvPr>
              <p:cNvSpPr/>
              <p:nvPr/>
            </p:nvSpPr>
            <p:spPr bwMode="auto">
              <a:xfrm rot="3600000">
                <a:off x="7137776" y="4488557"/>
                <a:ext cx="196997" cy="181260"/>
              </a:xfrm>
              <a:prstGeom prst="roundRect">
                <a:avLst>
                  <a:gd name="adj" fmla="val 41518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7E94A659-B37D-48D9-97D3-3F4C1C0BEEC1}"/>
                  </a:ext>
                </a:extLst>
              </p:cNvPr>
              <p:cNvGrpSpPr/>
              <p:nvPr/>
            </p:nvGrpSpPr>
            <p:grpSpPr>
              <a:xfrm>
                <a:off x="6938328" y="4548173"/>
                <a:ext cx="626379" cy="738798"/>
                <a:chOff x="6712949" y="4120408"/>
                <a:chExt cx="599563" cy="707170"/>
              </a:xfrm>
            </p:grpSpPr>
            <p:sp>
              <p:nvSpPr>
                <p:cNvPr id="225" name="四角形: 上の 2 つの角を丸める 224">
                  <a:extLst>
                    <a:ext uri="{FF2B5EF4-FFF2-40B4-BE49-F238E27FC236}">
                      <a16:creationId xmlns:a16="http://schemas.microsoft.com/office/drawing/2014/main" id="{A09C15F7-9496-4633-A638-ED7D9BAF52ED}"/>
                    </a:ext>
                  </a:extLst>
                </p:cNvPr>
                <p:cNvSpPr/>
                <p:nvPr/>
              </p:nvSpPr>
              <p:spPr bwMode="auto">
                <a:xfrm>
                  <a:off x="6976917" y="4120408"/>
                  <a:ext cx="56496" cy="1199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BB1A3193-0C10-4547-B9A2-536DDF459420}"/>
                    </a:ext>
                  </a:extLst>
                </p:cNvPr>
                <p:cNvGrpSpPr/>
                <p:nvPr/>
              </p:nvGrpSpPr>
              <p:grpSpPr>
                <a:xfrm>
                  <a:off x="6712949" y="4199929"/>
                  <a:ext cx="599563" cy="627649"/>
                  <a:chOff x="1429388" y="3186357"/>
                  <a:chExt cx="901804" cy="944047"/>
                </a:xfrm>
              </p:grpSpPr>
              <p:sp>
                <p:nvSpPr>
                  <p:cNvPr id="227" name="四角形: 上の 2 つの角を丸める 226">
                    <a:extLst>
                      <a:ext uri="{FF2B5EF4-FFF2-40B4-BE49-F238E27FC236}">
                        <a16:creationId xmlns:a16="http://schemas.microsoft.com/office/drawing/2014/main" id="{91D8159A-EB3D-4B2A-9BC0-9F87183BAB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29388" y="3186357"/>
                    <a:ext cx="901804" cy="944047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rgbClr val="CCECFF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四角形: 上の 2 つの角を丸める 227">
                    <a:extLst>
                      <a:ext uri="{FF2B5EF4-FFF2-40B4-BE49-F238E27FC236}">
                        <a16:creationId xmlns:a16="http://schemas.microsoft.com/office/drawing/2014/main" id="{45B59D4D-69CB-41F9-80A2-256740CEA9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8" cy="760228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CD0D5434-9A64-4508-8E03-33641774E361}"/>
                </a:ext>
              </a:extLst>
            </p:cNvPr>
            <p:cNvGrpSpPr/>
            <p:nvPr/>
          </p:nvGrpSpPr>
          <p:grpSpPr>
            <a:xfrm>
              <a:off x="6713859" y="5531466"/>
              <a:ext cx="450357" cy="478560"/>
              <a:chOff x="3961891" y="1586718"/>
              <a:chExt cx="760923" cy="808573"/>
            </a:xfrm>
          </p:grpSpPr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DB86BA22-ECBA-4873-86A8-008696F7C5D7}"/>
                  </a:ext>
                </a:extLst>
              </p:cNvPr>
              <p:cNvSpPr/>
              <p:nvPr/>
            </p:nvSpPr>
            <p:spPr bwMode="auto">
              <a:xfrm rot="7200000">
                <a:off x="4502702" y="2032051"/>
                <a:ext cx="157404" cy="282821"/>
              </a:xfrm>
              <a:prstGeom prst="moon">
                <a:avLst>
                  <a:gd name="adj" fmla="val 6951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9BDD229E-3CC8-43DD-8FE2-F3887C1A47E9}"/>
                  </a:ext>
                </a:extLst>
              </p:cNvPr>
              <p:cNvSpPr/>
              <p:nvPr/>
            </p:nvSpPr>
            <p:spPr bwMode="auto">
              <a:xfrm>
                <a:off x="4023068" y="1754840"/>
                <a:ext cx="517694" cy="640451"/>
              </a:xfrm>
              <a:custGeom>
                <a:avLst/>
                <a:gdLst>
                  <a:gd name="connsiteX0" fmla="*/ 360157 w 720314"/>
                  <a:gd name="connsiteY0" fmla="*/ 0 h 899535"/>
                  <a:gd name="connsiteX1" fmla="*/ 720314 w 720314"/>
                  <a:gd name="connsiteY1" fmla="*/ 379521 h 899535"/>
                  <a:gd name="connsiteX2" fmla="*/ 712997 w 720314"/>
                  <a:gd name="connsiteY2" fmla="*/ 456008 h 899535"/>
                  <a:gd name="connsiteX3" fmla="*/ 699384 w 720314"/>
                  <a:gd name="connsiteY3" fmla="*/ 502219 h 899535"/>
                  <a:gd name="connsiteX4" fmla="*/ 700586 w 720314"/>
                  <a:gd name="connsiteY4" fmla="*/ 520014 h 899535"/>
                  <a:gd name="connsiteX5" fmla="*/ 573617 w 720314"/>
                  <a:gd name="connsiteY5" fmla="*/ 899535 h 899535"/>
                  <a:gd name="connsiteX6" fmla="*/ 483836 w 720314"/>
                  <a:gd name="connsiteY6" fmla="*/ 788376 h 899535"/>
                  <a:gd name="connsiteX7" fmla="*/ 470227 w 720314"/>
                  <a:gd name="connsiteY7" fmla="*/ 739070 h 899535"/>
                  <a:gd name="connsiteX8" fmla="*/ 432741 w 720314"/>
                  <a:gd name="connsiteY8" fmla="*/ 751332 h 899535"/>
                  <a:gd name="connsiteX9" fmla="*/ 360157 w 720314"/>
                  <a:gd name="connsiteY9" fmla="*/ 759042 h 899535"/>
                  <a:gd name="connsiteX10" fmla="*/ 287573 w 720314"/>
                  <a:gd name="connsiteY10" fmla="*/ 751332 h 899535"/>
                  <a:gd name="connsiteX11" fmla="*/ 246455 w 720314"/>
                  <a:gd name="connsiteY11" fmla="*/ 737882 h 899535"/>
                  <a:gd name="connsiteX12" fmla="*/ 232517 w 720314"/>
                  <a:gd name="connsiteY12" fmla="*/ 788376 h 899535"/>
                  <a:gd name="connsiteX13" fmla="*/ 142736 w 720314"/>
                  <a:gd name="connsiteY13" fmla="*/ 899535 h 899535"/>
                  <a:gd name="connsiteX14" fmla="*/ 15767 w 720314"/>
                  <a:gd name="connsiteY14" fmla="*/ 520014 h 899535"/>
                  <a:gd name="connsiteX15" fmla="*/ 17708 w 720314"/>
                  <a:gd name="connsiteY15" fmla="*/ 491281 h 899535"/>
                  <a:gd name="connsiteX16" fmla="*/ 7317 w 720314"/>
                  <a:gd name="connsiteY16" fmla="*/ 456008 h 899535"/>
                  <a:gd name="connsiteX17" fmla="*/ 0 w 720314"/>
                  <a:gd name="connsiteY17" fmla="*/ 379521 h 899535"/>
                  <a:gd name="connsiteX18" fmla="*/ 360157 w 720314"/>
                  <a:gd name="connsiteY18" fmla="*/ 0 h 89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0314" h="899535">
                    <a:moveTo>
                      <a:pt x="360157" y="0"/>
                    </a:moveTo>
                    <a:cubicBezTo>
                      <a:pt x="559066" y="0"/>
                      <a:pt x="720314" y="169917"/>
                      <a:pt x="720314" y="379521"/>
                    </a:cubicBezTo>
                    <a:cubicBezTo>
                      <a:pt x="720314" y="405722"/>
                      <a:pt x="717795" y="431302"/>
                      <a:pt x="712997" y="456008"/>
                    </a:cubicBezTo>
                    <a:lnTo>
                      <a:pt x="699384" y="502219"/>
                    </a:lnTo>
                    <a:lnTo>
                      <a:pt x="700586" y="520014"/>
                    </a:lnTo>
                    <a:cubicBezTo>
                      <a:pt x="700586" y="729618"/>
                      <a:pt x="643740" y="899535"/>
                      <a:pt x="573617" y="899535"/>
                    </a:cubicBezTo>
                    <a:cubicBezTo>
                      <a:pt x="538556" y="899535"/>
                      <a:pt x="506813" y="857056"/>
                      <a:pt x="483836" y="788376"/>
                    </a:cubicBezTo>
                    <a:lnTo>
                      <a:pt x="470227" y="739070"/>
                    </a:lnTo>
                    <a:lnTo>
                      <a:pt x="432741" y="751332"/>
                    </a:lnTo>
                    <a:cubicBezTo>
                      <a:pt x="409296" y="756387"/>
                      <a:pt x="385021" y="759042"/>
                      <a:pt x="360157" y="759042"/>
                    </a:cubicBezTo>
                    <a:cubicBezTo>
                      <a:pt x="335293" y="759042"/>
                      <a:pt x="311018" y="756387"/>
                      <a:pt x="287573" y="751332"/>
                    </a:cubicBezTo>
                    <a:lnTo>
                      <a:pt x="246455" y="737882"/>
                    </a:lnTo>
                    <a:lnTo>
                      <a:pt x="232517" y="788376"/>
                    </a:lnTo>
                    <a:cubicBezTo>
                      <a:pt x="209540" y="857056"/>
                      <a:pt x="177798" y="899535"/>
                      <a:pt x="142736" y="899535"/>
                    </a:cubicBezTo>
                    <a:cubicBezTo>
                      <a:pt x="72613" y="899535"/>
                      <a:pt x="15767" y="729618"/>
                      <a:pt x="15767" y="520014"/>
                    </a:cubicBezTo>
                    <a:lnTo>
                      <a:pt x="17708" y="491281"/>
                    </a:lnTo>
                    <a:lnTo>
                      <a:pt x="7317" y="456008"/>
                    </a:lnTo>
                    <a:cubicBezTo>
                      <a:pt x="2520" y="431302"/>
                      <a:pt x="0" y="405722"/>
                      <a:pt x="0" y="379521"/>
                    </a:cubicBezTo>
                    <a:cubicBezTo>
                      <a:pt x="0" y="169917"/>
                      <a:pt x="161248" y="0"/>
                      <a:pt x="36015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07DFDE6F-4B87-415F-98C4-5E163552F32A}"/>
                  </a:ext>
                </a:extLst>
              </p:cNvPr>
              <p:cNvGrpSpPr/>
              <p:nvPr/>
            </p:nvGrpSpPr>
            <p:grpSpPr>
              <a:xfrm>
                <a:off x="3961891" y="1586718"/>
                <a:ext cx="609125" cy="607370"/>
                <a:chOff x="1179357" y="3026486"/>
                <a:chExt cx="699125" cy="697112"/>
              </a:xfrm>
            </p:grpSpPr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C795CE10-04D1-405F-A3E7-64B31216523D}"/>
                    </a:ext>
                  </a:extLst>
                </p:cNvPr>
                <p:cNvGrpSpPr/>
                <p:nvPr/>
              </p:nvGrpSpPr>
              <p:grpSpPr>
                <a:xfrm>
                  <a:off x="1179357" y="3026486"/>
                  <a:ext cx="699125" cy="683094"/>
                  <a:chOff x="6178324" y="2045012"/>
                  <a:chExt cx="699125" cy="68309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20" name="二等辺三角形 47">
                    <a:extLst>
                      <a:ext uri="{FF2B5EF4-FFF2-40B4-BE49-F238E27FC236}">
                        <a16:creationId xmlns:a16="http://schemas.microsoft.com/office/drawing/2014/main" id="{5A74A488-EA82-448B-8045-FB4685472A20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178324" y="2045012"/>
                    <a:ext cx="225024" cy="222075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二等辺三角形 47">
                    <a:extLst>
                      <a:ext uri="{FF2B5EF4-FFF2-40B4-BE49-F238E27FC236}">
                        <a16:creationId xmlns:a16="http://schemas.microsoft.com/office/drawing/2014/main" id="{5CB463A8-1462-4AB0-BC40-D817F0FAA630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6642663" y="2049630"/>
                    <a:ext cx="234786" cy="212840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楕円 46">
                    <a:extLst>
                      <a:ext uri="{FF2B5EF4-FFF2-40B4-BE49-F238E27FC236}">
                        <a16:creationId xmlns:a16="http://schemas.microsoft.com/office/drawing/2014/main" id="{993EF699-FF78-4799-9DF8-47A35B25CA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14830" y="2096620"/>
                    <a:ext cx="628548" cy="631486"/>
                  </a:xfrm>
                  <a:custGeom>
                    <a:avLst/>
                    <a:gdLst>
                      <a:gd name="connsiteX0" fmla="*/ 0 w 628548"/>
                      <a:gd name="connsiteY0" fmla="*/ 284787 h 569573"/>
                      <a:gd name="connsiteX1" fmla="*/ 314274 w 628548"/>
                      <a:gd name="connsiteY1" fmla="*/ 0 h 569573"/>
                      <a:gd name="connsiteX2" fmla="*/ 628548 w 628548"/>
                      <a:gd name="connsiteY2" fmla="*/ 284787 h 569573"/>
                      <a:gd name="connsiteX3" fmla="*/ 314274 w 628548"/>
                      <a:gd name="connsiteY3" fmla="*/ 569574 h 569573"/>
                      <a:gd name="connsiteX4" fmla="*/ 0 w 628548"/>
                      <a:gd name="connsiteY4" fmla="*/ 284787 h 569573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28548" h="631486">
                        <a:moveTo>
                          <a:pt x="0" y="284787"/>
                        </a:moveTo>
                        <a:cubicBezTo>
                          <a:pt x="0" y="127503"/>
                          <a:pt x="140705" y="0"/>
                          <a:pt x="314274" y="0"/>
                        </a:cubicBezTo>
                        <a:cubicBezTo>
                          <a:pt x="487843" y="0"/>
                          <a:pt x="628548" y="127503"/>
                          <a:pt x="628548" y="284787"/>
                        </a:cubicBezTo>
                        <a:cubicBezTo>
                          <a:pt x="628548" y="442071"/>
                          <a:pt x="525943" y="631486"/>
                          <a:pt x="314274" y="631486"/>
                        </a:cubicBezTo>
                        <a:cubicBezTo>
                          <a:pt x="102605" y="631486"/>
                          <a:pt x="0" y="442071"/>
                          <a:pt x="0" y="2847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D0E7A5E3-355F-4CDF-A10F-51C5AB22F8C2}"/>
                    </a:ext>
                  </a:extLst>
                </p:cNvPr>
                <p:cNvGrpSpPr/>
                <p:nvPr/>
              </p:nvGrpSpPr>
              <p:grpSpPr>
                <a:xfrm>
                  <a:off x="1307870" y="3261821"/>
                  <a:ext cx="444534" cy="140658"/>
                  <a:chOff x="500199" y="2680706"/>
                  <a:chExt cx="973618" cy="278303"/>
                </a:xfrm>
              </p:grpSpPr>
              <p:sp>
                <p:nvSpPr>
                  <p:cNvPr id="218" name="楕円 217">
                    <a:extLst>
                      <a:ext uri="{FF2B5EF4-FFF2-40B4-BE49-F238E27FC236}">
                        <a16:creationId xmlns:a16="http://schemas.microsoft.com/office/drawing/2014/main" id="{9258AB37-44AF-46AD-A071-CD6A961D2C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0199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9" name="楕円 218">
                    <a:extLst>
                      <a:ext uri="{FF2B5EF4-FFF2-40B4-BE49-F238E27FC236}">
                        <a16:creationId xmlns:a16="http://schemas.microsoft.com/office/drawing/2014/main" id="{9388E0A9-0D4A-405B-9A50-C0297B4448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8651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43496E98-5167-43D2-BEF1-C7340A26A4EF}"/>
                    </a:ext>
                  </a:extLst>
                </p:cNvPr>
                <p:cNvGrpSpPr/>
                <p:nvPr/>
              </p:nvGrpSpPr>
              <p:grpSpPr>
                <a:xfrm>
                  <a:off x="1340980" y="3478397"/>
                  <a:ext cx="386916" cy="245201"/>
                  <a:chOff x="1340980" y="3443280"/>
                  <a:chExt cx="386916" cy="245201"/>
                </a:xfrm>
              </p:grpSpPr>
              <p:sp>
                <p:nvSpPr>
                  <p:cNvPr id="213" name="楕円 212">
                    <a:extLst>
                      <a:ext uri="{FF2B5EF4-FFF2-40B4-BE49-F238E27FC236}">
                        <a16:creationId xmlns:a16="http://schemas.microsoft.com/office/drawing/2014/main" id="{D971C220-1023-4AEF-9E3F-4788984BDF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07271" y="3544481"/>
                    <a:ext cx="249679" cy="144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603B2849-B6B7-4BC1-9E81-74F304A223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40980" y="3472330"/>
                    <a:ext cx="386916" cy="178627"/>
                  </a:xfrm>
                  <a:custGeom>
                    <a:avLst/>
                    <a:gdLst>
                      <a:gd name="connsiteX0" fmla="*/ 541820 w 1759915"/>
                      <a:gd name="connsiteY0" fmla="*/ 0 h 650518"/>
                      <a:gd name="connsiteX1" fmla="*/ 844757 w 1759915"/>
                      <a:gd name="connsiteY1" fmla="*/ 55549 h 650518"/>
                      <a:gd name="connsiteX2" fmla="*/ 879958 w 1759915"/>
                      <a:gd name="connsiteY2" fmla="*/ 72984 h 650518"/>
                      <a:gd name="connsiteX3" fmla="*/ 915158 w 1759915"/>
                      <a:gd name="connsiteY3" fmla="*/ 55549 h 650518"/>
                      <a:gd name="connsiteX4" fmla="*/ 1218095 w 1759915"/>
                      <a:gd name="connsiteY4" fmla="*/ 0 h 650518"/>
                      <a:gd name="connsiteX5" fmla="*/ 1759915 w 1759915"/>
                      <a:gd name="connsiteY5" fmla="*/ 325259 h 650518"/>
                      <a:gd name="connsiteX6" fmla="*/ 1218095 w 1759915"/>
                      <a:gd name="connsiteY6" fmla="*/ 650518 h 650518"/>
                      <a:gd name="connsiteX7" fmla="*/ 915158 w 1759915"/>
                      <a:gd name="connsiteY7" fmla="*/ 594969 h 650518"/>
                      <a:gd name="connsiteX8" fmla="*/ 879958 w 1759915"/>
                      <a:gd name="connsiteY8" fmla="*/ 577534 h 650518"/>
                      <a:gd name="connsiteX9" fmla="*/ 844757 w 1759915"/>
                      <a:gd name="connsiteY9" fmla="*/ 594969 h 650518"/>
                      <a:gd name="connsiteX10" fmla="*/ 541820 w 1759915"/>
                      <a:gd name="connsiteY10" fmla="*/ 650518 h 650518"/>
                      <a:gd name="connsiteX11" fmla="*/ 0 w 1759915"/>
                      <a:gd name="connsiteY11" fmla="*/ 325259 h 650518"/>
                      <a:gd name="connsiteX12" fmla="*/ 541820 w 1759915"/>
                      <a:gd name="connsiteY12" fmla="*/ 0 h 6505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59915" h="650518">
                        <a:moveTo>
                          <a:pt x="541820" y="0"/>
                        </a:moveTo>
                        <a:cubicBezTo>
                          <a:pt x="654035" y="0"/>
                          <a:pt x="758282" y="20478"/>
                          <a:pt x="844757" y="55549"/>
                        </a:cubicBezTo>
                        <a:lnTo>
                          <a:pt x="879958" y="72984"/>
                        </a:lnTo>
                        <a:lnTo>
                          <a:pt x="915158" y="55549"/>
                        </a:lnTo>
                        <a:cubicBezTo>
                          <a:pt x="1001633" y="20478"/>
                          <a:pt x="1105880" y="0"/>
                          <a:pt x="1218095" y="0"/>
                        </a:cubicBezTo>
                        <a:cubicBezTo>
                          <a:pt x="1517334" y="0"/>
                          <a:pt x="1759915" y="145623"/>
                          <a:pt x="1759915" y="325259"/>
                        </a:cubicBezTo>
                        <a:cubicBezTo>
                          <a:pt x="1759915" y="504895"/>
                          <a:pt x="1517334" y="650518"/>
                          <a:pt x="1218095" y="650518"/>
                        </a:cubicBezTo>
                        <a:cubicBezTo>
                          <a:pt x="1105880" y="650518"/>
                          <a:pt x="1001633" y="630040"/>
                          <a:pt x="915158" y="594969"/>
                        </a:cubicBezTo>
                        <a:lnTo>
                          <a:pt x="879958" y="577534"/>
                        </a:lnTo>
                        <a:lnTo>
                          <a:pt x="844757" y="594969"/>
                        </a:lnTo>
                        <a:cubicBezTo>
                          <a:pt x="758282" y="630040"/>
                          <a:pt x="654035" y="650518"/>
                          <a:pt x="541820" y="650518"/>
                        </a:cubicBezTo>
                        <a:cubicBezTo>
                          <a:pt x="242581" y="650518"/>
                          <a:pt x="0" y="504895"/>
                          <a:pt x="0" y="325259"/>
                        </a:cubicBezTo>
                        <a:cubicBezTo>
                          <a:pt x="0" y="145623"/>
                          <a:pt x="242581" y="0"/>
                          <a:pt x="54182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0CCC72D1-C30B-45A8-AAA4-B208CD2BF500}"/>
                      </a:ext>
                    </a:extLst>
                  </p:cNvPr>
                  <p:cNvGrpSpPr/>
                  <p:nvPr/>
                </p:nvGrpSpPr>
                <p:grpSpPr>
                  <a:xfrm>
                    <a:off x="1492935" y="3443280"/>
                    <a:ext cx="73928" cy="55930"/>
                    <a:chOff x="1431023" y="3441317"/>
                    <a:chExt cx="197752" cy="149608"/>
                  </a:xfrm>
                </p:grpSpPr>
                <p:sp>
                  <p:nvSpPr>
                    <p:cNvPr id="216" name="楕円 215">
                      <a:extLst>
                        <a:ext uri="{FF2B5EF4-FFF2-40B4-BE49-F238E27FC236}">
                          <a16:creationId xmlns:a16="http://schemas.microsoft.com/office/drawing/2014/main" id="{5654D442-CD80-40E3-85CE-F542D971B2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31023" y="3441317"/>
                      <a:ext cx="197752" cy="149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17" name="楕円 216">
                      <a:extLst>
                        <a:ext uri="{FF2B5EF4-FFF2-40B4-BE49-F238E27FC236}">
                          <a16:creationId xmlns:a16="http://schemas.microsoft.com/office/drawing/2014/main" id="{DB00CE3B-E6CB-4291-BC1E-00FAAD5DBE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5792" y="3450899"/>
                      <a:ext cx="88214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A1D598A-BB7F-4ECD-942F-6605C92811A0}"/>
                </a:ext>
              </a:extLst>
            </p:cNvPr>
            <p:cNvSpPr/>
            <p:nvPr/>
          </p:nvSpPr>
          <p:spPr bwMode="auto">
            <a:xfrm>
              <a:off x="6614132" y="5485868"/>
              <a:ext cx="566529" cy="528042"/>
            </a:xfrm>
            <a:custGeom>
              <a:avLst/>
              <a:gdLst>
                <a:gd name="connsiteX0" fmla="*/ 33153 w 815638"/>
                <a:gd name="connsiteY0" fmla="*/ 226111 h 760228"/>
                <a:gd name="connsiteX1" fmla="*/ 33153 w 815638"/>
                <a:gd name="connsiteY1" fmla="*/ 760228 h 760228"/>
                <a:gd name="connsiteX2" fmla="*/ 24092 w 815638"/>
                <a:gd name="connsiteY2" fmla="*/ 760228 h 760228"/>
                <a:gd name="connsiteX3" fmla="*/ 0 w 815638"/>
                <a:gd name="connsiteY3" fmla="*/ 736136 h 760228"/>
                <a:gd name="connsiteX4" fmla="*/ 0 w 815638"/>
                <a:gd name="connsiteY4" fmla="*/ 380114 h 760228"/>
                <a:gd name="connsiteX5" fmla="*/ 29871 w 815638"/>
                <a:gd name="connsiteY5" fmla="*/ 232157 h 760228"/>
                <a:gd name="connsiteX6" fmla="*/ 781512 w 815638"/>
                <a:gd name="connsiteY6" fmla="*/ 224318 h 760228"/>
                <a:gd name="connsiteX7" fmla="*/ 785767 w 815638"/>
                <a:gd name="connsiteY7" fmla="*/ 232157 h 760228"/>
                <a:gd name="connsiteX8" fmla="*/ 815638 w 815638"/>
                <a:gd name="connsiteY8" fmla="*/ 380114 h 760228"/>
                <a:gd name="connsiteX9" fmla="*/ 815638 w 815638"/>
                <a:gd name="connsiteY9" fmla="*/ 736136 h 760228"/>
                <a:gd name="connsiteX10" fmla="*/ 791546 w 815638"/>
                <a:gd name="connsiteY10" fmla="*/ 760228 h 760228"/>
                <a:gd name="connsiteX11" fmla="*/ 781512 w 815638"/>
                <a:gd name="connsiteY11" fmla="*/ 760228 h 760228"/>
                <a:gd name="connsiteX12" fmla="*/ 130713 w 815638"/>
                <a:gd name="connsiteY12" fmla="*/ 95343 h 760228"/>
                <a:gd name="connsiteX13" fmla="*/ 130713 w 815638"/>
                <a:gd name="connsiteY13" fmla="*/ 760228 h 760228"/>
                <a:gd name="connsiteX14" fmla="*/ 98591 w 815638"/>
                <a:gd name="connsiteY14" fmla="*/ 760228 h 760228"/>
                <a:gd name="connsiteX15" fmla="*/ 98591 w 815638"/>
                <a:gd name="connsiteY15" fmla="*/ 126776 h 760228"/>
                <a:gd name="connsiteX16" fmla="*/ 111333 w 815638"/>
                <a:gd name="connsiteY16" fmla="*/ 111333 h 760228"/>
                <a:gd name="connsiteX17" fmla="*/ 683951 w 815638"/>
                <a:gd name="connsiteY17" fmla="*/ 94539 h 760228"/>
                <a:gd name="connsiteX18" fmla="*/ 704305 w 815638"/>
                <a:gd name="connsiteY18" fmla="*/ 111333 h 760228"/>
                <a:gd name="connsiteX19" fmla="*/ 716074 w 815638"/>
                <a:gd name="connsiteY19" fmla="*/ 125597 h 760228"/>
                <a:gd name="connsiteX20" fmla="*/ 716074 w 815638"/>
                <a:gd name="connsiteY20" fmla="*/ 760228 h 760228"/>
                <a:gd name="connsiteX21" fmla="*/ 683951 w 815638"/>
                <a:gd name="connsiteY21" fmla="*/ 760228 h 760228"/>
                <a:gd name="connsiteX22" fmla="*/ 228273 w 815638"/>
                <a:gd name="connsiteY22" fmla="*/ 31979 h 760228"/>
                <a:gd name="connsiteX23" fmla="*/ 228273 w 815638"/>
                <a:gd name="connsiteY23" fmla="*/ 760228 h 760228"/>
                <a:gd name="connsiteX24" fmla="*/ 196151 w 815638"/>
                <a:gd name="connsiteY24" fmla="*/ 760228 h 760228"/>
                <a:gd name="connsiteX25" fmla="*/ 196151 w 815638"/>
                <a:gd name="connsiteY25" fmla="*/ 49415 h 760228"/>
                <a:gd name="connsiteX26" fmla="*/ 586391 w 815638"/>
                <a:gd name="connsiteY26" fmla="*/ 31451 h 760228"/>
                <a:gd name="connsiteX27" fmla="*/ 618513 w 815638"/>
                <a:gd name="connsiteY27" fmla="*/ 48886 h 760228"/>
                <a:gd name="connsiteX28" fmla="*/ 618513 w 815638"/>
                <a:gd name="connsiteY28" fmla="*/ 760228 h 760228"/>
                <a:gd name="connsiteX29" fmla="*/ 586391 w 815638"/>
                <a:gd name="connsiteY29" fmla="*/ 760228 h 760228"/>
                <a:gd name="connsiteX30" fmla="*/ 325833 w 815638"/>
                <a:gd name="connsiteY30" fmla="*/ 5472 h 760228"/>
                <a:gd name="connsiteX31" fmla="*/ 325833 w 815638"/>
                <a:gd name="connsiteY31" fmla="*/ 760228 h 760228"/>
                <a:gd name="connsiteX32" fmla="*/ 293711 w 815638"/>
                <a:gd name="connsiteY32" fmla="*/ 760228 h 760228"/>
                <a:gd name="connsiteX33" fmla="*/ 293711 w 815638"/>
                <a:gd name="connsiteY33" fmla="*/ 10764 h 760228"/>
                <a:gd name="connsiteX34" fmla="*/ 303508 w 815638"/>
                <a:gd name="connsiteY34" fmla="*/ 7723 h 760228"/>
                <a:gd name="connsiteX35" fmla="*/ 488831 w 815638"/>
                <a:gd name="connsiteY35" fmla="*/ 5374 h 760228"/>
                <a:gd name="connsiteX36" fmla="*/ 512130 w 815638"/>
                <a:gd name="connsiteY36" fmla="*/ 7723 h 760228"/>
                <a:gd name="connsiteX37" fmla="*/ 520953 w 815638"/>
                <a:gd name="connsiteY37" fmla="*/ 10462 h 760228"/>
                <a:gd name="connsiteX38" fmla="*/ 520953 w 815638"/>
                <a:gd name="connsiteY38" fmla="*/ 760228 h 760228"/>
                <a:gd name="connsiteX39" fmla="*/ 488831 w 815638"/>
                <a:gd name="connsiteY39" fmla="*/ 760228 h 760228"/>
                <a:gd name="connsiteX40" fmla="*/ 391271 w 815638"/>
                <a:gd name="connsiteY40" fmla="*/ 0 h 760228"/>
                <a:gd name="connsiteX41" fmla="*/ 423393 w 815638"/>
                <a:gd name="connsiteY41" fmla="*/ 0 h 760228"/>
                <a:gd name="connsiteX42" fmla="*/ 423393 w 815638"/>
                <a:gd name="connsiteY42" fmla="*/ 760228 h 760228"/>
                <a:gd name="connsiteX43" fmla="*/ 391271 w 815638"/>
                <a:gd name="connsiteY43" fmla="*/ 760228 h 76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15638" h="760228">
                  <a:moveTo>
                    <a:pt x="33153" y="226111"/>
                  </a:moveTo>
                  <a:lnTo>
                    <a:pt x="33153" y="760228"/>
                  </a:lnTo>
                  <a:lnTo>
                    <a:pt x="24092" y="760228"/>
                  </a:lnTo>
                  <a:cubicBezTo>
                    <a:pt x="10786" y="760228"/>
                    <a:pt x="0" y="749442"/>
                    <a:pt x="0" y="736136"/>
                  </a:cubicBezTo>
                  <a:lnTo>
                    <a:pt x="0" y="380114"/>
                  </a:lnTo>
                  <a:cubicBezTo>
                    <a:pt x="0" y="327632"/>
                    <a:pt x="10637" y="277633"/>
                    <a:pt x="29871" y="232157"/>
                  </a:cubicBezTo>
                  <a:close/>
                  <a:moveTo>
                    <a:pt x="781512" y="224318"/>
                  </a:moveTo>
                  <a:lnTo>
                    <a:pt x="785767" y="232157"/>
                  </a:lnTo>
                  <a:cubicBezTo>
                    <a:pt x="805002" y="277633"/>
                    <a:pt x="815638" y="327632"/>
                    <a:pt x="815638" y="380114"/>
                  </a:cubicBezTo>
                  <a:lnTo>
                    <a:pt x="815638" y="736136"/>
                  </a:lnTo>
                  <a:cubicBezTo>
                    <a:pt x="815638" y="749442"/>
                    <a:pt x="804852" y="760228"/>
                    <a:pt x="791546" y="760228"/>
                  </a:cubicBezTo>
                  <a:lnTo>
                    <a:pt x="781512" y="760228"/>
                  </a:lnTo>
                  <a:close/>
                  <a:moveTo>
                    <a:pt x="130713" y="95343"/>
                  </a:moveTo>
                  <a:lnTo>
                    <a:pt x="130713" y="760228"/>
                  </a:lnTo>
                  <a:lnTo>
                    <a:pt x="98591" y="760228"/>
                  </a:lnTo>
                  <a:lnTo>
                    <a:pt x="98591" y="126776"/>
                  </a:lnTo>
                  <a:lnTo>
                    <a:pt x="111333" y="111333"/>
                  </a:lnTo>
                  <a:close/>
                  <a:moveTo>
                    <a:pt x="683951" y="94539"/>
                  </a:moveTo>
                  <a:lnTo>
                    <a:pt x="704305" y="111333"/>
                  </a:lnTo>
                  <a:lnTo>
                    <a:pt x="716074" y="125597"/>
                  </a:lnTo>
                  <a:lnTo>
                    <a:pt x="716074" y="760228"/>
                  </a:lnTo>
                  <a:lnTo>
                    <a:pt x="683951" y="760228"/>
                  </a:lnTo>
                  <a:close/>
                  <a:moveTo>
                    <a:pt x="228273" y="31979"/>
                  </a:moveTo>
                  <a:lnTo>
                    <a:pt x="228273" y="760228"/>
                  </a:lnTo>
                  <a:lnTo>
                    <a:pt x="196151" y="760228"/>
                  </a:lnTo>
                  <a:lnTo>
                    <a:pt x="196151" y="49415"/>
                  </a:lnTo>
                  <a:close/>
                  <a:moveTo>
                    <a:pt x="586391" y="31451"/>
                  </a:moveTo>
                  <a:lnTo>
                    <a:pt x="618513" y="48886"/>
                  </a:lnTo>
                  <a:lnTo>
                    <a:pt x="618513" y="760228"/>
                  </a:lnTo>
                  <a:lnTo>
                    <a:pt x="586391" y="760228"/>
                  </a:lnTo>
                  <a:close/>
                  <a:moveTo>
                    <a:pt x="325833" y="5472"/>
                  </a:moveTo>
                  <a:lnTo>
                    <a:pt x="325833" y="760228"/>
                  </a:lnTo>
                  <a:lnTo>
                    <a:pt x="293711" y="760228"/>
                  </a:lnTo>
                  <a:lnTo>
                    <a:pt x="293711" y="10764"/>
                  </a:lnTo>
                  <a:lnTo>
                    <a:pt x="303508" y="7723"/>
                  </a:lnTo>
                  <a:close/>
                  <a:moveTo>
                    <a:pt x="488831" y="5374"/>
                  </a:moveTo>
                  <a:lnTo>
                    <a:pt x="512130" y="7723"/>
                  </a:lnTo>
                  <a:lnTo>
                    <a:pt x="520953" y="10462"/>
                  </a:lnTo>
                  <a:lnTo>
                    <a:pt x="520953" y="760228"/>
                  </a:lnTo>
                  <a:lnTo>
                    <a:pt x="488831" y="760228"/>
                  </a:lnTo>
                  <a:close/>
                  <a:moveTo>
                    <a:pt x="391271" y="0"/>
                  </a:moveTo>
                  <a:lnTo>
                    <a:pt x="423393" y="0"/>
                  </a:lnTo>
                  <a:lnTo>
                    <a:pt x="423393" y="760228"/>
                  </a:lnTo>
                  <a:lnTo>
                    <a:pt x="391271" y="760228"/>
                  </a:lnTo>
                  <a:close/>
                </a:path>
              </a:pathLst>
            </a:custGeom>
            <a:solidFill>
              <a:schemeClr val="accent5">
                <a:lumMod val="90000"/>
                <a:alpha val="8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41A83B60-5056-4177-8F8C-8924AF1FAD8E}"/>
                </a:ext>
              </a:extLst>
            </p:cNvPr>
            <p:cNvSpPr/>
            <p:nvPr/>
          </p:nvSpPr>
          <p:spPr bwMode="auto">
            <a:xfrm>
              <a:off x="6611796" y="5485868"/>
              <a:ext cx="566529" cy="528042"/>
            </a:xfrm>
            <a:prstGeom prst="round2SameRect">
              <a:avLst>
                <a:gd name="adj1" fmla="val 50000"/>
                <a:gd name="adj2" fmla="val 3169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54A3B7C9-930B-47F5-A7AC-944C16BE649B}"/>
                </a:ext>
              </a:extLst>
            </p:cNvPr>
            <p:cNvSpPr/>
            <p:nvPr/>
          </p:nvSpPr>
          <p:spPr bwMode="auto">
            <a:xfrm rot="20700000">
              <a:off x="6668267" y="4647027"/>
              <a:ext cx="198097" cy="646922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D470F023-F945-421E-88F8-F4686ADFFD28}"/>
                </a:ext>
              </a:extLst>
            </p:cNvPr>
            <p:cNvGrpSpPr/>
            <p:nvPr/>
          </p:nvGrpSpPr>
          <p:grpSpPr>
            <a:xfrm>
              <a:off x="5592031" y="3568551"/>
              <a:ext cx="1502818" cy="1262734"/>
              <a:chOff x="9050060" y="3568551"/>
              <a:chExt cx="1502818" cy="1262734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B305D599-9170-4E90-BE1B-5DCBED2E1847}"/>
                  </a:ext>
                </a:extLst>
              </p:cNvPr>
              <p:cNvSpPr/>
              <p:nvPr/>
            </p:nvSpPr>
            <p:spPr bwMode="auto">
              <a:xfrm>
                <a:off x="9160093" y="3568551"/>
                <a:ext cx="1295298" cy="931925"/>
              </a:xfrm>
              <a:custGeom>
                <a:avLst/>
                <a:gdLst>
                  <a:gd name="connsiteX0" fmla="*/ 647649 w 1295298"/>
                  <a:gd name="connsiteY0" fmla="*/ 0 h 931925"/>
                  <a:gd name="connsiteX1" fmla="*/ 1295298 w 1295298"/>
                  <a:gd name="connsiteY1" fmla="*/ 646175 h 931925"/>
                  <a:gd name="connsiteX2" fmla="*/ 1244403 w 1295298"/>
                  <a:gd name="connsiteY2" fmla="*/ 897696 h 931925"/>
                  <a:gd name="connsiteX3" fmla="*/ 1225781 w 1295298"/>
                  <a:gd name="connsiteY3" fmla="*/ 931925 h 931925"/>
                  <a:gd name="connsiteX4" fmla="*/ 1184690 w 1295298"/>
                  <a:gd name="connsiteY4" fmla="*/ 856392 h 931925"/>
                  <a:gd name="connsiteX5" fmla="*/ 647649 w 1295298"/>
                  <a:gd name="connsiteY5" fmla="*/ 571500 h 931925"/>
                  <a:gd name="connsiteX6" fmla="*/ 110608 w 1295298"/>
                  <a:gd name="connsiteY6" fmla="*/ 856392 h 931925"/>
                  <a:gd name="connsiteX7" fmla="*/ 69517 w 1295298"/>
                  <a:gd name="connsiteY7" fmla="*/ 931925 h 931925"/>
                  <a:gd name="connsiteX8" fmla="*/ 50896 w 1295298"/>
                  <a:gd name="connsiteY8" fmla="*/ 897696 h 931925"/>
                  <a:gd name="connsiteX9" fmla="*/ 0 w 1295298"/>
                  <a:gd name="connsiteY9" fmla="*/ 646175 h 931925"/>
                  <a:gd name="connsiteX10" fmla="*/ 647649 w 1295298"/>
                  <a:gd name="connsiteY10" fmla="*/ 0 h 93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5298" h="931925">
                    <a:moveTo>
                      <a:pt x="647649" y="0"/>
                    </a:moveTo>
                    <a:cubicBezTo>
                      <a:pt x="1005336" y="0"/>
                      <a:pt x="1295298" y="289302"/>
                      <a:pt x="1295298" y="646175"/>
                    </a:cubicBezTo>
                    <a:cubicBezTo>
                      <a:pt x="1295298" y="735393"/>
                      <a:pt x="1277176" y="820388"/>
                      <a:pt x="1244403" y="897696"/>
                    </a:cubicBezTo>
                    <a:lnTo>
                      <a:pt x="1225781" y="931925"/>
                    </a:lnTo>
                    <a:lnTo>
                      <a:pt x="1184690" y="856392"/>
                    </a:lnTo>
                    <a:cubicBezTo>
                      <a:pt x="1068303" y="684509"/>
                      <a:pt x="871204" y="571500"/>
                      <a:pt x="647649" y="571500"/>
                    </a:cubicBezTo>
                    <a:cubicBezTo>
                      <a:pt x="424095" y="571500"/>
                      <a:pt x="226996" y="684509"/>
                      <a:pt x="110608" y="856392"/>
                    </a:cubicBezTo>
                    <a:lnTo>
                      <a:pt x="69517" y="931925"/>
                    </a:lnTo>
                    <a:lnTo>
                      <a:pt x="50896" y="897696"/>
                    </a:lnTo>
                    <a:cubicBezTo>
                      <a:pt x="18123" y="820388"/>
                      <a:pt x="0" y="735393"/>
                      <a:pt x="0" y="646175"/>
                    </a:cubicBezTo>
                    <a:cubicBezTo>
                      <a:pt x="0" y="289302"/>
                      <a:pt x="289962" y="0"/>
                      <a:pt x="6476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円/楕円 342">
                <a:extLst>
                  <a:ext uri="{FF2B5EF4-FFF2-40B4-BE49-F238E27FC236}">
                    <a16:creationId xmlns:a16="http://schemas.microsoft.com/office/drawing/2014/main" id="{98932D1C-7C69-4084-8BAC-4CD9AB349A17}"/>
                  </a:ext>
                </a:extLst>
              </p:cNvPr>
              <p:cNvSpPr/>
              <p:nvPr/>
            </p:nvSpPr>
            <p:spPr bwMode="auto">
              <a:xfrm flipH="1">
                <a:off x="10168023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/楕円 343">
                <a:extLst>
                  <a:ext uri="{FF2B5EF4-FFF2-40B4-BE49-F238E27FC236}">
                    <a16:creationId xmlns:a16="http://schemas.microsoft.com/office/drawing/2014/main" id="{5AD94A03-CE17-4595-9129-9DB9047FB50E}"/>
                  </a:ext>
                </a:extLst>
              </p:cNvPr>
              <p:cNvSpPr/>
              <p:nvPr/>
            </p:nvSpPr>
            <p:spPr bwMode="auto">
              <a:xfrm flipH="1">
                <a:off x="10246367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円/楕円 340">
                <a:extLst>
                  <a:ext uri="{FF2B5EF4-FFF2-40B4-BE49-F238E27FC236}">
                    <a16:creationId xmlns:a16="http://schemas.microsoft.com/office/drawing/2014/main" id="{63A10BE9-B7E6-4E79-B979-B385F34EB095}"/>
                  </a:ext>
                </a:extLst>
              </p:cNvPr>
              <p:cNvSpPr/>
              <p:nvPr/>
            </p:nvSpPr>
            <p:spPr bwMode="auto">
              <a:xfrm>
                <a:off x="9050060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円/楕円 341">
                <a:extLst>
                  <a:ext uri="{FF2B5EF4-FFF2-40B4-BE49-F238E27FC236}">
                    <a16:creationId xmlns:a16="http://schemas.microsoft.com/office/drawing/2014/main" id="{69C61E4A-5D59-474F-8338-093F36516757}"/>
                  </a:ext>
                </a:extLst>
              </p:cNvPr>
              <p:cNvSpPr/>
              <p:nvPr/>
            </p:nvSpPr>
            <p:spPr bwMode="auto">
              <a:xfrm>
                <a:off x="9166642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303">
                <a:extLst>
                  <a:ext uri="{FF2B5EF4-FFF2-40B4-BE49-F238E27FC236}">
                    <a16:creationId xmlns:a16="http://schemas.microsoft.com/office/drawing/2014/main" id="{9B4C30BF-5F55-4EF9-8BA6-5E952142372D}"/>
                  </a:ext>
                </a:extLst>
              </p:cNvPr>
              <p:cNvSpPr/>
              <p:nvPr/>
            </p:nvSpPr>
            <p:spPr bwMode="auto">
              <a:xfrm>
                <a:off x="9244739" y="3718708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アーチ 200">
                <a:extLst>
                  <a:ext uri="{FF2B5EF4-FFF2-40B4-BE49-F238E27FC236}">
                    <a16:creationId xmlns:a16="http://schemas.microsoft.com/office/drawing/2014/main" id="{43D2532E-5CCE-4AC3-A081-EB920F23E905}"/>
                  </a:ext>
                </a:extLst>
              </p:cNvPr>
              <p:cNvSpPr/>
              <p:nvPr/>
            </p:nvSpPr>
            <p:spPr bwMode="auto">
              <a:xfrm>
                <a:off x="9651662" y="4433923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アーチ 201">
                <a:extLst>
                  <a:ext uri="{FF2B5EF4-FFF2-40B4-BE49-F238E27FC236}">
                    <a16:creationId xmlns:a16="http://schemas.microsoft.com/office/drawing/2014/main" id="{07CB2FEE-FE41-4817-918C-725A1FBFA3AE}"/>
                  </a:ext>
                </a:extLst>
              </p:cNvPr>
              <p:cNvSpPr/>
              <p:nvPr/>
            </p:nvSpPr>
            <p:spPr bwMode="auto">
              <a:xfrm rot="10800000">
                <a:off x="9349591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アーチ 202">
                <a:extLst>
                  <a:ext uri="{FF2B5EF4-FFF2-40B4-BE49-F238E27FC236}">
                    <a16:creationId xmlns:a16="http://schemas.microsoft.com/office/drawing/2014/main" id="{4E60B6B2-7C0B-4690-9874-285EE89FCA99}"/>
                  </a:ext>
                </a:extLst>
              </p:cNvPr>
              <p:cNvSpPr/>
              <p:nvPr/>
            </p:nvSpPr>
            <p:spPr bwMode="auto">
              <a:xfrm rot="10800000">
                <a:off x="9872640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月 203">
                <a:extLst>
                  <a:ext uri="{FF2B5EF4-FFF2-40B4-BE49-F238E27FC236}">
                    <a16:creationId xmlns:a16="http://schemas.microsoft.com/office/drawing/2014/main" id="{DDF32170-3686-4FE4-8649-5A26E27BE02E}"/>
                  </a:ext>
                </a:extLst>
              </p:cNvPr>
              <p:cNvSpPr/>
              <p:nvPr/>
            </p:nvSpPr>
            <p:spPr bwMode="auto">
              <a:xfrm rot="5400000">
                <a:off x="9475081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97C1DF96-1CC5-4EA6-8682-AB944A259E6C}"/>
                  </a:ext>
                </a:extLst>
              </p:cNvPr>
              <p:cNvSpPr/>
              <p:nvPr/>
            </p:nvSpPr>
            <p:spPr bwMode="auto">
              <a:xfrm rot="5400000">
                <a:off x="10048962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上の 2 つの角を丸める 205">
                <a:extLst>
                  <a:ext uri="{FF2B5EF4-FFF2-40B4-BE49-F238E27FC236}">
                    <a16:creationId xmlns:a16="http://schemas.microsoft.com/office/drawing/2014/main" id="{613D5D82-D4CA-4093-AA2D-563970B1EDDE}"/>
                  </a:ext>
                </a:extLst>
              </p:cNvPr>
              <p:cNvSpPr/>
              <p:nvPr/>
            </p:nvSpPr>
            <p:spPr bwMode="auto">
              <a:xfrm>
                <a:off x="9740613" y="4495697"/>
                <a:ext cx="120275" cy="46297"/>
              </a:xfrm>
              <a:prstGeom prst="round2SameRect">
                <a:avLst>
                  <a:gd name="adj1" fmla="val 50000"/>
                  <a:gd name="adj2" fmla="val 20736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157DE7AC-F703-437A-B82B-81008EF22763}"/>
              </a:ext>
            </a:extLst>
          </p:cNvPr>
          <p:cNvGrpSpPr/>
          <p:nvPr/>
        </p:nvGrpSpPr>
        <p:grpSpPr>
          <a:xfrm>
            <a:off x="7082536" y="3924209"/>
            <a:ext cx="1879610" cy="2397374"/>
            <a:chOff x="7639383" y="3568551"/>
            <a:chExt cx="2004166" cy="2556240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02FD5F0C-55DE-494C-8BE3-1CD18B9AE7CA}"/>
                </a:ext>
              </a:extLst>
            </p:cNvPr>
            <p:cNvGrpSpPr/>
            <p:nvPr/>
          </p:nvGrpSpPr>
          <p:grpSpPr>
            <a:xfrm flipH="1">
              <a:off x="7732636" y="5339459"/>
              <a:ext cx="388723" cy="639546"/>
              <a:chOff x="3032879" y="4945501"/>
              <a:chExt cx="409947" cy="674465"/>
            </a:xfrm>
          </p:grpSpPr>
          <p:sp>
            <p:nvSpPr>
              <p:cNvPr id="273" name="四角形: 上の 2 つの角を丸める 272">
                <a:extLst>
                  <a:ext uri="{FF2B5EF4-FFF2-40B4-BE49-F238E27FC236}">
                    <a16:creationId xmlns:a16="http://schemas.microsoft.com/office/drawing/2014/main" id="{AA6510AE-6A11-4B60-A6AC-D1FB913E0055}"/>
                  </a:ext>
                </a:extLst>
              </p:cNvPr>
              <p:cNvSpPr/>
              <p:nvPr/>
            </p:nvSpPr>
            <p:spPr bwMode="auto">
              <a:xfrm rot="1565663">
                <a:off x="3347670" y="5030660"/>
                <a:ext cx="90395" cy="197636"/>
              </a:xfrm>
              <a:prstGeom prst="round2Same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DCD538E7-3D43-41D4-A508-7A4BDF29E637}"/>
                  </a:ext>
                </a:extLst>
              </p:cNvPr>
              <p:cNvGrpSpPr/>
              <p:nvPr/>
            </p:nvGrpSpPr>
            <p:grpSpPr>
              <a:xfrm>
                <a:off x="3032879" y="4945501"/>
                <a:ext cx="409947" cy="674465"/>
                <a:chOff x="2990477" y="4521422"/>
                <a:chExt cx="409947" cy="674465"/>
              </a:xfrm>
            </p:grpSpPr>
            <p:sp>
              <p:nvSpPr>
                <p:cNvPr id="275" name="円: 塗りつぶしなし 274">
                  <a:extLst>
                    <a:ext uri="{FF2B5EF4-FFF2-40B4-BE49-F238E27FC236}">
                      <a16:creationId xmlns:a16="http://schemas.microsoft.com/office/drawing/2014/main" id="{63C4F1F9-D151-474F-ACC3-34C9E56B5106}"/>
                    </a:ext>
                  </a:extLst>
                </p:cNvPr>
                <p:cNvSpPr/>
                <p:nvPr/>
              </p:nvSpPr>
              <p:spPr bwMode="auto">
                <a:xfrm>
                  <a:off x="3069122" y="4521422"/>
                  <a:ext cx="236054" cy="436358"/>
                </a:xfrm>
                <a:prstGeom prst="donut">
                  <a:avLst>
                    <a:gd name="adj" fmla="val 22164"/>
                  </a:avLst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6" name="台形 275">
                  <a:extLst>
                    <a:ext uri="{FF2B5EF4-FFF2-40B4-BE49-F238E27FC236}">
                      <a16:creationId xmlns:a16="http://schemas.microsoft.com/office/drawing/2014/main" id="{1BA48CD8-DEE6-44D3-9215-014AA6AA9578}"/>
                    </a:ext>
                  </a:extLst>
                </p:cNvPr>
                <p:cNvSpPr/>
                <p:nvPr/>
              </p:nvSpPr>
              <p:spPr bwMode="auto">
                <a:xfrm rot="10800000">
                  <a:off x="2990477" y="4748213"/>
                  <a:ext cx="409947" cy="447674"/>
                </a:xfrm>
                <a:prstGeom prst="trapezoid">
                  <a:avLst>
                    <a:gd name="adj" fmla="val 8599"/>
                  </a:avLst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35" name="四角形: 角を丸くする 234">
              <a:extLst>
                <a:ext uri="{FF2B5EF4-FFF2-40B4-BE49-F238E27FC236}">
                  <a16:creationId xmlns:a16="http://schemas.microsoft.com/office/drawing/2014/main" id="{CBD671E0-285E-4FDF-B6D7-48CC0297B30D}"/>
                </a:ext>
              </a:extLst>
            </p:cNvPr>
            <p:cNvSpPr/>
            <p:nvPr/>
          </p:nvSpPr>
          <p:spPr bwMode="auto">
            <a:xfrm rot="3600000">
              <a:off x="7860898" y="5262721"/>
              <a:ext cx="196997" cy="181260"/>
            </a:xfrm>
            <a:prstGeom prst="roundRect">
              <a:avLst>
                <a:gd name="adj" fmla="val 41518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AABB96A0-8D8F-4A74-ABE5-0FC0A9CE0B2B}"/>
                </a:ext>
              </a:extLst>
            </p:cNvPr>
            <p:cNvGrpSpPr/>
            <p:nvPr/>
          </p:nvGrpSpPr>
          <p:grpSpPr>
            <a:xfrm>
              <a:off x="8024066" y="5293697"/>
              <a:ext cx="772232" cy="817239"/>
              <a:chOff x="5803030" y="5576650"/>
              <a:chExt cx="772232" cy="817239"/>
            </a:xfrm>
          </p:grpSpPr>
          <p:sp>
            <p:nvSpPr>
              <p:cNvPr id="269" name="涙形 64">
                <a:extLst>
                  <a:ext uri="{FF2B5EF4-FFF2-40B4-BE49-F238E27FC236}">
                    <a16:creationId xmlns:a16="http://schemas.microsoft.com/office/drawing/2014/main" id="{F5FED41D-7B9E-452D-BE9A-70CB6464CC95}"/>
                  </a:ext>
                </a:extLst>
              </p:cNvPr>
              <p:cNvSpPr/>
              <p:nvPr/>
            </p:nvSpPr>
            <p:spPr bwMode="auto">
              <a:xfrm>
                <a:off x="5803030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 295">
                <a:extLst>
                  <a:ext uri="{FF2B5EF4-FFF2-40B4-BE49-F238E27FC236}">
                    <a16:creationId xmlns:a16="http://schemas.microsoft.com/office/drawing/2014/main" id="{5AAD261B-7BAC-434D-97ED-9E9FAB411BF2}"/>
                  </a:ext>
                </a:extLst>
              </p:cNvPr>
              <p:cNvSpPr/>
              <p:nvPr/>
            </p:nvSpPr>
            <p:spPr bwMode="auto">
              <a:xfrm>
                <a:off x="5824585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 296">
                <a:extLst>
                  <a:ext uri="{FF2B5EF4-FFF2-40B4-BE49-F238E27FC236}">
                    <a16:creationId xmlns:a16="http://schemas.microsoft.com/office/drawing/2014/main" id="{41F941D1-8C9E-4136-95F8-A8B75AD4DEB9}"/>
                  </a:ext>
                </a:extLst>
              </p:cNvPr>
              <p:cNvSpPr/>
              <p:nvPr/>
            </p:nvSpPr>
            <p:spPr bwMode="auto">
              <a:xfrm flipH="1">
                <a:off x="6189144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涙形 64">
                <a:extLst>
                  <a:ext uri="{FF2B5EF4-FFF2-40B4-BE49-F238E27FC236}">
                    <a16:creationId xmlns:a16="http://schemas.microsoft.com/office/drawing/2014/main" id="{07D2FAE8-BA9B-4221-80B7-6857478D0C71}"/>
                  </a:ext>
                </a:extLst>
              </p:cNvPr>
              <p:cNvSpPr/>
              <p:nvPr/>
            </p:nvSpPr>
            <p:spPr bwMode="auto">
              <a:xfrm flipH="1">
                <a:off x="6189146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EC5C6812-E3EF-4BD4-8A00-DF676FCA9B64}"/>
                </a:ext>
              </a:extLst>
            </p:cNvPr>
            <p:cNvSpPr/>
            <p:nvPr/>
          </p:nvSpPr>
          <p:spPr bwMode="auto">
            <a:xfrm rot="656667" flipH="1">
              <a:off x="7911405" y="4651339"/>
              <a:ext cx="197508" cy="675514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8" name="片側の 2 つの角を丸めた四角形 513">
              <a:extLst>
                <a:ext uri="{FF2B5EF4-FFF2-40B4-BE49-F238E27FC236}">
                  <a16:creationId xmlns:a16="http://schemas.microsoft.com/office/drawing/2014/main" id="{40B4C64C-D51D-4610-B980-ACB6BCC8B8CA}"/>
                </a:ext>
              </a:extLst>
            </p:cNvPr>
            <p:cNvSpPr/>
            <p:nvPr/>
          </p:nvSpPr>
          <p:spPr bwMode="auto">
            <a:xfrm>
              <a:off x="7992512" y="45627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2880B520-AAF2-4190-A692-BA0FCACA9EE6}"/>
                </a:ext>
              </a:extLst>
            </p:cNvPr>
            <p:cNvSpPr/>
            <p:nvPr/>
          </p:nvSpPr>
          <p:spPr bwMode="auto">
            <a:xfrm>
              <a:off x="8813586" y="5298912"/>
              <a:ext cx="281690" cy="505046"/>
            </a:xfrm>
            <a:custGeom>
              <a:avLst/>
              <a:gdLst>
                <a:gd name="connsiteX0" fmla="*/ 245841 w 281690"/>
                <a:gd name="connsiteY0" fmla="*/ 40189 h 505046"/>
                <a:gd name="connsiteX1" fmla="*/ 210371 w 281690"/>
                <a:gd name="connsiteY1" fmla="*/ 44061 h 505046"/>
                <a:gd name="connsiteX2" fmla="*/ 206181 w 281690"/>
                <a:gd name="connsiteY2" fmla="*/ 46503 h 505046"/>
                <a:gd name="connsiteX3" fmla="*/ 157585 w 281690"/>
                <a:gd name="connsiteY3" fmla="*/ 101901 h 505046"/>
                <a:gd name="connsiteX4" fmla="*/ 129665 w 281690"/>
                <a:gd name="connsiteY4" fmla="*/ 207117 h 505046"/>
                <a:gd name="connsiteX5" fmla="*/ 215293 w 281690"/>
                <a:gd name="connsiteY5" fmla="*/ 139902 h 505046"/>
                <a:gd name="connsiteX6" fmla="*/ 249982 w 281690"/>
                <a:gd name="connsiteY6" fmla="*/ 48858 h 505046"/>
                <a:gd name="connsiteX7" fmla="*/ 276376 w 281690"/>
                <a:gd name="connsiteY7" fmla="*/ 0 h 505046"/>
                <a:gd name="connsiteX8" fmla="*/ 274313 w 281690"/>
                <a:gd name="connsiteY8" fmla="*/ 23303 h 505046"/>
                <a:gd name="connsiteX9" fmla="*/ 278721 w 281690"/>
                <a:gd name="connsiteY9" fmla="*/ 29668 h 505046"/>
                <a:gd name="connsiteX10" fmla="*/ 244146 w 281690"/>
                <a:gd name="connsiteY10" fmla="*/ 158903 h 505046"/>
                <a:gd name="connsiteX11" fmla="*/ 110665 w 281690"/>
                <a:gd name="connsiteY11" fmla="*/ 235970 h 505046"/>
                <a:gd name="connsiteX12" fmla="*/ 128731 w 281690"/>
                <a:gd name="connsiteY12" fmla="*/ 82901 h 505046"/>
                <a:gd name="connsiteX13" fmla="*/ 134453 w 281690"/>
                <a:gd name="connsiteY13" fmla="*/ 75872 h 505046"/>
                <a:gd name="connsiteX14" fmla="*/ 116319 w 281690"/>
                <a:gd name="connsiteY14" fmla="*/ 85744 h 505046"/>
                <a:gd name="connsiteX15" fmla="*/ 38575 w 281690"/>
                <a:gd name="connsiteY15" fmla="*/ 230261 h 505046"/>
                <a:gd name="connsiteX16" fmla="*/ 227675 w 281690"/>
                <a:gd name="connsiteY16" fmla="*/ 467960 h 505046"/>
                <a:gd name="connsiteX17" fmla="*/ 223138 w 281690"/>
                <a:gd name="connsiteY17" fmla="*/ 505046 h 505046"/>
                <a:gd name="connsiteX18" fmla="*/ 1419 w 281690"/>
                <a:gd name="connsiteY18" fmla="*/ 226345 h 505046"/>
                <a:gd name="connsiteX19" fmla="*/ 177212 w 281690"/>
                <a:gd name="connsiteY19" fmla="*/ 10826 h 505046"/>
                <a:gd name="connsiteX20" fmla="*/ 215871 w 281690"/>
                <a:gd name="connsiteY20" fmla="*/ 6605 h 505046"/>
                <a:gd name="connsiteX21" fmla="*/ 233796 w 281690"/>
                <a:gd name="connsiteY21" fmla="*/ 84 h 505046"/>
                <a:gd name="connsiteX22" fmla="*/ 248450 w 281690"/>
                <a:gd name="connsiteY22" fmla="*/ 3049 h 50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1690" h="505046">
                  <a:moveTo>
                    <a:pt x="245841" y="40189"/>
                  </a:moveTo>
                  <a:lnTo>
                    <a:pt x="210371" y="44061"/>
                  </a:lnTo>
                  <a:lnTo>
                    <a:pt x="206181" y="46503"/>
                  </a:lnTo>
                  <a:cubicBezTo>
                    <a:pt x="190686" y="58667"/>
                    <a:pt x="173263" y="78094"/>
                    <a:pt x="157585" y="101901"/>
                  </a:cubicBezTo>
                  <a:cubicBezTo>
                    <a:pt x="126230" y="149516"/>
                    <a:pt x="113730" y="196623"/>
                    <a:pt x="129665" y="207117"/>
                  </a:cubicBezTo>
                  <a:cubicBezTo>
                    <a:pt x="145601" y="217610"/>
                    <a:pt x="183937" y="187518"/>
                    <a:pt x="215293" y="139902"/>
                  </a:cubicBezTo>
                  <a:cubicBezTo>
                    <a:pt x="238809" y="104191"/>
                    <a:pt x="251719" y="68766"/>
                    <a:pt x="249982" y="48858"/>
                  </a:cubicBezTo>
                  <a:close/>
                  <a:moveTo>
                    <a:pt x="276376" y="0"/>
                  </a:moveTo>
                  <a:lnTo>
                    <a:pt x="274313" y="23303"/>
                  </a:lnTo>
                  <a:lnTo>
                    <a:pt x="278721" y="29668"/>
                  </a:lnTo>
                  <a:cubicBezTo>
                    <a:pt x="287930" y="60775"/>
                    <a:pt x="275533" y="111240"/>
                    <a:pt x="244146" y="158903"/>
                  </a:cubicBezTo>
                  <a:cubicBezTo>
                    <a:pt x="202298" y="222454"/>
                    <a:pt x="142536" y="256958"/>
                    <a:pt x="110665" y="235970"/>
                  </a:cubicBezTo>
                  <a:cubicBezTo>
                    <a:pt x="78793" y="214983"/>
                    <a:pt x="86882" y="146451"/>
                    <a:pt x="128731" y="82901"/>
                  </a:cubicBezTo>
                  <a:lnTo>
                    <a:pt x="134453" y="75872"/>
                  </a:lnTo>
                  <a:lnTo>
                    <a:pt x="116319" y="85744"/>
                  </a:lnTo>
                  <a:cubicBezTo>
                    <a:pt x="73960" y="120613"/>
                    <a:pt x="44772" y="171481"/>
                    <a:pt x="38575" y="230261"/>
                  </a:cubicBezTo>
                  <a:cubicBezTo>
                    <a:pt x="26183" y="347821"/>
                    <a:pt x="110338" y="453605"/>
                    <a:pt x="227675" y="467960"/>
                  </a:cubicBezTo>
                  <a:lnTo>
                    <a:pt x="223138" y="505046"/>
                  </a:lnTo>
                  <a:cubicBezTo>
                    <a:pt x="85561" y="488215"/>
                    <a:pt x="-13111" y="364183"/>
                    <a:pt x="1419" y="226345"/>
                  </a:cubicBezTo>
                  <a:cubicBezTo>
                    <a:pt x="12317" y="122966"/>
                    <a:pt x="83871" y="40460"/>
                    <a:pt x="177212" y="10826"/>
                  </a:cubicBezTo>
                  <a:lnTo>
                    <a:pt x="215871" y="6605"/>
                  </a:lnTo>
                  <a:lnTo>
                    <a:pt x="233796" y="84"/>
                  </a:lnTo>
                  <a:lnTo>
                    <a:pt x="248450" y="304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0" name="四角形: 角を丸くする 239">
              <a:extLst>
                <a:ext uri="{FF2B5EF4-FFF2-40B4-BE49-F238E27FC236}">
                  <a16:creationId xmlns:a16="http://schemas.microsoft.com/office/drawing/2014/main" id="{12B7793D-BF64-4A63-94FF-EBAA9B337D19}"/>
                </a:ext>
              </a:extLst>
            </p:cNvPr>
            <p:cNvSpPr/>
            <p:nvPr/>
          </p:nvSpPr>
          <p:spPr bwMode="auto">
            <a:xfrm rot="3600000">
              <a:off x="8832154" y="5262721"/>
              <a:ext cx="196997" cy="181260"/>
            </a:xfrm>
            <a:prstGeom prst="roundRect">
              <a:avLst>
                <a:gd name="adj" fmla="val 41518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4CDD7010-D432-4095-BE9C-7E07A5C2ED65}"/>
                </a:ext>
              </a:extLst>
            </p:cNvPr>
            <p:cNvGrpSpPr/>
            <p:nvPr/>
          </p:nvGrpSpPr>
          <p:grpSpPr>
            <a:xfrm>
              <a:off x="8985215" y="5415304"/>
              <a:ext cx="658334" cy="709487"/>
              <a:chOff x="2961276" y="2233722"/>
              <a:chExt cx="658334" cy="709487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65B6373E-9F3B-4C0E-B306-DECF27242635}"/>
                  </a:ext>
                </a:extLst>
              </p:cNvPr>
              <p:cNvSpPr/>
              <p:nvPr/>
            </p:nvSpPr>
            <p:spPr bwMode="auto">
              <a:xfrm>
                <a:off x="2987448" y="2461847"/>
                <a:ext cx="503098" cy="481362"/>
              </a:xfrm>
              <a:custGeom>
                <a:avLst/>
                <a:gdLst>
                  <a:gd name="connsiteX0" fmla="*/ 360157 w 720314"/>
                  <a:gd name="connsiteY0" fmla="*/ 0 h 899535"/>
                  <a:gd name="connsiteX1" fmla="*/ 720314 w 720314"/>
                  <a:gd name="connsiteY1" fmla="*/ 379521 h 899535"/>
                  <a:gd name="connsiteX2" fmla="*/ 712997 w 720314"/>
                  <a:gd name="connsiteY2" fmla="*/ 456008 h 899535"/>
                  <a:gd name="connsiteX3" fmla="*/ 699384 w 720314"/>
                  <a:gd name="connsiteY3" fmla="*/ 502219 h 899535"/>
                  <a:gd name="connsiteX4" fmla="*/ 700586 w 720314"/>
                  <a:gd name="connsiteY4" fmla="*/ 520014 h 899535"/>
                  <a:gd name="connsiteX5" fmla="*/ 573617 w 720314"/>
                  <a:gd name="connsiteY5" fmla="*/ 899535 h 899535"/>
                  <a:gd name="connsiteX6" fmla="*/ 483836 w 720314"/>
                  <a:gd name="connsiteY6" fmla="*/ 788376 h 899535"/>
                  <a:gd name="connsiteX7" fmla="*/ 470227 w 720314"/>
                  <a:gd name="connsiteY7" fmla="*/ 739070 h 899535"/>
                  <a:gd name="connsiteX8" fmla="*/ 432741 w 720314"/>
                  <a:gd name="connsiteY8" fmla="*/ 751332 h 899535"/>
                  <a:gd name="connsiteX9" fmla="*/ 360157 w 720314"/>
                  <a:gd name="connsiteY9" fmla="*/ 759042 h 899535"/>
                  <a:gd name="connsiteX10" fmla="*/ 287573 w 720314"/>
                  <a:gd name="connsiteY10" fmla="*/ 751332 h 899535"/>
                  <a:gd name="connsiteX11" fmla="*/ 246455 w 720314"/>
                  <a:gd name="connsiteY11" fmla="*/ 737882 h 899535"/>
                  <a:gd name="connsiteX12" fmla="*/ 232517 w 720314"/>
                  <a:gd name="connsiteY12" fmla="*/ 788376 h 899535"/>
                  <a:gd name="connsiteX13" fmla="*/ 142736 w 720314"/>
                  <a:gd name="connsiteY13" fmla="*/ 899535 h 899535"/>
                  <a:gd name="connsiteX14" fmla="*/ 15767 w 720314"/>
                  <a:gd name="connsiteY14" fmla="*/ 520014 h 899535"/>
                  <a:gd name="connsiteX15" fmla="*/ 17708 w 720314"/>
                  <a:gd name="connsiteY15" fmla="*/ 491281 h 899535"/>
                  <a:gd name="connsiteX16" fmla="*/ 7317 w 720314"/>
                  <a:gd name="connsiteY16" fmla="*/ 456008 h 899535"/>
                  <a:gd name="connsiteX17" fmla="*/ 0 w 720314"/>
                  <a:gd name="connsiteY17" fmla="*/ 379521 h 899535"/>
                  <a:gd name="connsiteX18" fmla="*/ 360157 w 720314"/>
                  <a:gd name="connsiteY18" fmla="*/ 0 h 89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0314" h="899535">
                    <a:moveTo>
                      <a:pt x="360157" y="0"/>
                    </a:moveTo>
                    <a:cubicBezTo>
                      <a:pt x="559066" y="0"/>
                      <a:pt x="720314" y="169917"/>
                      <a:pt x="720314" y="379521"/>
                    </a:cubicBezTo>
                    <a:cubicBezTo>
                      <a:pt x="720314" y="405722"/>
                      <a:pt x="717795" y="431302"/>
                      <a:pt x="712997" y="456008"/>
                    </a:cubicBezTo>
                    <a:lnTo>
                      <a:pt x="699384" y="502219"/>
                    </a:lnTo>
                    <a:lnTo>
                      <a:pt x="700586" y="520014"/>
                    </a:lnTo>
                    <a:cubicBezTo>
                      <a:pt x="700586" y="729618"/>
                      <a:pt x="643740" y="899535"/>
                      <a:pt x="573617" y="899535"/>
                    </a:cubicBezTo>
                    <a:cubicBezTo>
                      <a:pt x="538556" y="899535"/>
                      <a:pt x="506813" y="857056"/>
                      <a:pt x="483836" y="788376"/>
                    </a:cubicBezTo>
                    <a:lnTo>
                      <a:pt x="470227" y="739070"/>
                    </a:lnTo>
                    <a:lnTo>
                      <a:pt x="432741" y="751332"/>
                    </a:lnTo>
                    <a:cubicBezTo>
                      <a:pt x="409296" y="756387"/>
                      <a:pt x="385021" y="759042"/>
                      <a:pt x="360157" y="759042"/>
                    </a:cubicBezTo>
                    <a:cubicBezTo>
                      <a:pt x="335293" y="759042"/>
                      <a:pt x="311018" y="756387"/>
                      <a:pt x="287573" y="751332"/>
                    </a:cubicBezTo>
                    <a:lnTo>
                      <a:pt x="246455" y="737882"/>
                    </a:lnTo>
                    <a:lnTo>
                      <a:pt x="232517" y="788376"/>
                    </a:lnTo>
                    <a:cubicBezTo>
                      <a:pt x="209540" y="857056"/>
                      <a:pt x="177798" y="899535"/>
                      <a:pt x="142736" y="899535"/>
                    </a:cubicBezTo>
                    <a:cubicBezTo>
                      <a:pt x="72613" y="899535"/>
                      <a:pt x="15767" y="729618"/>
                      <a:pt x="15767" y="520014"/>
                    </a:cubicBezTo>
                    <a:lnTo>
                      <a:pt x="17708" y="491281"/>
                    </a:lnTo>
                    <a:lnTo>
                      <a:pt x="7317" y="456008"/>
                    </a:lnTo>
                    <a:cubicBezTo>
                      <a:pt x="2520" y="431302"/>
                      <a:pt x="0" y="405722"/>
                      <a:pt x="0" y="379521"/>
                    </a:cubicBezTo>
                    <a:cubicBezTo>
                      <a:pt x="0" y="169917"/>
                      <a:pt x="161248" y="0"/>
                      <a:pt x="36015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02B29D19-310F-4E31-BB3E-CEAB4ADF94AB}"/>
                  </a:ext>
                </a:extLst>
              </p:cNvPr>
              <p:cNvSpPr/>
              <p:nvPr/>
            </p:nvSpPr>
            <p:spPr bwMode="auto">
              <a:xfrm rot="3600000">
                <a:off x="3422345" y="2553968"/>
                <a:ext cx="208121" cy="186409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7D61C02A-DF10-418C-8CB9-EC674D83B38A}"/>
                  </a:ext>
                </a:extLst>
              </p:cNvPr>
              <p:cNvSpPr/>
              <p:nvPr/>
            </p:nvSpPr>
            <p:spPr bwMode="auto">
              <a:xfrm>
                <a:off x="2978328" y="2233722"/>
                <a:ext cx="525208" cy="470417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852F9D6E-CB8F-4BF9-8DD6-9F33DD0EF0B2}"/>
                  </a:ext>
                </a:extLst>
              </p:cNvPr>
              <p:cNvGrpSpPr/>
              <p:nvPr/>
            </p:nvGrpSpPr>
            <p:grpSpPr>
              <a:xfrm>
                <a:off x="3075064" y="2556821"/>
                <a:ext cx="318601" cy="204995"/>
                <a:chOff x="1340980" y="3439530"/>
                <a:chExt cx="386916" cy="248951"/>
              </a:xfrm>
            </p:grpSpPr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4E51CC19-7B69-4601-8B3B-F7C64BFD0678}"/>
                    </a:ext>
                  </a:extLst>
                </p:cNvPr>
                <p:cNvSpPr/>
                <p:nvPr/>
              </p:nvSpPr>
              <p:spPr bwMode="auto">
                <a:xfrm>
                  <a:off x="1407271" y="3544481"/>
                  <a:ext cx="249679" cy="14400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8AC1677F-F2E2-4C8E-9E90-5978E9DA9748}"/>
                    </a:ext>
                  </a:extLst>
                </p:cNvPr>
                <p:cNvSpPr/>
                <p:nvPr/>
              </p:nvSpPr>
              <p:spPr bwMode="auto">
                <a:xfrm>
                  <a:off x="1340980" y="3472330"/>
                  <a:ext cx="386916" cy="178627"/>
                </a:xfrm>
                <a:custGeom>
                  <a:avLst/>
                  <a:gdLst>
                    <a:gd name="connsiteX0" fmla="*/ 541820 w 1759915"/>
                    <a:gd name="connsiteY0" fmla="*/ 0 h 650518"/>
                    <a:gd name="connsiteX1" fmla="*/ 844757 w 1759915"/>
                    <a:gd name="connsiteY1" fmla="*/ 55549 h 650518"/>
                    <a:gd name="connsiteX2" fmla="*/ 879958 w 1759915"/>
                    <a:gd name="connsiteY2" fmla="*/ 72984 h 650518"/>
                    <a:gd name="connsiteX3" fmla="*/ 915158 w 1759915"/>
                    <a:gd name="connsiteY3" fmla="*/ 55549 h 650518"/>
                    <a:gd name="connsiteX4" fmla="*/ 1218095 w 1759915"/>
                    <a:gd name="connsiteY4" fmla="*/ 0 h 650518"/>
                    <a:gd name="connsiteX5" fmla="*/ 1759915 w 1759915"/>
                    <a:gd name="connsiteY5" fmla="*/ 325259 h 650518"/>
                    <a:gd name="connsiteX6" fmla="*/ 1218095 w 1759915"/>
                    <a:gd name="connsiteY6" fmla="*/ 650518 h 650518"/>
                    <a:gd name="connsiteX7" fmla="*/ 915158 w 1759915"/>
                    <a:gd name="connsiteY7" fmla="*/ 594969 h 650518"/>
                    <a:gd name="connsiteX8" fmla="*/ 879958 w 1759915"/>
                    <a:gd name="connsiteY8" fmla="*/ 577534 h 650518"/>
                    <a:gd name="connsiteX9" fmla="*/ 844757 w 1759915"/>
                    <a:gd name="connsiteY9" fmla="*/ 594969 h 650518"/>
                    <a:gd name="connsiteX10" fmla="*/ 541820 w 1759915"/>
                    <a:gd name="connsiteY10" fmla="*/ 650518 h 650518"/>
                    <a:gd name="connsiteX11" fmla="*/ 0 w 1759915"/>
                    <a:gd name="connsiteY11" fmla="*/ 325259 h 650518"/>
                    <a:gd name="connsiteX12" fmla="*/ 541820 w 1759915"/>
                    <a:gd name="connsiteY12" fmla="*/ 0 h 650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59915" h="650518">
                      <a:moveTo>
                        <a:pt x="541820" y="0"/>
                      </a:moveTo>
                      <a:cubicBezTo>
                        <a:pt x="654035" y="0"/>
                        <a:pt x="758282" y="20478"/>
                        <a:pt x="844757" y="55549"/>
                      </a:cubicBezTo>
                      <a:lnTo>
                        <a:pt x="879958" y="72984"/>
                      </a:lnTo>
                      <a:lnTo>
                        <a:pt x="915158" y="55549"/>
                      </a:lnTo>
                      <a:cubicBezTo>
                        <a:pt x="1001633" y="20478"/>
                        <a:pt x="1105880" y="0"/>
                        <a:pt x="1218095" y="0"/>
                      </a:cubicBezTo>
                      <a:cubicBezTo>
                        <a:pt x="1517334" y="0"/>
                        <a:pt x="1759915" y="145623"/>
                        <a:pt x="1759915" y="325259"/>
                      </a:cubicBezTo>
                      <a:cubicBezTo>
                        <a:pt x="1759915" y="504895"/>
                        <a:pt x="1517334" y="650518"/>
                        <a:pt x="1218095" y="650518"/>
                      </a:cubicBezTo>
                      <a:cubicBezTo>
                        <a:pt x="1105880" y="650518"/>
                        <a:pt x="1001633" y="630040"/>
                        <a:pt x="915158" y="594969"/>
                      </a:cubicBezTo>
                      <a:lnTo>
                        <a:pt x="879958" y="577534"/>
                      </a:lnTo>
                      <a:lnTo>
                        <a:pt x="844757" y="594969"/>
                      </a:lnTo>
                      <a:cubicBezTo>
                        <a:pt x="758282" y="630040"/>
                        <a:pt x="654035" y="650518"/>
                        <a:pt x="541820" y="650518"/>
                      </a:cubicBezTo>
                      <a:cubicBezTo>
                        <a:pt x="242581" y="650518"/>
                        <a:pt x="0" y="504895"/>
                        <a:pt x="0" y="325259"/>
                      </a:cubicBezTo>
                      <a:cubicBezTo>
                        <a:pt x="0" y="145623"/>
                        <a:pt x="242581" y="0"/>
                        <a:pt x="54182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347802E9-1A6E-4E59-9DC5-B23BEB100DAC}"/>
                    </a:ext>
                  </a:extLst>
                </p:cNvPr>
                <p:cNvGrpSpPr/>
                <p:nvPr/>
              </p:nvGrpSpPr>
              <p:grpSpPr>
                <a:xfrm>
                  <a:off x="1478060" y="3439530"/>
                  <a:ext cx="103679" cy="63427"/>
                  <a:chOff x="1391234" y="3431290"/>
                  <a:chExt cx="277334" cy="169662"/>
                </a:xfrm>
              </p:grpSpPr>
              <p:sp>
                <p:nvSpPr>
                  <p:cNvPr id="267" name="楕円 266">
                    <a:extLst>
                      <a:ext uri="{FF2B5EF4-FFF2-40B4-BE49-F238E27FC236}">
                        <a16:creationId xmlns:a16="http://schemas.microsoft.com/office/drawing/2014/main" id="{69C937F9-EEC5-4D22-8AEE-E00529135B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1234" y="3431290"/>
                    <a:ext cx="277334" cy="16966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68" name="楕円 267">
                    <a:extLst>
                      <a:ext uri="{FF2B5EF4-FFF2-40B4-BE49-F238E27FC236}">
                        <a16:creationId xmlns:a16="http://schemas.microsoft.com/office/drawing/2014/main" id="{CC3A9CEB-2DE6-42F6-97BD-993A948AC3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5792" y="3450899"/>
                    <a:ext cx="88214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AA8EFDE2-0C08-4A9B-9637-232974A4C5B1}"/>
                  </a:ext>
                </a:extLst>
              </p:cNvPr>
              <p:cNvSpPr/>
              <p:nvPr/>
            </p:nvSpPr>
            <p:spPr bwMode="auto">
              <a:xfrm>
                <a:off x="3112991" y="2453140"/>
                <a:ext cx="52895" cy="7942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C61450A5-B95A-468D-9030-ACB6BAA19736}"/>
                  </a:ext>
                </a:extLst>
              </p:cNvPr>
              <p:cNvSpPr/>
              <p:nvPr/>
            </p:nvSpPr>
            <p:spPr bwMode="auto">
              <a:xfrm>
                <a:off x="3318746" y="2453140"/>
                <a:ext cx="52895" cy="7942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1CAD0433-32B0-44BE-90CA-7AAC6DA68936}"/>
                  </a:ext>
                </a:extLst>
              </p:cNvPr>
              <p:cNvSpPr/>
              <p:nvPr/>
            </p:nvSpPr>
            <p:spPr bwMode="auto">
              <a:xfrm rot="10800000">
                <a:off x="2961276" y="2493226"/>
                <a:ext cx="119030" cy="349302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80D905AA-8238-4436-A518-5C987BFCD8A3}"/>
                  </a:ext>
                </a:extLst>
              </p:cNvPr>
              <p:cNvSpPr/>
              <p:nvPr/>
            </p:nvSpPr>
            <p:spPr bwMode="auto">
              <a:xfrm rot="10800000">
                <a:off x="3399314" y="2493226"/>
                <a:ext cx="119030" cy="349302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BF2BE850-1A1B-45CC-A6CA-66040DE0E1CD}"/>
                </a:ext>
              </a:extLst>
            </p:cNvPr>
            <p:cNvSpPr/>
            <p:nvPr/>
          </p:nvSpPr>
          <p:spPr bwMode="auto">
            <a:xfrm rot="20700000">
              <a:off x="8715619" y="4647027"/>
              <a:ext cx="198097" cy="646922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D57079A2-1EEA-4D2F-91A1-DACE247809F0}"/>
                </a:ext>
              </a:extLst>
            </p:cNvPr>
            <p:cNvGrpSpPr/>
            <p:nvPr/>
          </p:nvGrpSpPr>
          <p:grpSpPr>
            <a:xfrm>
              <a:off x="7639383" y="3568551"/>
              <a:ext cx="1502818" cy="1262734"/>
              <a:chOff x="9050060" y="3568551"/>
              <a:chExt cx="1502818" cy="1262734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1C7EF45E-90FB-46B7-8CAB-E9C8BA269E6F}"/>
                  </a:ext>
                </a:extLst>
              </p:cNvPr>
              <p:cNvSpPr/>
              <p:nvPr/>
            </p:nvSpPr>
            <p:spPr bwMode="auto">
              <a:xfrm>
                <a:off x="9160093" y="3568551"/>
                <a:ext cx="1295298" cy="931925"/>
              </a:xfrm>
              <a:custGeom>
                <a:avLst/>
                <a:gdLst>
                  <a:gd name="connsiteX0" fmla="*/ 647649 w 1295298"/>
                  <a:gd name="connsiteY0" fmla="*/ 0 h 931925"/>
                  <a:gd name="connsiteX1" fmla="*/ 1295298 w 1295298"/>
                  <a:gd name="connsiteY1" fmla="*/ 646175 h 931925"/>
                  <a:gd name="connsiteX2" fmla="*/ 1244403 w 1295298"/>
                  <a:gd name="connsiteY2" fmla="*/ 897696 h 931925"/>
                  <a:gd name="connsiteX3" fmla="*/ 1225781 w 1295298"/>
                  <a:gd name="connsiteY3" fmla="*/ 931925 h 931925"/>
                  <a:gd name="connsiteX4" fmla="*/ 1184690 w 1295298"/>
                  <a:gd name="connsiteY4" fmla="*/ 856392 h 931925"/>
                  <a:gd name="connsiteX5" fmla="*/ 647649 w 1295298"/>
                  <a:gd name="connsiteY5" fmla="*/ 571500 h 931925"/>
                  <a:gd name="connsiteX6" fmla="*/ 110608 w 1295298"/>
                  <a:gd name="connsiteY6" fmla="*/ 856392 h 931925"/>
                  <a:gd name="connsiteX7" fmla="*/ 69517 w 1295298"/>
                  <a:gd name="connsiteY7" fmla="*/ 931925 h 931925"/>
                  <a:gd name="connsiteX8" fmla="*/ 50896 w 1295298"/>
                  <a:gd name="connsiteY8" fmla="*/ 897696 h 931925"/>
                  <a:gd name="connsiteX9" fmla="*/ 0 w 1295298"/>
                  <a:gd name="connsiteY9" fmla="*/ 646175 h 931925"/>
                  <a:gd name="connsiteX10" fmla="*/ 647649 w 1295298"/>
                  <a:gd name="connsiteY10" fmla="*/ 0 h 93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5298" h="931925">
                    <a:moveTo>
                      <a:pt x="647649" y="0"/>
                    </a:moveTo>
                    <a:cubicBezTo>
                      <a:pt x="1005336" y="0"/>
                      <a:pt x="1295298" y="289302"/>
                      <a:pt x="1295298" y="646175"/>
                    </a:cubicBezTo>
                    <a:cubicBezTo>
                      <a:pt x="1295298" y="735393"/>
                      <a:pt x="1277176" y="820388"/>
                      <a:pt x="1244403" y="897696"/>
                    </a:cubicBezTo>
                    <a:lnTo>
                      <a:pt x="1225781" y="931925"/>
                    </a:lnTo>
                    <a:lnTo>
                      <a:pt x="1184690" y="856392"/>
                    </a:lnTo>
                    <a:cubicBezTo>
                      <a:pt x="1068303" y="684509"/>
                      <a:pt x="871204" y="571500"/>
                      <a:pt x="647649" y="571500"/>
                    </a:cubicBezTo>
                    <a:cubicBezTo>
                      <a:pt x="424095" y="571500"/>
                      <a:pt x="226996" y="684509"/>
                      <a:pt x="110608" y="856392"/>
                    </a:cubicBezTo>
                    <a:lnTo>
                      <a:pt x="69517" y="931925"/>
                    </a:lnTo>
                    <a:lnTo>
                      <a:pt x="50896" y="897696"/>
                    </a:lnTo>
                    <a:cubicBezTo>
                      <a:pt x="18123" y="820388"/>
                      <a:pt x="0" y="735393"/>
                      <a:pt x="0" y="646175"/>
                    </a:cubicBezTo>
                    <a:cubicBezTo>
                      <a:pt x="0" y="289302"/>
                      <a:pt x="289962" y="0"/>
                      <a:pt x="6476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円/楕円 342">
                <a:extLst>
                  <a:ext uri="{FF2B5EF4-FFF2-40B4-BE49-F238E27FC236}">
                    <a16:creationId xmlns:a16="http://schemas.microsoft.com/office/drawing/2014/main" id="{E42D37BF-0218-4AE7-91F3-6D3A28034272}"/>
                  </a:ext>
                </a:extLst>
              </p:cNvPr>
              <p:cNvSpPr/>
              <p:nvPr/>
            </p:nvSpPr>
            <p:spPr bwMode="auto">
              <a:xfrm flipH="1">
                <a:off x="10168023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円/楕円 343">
                <a:extLst>
                  <a:ext uri="{FF2B5EF4-FFF2-40B4-BE49-F238E27FC236}">
                    <a16:creationId xmlns:a16="http://schemas.microsoft.com/office/drawing/2014/main" id="{B8F28980-3380-4521-8E44-C2592855C491}"/>
                  </a:ext>
                </a:extLst>
              </p:cNvPr>
              <p:cNvSpPr/>
              <p:nvPr/>
            </p:nvSpPr>
            <p:spPr bwMode="auto">
              <a:xfrm flipH="1">
                <a:off x="10246367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円/楕円 340">
                <a:extLst>
                  <a:ext uri="{FF2B5EF4-FFF2-40B4-BE49-F238E27FC236}">
                    <a16:creationId xmlns:a16="http://schemas.microsoft.com/office/drawing/2014/main" id="{054CB160-0B48-487A-A946-EAF7BB5BDC05}"/>
                  </a:ext>
                </a:extLst>
              </p:cNvPr>
              <p:cNvSpPr/>
              <p:nvPr/>
            </p:nvSpPr>
            <p:spPr bwMode="auto">
              <a:xfrm>
                <a:off x="9050060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円/楕円 341">
                <a:extLst>
                  <a:ext uri="{FF2B5EF4-FFF2-40B4-BE49-F238E27FC236}">
                    <a16:creationId xmlns:a16="http://schemas.microsoft.com/office/drawing/2014/main" id="{7A88103A-0A85-4730-8531-5824BBB22C83}"/>
                  </a:ext>
                </a:extLst>
              </p:cNvPr>
              <p:cNvSpPr/>
              <p:nvPr/>
            </p:nvSpPr>
            <p:spPr bwMode="auto">
              <a:xfrm>
                <a:off x="9166642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円/楕円 303">
                <a:extLst>
                  <a:ext uri="{FF2B5EF4-FFF2-40B4-BE49-F238E27FC236}">
                    <a16:creationId xmlns:a16="http://schemas.microsoft.com/office/drawing/2014/main" id="{FF154702-F7CF-47FE-B6C0-182EA25D2493}"/>
                  </a:ext>
                </a:extLst>
              </p:cNvPr>
              <p:cNvSpPr/>
              <p:nvPr/>
            </p:nvSpPr>
            <p:spPr bwMode="auto">
              <a:xfrm>
                <a:off x="9244739" y="3718708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アーチ 249">
                <a:extLst>
                  <a:ext uri="{FF2B5EF4-FFF2-40B4-BE49-F238E27FC236}">
                    <a16:creationId xmlns:a16="http://schemas.microsoft.com/office/drawing/2014/main" id="{838CAF46-7A09-48E7-AF21-7CB96C0E05B6}"/>
                  </a:ext>
                </a:extLst>
              </p:cNvPr>
              <p:cNvSpPr/>
              <p:nvPr/>
            </p:nvSpPr>
            <p:spPr bwMode="auto">
              <a:xfrm>
                <a:off x="9651662" y="4433923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アーチ 250">
                <a:extLst>
                  <a:ext uri="{FF2B5EF4-FFF2-40B4-BE49-F238E27FC236}">
                    <a16:creationId xmlns:a16="http://schemas.microsoft.com/office/drawing/2014/main" id="{56D9EF09-418E-48D1-9A58-5D5327B058B1}"/>
                  </a:ext>
                </a:extLst>
              </p:cNvPr>
              <p:cNvSpPr/>
              <p:nvPr/>
            </p:nvSpPr>
            <p:spPr bwMode="auto">
              <a:xfrm rot="10800000">
                <a:off x="9349591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アーチ 251">
                <a:extLst>
                  <a:ext uri="{FF2B5EF4-FFF2-40B4-BE49-F238E27FC236}">
                    <a16:creationId xmlns:a16="http://schemas.microsoft.com/office/drawing/2014/main" id="{E33E00DA-0C9D-4E0A-9ADA-9844567CD0FC}"/>
                  </a:ext>
                </a:extLst>
              </p:cNvPr>
              <p:cNvSpPr/>
              <p:nvPr/>
            </p:nvSpPr>
            <p:spPr bwMode="auto">
              <a:xfrm rot="10800000">
                <a:off x="9872640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64AB0A4B-CF10-4FCD-AC20-2B12749F9D12}"/>
                  </a:ext>
                </a:extLst>
              </p:cNvPr>
              <p:cNvSpPr/>
              <p:nvPr/>
            </p:nvSpPr>
            <p:spPr bwMode="auto">
              <a:xfrm rot="5400000">
                <a:off x="9475081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89E5ABC1-1708-4827-AF4D-D1760B650482}"/>
                  </a:ext>
                </a:extLst>
              </p:cNvPr>
              <p:cNvSpPr/>
              <p:nvPr/>
            </p:nvSpPr>
            <p:spPr bwMode="auto">
              <a:xfrm rot="5400000">
                <a:off x="10048962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4BFC0EFC-7B19-4F25-BBCB-96AD498BD618}"/>
                  </a:ext>
                </a:extLst>
              </p:cNvPr>
              <p:cNvSpPr/>
              <p:nvPr/>
            </p:nvSpPr>
            <p:spPr bwMode="auto">
              <a:xfrm>
                <a:off x="9740613" y="4495697"/>
                <a:ext cx="120275" cy="46297"/>
              </a:xfrm>
              <a:prstGeom prst="round2SameRect">
                <a:avLst>
                  <a:gd name="adj1" fmla="val 50000"/>
                  <a:gd name="adj2" fmla="val 20736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3468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犬、猫と一緒の男性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4CA2342-22C0-418C-864C-730603365447}"/>
              </a:ext>
            </a:extLst>
          </p:cNvPr>
          <p:cNvGrpSpPr/>
          <p:nvPr/>
        </p:nvGrpSpPr>
        <p:grpSpPr>
          <a:xfrm>
            <a:off x="1224634" y="3923779"/>
            <a:ext cx="1507890" cy="2384380"/>
            <a:chOff x="3893860" y="3568551"/>
            <a:chExt cx="1607811" cy="254238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BCC18DA-C083-4697-BD52-00F9D06C5D46}"/>
                </a:ext>
              </a:extLst>
            </p:cNvPr>
            <p:cNvGrpSpPr/>
            <p:nvPr/>
          </p:nvGrpSpPr>
          <p:grpSpPr>
            <a:xfrm>
              <a:off x="4278543" y="5293697"/>
              <a:ext cx="772232" cy="817239"/>
              <a:chOff x="5803030" y="5576650"/>
              <a:chExt cx="772232" cy="817239"/>
            </a:xfrm>
          </p:grpSpPr>
          <p:sp>
            <p:nvSpPr>
              <p:cNvPr id="44" name="涙形 64">
                <a:extLst>
                  <a:ext uri="{FF2B5EF4-FFF2-40B4-BE49-F238E27FC236}">
                    <a16:creationId xmlns:a16="http://schemas.microsoft.com/office/drawing/2014/main" id="{7A5AB0D6-5849-4E64-9855-BC56607F2AEE}"/>
                  </a:ext>
                </a:extLst>
              </p:cNvPr>
              <p:cNvSpPr/>
              <p:nvPr/>
            </p:nvSpPr>
            <p:spPr bwMode="auto">
              <a:xfrm>
                <a:off x="5803030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 295">
                <a:extLst>
                  <a:ext uri="{FF2B5EF4-FFF2-40B4-BE49-F238E27FC236}">
                    <a16:creationId xmlns:a16="http://schemas.microsoft.com/office/drawing/2014/main" id="{1C57B10B-118A-48D1-9DCE-6AD0D0CD1CE2}"/>
                  </a:ext>
                </a:extLst>
              </p:cNvPr>
              <p:cNvSpPr/>
              <p:nvPr/>
            </p:nvSpPr>
            <p:spPr bwMode="auto">
              <a:xfrm>
                <a:off x="5824585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 296">
                <a:extLst>
                  <a:ext uri="{FF2B5EF4-FFF2-40B4-BE49-F238E27FC236}">
                    <a16:creationId xmlns:a16="http://schemas.microsoft.com/office/drawing/2014/main" id="{DCFD4448-C7CA-44C7-BF6B-C824A20FAD23}"/>
                  </a:ext>
                </a:extLst>
              </p:cNvPr>
              <p:cNvSpPr/>
              <p:nvPr/>
            </p:nvSpPr>
            <p:spPr bwMode="auto">
              <a:xfrm flipH="1">
                <a:off x="6189144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涙形 64">
                <a:extLst>
                  <a:ext uri="{FF2B5EF4-FFF2-40B4-BE49-F238E27FC236}">
                    <a16:creationId xmlns:a16="http://schemas.microsoft.com/office/drawing/2014/main" id="{91563CA5-1F0B-468C-8AAA-1BB19C8CB4E8}"/>
                  </a:ext>
                </a:extLst>
              </p:cNvPr>
              <p:cNvSpPr/>
              <p:nvPr/>
            </p:nvSpPr>
            <p:spPr bwMode="auto">
              <a:xfrm flipH="1">
                <a:off x="6189146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角丸四角形 559">
              <a:extLst>
                <a:ext uri="{FF2B5EF4-FFF2-40B4-BE49-F238E27FC236}">
                  <a16:creationId xmlns:a16="http://schemas.microsoft.com/office/drawing/2014/main" id="{686EFFE0-B10D-4446-AE38-644D0B3D7418}"/>
                </a:ext>
              </a:extLst>
            </p:cNvPr>
            <p:cNvSpPr/>
            <p:nvPr/>
          </p:nvSpPr>
          <p:spPr bwMode="auto">
            <a:xfrm rot="12276910">
              <a:off x="4020311" y="5273910"/>
              <a:ext cx="337064" cy="352671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F295EE7-E5E1-468F-9E1D-CF2A29A87163}"/>
                </a:ext>
              </a:extLst>
            </p:cNvPr>
            <p:cNvSpPr/>
            <p:nvPr/>
          </p:nvSpPr>
          <p:spPr bwMode="auto">
            <a:xfrm rot="656667" flipH="1">
              <a:off x="4165882" y="4651339"/>
              <a:ext cx="197508" cy="675514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片側の 2 つの角を丸めた四角形 513">
              <a:extLst>
                <a:ext uri="{FF2B5EF4-FFF2-40B4-BE49-F238E27FC236}">
                  <a16:creationId xmlns:a16="http://schemas.microsoft.com/office/drawing/2014/main" id="{B49C5FB2-CA62-4C7F-8E8C-3A9E44D187DF}"/>
                </a:ext>
              </a:extLst>
            </p:cNvPr>
            <p:cNvSpPr/>
            <p:nvPr/>
          </p:nvSpPr>
          <p:spPr bwMode="auto">
            <a:xfrm>
              <a:off x="4246989" y="45627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A8A24A6-8C4C-4FDD-967E-9EFAF92321B5}"/>
                </a:ext>
              </a:extLst>
            </p:cNvPr>
            <p:cNvGrpSpPr/>
            <p:nvPr/>
          </p:nvGrpSpPr>
          <p:grpSpPr>
            <a:xfrm>
              <a:off x="4875292" y="5254852"/>
              <a:ext cx="626379" cy="806283"/>
              <a:chOff x="6938328" y="4480688"/>
              <a:chExt cx="626379" cy="806283"/>
            </a:xfrm>
          </p:grpSpPr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A1517BE7-4A4B-4333-9CCD-5D9F92DF2794}"/>
                  </a:ext>
                </a:extLst>
              </p:cNvPr>
              <p:cNvSpPr/>
              <p:nvPr/>
            </p:nvSpPr>
            <p:spPr bwMode="auto">
              <a:xfrm rot="3600000">
                <a:off x="7137776" y="4488557"/>
                <a:ext cx="196997" cy="181260"/>
              </a:xfrm>
              <a:prstGeom prst="roundRect">
                <a:avLst>
                  <a:gd name="adj" fmla="val 41518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5213F6A9-5405-47E7-9AE0-089F4BB4C92B}"/>
                  </a:ext>
                </a:extLst>
              </p:cNvPr>
              <p:cNvGrpSpPr/>
              <p:nvPr/>
            </p:nvGrpSpPr>
            <p:grpSpPr>
              <a:xfrm>
                <a:off x="6938328" y="4548173"/>
                <a:ext cx="626379" cy="738798"/>
                <a:chOff x="6712949" y="4120408"/>
                <a:chExt cx="599563" cy="707170"/>
              </a:xfrm>
            </p:grpSpPr>
            <p:sp>
              <p:nvSpPr>
                <p:cNvPr id="25" name="四角形: 上の 2 つの角を丸める 24">
                  <a:extLst>
                    <a:ext uri="{FF2B5EF4-FFF2-40B4-BE49-F238E27FC236}">
                      <a16:creationId xmlns:a16="http://schemas.microsoft.com/office/drawing/2014/main" id="{53790BD3-71FA-4B24-91EA-6653D06F4366}"/>
                    </a:ext>
                  </a:extLst>
                </p:cNvPr>
                <p:cNvSpPr/>
                <p:nvPr/>
              </p:nvSpPr>
              <p:spPr bwMode="auto">
                <a:xfrm>
                  <a:off x="6976917" y="4120408"/>
                  <a:ext cx="56496" cy="1199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BE546311-48D6-4B17-8D0C-180487145695}"/>
                    </a:ext>
                  </a:extLst>
                </p:cNvPr>
                <p:cNvGrpSpPr/>
                <p:nvPr/>
              </p:nvGrpSpPr>
              <p:grpSpPr>
                <a:xfrm>
                  <a:off x="6712949" y="4199929"/>
                  <a:ext cx="599563" cy="627649"/>
                  <a:chOff x="1429388" y="3186357"/>
                  <a:chExt cx="901804" cy="944047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B5B12662-FF48-4CD2-AB21-60EEB8538D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29388" y="3186357"/>
                    <a:ext cx="901804" cy="944047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rgbClr val="FFC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1D6AF19B-39E1-45E7-AF8D-8A3406C3C6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8" cy="760228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rgbClr val="FFC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BC45FAA0-542C-481B-BD30-AC93F6B854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7125" y="3467411"/>
                    <a:ext cx="462146" cy="571732"/>
                  </a:xfrm>
                  <a:custGeom>
                    <a:avLst/>
                    <a:gdLst>
                      <a:gd name="connsiteX0" fmla="*/ 360157 w 720314"/>
                      <a:gd name="connsiteY0" fmla="*/ 0 h 899535"/>
                      <a:gd name="connsiteX1" fmla="*/ 720314 w 720314"/>
                      <a:gd name="connsiteY1" fmla="*/ 379521 h 899535"/>
                      <a:gd name="connsiteX2" fmla="*/ 712997 w 720314"/>
                      <a:gd name="connsiteY2" fmla="*/ 456008 h 899535"/>
                      <a:gd name="connsiteX3" fmla="*/ 699384 w 720314"/>
                      <a:gd name="connsiteY3" fmla="*/ 502219 h 899535"/>
                      <a:gd name="connsiteX4" fmla="*/ 700586 w 720314"/>
                      <a:gd name="connsiteY4" fmla="*/ 520014 h 899535"/>
                      <a:gd name="connsiteX5" fmla="*/ 573617 w 720314"/>
                      <a:gd name="connsiteY5" fmla="*/ 899535 h 899535"/>
                      <a:gd name="connsiteX6" fmla="*/ 483836 w 720314"/>
                      <a:gd name="connsiteY6" fmla="*/ 788376 h 899535"/>
                      <a:gd name="connsiteX7" fmla="*/ 470227 w 720314"/>
                      <a:gd name="connsiteY7" fmla="*/ 739070 h 899535"/>
                      <a:gd name="connsiteX8" fmla="*/ 432741 w 720314"/>
                      <a:gd name="connsiteY8" fmla="*/ 751332 h 899535"/>
                      <a:gd name="connsiteX9" fmla="*/ 360157 w 720314"/>
                      <a:gd name="connsiteY9" fmla="*/ 759042 h 899535"/>
                      <a:gd name="connsiteX10" fmla="*/ 287573 w 720314"/>
                      <a:gd name="connsiteY10" fmla="*/ 751332 h 899535"/>
                      <a:gd name="connsiteX11" fmla="*/ 246455 w 720314"/>
                      <a:gd name="connsiteY11" fmla="*/ 737882 h 899535"/>
                      <a:gd name="connsiteX12" fmla="*/ 232517 w 720314"/>
                      <a:gd name="connsiteY12" fmla="*/ 788376 h 899535"/>
                      <a:gd name="connsiteX13" fmla="*/ 142736 w 720314"/>
                      <a:gd name="connsiteY13" fmla="*/ 899535 h 899535"/>
                      <a:gd name="connsiteX14" fmla="*/ 15767 w 720314"/>
                      <a:gd name="connsiteY14" fmla="*/ 520014 h 899535"/>
                      <a:gd name="connsiteX15" fmla="*/ 17708 w 720314"/>
                      <a:gd name="connsiteY15" fmla="*/ 491281 h 899535"/>
                      <a:gd name="connsiteX16" fmla="*/ 7317 w 720314"/>
                      <a:gd name="connsiteY16" fmla="*/ 456008 h 899535"/>
                      <a:gd name="connsiteX17" fmla="*/ 0 w 720314"/>
                      <a:gd name="connsiteY17" fmla="*/ 379521 h 899535"/>
                      <a:gd name="connsiteX18" fmla="*/ 360157 w 720314"/>
                      <a:gd name="connsiteY18" fmla="*/ 0 h 899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20314" h="899535">
                        <a:moveTo>
                          <a:pt x="360157" y="0"/>
                        </a:moveTo>
                        <a:cubicBezTo>
                          <a:pt x="559066" y="0"/>
                          <a:pt x="720314" y="169917"/>
                          <a:pt x="720314" y="379521"/>
                        </a:cubicBezTo>
                        <a:cubicBezTo>
                          <a:pt x="720314" y="405722"/>
                          <a:pt x="717795" y="431302"/>
                          <a:pt x="712997" y="456008"/>
                        </a:cubicBezTo>
                        <a:lnTo>
                          <a:pt x="699384" y="502219"/>
                        </a:lnTo>
                        <a:lnTo>
                          <a:pt x="700586" y="520014"/>
                        </a:lnTo>
                        <a:cubicBezTo>
                          <a:pt x="700586" y="729618"/>
                          <a:pt x="643740" y="899535"/>
                          <a:pt x="573617" y="899535"/>
                        </a:cubicBezTo>
                        <a:cubicBezTo>
                          <a:pt x="538556" y="899535"/>
                          <a:pt x="506813" y="857056"/>
                          <a:pt x="483836" y="788376"/>
                        </a:cubicBezTo>
                        <a:lnTo>
                          <a:pt x="470227" y="739070"/>
                        </a:lnTo>
                        <a:lnTo>
                          <a:pt x="432741" y="751332"/>
                        </a:lnTo>
                        <a:cubicBezTo>
                          <a:pt x="409296" y="756387"/>
                          <a:pt x="385021" y="759042"/>
                          <a:pt x="360157" y="759042"/>
                        </a:cubicBezTo>
                        <a:cubicBezTo>
                          <a:pt x="335293" y="759042"/>
                          <a:pt x="311018" y="756387"/>
                          <a:pt x="287573" y="751332"/>
                        </a:cubicBezTo>
                        <a:lnTo>
                          <a:pt x="246455" y="737882"/>
                        </a:lnTo>
                        <a:lnTo>
                          <a:pt x="232517" y="788376"/>
                        </a:lnTo>
                        <a:cubicBezTo>
                          <a:pt x="209540" y="857056"/>
                          <a:pt x="177798" y="899535"/>
                          <a:pt x="142736" y="899535"/>
                        </a:cubicBezTo>
                        <a:cubicBezTo>
                          <a:pt x="72613" y="899535"/>
                          <a:pt x="15767" y="729618"/>
                          <a:pt x="15767" y="520014"/>
                        </a:cubicBezTo>
                        <a:lnTo>
                          <a:pt x="17708" y="491281"/>
                        </a:lnTo>
                        <a:lnTo>
                          <a:pt x="7317" y="456008"/>
                        </a:lnTo>
                        <a:cubicBezTo>
                          <a:pt x="2520" y="431302"/>
                          <a:pt x="0" y="405722"/>
                          <a:pt x="0" y="379521"/>
                        </a:cubicBezTo>
                        <a:cubicBezTo>
                          <a:pt x="0" y="169917"/>
                          <a:pt x="161248" y="0"/>
                          <a:pt x="360157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30" name="グループ化 29">
                    <a:extLst>
                      <a:ext uri="{FF2B5EF4-FFF2-40B4-BE49-F238E27FC236}">
                        <a16:creationId xmlns:a16="http://schemas.microsoft.com/office/drawing/2014/main" id="{BC769366-AAB9-4228-B82E-7DD4C843A200}"/>
                      </a:ext>
                    </a:extLst>
                  </p:cNvPr>
                  <p:cNvGrpSpPr/>
                  <p:nvPr/>
                </p:nvGrpSpPr>
                <p:grpSpPr>
                  <a:xfrm>
                    <a:off x="1574352" y="3371851"/>
                    <a:ext cx="587900" cy="513303"/>
                    <a:chOff x="2223610" y="941213"/>
                    <a:chExt cx="1682240" cy="1468790"/>
                  </a:xfrm>
                </p:grpSpPr>
                <p:grpSp>
                  <p:nvGrpSpPr>
                    <p:cNvPr id="33" name="グループ化 32">
                      <a:extLst>
                        <a:ext uri="{FF2B5EF4-FFF2-40B4-BE49-F238E27FC236}">
                          <a16:creationId xmlns:a16="http://schemas.microsoft.com/office/drawing/2014/main" id="{E04CEED8-4E22-4401-989A-29E3EBB6041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23610" y="941213"/>
                      <a:ext cx="1682240" cy="1468790"/>
                      <a:chOff x="2223610" y="941213"/>
                      <a:chExt cx="1682240" cy="1468790"/>
                    </a:xfrm>
                  </p:grpSpPr>
                  <p:sp>
                    <p:nvSpPr>
                      <p:cNvPr id="38" name="二等辺三角形 2">
                        <a:extLst>
                          <a:ext uri="{FF2B5EF4-FFF2-40B4-BE49-F238E27FC236}">
                            <a16:creationId xmlns:a16="http://schemas.microsoft.com/office/drawing/2014/main" id="{00970C33-7ED9-4AA4-99BD-9799948F8CA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223610" y="941213"/>
                        <a:ext cx="638300" cy="483570"/>
                      </a:xfrm>
                      <a:custGeom>
                        <a:avLst/>
                        <a:gdLst>
                          <a:gd name="connsiteX0" fmla="*/ 0 w 2160240"/>
                          <a:gd name="connsiteY0" fmla="*/ 1800847 h 1800847"/>
                          <a:gd name="connsiteX1" fmla="*/ 1080120 w 2160240"/>
                          <a:gd name="connsiteY1" fmla="*/ 0 h 1800847"/>
                          <a:gd name="connsiteX2" fmla="*/ 2160240 w 2160240"/>
                          <a:gd name="connsiteY2" fmla="*/ 1800847 h 1800847"/>
                          <a:gd name="connsiteX3" fmla="*/ 0 w 2160240"/>
                          <a:gd name="connsiteY3" fmla="*/ 1800847 h 1800847"/>
                          <a:gd name="connsiteX0" fmla="*/ 0 w 2160240"/>
                          <a:gd name="connsiteY0" fmla="*/ 1800868 h 1800868"/>
                          <a:gd name="connsiteX1" fmla="*/ 1080120 w 2160240"/>
                          <a:gd name="connsiteY1" fmla="*/ 21 h 1800868"/>
                          <a:gd name="connsiteX2" fmla="*/ 2160240 w 2160240"/>
                          <a:gd name="connsiteY2" fmla="*/ 1800868 h 1800868"/>
                          <a:gd name="connsiteX3" fmla="*/ 0 w 2160240"/>
                          <a:gd name="connsiteY3" fmla="*/ 1800868 h 18008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160240" h="1800868">
                            <a:moveTo>
                              <a:pt x="0" y="1800868"/>
                            </a:moveTo>
                            <a:cubicBezTo>
                              <a:pt x="360040" y="1200586"/>
                              <a:pt x="590540" y="-5901"/>
                              <a:pt x="1080120" y="21"/>
                            </a:cubicBezTo>
                            <a:cubicBezTo>
                              <a:pt x="1569700" y="5943"/>
                              <a:pt x="1800200" y="1200586"/>
                              <a:pt x="2160240" y="1800868"/>
                            </a:cubicBezTo>
                            <a:lnTo>
                              <a:pt x="0" y="1800868"/>
                            </a:lnTo>
                            <a:close/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39" name="二等辺三角形 2">
                        <a:extLst>
                          <a:ext uri="{FF2B5EF4-FFF2-40B4-BE49-F238E27FC236}">
                            <a16:creationId xmlns:a16="http://schemas.microsoft.com/office/drawing/2014/main" id="{438E5E20-38F5-482B-AE6B-29031DD87FE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 flipH="1">
                        <a:off x="3267548" y="941214"/>
                        <a:ext cx="638302" cy="483568"/>
                      </a:xfrm>
                      <a:custGeom>
                        <a:avLst/>
                        <a:gdLst>
                          <a:gd name="connsiteX0" fmla="*/ 0 w 2160240"/>
                          <a:gd name="connsiteY0" fmla="*/ 1800847 h 1800847"/>
                          <a:gd name="connsiteX1" fmla="*/ 1080120 w 2160240"/>
                          <a:gd name="connsiteY1" fmla="*/ 0 h 1800847"/>
                          <a:gd name="connsiteX2" fmla="*/ 2160240 w 2160240"/>
                          <a:gd name="connsiteY2" fmla="*/ 1800847 h 1800847"/>
                          <a:gd name="connsiteX3" fmla="*/ 0 w 2160240"/>
                          <a:gd name="connsiteY3" fmla="*/ 1800847 h 1800847"/>
                          <a:gd name="connsiteX0" fmla="*/ 0 w 2160240"/>
                          <a:gd name="connsiteY0" fmla="*/ 1800868 h 1800868"/>
                          <a:gd name="connsiteX1" fmla="*/ 1080120 w 2160240"/>
                          <a:gd name="connsiteY1" fmla="*/ 21 h 1800868"/>
                          <a:gd name="connsiteX2" fmla="*/ 2160240 w 2160240"/>
                          <a:gd name="connsiteY2" fmla="*/ 1800868 h 1800868"/>
                          <a:gd name="connsiteX3" fmla="*/ 0 w 2160240"/>
                          <a:gd name="connsiteY3" fmla="*/ 1800868 h 18008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160240" h="1800868">
                            <a:moveTo>
                              <a:pt x="0" y="1800868"/>
                            </a:moveTo>
                            <a:cubicBezTo>
                              <a:pt x="360040" y="1200586"/>
                              <a:pt x="590540" y="-5901"/>
                              <a:pt x="1080120" y="21"/>
                            </a:cubicBezTo>
                            <a:cubicBezTo>
                              <a:pt x="1569700" y="5943"/>
                              <a:pt x="1800200" y="1200586"/>
                              <a:pt x="2160240" y="1800868"/>
                            </a:cubicBezTo>
                            <a:lnTo>
                              <a:pt x="0" y="1800868"/>
                            </a:lnTo>
                            <a:close/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40" name="楕円 39">
                        <a:extLst>
                          <a:ext uri="{FF2B5EF4-FFF2-40B4-BE49-F238E27FC236}">
                            <a16:creationId xmlns:a16="http://schemas.microsoft.com/office/drawing/2014/main" id="{7D3E6816-6B14-4DF7-95FD-347AC9C6A87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319838" y="1104858"/>
                        <a:ext cx="1485165" cy="1305145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41" name="フリーフォーム: 図形 40">
                        <a:extLst>
                          <a:ext uri="{FF2B5EF4-FFF2-40B4-BE49-F238E27FC236}">
                            <a16:creationId xmlns:a16="http://schemas.microsoft.com/office/drawing/2014/main" id="{822686E7-EC64-4534-85E9-A2C4772EB17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587889" y="1864681"/>
                        <a:ext cx="949062" cy="438152"/>
                      </a:xfrm>
                      <a:custGeom>
                        <a:avLst/>
                        <a:gdLst>
                          <a:gd name="connsiteX0" fmla="*/ 541820 w 1759915"/>
                          <a:gd name="connsiteY0" fmla="*/ 0 h 650518"/>
                          <a:gd name="connsiteX1" fmla="*/ 844757 w 1759915"/>
                          <a:gd name="connsiteY1" fmla="*/ 55549 h 650518"/>
                          <a:gd name="connsiteX2" fmla="*/ 879958 w 1759915"/>
                          <a:gd name="connsiteY2" fmla="*/ 72984 h 650518"/>
                          <a:gd name="connsiteX3" fmla="*/ 915158 w 1759915"/>
                          <a:gd name="connsiteY3" fmla="*/ 55549 h 650518"/>
                          <a:gd name="connsiteX4" fmla="*/ 1218095 w 1759915"/>
                          <a:gd name="connsiteY4" fmla="*/ 0 h 650518"/>
                          <a:gd name="connsiteX5" fmla="*/ 1759915 w 1759915"/>
                          <a:gd name="connsiteY5" fmla="*/ 325259 h 650518"/>
                          <a:gd name="connsiteX6" fmla="*/ 1218095 w 1759915"/>
                          <a:gd name="connsiteY6" fmla="*/ 650518 h 650518"/>
                          <a:gd name="connsiteX7" fmla="*/ 915158 w 1759915"/>
                          <a:gd name="connsiteY7" fmla="*/ 594969 h 650518"/>
                          <a:gd name="connsiteX8" fmla="*/ 879958 w 1759915"/>
                          <a:gd name="connsiteY8" fmla="*/ 577534 h 650518"/>
                          <a:gd name="connsiteX9" fmla="*/ 844757 w 1759915"/>
                          <a:gd name="connsiteY9" fmla="*/ 594969 h 650518"/>
                          <a:gd name="connsiteX10" fmla="*/ 541820 w 1759915"/>
                          <a:gd name="connsiteY10" fmla="*/ 650518 h 650518"/>
                          <a:gd name="connsiteX11" fmla="*/ 0 w 1759915"/>
                          <a:gd name="connsiteY11" fmla="*/ 325259 h 650518"/>
                          <a:gd name="connsiteX12" fmla="*/ 541820 w 1759915"/>
                          <a:gd name="connsiteY12" fmla="*/ 0 h 6505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759915" h="650518">
                            <a:moveTo>
                              <a:pt x="541820" y="0"/>
                            </a:moveTo>
                            <a:cubicBezTo>
                              <a:pt x="654035" y="0"/>
                              <a:pt x="758282" y="20478"/>
                              <a:pt x="844757" y="55549"/>
                            </a:cubicBezTo>
                            <a:lnTo>
                              <a:pt x="879958" y="72984"/>
                            </a:lnTo>
                            <a:lnTo>
                              <a:pt x="915158" y="55549"/>
                            </a:lnTo>
                            <a:cubicBezTo>
                              <a:pt x="1001633" y="20478"/>
                              <a:pt x="1105880" y="0"/>
                              <a:pt x="1218095" y="0"/>
                            </a:cubicBezTo>
                            <a:cubicBezTo>
                              <a:pt x="1517334" y="0"/>
                              <a:pt x="1759915" y="145623"/>
                              <a:pt x="1759915" y="325259"/>
                            </a:cubicBezTo>
                            <a:cubicBezTo>
                              <a:pt x="1759915" y="504895"/>
                              <a:pt x="1517334" y="650518"/>
                              <a:pt x="1218095" y="650518"/>
                            </a:cubicBezTo>
                            <a:cubicBezTo>
                              <a:pt x="1105880" y="650518"/>
                              <a:pt x="1001633" y="630040"/>
                              <a:pt x="915158" y="594969"/>
                            </a:cubicBezTo>
                            <a:lnTo>
                              <a:pt x="879958" y="577534"/>
                            </a:lnTo>
                            <a:lnTo>
                              <a:pt x="844757" y="594969"/>
                            </a:lnTo>
                            <a:cubicBezTo>
                              <a:pt x="758282" y="630040"/>
                              <a:pt x="654035" y="650518"/>
                              <a:pt x="541820" y="650518"/>
                            </a:cubicBezTo>
                            <a:cubicBezTo>
                              <a:pt x="242581" y="650518"/>
                              <a:pt x="0" y="504895"/>
                              <a:pt x="0" y="325259"/>
                            </a:cubicBezTo>
                            <a:cubicBezTo>
                              <a:pt x="0" y="145623"/>
                              <a:pt x="242581" y="0"/>
                              <a:pt x="54182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2" name="楕円 41">
                        <a:extLst>
                          <a:ext uri="{FF2B5EF4-FFF2-40B4-BE49-F238E27FC236}">
                            <a16:creationId xmlns:a16="http://schemas.microsoft.com/office/drawing/2014/main" id="{B6B9AEAF-E54B-4B27-AB17-D7FF2553873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05390" y="1746250"/>
                        <a:ext cx="314060" cy="223342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43" name="楕円 42">
                        <a:extLst>
                          <a:ext uri="{FF2B5EF4-FFF2-40B4-BE49-F238E27FC236}">
                            <a16:creationId xmlns:a16="http://schemas.microsoft.com/office/drawing/2014/main" id="{751BD5C9-57DA-49D9-94B7-10EEF4080FA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000640" y="1772492"/>
                        <a:ext cx="123560" cy="5608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4" name="楕円 33">
                      <a:extLst>
                        <a:ext uri="{FF2B5EF4-FFF2-40B4-BE49-F238E27FC236}">
                          <a16:creationId xmlns:a16="http://schemas.microsoft.com/office/drawing/2014/main" id="{7429235D-9B46-43A0-9156-507553FB47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76134" y="1455156"/>
                      <a:ext cx="205166" cy="27830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5" name="楕円 34">
                      <a:extLst>
                        <a:ext uri="{FF2B5EF4-FFF2-40B4-BE49-F238E27FC236}">
                          <a16:creationId xmlns:a16="http://schemas.microsoft.com/office/drawing/2014/main" id="{674C5FF4-7AC4-4E28-8BEE-AF17CDE6F3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44586" y="1455156"/>
                      <a:ext cx="205166" cy="27830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156861AD-F065-4282-AC39-A4459D5DAC3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353253" y="1916244"/>
                      <a:ext cx="222246" cy="314059"/>
                    </a:xfrm>
                    <a:custGeom>
                      <a:avLst/>
                      <a:gdLst>
                        <a:gd name="connsiteX0" fmla="*/ 164681 w 241241"/>
                        <a:gd name="connsiteY0" fmla="*/ 256080 h 374136"/>
                        <a:gd name="connsiteX1" fmla="*/ 170877 w 241241"/>
                        <a:gd name="connsiteY1" fmla="*/ 183979 h 374136"/>
                        <a:gd name="connsiteX2" fmla="*/ 241241 w 241241"/>
                        <a:gd name="connsiteY2" fmla="*/ 6163 h 374136"/>
                        <a:gd name="connsiteX3" fmla="*/ 210515 w 241241"/>
                        <a:gd name="connsiteY3" fmla="*/ 189378 h 374136"/>
                        <a:gd name="connsiteX4" fmla="*/ 191115 w 241241"/>
                        <a:gd name="connsiteY4" fmla="*/ 374136 h 374136"/>
                        <a:gd name="connsiteX5" fmla="*/ 164681 w 241241"/>
                        <a:gd name="connsiteY5" fmla="*/ 256080 h 374136"/>
                        <a:gd name="connsiteX6" fmla="*/ 89705 w 241241"/>
                        <a:gd name="connsiteY6" fmla="*/ 187064 h 374136"/>
                        <a:gd name="connsiteX7" fmla="*/ 135424 w 241241"/>
                        <a:gd name="connsiteY7" fmla="*/ 1378 h 374136"/>
                        <a:gd name="connsiteX8" fmla="*/ 129709 w 241241"/>
                        <a:gd name="connsiteY8" fmla="*/ 187064 h 374136"/>
                        <a:gd name="connsiteX9" fmla="*/ 135424 w 241241"/>
                        <a:gd name="connsiteY9" fmla="*/ 372750 h 374136"/>
                        <a:gd name="connsiteX10" fmla="*/ 89705 w 241241"/>
                        <a:gd name="connsiteY10" fmla="*/ 187064 h 374136"/>
                        <a:gd name="connsiteX11" fmla="*/ 2 w 241241"/>
                        <a:gd name="connsiteY11" fmla="*/ 117242 h 374136"/>
                        <a:gd name="connsiteX12" fmla="*/ 29842 w 241241"/>
                        <a:gd name="connsiteY12" fmla="*/ 0 h 374136"/>
                        <a:gd name="connsiteX13" fmla="*/ 43886 w 241241"/>
                        <a:gd name="connsiteY13" fmla="*/ 185243 h 374136"/>
                        <a:gd name="connsiteX14" fmla="*/ 69295 w 241241"/>
                        <a:gd name="connsiteY14" fmla="*/ 369271 h 374136"/>
                        <a:gd name="connsiteX15" fmla="*/ 4108 w 241241"/>
                        <a:gd name="connsiteY15" fmla="*/ 189493 h 374136"/>
                        <a:gd name="connsiteX16" fmla="*/ 2 w 241241"/>
                        <a:gd name="connsiteY16" fmla="*/ 117242 h 3741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41241" h="374136">
                          <a:moveTo>
                            <a:pt x="164681" y="256080"/>
                          </a:moveTo>
                          <a:cubicBezTo>
                            <a:pt x="165388" y="233756"/>
                            <a:pt x="167417" y="209382"/>
                            <a:pt x="170877" y="183979"/>
                          </a:cubicBezTo>
                          <a:cubicBezTo>
                            <a:pt x="184719" y="82365"/>
                            <a:pt x="216222" y="2755"/>
                            <a:pt x="241241" y="6163"/>
                          </a:cubicBezTo>
                          <a:cubicBezTo>
                            <a:pt x="229288" y="65787"/>
                            <a:pt x="218967" y="127332"/>
                            <a:pt x="210515" y="189378"/>
                          </a:cubicBezTo>
                          <a:cubicBezTo>
                            <a:pt x="202063" y="251424"/>
                            <a:pt x="195546" y="313488"/>
                            <a:pt x="191115" y="374136"/>
                          </a:cubicBezTo>
                          <a:cubicBezTo>
                            <a:pt x="172351" y="371580"/>
                            <a:pt x="162563" y="323052"/>
                            <a:pt x="164681" y="256080"/>
                          </a:cubicBezTo>
                          <a:close/>
                          <a:moveTo>
                            <a:pt x="89705" y="187064"/>
                          </a:moveTo>
                          <a:cubicBezTo>
                            <a:pt x="89705" y="84512"/>
                            <a:pt x="110174" y="1378"/>
                            <a:pt x="135424" y="1378"/>
                          </a:cubicBezTo>
                          <a:cubicBezTo>
                            <a:pt x="131629" y="62070"/>
                            <a:pt x="129709" y="124445"/>
                            <a:pt x="129709" y="187064"/>
                          </a:cubicBezTo>
                          <a:cubicBezTo>
                            <a:pt x="129709" y="249683"/>
                            <a:pt x="131629" y="312058"/>
                            <a:pt x="135424" y="372750"/>
                          </a:cubicBezTo>
                          <a:cubicBezTo>
                            <a:pt x="110174" y="372750"/>
                            <a:pt x="89705" y="289616"/>
                            <a:pt x="89705" y="187064"/>
                          </a:cubicBezTo>
                          <a:close/>
                          <a:moveTo>
                            <a:pt x="2" y="117242"/>
                          </a:moveTo>
                          <a:cubicBezTo>
                            <a:pt x="-177" y="50237"/>
                            <a:pt x="11012" y="2012"/>
                            <a:pt x="29842" y="0"/>
                          </a:cubicBezTo>
                          <a:cubicBezTo>
                            <a:pt x="32516" y="60752"/>
                            <a:pt x="37234" y="122978"/>
                            <a:pt x="43886" y="185243"/>
                          </a:cubicBezTo>
                          <a:cubicBezTo>
                            <a:pt x="50538" y="247507"/>
                            <a:pt x="59074" y="309325"/>
                            <a:pt x="69295" y="369271"/>
                          </a:cubicBezTo>
                          <a:cubicBezTo>
                            <a:pt x="44188" y="371953"/>
                            <a:pt x="15003" y="291464"/>
                            <a:pt x="4108" y="189493"/>
                          </a:cubicBezTo>
                          <a:cubicBezTo>
                            <a:pt x="1385" y="164000"/>
                            <a:pt x="62" y="139578"/>
                            <a:pt x="2" y="11724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F2C7C49F-8FF9-425F-BFB3-9631424EF84C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2545598" y="1916244"/>
                      <a:ext cx="222246" cy="314059"/>
                    </a:xfrm>
                    <a:custGeom>
                      <a:avLst/>
                      <a:gdLst>
                        <a:gd name="connsiteX0" fmla="*/ 164681 w 241241"/>
                        <a:gd name="connsiteY0" fmla="*/ 256080 h 374136"/>
                        <a:gd name="connsiteX1" fmla="*/ 170877 w 241241"/>
                        <a:gd name="connsiteY1" fmla="*/ 183979 h 374136"/>
                        <a:gd name="connsiteX2" fmla="*/ 241241 w 241241"/>
                        <a:gd name="connsiteY2" fmla="*/ 6163 h 374136"/>
                        <a:gd name="connsiteX3" fmla="*/ 210515 w 241241"/>
                        <a:gd name="connsiteY3" fmla="*/ 189378 h 374136"/>
                        <a:gd name="connsiteX4" fmla="*/ 191115 w 241241"/>
                        <a:gd name="connsiteY4" fmla="*/ 374136 h 374136"/>
                        <a:gd name="connsiteX5" fmla="*/ 164681 w 241241"/>
                        <a:gd name="connsiteY5" fmla="*/ 256080 h 374136"/>
                        <a:gd name="connsiteX6" fmla="*/ 89705 w 241241"/>
                        <a:gd name="connsiteY6" fmla="*/ 187064 h 374136"/>
                        <a:gd name="connsiteX7" fmla="*/ 135424 w 241241"/>
                        <a:gd name="connsiteY7" fmla="*/ 1378 h 374136"/>
                        <a:gd name="connsiteX8" fmla="*/ 129709 w 241241"/>
                        <a:gd name="connsiteY8" fmla="*/ 187064 h 374136"/>
                        <a:gd name="connsiteX9" fmla="*/ 135424 w 241241"/>
                        <a:gd name="connsiteY9" fmla="*/ 372750 h 374136"/>
                        <a:gd name="connsiteX10" fmla="*/ 89705 w 241241"/>
                        <a:gd name="connsiteY10" fmla="*/ 187064 h 374136"/>
                        <a:gd name="connsiteX11" fmla="*/ 2 w 241241"/>
                        <a:gd name="connsiteY11" fmla="*/ 117242 h 374136"/>
                        <a:gd name="connsiteX12" fmla="*/ 29842 w 241241"/>
                        <a:gd name="connsiteY12" fmla="*/ 0 h 374136"/>
                        <a:gd name="connsiteX13" fmla="*/ 43886 w 241241"/>
                        <a:gd name="connsiteY13" fmla="*/ 185243 h 374136"/>
                        <a:gd name="connsiteX14" fmla="*/ 69295 w 241241"/>
                        <a:gd name="connsiteY14" fmla="*/ 369271 h 374136"/>
                        <a:gd name="connsiteX15" fmla="*/ 4108 w 241241"/>
                        <a:gd name="connsiteY15" fmla="*/ 189493 h 374136"/>
                        <a:gd name="connsiteX16" fmla="*/ 2 w 241241"/>
                        <a:gd name="connsiteY16" fmla="*/ 117242 h 3741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41241" h="374136">
                          <a:moveTo>
                            <a:pt x="164681" y="256080"/>
                          </a:moveTo>
                          <a:cubicBezTo>
                            <a:pt x="165388" y="233756"/>
                            <a:pt x="167417" y="209382"/>
                            <a:pt x="170877" y="183979"/>
                          </a:cubicBezTo>
                          <a:cubicBezTo>
                            <a:pt x="184719" y="82365"/>
                            <a:pt x="216222" y="2755"/>
                            <a:pt x="241241" y="6163"/>
                          </a:cubicBezTo>
                          <a:cubicBezTo>
                            <a:pt x="229288" y="65787"/>
                            <a:pt x="218967" y="127332"/>
                            <a:pt x="210515" y="189378"/>
                          </a:cubicBezTo>
                          <a:cubicBezTo>
                            <a:pt x="202063" y="251424"/>
                            <a:pt x="195546" y="313488"/>
                            <a:pt x="191115" y="374136"/>
                          </a:cubicBezTo>
                          <a:cubicBezTo>
                            <a:pt x="172351" y="371580"/>
                            <a:pt x="162563" y="323052"/>
                            <a:pt x="164681" y="256080"/>
                          </a:cubicBezTo>
                          <a:close/>
                          <a:moveTo>
                            <a:pt x="89705" y="187064"/>
                          </a:moveTo>
                          <a:cubicBezTo>
                            <a:pt x="89705" y="84512"/>
                            <a:pt x="110174" y="1378"/>
                            <a:pt x="135424" y="1378"/>
                          </a:cubicBezTo>
                          <a:cubicBezTo>
                            <a:pt x="131629" y="62070"/>
                            <a:pt x="129709" y="124445"/>
                            <a:pt x="129709" y="187064"/>
                          </a:cubicBezTo>
                          <a:cubicBezTo>
                            <a:pt x="129709" y="249683"/>
                            <a:pt x="131629" y="312058"/>
                            <a:pt x="135424" y="372750"/>
                          </a:cubicBezTo>
                          <a:cubicBezTo>
                            <a:pt x="110174" y="372750"/>
                            <a:pt x="89705" y="289616"/>
                            <a:pt x="89705" y="187064"/>
                          </a:cubicBezTo>
                          <a:close/>
                          <a:moveTo>
                            <a:pt x="2" y="117242"/>
                          </a:moveTo>
                          <a:cubicBezTo>
                            <a:pt x="-177" y="50237"/>
                            <a:pt x="11012" y="2012"/>
                            <a:pt x="29842" y="0"/>
                          </a:cubicBezTo>
                          <a:cubicBezTo>
                            <a:pt x="32516" y="60752"/>
                            <a:pt x="37234" y="122978"/>
                            <a:pt x="43886" y="185243"/>
                          </a:cubicBezTo>
                          <a:cubicBezTo>
                            <a:pt x="50538" y="247507"/>
                            <a:pt x="59074" y="309325"/>
                            <a:pt x="69295" y="369271"/>
                          </a:cubicBezTo>
                          <a:cubicBezTo>
                            <a:pt x="44188" y="371953"/>
                            <a:pt x="15003" y="291464"/>
                            <a:pt x="4108" y="189493"/>
                          </a:cubicBezTo>
                          <a:cubicBezTo>
                            <a:pt x="1385" y="164000"/>
                            <a:pt x="62" y="139578"/>
                            <a:pt x="2" y="11724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AE845427-A3D3-4584-A7C3-2E094FB53C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8" cy="760228"/>
                  </a:xfrm>
                  <a:custGeom>
                    <a:avLst/>
                    <a:gdLst>
                      <a:gd name="connsiteX0" fmla="*/ 33153 w 815638"/>
                      <a:gd name="connsiteY0" fmla="*/ 226111 h 760228"/>
                      <a:gd name="connsiteX1" fmla="*/ 33153 w 815638"/>
                      <a:gd name="connsiteY1" fmla="*/ 760228 h 760228"/>
                      <a:gd name="connsiteX2" fmla="*/ 24092 w 815638"/>
                      <a:gd name="connsiteY2" fmla="*/ 760228 h 760228"/>
                      <a:gd name="connsiteX3" fmla="*/ 0 w 815638"/>
                      <a:gd name="connsiteY3" fmla="*/ 736136 h 760228"/>
                      <a:gd name="connsiteX4" fmla="*/ 0 w 815638"/>
                      <a:gd name="connsiteY4" fmla="*/ 380114 h 760228"/>
                      <a:gd name="connsiteX5" fmla="*/ 29871 w 815638"/>
                      <a:gd name="connsiteY5" fmla="*/ 232157 h 760228"/>
                      <a:gd name="connsiteX6" fmla="*/ 781512 w 815638"/>
                      <a:gd name="connsiteY6" fmla="*/ 224318 h 760228"/>
                      <a:gd name="connsiteX7" fmla="*/ 785767 w 815638"/>
                      <a:gd name="connsiteY7" fmla="*/ 232157 h 760228"/>
                      <a:gd name="connsiteX8" fmla="*/ 815638 w 815638"/>
                      <a:gd name="connsiteY8" fmla="*/ 380114 h 760228"/>
                      <a:gd name="connsiteX9" fmla="*/ 815638 w 815638"/>
                      <a:gd name="connsiteY9" fmla="*/ 736136 h 760228"/>
                      <a:gd name="connsiteX10" fmla="*/ 791546 w 815638"/>
                      <a:gd name="connsiteY10" fmla="*/ 760228 h 760228"/>
                      <a:gd name="connsiteX11" fmla="*/ 781512 w 815638"/>
                      <a:gd name="connsiteY11" fmla="*/ 760228 h 760228"/>
                      <a:gd name="connsiteX12" fmla="*/ 130713 w 815638"/>
                      <a:gd name="connsiteY12" fmla="*/ 95343 h 760228"/>
                      <a:gd name="connsiteX13" fmla="*/ 130713 w 815638"/>
                      <a:gd name="connsiteY13" fmla="*/ 760228 h 760228"/>
                      <a:gd name="connsiteX14" fmla="*/ 98591 w 815638"/>
                      <a:gd name="connsiteY14" fmla="*/ 760228 h 760228"/>
                      <a:gd name="connsiteX15" fmla="*/ 98591 w 815638"/>
                      <a:gd name="connsiteY15" fmla="*/ 126776 h 760228"/>
                      <a:gd name="connsiteX16" fmla="*/ 111333 w 815638"/>
                      <a:gd name="connsiteY16" fmla="*/ 111333 h 760228"/>
                      <a:gd name="connsiteX17" fmla="*/ 683951 w 815638"/>
                      <a:gd name="connsiteY17" fmla="*/ 94539 h 760228"/>
                      <a:gd name="connsiteX18" fmla="*/ 704305 w 815638"/>
                      <a:gd name="connsiteY18" fmla="*/ 111333 h 760228"/>
                      <a:gd name="connsiteX19" fmla="*/ 716074 w 815638"/>
                      <a:gd name="connsiteY19" fmla="*/ 125597 h 760228"/>
                      <a:gd name="connsiteX20" fmla="*/ 716074 w 815638"/>
                      <a:gd name="connsiteY20" fmla="*/ 760228 h 760228"/>
                      <a:gd name="connsiteX21" fmla="*/ 683951 w 815638"/>
                      <a:gd name="connsiteY21" fmla="*/ 760228 h 760228"/>
                      <a:gd name="connsiteX22" fmla="*/ 228273 w 815638"/>
                      <a:gd name="connsiteY22" fmla="*/ 31979 h 760228"/>
                      <a:gd name="connsiteX23" fmla="*/ 228273 w 815638"/>
                      <a:gd name="connsiteY23" fmla="*/ 760228 h 760228"/>
                      <a:gd name="connsiteX24" fmla="*/ 196151 w 815638"/>
                      <a:gd name="connsiteY24" fmla="*/ 760228 h 760228"/>
                      <a:gd name="connsiteX25" fmla="*/ 196151 w 815638"/>
                      <a:gd name="connsiteY25" fmla="*/ 49415 h 760228"/>
                      <a:gd name="connsiteX26" fmla="*/ 586391 w 815638"/>
                      <a:gd name="connsiteY26" fmla="*/ 31451 h 760228"/>
                      <a:gd name="connsiteX27" fmla="*/ 618513 w 815638"/>
                      <a:gd name="connsiteY27" fmla="*/ 48886 h 760228"/>
                      <a:gd name="connsiteX28" fmla="*/ 618513 w 815638"/>
                      <a:gd name="connsiteY28" fmla="*/ 760228 h 760228"/>
                      <a:gd name="connsiteX29" fmla="*/ 586391 w 815638"/>
                      <a:gd name="connsiteY29" fmla="*/ 760228 h 760228"/>
                      <a:gd name="connsiteX30" fmla="*/ 325833 w 815638"/>
                      <a:gd name="connsiteY30" fmla="*/ 5472 h 760228"/>
                      <a:gd name="connsiteX31" fmla="*/ 325833 w 815638"/>
                      <a:gd name="connsiteY31" fmla="*/ 760228 h 760228"/>
                      <a:gd name="connsiteX32" fmla="*/ 293711 w 815638"/>
                      <a:gd name="connsiteY32" fmla="*/ 760228 h 760228"/>
                      <a:gd name="connsiteX33" fmla="*/ 293711 w 815638"/>
                      <a:gd name="connsiteY33" fmla="*/ 10764 h 760228"/>
                      <a:gd name="connsiteX34" fmla="*/ 303508 w 815638"/>
                      <a:gd name="connsiteY34" fmla="*/ 7723 h 760228"/>
                      <a:gd name="connsiteX35" fmla="*/ 488831 w 815638"/>
                      <a:gd name="connsiteY35" fmla="*/ 5374 h 760228"/>
                      <a:gd name="connsiteX36" fmla="*/ 512130 w 815638"/>
                      <a:gd name="connsiteY36" fmla="*/ 7723 h 760228"/>
                      <a:gd name="connsiteX37" fmla="*/ 520953 w 815638"/>
                      <a:gd name="connsiteY37" fmla="*/ 10462 h 760228"/>
                      <a:gd name="connsiteX38" fmla="*/ 520953 w 815638"/>
                      <a:gd name="connsiteY38" fmla="*/ 760228 h 760228"/>
                      <a:gd name="connsiteX39" fmla="*/ 488831 w 815638"/>
                      <a:gd name="connsiteY39" fmla="*/ 760228 h 760228"/>
                      <a:gd name="connsiteX40" fmla="*/ 391271 w 815638"/>
                      <a:gd name="connsiteY40" fmla="*/ 0 h 760228"/>
                      <a:gd name="connsiteX41" fmla="*/ 423393 w 815638"/>
                      <a:gd name="connsiteY41" fmla="*/ 0 h 760228"/>
                      <a:gd name="connsiteX42" fmla="*/ 423393 w 815638"/>
                      <a:gd name="connsiteY42" fmla="*/ 760228 h 760228"/>
                      <a:gd name="connsiteX43" fmla="*/ 391271 w 815638"/>
                      <a:gd name="connsiteY43" fmla="*/ 760228 h 760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815638" h="760228">
                        <a:moveTo>
                          <a:pt x="33153" y="226111"/>
                        </a:moveTo>
                        <a:lnTo>
                          <a:pt x="33153" y="760228"/>
                        </a:lnTo>
                        <a:lnTo>
                          <a:pt x="24092" y="760228"/>
                        </a:lnTo>
                        <a:cubicBezTo>
                          <a:pt x="10786" y="760228"/>
                          <a:pt x="0" y="749442"/>
                          <a:pt x="0" y="736136"/>
                        </a:cubicBezTo>
                        <a:lnTo>
                          <a:pt x="0" y="380114"/>
                        </a:lnTo>
                        <a:cubicBezTo>
                          <a:pt x="0" y="327632"/>
                          <a:pt x="10637" y="277633"/>
                          <a:pt x="29871" y="232157"/>
                        </a:cubicBezTo>
                        <a:close/>
                        <a:moveTo>
                          <a:pt x="781512" y="224318"/>
                        </a:moveTo>
                        <a:lnTo>
                          <a:pt x="785767" y="232157"/>
                        </a:lnTo>
                        <a:cubicBezTo>
                          <a:pt x="805002" y="277633"/>
                          <a:pt x="815638" y="327632"/>
                          <a:pt x="815638" y="380114"/>
                        </a:cubicBezTo>
                        <a:lnTo>
                          <a:pt x="815638" y="736136"/>
                        </a:lnTo>
                        <a:cubicBezTo>
                          <a:pt x="815638" y="749442"/>
                          <a:pt x="804852" y="760228"/>
                          <a:pt x="791546" y="760228"/>
                        </a:cubicBezTo>
                        <a:lnTo>
                          <a:pt x="781512" y="760228"/>
                        </a:lnTo>
                        <a:close/>
                        <a:moveTo>
                          <a:pt x="130713" y="95343"/>
                        </a:moveTo>
                        <a:lnTo>
                          <a:pt x="130713" y="760228"/>
                        </a:lnTo>
                        <a:lnTo>
                          <a:pt x="98591" y="760228"/>
                        </a:lnTo>
                        <a:lnTo>
                          <a:pt x="98591" y="126776"/>
                        </a:lnTo>
                        <a:lnTo>
                          <a:pt x="111333" y="111333"/>
                        </a:lnTo>
                        <a:close/>
                        <a:moveTo>
                          <a:pt x="683951" y="94539"/>
                        </a:moveTo>
                        <a:lnTo>
                          <a:pt x="704305" y="111333"/>
                        </a:lnTo>
                        <a:lnTo>
                          <a:pt x="716074" y="125597"/>
                        </a:lnTo>
                        <a:lnTo>
                          <a:pt x="716074" y="760228"/>
                        </a:lnTo>
                        <a:lnTo>
                          <a:pt x="683951" y="760228"/>
                        </a:lnTo>
                        <a:close/>
                        <a:moveTo>
                          <a:pt x="228273" y="31979"/>
                        </a:moveTo>
                        <a:lnTo>
                          <a:pt x="228273" y="760228"/>
                        </a:lnTo>
                        <a:lnTo>
                          <a:pt x="196151" y="760228"/>
                        </a:lnTo>
                        <a:lnTo>
                          <a:pt x="196151" y="49415"/>
                        </a:lnTo>
                        <a:close/>
                        <a:moveTo>
                          <a:pt x="586391" y="31451"/>
                        </a:moveTo>
                        <a:lnTo>
                          <a:pt x="618513" y="48886"/>
                        </a:lnTo>
                        <a:lnTo>
                          <a:pt x="618513" y="760228"/>
                        </a:lnTo>
                        <a:lnTo>
                          <a:pt x="586391" y="760228"/>
                        </a:lnTo>
                        <a:close/>
                        <a:moveTo>
                          <a:pt x="325833" y="5472"/>
                        </a:moveTo>
                        <a:lnTo>
                          <a:pt x="325833" y="760228"/>
                        </a:lnTo>
                        <a:lnTo>
                          <a:pt x="293711" y="760228"/>
                        </a:lnTo>
                        <a:lnTo>
                          <a:pt x="293711" y="10764"/>
                        </a:lnTo>
                        <a:lnTo>
                          <a:pt x="303508" y="7723"/>
                        </a:lnTo>
                        <a:close/>
                        <a:moveTo>
                          <a:pt x="488831" y="5374"/>
                        </a:moveTo>
                        <a:lnTo>
                          <a:pt x="512130" y="7723"/>
                        </a:lnTo>
                        <a:lnTo>
                          <a:pt x="520953" y="10462"/>
                        </a:lnTo>
                        <a:lnTo>
                          <a:pt x="520953" y="760228"/>
                        </a:lnTo>
                        <a:lnTo>
                          <a:pt x="488831" y="760228"/>
                        </a:lnTo>
                        <a:close/>
                        <a:moveTo>
                          <a:pt x="391271" y="0"/>
                        </a:moveTo>
                        <a:lnTo>
                          <a:pt x="423393" y="0"/>
                        </a:lnTo>
                        <a:lnTo>
                          <a:pt x="423393" y="760228"/>
                        </a:lnTo>
                        <a:lnTo>
                          <a:pt x="391271" y="760228"/>
                        </a:lnTo>
                        <a:close/>
                      </a:path>
                    </a:pathLst>
                  </a:custGeom>
                  <a:solidFill>
                    <a:srgbClr val="FFFFCC">
                      <a:alpha val="80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四角形: 上の 2 つの角を丸める 31">
                    <a:extLst>
                      <a:ext uri="{FF2B5EF4-FFF2-40B4-BE49-F238E27FC236}">
                        <a16:creationId xmlns:a16="http://schemas.microsoft.com/office/drawing/2014/main" id="{70967A11-7D8C-40AB-A6BD-EE44EA7EAA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7" cy="760228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no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D57DABD-C2E9-4FF4-9714-78354D251244}"/>
                </a:ext>
              </a:extLst>
            </p:cNvPr>
            <p:cNvSpPr/>
            <p:nvPr/>
          </p:nvSpPr>
          <p:spPr bwMode="auto">
            <a:xfrm rot="20700000">
              <a:off x="4970096" y="4647027"/>
              <a:ext cx="198097" cy="646922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17A4029-4AC4-4860-A0FC-32C5C9394355}"/>
                </a:ext>
              </a:extLst>
            </p:cNvPr>
            <p:cNvGrpSpPr/>
            <p:nvPr/>
          </p:nvGrpSpPr>
          <p:grpSpPr>
            <a:xfrm>
              <a:off x="3893860" y="3568551"/>
              <a:ext cx="1502818" cy="1262734"/>
              <a:chOff x="9050060" y="3568551"/>
              <a:chExt cx="1502818" cy="1262734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76DAF75F-E39D-4032-88FD-4F026872BC01}"/>
                  </a:ext>
                </a:extLst>
              </p:cNvPr>
              <p:cNvSpPr/>
              <p:nvPr/>
            </p:nvSpPr>
            <p:spPr bwMode="auto">
              <a:xfrm>
                <a:off x="9160093" y="3568551"/>
                <a:ext cx="1295298" cy="931925"/>
              </a:xfrm>
              <a:custGeom>
                <a:avLst/>
                <a:gdLst>
                  <a:gd name="connsiteX0" fmla="*/ 647649 w 1295298"/>
                  <a:gd name="connsiteY0" fmla="*/ 0 h 931925"/>
                  <a:gd name="connsiteX1" fmla="*/ 1295298 w 1295298"/>
                  <a:gd name="connsiteY1" fmla="*/ 646175 h 931925"/>
                  <a:gd name="connsiteX2" fmla="*/ 1244403 w 1295298"/>
                  <a:gd name="connsiteY2" fmla="*/ 897696 h 931925"/>
                  <a:gd name="connsiteX3" fmla="*/ 1225781 w 1295298"/>
                  <a:gd name="connsiteY3" fmla="*/ 931925 h 931925"/>
                  <a:gd name="connsiteX4" fmla="*/ 1184690 w 1295298"/>
                  <a:gd name="connsiteY4" fmla="*/ 856392 h 931925"/>
                  <a:gd name="connsiteX5" fmla="*/ 647649 w 1295298"/>
                  <a:gd name="connsiteY5" fmla="*/ 571500 h 931925"/>
                  <a:gd name="connsiteX6" fmla="*/ 110608 w 1295298"/>
                  <a:gd name="connsiteY6" fmla="*/ 856392 h 931925"/>
                  <a:gd name="connsiteX7" fmla="*/ 69517 w 1295298"/>
                  <a:gd name="connsiteY7" fmla="*/ 931925 h 931925"/>
                  <a:gd name="connsiteX8" fmla="*/ 50896 w 1295298"/>
                  <a:gd name="connsiteY8" fmla="*/ 897696 h 931925"/>
                  <a:gd name="connsiteX9" fmla="*/ 0 w 1295298"/>
                  <a:gd name="connsiteY9" fmla="*/ 646175 h 931925"/>
                  <a:gd name="connsiteX10" fmla="*/ 647649 w 1295298"/>
                  <a:gd name="connsiteY10" fmla="*/ 0 h 93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5298" h="931925">
                    <a:moveTo>
                      <a:pt x="647649" y="0"/>
                    </a:moveTo>
                    <a:cubicBezTo>
                      <a:pt x="1005336" y="0"/>
                      <a:pt x="1295298" y="289302"/>
                      <a:pt x="1295298" y="646175"/>
                    </a:cubicBezTo>
                    <a:cubicBezTo>
                      <a:pt x="1295298" y="735393"/>
                      <a:pt x="1277176" y="820388"/>
                      <a:pt x="1244403" y="897696"/>
                    </a:cubicBezTo>
                    <a:lnTo>
                      <a:pt x="1225781" y="931925"/>
                    </a:lnTo>
                    <a:lnTo>
                      <a:pt x="1184690" y="856392"/>
                    </a:lnTo>
                    <a:cubicBezTo>
                      <a:pt x="1068303" y="684509"/>
                      <a:pt x="871204" y="571500"/>
                      <a:pt x="647649" y="571500"/>
                    </a:cubicBezTo>
                    <a:cubicBezTo>
                      <a:pt x="424095" y="571500"/>
                      <a:pt x="226996" y="684509"/>
                      <a:pt x="110608" y="856392"/>
                    </a:cubicBezTo>
                    <a:lnTo>
                      <a:pt x="69517" y="931925"/>
                    </a:lnTo>
                    <a:lnTo>
                      <a:pt x="50896" y="897696"/>
                    </a:lnTo>
                    <a:cubicBezTo>
                      <a:pt x="18123" y="820388"/>
                      <a:pt x="0" y="735393"/>
                      <a:pt x="0" y="646175"/>
                    </a:cubicBezTo>
                    <a:cubicBezTo>
                      <a:pt x="0" y="289302"/>
                      <a:pt x="289962" y="0"/>
                      <a:pt x="6476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円/楕円 342">
                <a:extLst>
                  <a:ext uri="{FF2B5EF4-FFF2-40B4-BE49-F238E27FC236}">
                    <a16:creationId xmlns:a16="http://schemas.microsoft.com/office/drawing/2014/main" id="{461036FF-14D1-4A9C-B2EE-A954BE1D7E8A}"/>
                  </a:ext>
                </a:extLst>
              </p:cNvPr>
              <p:cNvSpPr/>
              <p:nvPr/>
            </p:nvSpPr>
            <p:spPr bwMode="auto">
              <a:xfrm flipH="1">
                <a:off x="10168023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円/楕円 343">
                <a:extLst>
                  <a:ext uri="{FF2B5EF4-FFF2-40B4-BE49-F238E27FC236}">
                    <a16:creationId xmlns:a16="http://schemas.microsoft.com/office/drawing/2014/main" id="{01F89D0B-A553-4ECE-B588-1BF46BEBB31A}"/>
                  </a:ext>
                </a:extLst>
              </p:cNvPr>
              <p:cNvSpPr/>
              <p:nvPr/>
            </p:nvSpPr>
            <p:spPr bwMode="auto">
              <a:xfrm flipH="1">
                <a:off x="10246367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340">
                <a:extLst>
                  <a:ext uri="{FF2B5EF4-FFF2-40B4-BE49-F238E27FC236}">
                    <a16:creationId xmlns:a16="http://schemas.microsoft.com/office/drawing/2014/main" id="{656A217D-E097-4A13-97C7-F2EE251AF00E}"/>
                  </a:ext>
                </a:extLst>
              </p:cNvPr>
              <p:cNvSpPr/>
              <p:nvPr/>
            </p:nvSpPr>
            <p:spPr bwMode="auto">
              <a:xfrm>
                <a:off x="9050060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円/楕円 341">
                <a:extLst>
                  <a:ext uri="{FF2B5EF4-FFF2-40B4-BE49-F238E27FC236}">
                    <a16:creationId xmlns:a16="http://schemas.microsoft.com/office/drawing/2014/main" id="{532C8801-8737-4524-AA29-040BEF7AD613}"/>
                  </a:ext>
                </a:extLst>
              </p:cNvPr>
              <p:cNvSpPr/>
              <p:nvPr/>
            </p:nvSpPr>
            <p:spPr bwMode="auto">
              <a:xfrm>
                <a:off x="9166642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円/楕円 303">
                <a:extLst>
                  <a:ext uri="{FF2B5EF4-FFF2-40B4-BE49-F238E27FC236}">
                    <a16:creationId xmlns:a16="http://schemas.microsoft.com/office/drawing/2014/main" id="{C21D7503-B81F-4456-BABC-08495A583E4F}"/>
                  </a:ext>
                </a:extLst>
              </p:cNvPr>
              <p:cNvSpPr/>
              <p:nvPr/>
            </p:nvSpPr>
            <p:spPr bwMode="auto">
              <a:xfrm>
                <a:off x="9244739" y="3718708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アーチ 16">
                <a:extLst>
                  <a:ext uri="{FF2B5EF4-FFF2-40B4-BE49-F238E27FC236}">
                    <a16:creationId xmlns:a16="http://schemas.microsoft.com/office/drawing/2014/main" id="{D114BC00-3D88-4087-A46B-84BA807E2662}"/>
                  </a:ext>
                </a:extLst>
              </p:cNvPr>
              <p:cNvSpPr/>
              <p:nvPr/>
            </p:nvSpPr>
            <p:spPr bwMode="auto">
              <a:xfrm>
                <a:off x="9651662" y="4433923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アーチ 17">
                <a:extLst>
                  <a:ext uri="{FF2B5EF4-FFF2-40B4-BE49-F238E27FC236}">
                    <a16:creationId xmlns:a16="http://schemas.microsoft.com/office/drawing/2014/main" id="{D44D5B66-9128-4279-9279-884CDEEE50E8}"/>
                  </a:ext>
                </a:extLst>
              </p:cNvPr>
              <p:cNvSpPr/>
              <p:nvPr/>
            </p:nvSpPr>
            <p:spPr bwMode="auto">
              <a:xfrm rot="10800000">
                <a:off x="9349591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アーチ 18">
                <a:extLst>
                  <a:ext uri="{FF2B5EF4-FFF2-40B4-BE49-F238E27FC236}">
                    <a16:creationId xmlns:a16="http://schemas.microsoft.com/office/drawing/2014/main" id="{81792EC8-4D2B-49C1-9E11-47CCF28374CE}"/>
                  </a:ext>
                </a:extLst>
              </p:cNvPr>
              <p:cNvSpPr/>
              <p:nvPr/>
            </p:nvSpPr>
            <p:spPr bwMode="auto">
              <a:xfrm rot="10800000">
                <a:off x="9872640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A1D151BE-EE7F-4F55-88D5-763CF19354E1}"/>
                  </a:ext>
                </a:extLst>
              </p:cNvPr>
              <p:cNvSpPr/>
              <p:nvPr/>
            </p:nvSpPr>
            <p:spPr bwMode="auto">
              <a:xfrm rot="5400000">
                <a:off x="9475081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587A1786-FCE6-4CB5-86BC-1E36D06369A7}"/>
                  </a:ext>
                </a:extLst>
              </p:cNvPr>
              <p:cNvSpPr/>
              <p:nvPr/>
            </p:nvSpPr>
            <p:spPr bwMode="auto">
              <a:xfrm rot="5400000">
                <a:off x="10048962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上の 2 つの角を丸める 21">
                <a:extLst>
                  <a:ext uri="{FF2B5EF4-FFF2-40B4-BE49-F238E27FC236}">
                    <a16:creationId xmlns:a16="http://schemas.microsoft.com/office/drawing/2014/main" id="{82D59E0A-763D-41BE-862F-3CCEE6F5F58F}"/>
                  </a:ext>
                </a:extLst>
              </p:cNvPr>
              <p:cNvSpPr/>
              <p:nvPr/>
            </p:nvSpPr>
            <p:spPr bwMode="auto">
              <a:xfrm>
                <a:off x="9740613" y="4495697"/>
                <a:ext cx="120275" cy="46297"/>
              </a:xfrm>
              <a:prstGeom prst="round2SameRect">
                <a:avLst>
                  <a:gd name="adj1" fmla="val 50000"/>
                  <a:gd name="adj2" fmla="val 20736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2D32F7B4-7205-4625-BFC7-C9519179DDD7}"/>
              </a:ext>
            </a:extLst>
          </p:cNvPr>
          <p:cNvGrpSpPr/>
          <p:nvPr/>
        </p:nvGrpSpPr>
        <p:grpSpPr>
          <a:xfrm>
            <a:off x="4240009" y="986761"/>
            <a:ext cx="1409420" cy="2384378"/>
            <a:chOff x="5786160" y="749151"/>
            <a:chExt cx="1502818" cy="2542385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CB036428-AF6F-4AD8-A7EE-697F824679B5}"/>
                </a:ext>
              </a:extLst>
            </p:cNvPr>
            <p:cNvSpPr/>
            <p:nvPr/>
          </p:nvSpPr>
          <p:spPr bwMode="auto">
            <a:xfrm rot="1064489" flipH="1">
              <a:off x="6099937" y="1763309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2AB9C2C-C9E6-4D2C-B89F-774C98F7C076}"/>
                </a:ext>
              </a:extLst>
            </p:cNvPr>
            <p:cNvSpPr/>
            <p:nvPr/>
          </p:nvSpPr>
          <p:spPr bwMode="auto">
            <a:xfrm rot="20535511">
              <a:off x="6784895" y="1763308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638A0604-E612-4F90-88D9-2D049B1461C7}"/>
                </a:ext>
              </a:extLst>
            </p:cNvPr>
            <p:cNvGrpSpPr/>
            <p:nvPr/>
          </p:nvGrpSpPr>
          <p:grpSpPr>
            <a:xfrm>
              <a:off x="6170843" y="2474297"/>
              <a:ext cx="772232" cy="817239"/>
              <a:chOff x="5803030" y="5576650"/>
              <a:chExt cx="772232" cy="817239"/>
            </a:xfrm>
          </p:grpSpPr>
          <p:sp>
            <p:nvSpPr>
              <p:cNvPr id="91" name="涙形 64">
                <a:extLst>
                  <a:ext uri="{FF2B5EF4-FFF2-40B4-BE49-F238E27FC236}">
                    <a16:creationId xmlns:a16="http://schemas.microsoft.com/office/drawing/2014/main" id="{B528E00D-A704-47D1-99BB-81D02D2B050C}"/>
                  </a:ext>
                </a:extLst>
              </p:cNvPr>
              <p:cNvSpPr/>
              <p:nvPr/>
            </p:nvSpPr>
            <p:spPr bwMode="auto">
              <a:xfrm>
                <a:off x="5803030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 295">
                <a:extLst>
                  <a:ext uri="{FF2B5EF4-FFF2-40B4-BE49-F238E27FC236}">
                    <a16:creationId xmlns:a16="http://schemas.microsoft.com/office/drawing/2014/main" id="{D9813A83-BD25-4CD2-8FE8-69273D22B60F}"/>
                  </a:ext>
                </a:extLst>
              </p:cNvPr>
              <p:cNvSpPr/>
              <p:nvPr/>
            </p:nvSpPr>
            <p:spPr bwMode="auto">
              <a:xfrm>
                <a:off x="5824585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 296">
                <a:extLst>
                  <a:ext uri="{FF2B5EF4-FFF2-40B4-BE49-F238E27FC236}">
                    <a16:creationId xmlns:a16="http://schemas.microsoft.com/office/drawing/2014/main" id="{E8C7B1BD-6ABF-4AC9-830B-A070FD14CBB9}"/>
                  </a:ext>
                </a:extLst>
              </p:cNvPr>
              <p:cNvSpPr/>
              <p:nvPr/>
            </p:nvSpPr>
            <p:spPr bwMode="auto">
              <a:xfrm flipH="1">
                <a:off x="6189144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涙形 64">
                <a:extLst>
                  <a:ext uri="{FF2B5EF4-FFF2-40B4-BE49-F238E27FC236}">
                    <a16:creationId xmlns:a16="http://schemas.microsoft.com/office/drawing/2014/main" id="{462E6314-929F-4071-870A-162B1501B97E}"/>
                  </a:ext>
                </a:extLst>
              </p:cNvPr>
              <p:cNvSpPr/>
              <p:nvPr/>
            </p:nvSpPr>
            <p:spPr bwMode="auto">
              <a:xfrm flipH="1">
                <a:off x="6189146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片側の 2 つの角を丸めた四角形 513">
              <a:extLst>
                <a:ext uri="{FF2B5EF4-FFF2-40B4-BE49-F238E27FC236}">
                  <a16:creationId xmlns:a16="http://schemas.microsoft.com/office/drawing/2014/main" id="{5EB573FD-70CD-4F53-B687-02BCA67258CD}"/>
                </a:ext>
              </a:extLst>
            </p:cNvPr>
            <p:cNvSpPr/>
            <p:nvPr/>
          </p:nvSpPr>
          <p:spPr bwMode="auto">
            <a:xfrm>
              <a:off x="6139289" y="17433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7BC5CA6-95A3-4C98-B53D-70CBC08C6D92}"/>
                </a:ext>
              </a:extLst>
            </p:cNvPr>
            <p:cNvGrpSpPr/>
            <p:nvPr/>
          </p:nvGrpSpPr>
          <p:grpSpPr>
            <a:xfrm>
              <a:off x="5786160" y="749151"/>
              <a:ext cx="1502818" cy="1262734"/>
              <a:chOff x="9050060" y="3568551"/>
              <a:chExt cx="1502818" cy="1262734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F18CAF27-855A-4D78-ADDF-76F86FE36AF6}"/>
                  </a:ext>
                </a:extLst>
              </p:cNvPr>
              <p:cNvSpPr/>
              <p:nvPr/>
            </p:nvSpPr>
            <p:spPr bwMode="auto">
              <a:xfrm>
                <a:off x="9160093" y="3568551"/>
                <a:ext cx="1295298" cy="931925"/>
              </a:xfrm>
              <a:custGeom>
                <a:avLst/>
                <a:gdLst>
                  <a:gd name="connsiteX0" fmla="*/ 647649 w 1295298"/>
                  <a:gd name="connsiteY0" fmla="*/ 0 h 931925"/>
                  <a:gd name="connsiteX1" fmla="*/ 1295298 w 1295298"/>
                  <a:gd name="connsiteY1" fmla="*/ 646175 h 931925"/>
                  <a:gd name="connsiteX2" fmla="*/ 1244403 w 1295298"/>
                  <a:gd name="connsiteY2" fmla="*/ 897696 h 931925"/>
                  <a:gd name="connsiteX3" fmla="*/ 1225781 w 1295298"/>
                  <a:gd name="connsiteY3" fmla="*/ 931925 h 931925"/>
                  <a:gd name="connsiteX4" fmla="*/ 1184690 w 1295298"/>
                  <a:gd name="connsiteY4" fmla="*/ 856392 h 931925"/>
                  <a:gd name="connsiteX5" fmla="*/ 647649 w 1295298"/>
                  <a:gd name="connsiteY5" fmla="*/ 571500 h 931925"/>
                  <a:gd name="connsiteX6" fmla="*/ 110608 w 1295298"/>
                  <a:gd name="connsiteY6" fmla="*/ 856392 h 931925"/>
                  <a:gd name="connsiteX7" fmla="*/ 69517 w 1295298"/>
                  <a:gd name="connsiteY7" fmla="*/ 931925 h 931925"/>
                  <a:gd name="connsiteX8" fmla="*/ 50896 w 1295298"/>
                  <a:gd name="connsiteY8" fmla="*/ 897696 h 931925"/>
                  <a:gd name="connsiteX9" fmla="*/ 0 w 1295298"/>
                  <a:gd name="connsiteY9" fmla="*/ 646175 h 931925"/>
                  <a:gd name="connsiteX10" fmla="*/ 647649 w 1295298"/>
                  <a:gd name="connsiteY10" fmla="*/ 0 h 93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5298" h="931925">
                    <a:moveTo>
                      <a:pt x="647649" y="0"/>
                    </a:moveTo>
                    <a:cubicBezTo>
                      <a:pt x="1005336" y="0"/>
                      <a:pt x="1295298" y="289302"/>
                      <a:pt x="1295298" y="646175"/>
                    </a:cubicBezTo>
                    <a:cubicBezTo>
                      <a:pt x="1295298" y="735393"/>
                      <a:pt x="1277176" y="820388"/>
                      <a:pt x="1244403" y="897696"/>
                    </a:cubicBezTo>
                    <a:lnTo>
                      <a:pt x="1225781" y="931925"/>
                    </a:lnTo>
                    <a:lnTo>
                      <a:pt x="1184690" y="856392"/>
                    </a:lnTo>
                    <a:cubicBezTo>
                      <a:pt x="1068303" y="684509"/>
                      <a:pt x="871204" y="571500"/>
                      <a:pt x="647649" y="571500"/>
                    </a:cubicBezTo>
                    <a:cubicBezTo>
                      <a:pt x="424095" y="571500"/>
                      <a:pt x="226996" y="684509"/>
                      <a:pt x="110608" y="856392"/>
                    </a:cubicBezTo>
                    <a:lnTo>
                      <a:pt x="69517" y="931925"/>
                    </a:lnTo>
                    <a:lnTo>
                      <a:pt x="50896" y="897696"/>
                    </a:lnTo>
                    <a:cubicBezTo>
                      <a:pt x="18123" y="820388"/>
                      <a:pt x="0" y="735393"/>
                      <a:pt x="0" y="646175"/>
                    </a:cubicBezTo>
                    <a:cubicBezTo>
                      <a:pt x="0" y="289302"/>
                      <a:pt x="289962" y="0"/>
                      <a:pt x="6476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円/楕円 342">
                <a:extLst>
                  <a:ext uri="{FF2B5EF4-FFF2-40B4-BE49-F238E27FC236}">
                    <a16:creationId xmlns:a16="http://schemas.microsoft.com/office/drawing/2014/main" id="{BA098A90-36D9-449A-A7CA-A9CCF1B68E10}"/>
                  </a:ext>
                </a:extLst>
              </p:cNvPr>
              <p:cNvSpPr/>
              <p:nvPr/>
            </p:nvSpPr>
            <p:spPr bwMode="auto">
              <a:xfrm flipH="1">
                <a:off x="10168023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343">
                <a:extLst>
                  <a:ext uri="{FF2B5EF4-FFF2-40B4-BE49-F238E27FC236}">
                    <a16:creationId xmlns:a16="http://schemas.microsoft.com/office/drawing/2014/main" id="{409E60CE-60E4-4FCB-8F52-6846D2F3EC48}"/>
                  </a:ext>
                </a:extLst>
              </p:cNvPr>
              <p:cNvSpPr/>
              <p:nvPr/>
            </p:nvSpPr>
            <p:spPr bwMode="auto">
              <a:xfrm flipH="1">
                <a:off x="10246367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340">
                <a:extLst>
                  <a:ext uri="{FF2B5EF4-FFF2-40B4-BE49-F238E27FC236}">
                    <a16:creationId xmlns:a16="http://schemas.microsoft.com/office/drawing/2014/main" id="{BED275C8-6B88-4329-95F0-98C6313129B6}"/>
                  </a:ext>
                </a:extLst>
              </p:cNvPr>
              <p:cNvSpPr/>
              <p:nvPr/>
            </p:nvSpPr>
            <p:spPr bwMode="auto">
              <a:xfrm>
                <a:off x="9050060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341">
                <a:extLst>
                  <a:ext uri="{FF2B5EF4-FFF2-40B4-BE49-F238E27FC236}">
                    <a16:creationId xmlns:a16="http://schemas.microsoft.com/office/drawing/2014/main" id="{69FBF5A5-AD5C-4F16-BAA1-1693E461FA80}"/>
                  </a:ext>
                </a:extLst>
              </p:cNvPr>
              <p:cNvSpPr/>
              <p:nvPr/>
            </p:nvSpPr>
            <p:spPr bwMode="auto">
              <a:xfrm>
                <a:off x="9166642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円/楕円 303">
                <a:extLst>
                  <a:ext uri="{FF2B5EF4-FFF2-40B4-BE49-F238E27FC236}">
                    <a16:creationId xmlns:a16="http://schemas.microsoft.com/office/drawing/2014/main" id="{9ECD5B85-BD39-4B7C-B14E-CDA526396D3C}"/>
                  </a:ext>
                </a:extLst>
              </p:cNvPr>
              <p:cNvSpPr/>
              <p:nvPr/>
            </p:nvSpPr>
            <p:spPr bwMode="auto">
              <a:xfrm>
                <a:off x="9244739" y="3718708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アーチ 84">
                <a:extLst>
                  <a:ext uri="{FF2B5EF4-FFF2-40B4-BE49-F238E27FC236}">
                    <a16:creationId xmlns:a16="http://schemas.microsoft.com/office/drawing/2014/main" id="{ADDE6F30-3923-47E3-B2D2-302173A94CFB}"/>
                  </a:ext>
                </a:extLst>
              </p:cNvPr>
              <p:cNvSpPr/>
              <p:nvPr/>
            </p:nvSpPr>
            <p:spPr bwMode="auto">
              <a:xfrm>
                <a:off x="9651662" y="4433923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アーチ 85">
                <a:extLst>
                  <a:ext uri="{FF2B5EF4-FFF2-40B4-BE49-F238E27FC236}">
                    <a16:creationId xmlns:a16="http://schemas.microsoft.com/office/drawing/2014/main" id="{A509058F-7C04-489C-B987-BDDEA5E5D515}"/>
                  </a:ext>
                </a:extLst>
              </p:cNvPr>
              <p:cNvSpPr/>
              <p:nvPr/>
            </p:nvSpPr>
            <p:spPr bwMode="auto">
              <a:xfrm rot="10800000">
                <a:off x="9349591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アーチ 86">
                <a:extLst>
                  <a:ext uri="{FF2B5EF4-FFF2-40B4-BE49-F238E27FC236}">
                    <a16:creationId xmlns:a16="http://schemas.microsoft.com/office/drawing/2014/main" id="{6BC461C7-2BB6-40DF-BB51-02B1D5474AB6}"/>
                  </a:ext>
                </a:extLst>
              </p:cNvPr>
              <p:cNvSpPr/>
              <p:nvPr/>
            </p:nvSpPr>
            <p:spPr bwMode="auto">
              <a:xfrm rot="10800000">
                <a:off x="9872640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B24B7882-CF28-429B-87CE-71C0F1DAE0D5}"/>
                  </a:ext>
                </a:extLst>
              </p:cNvPr>
              <p:cNvSpPr/>
              <p:nvPr/>
            </p:nvSpPr>
            <p:spPr bwMode="auto">
              <a:xfrm rot="5400000">
                <a:off x="9475081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D344C23B-8925-4D4E-80F7-8D93818C96D1}"/>
                  </a:ext>
                </a:extLst>
              </p:cNvPr>
              <p:cNvSpPr/>
              <p:nvPr/>
            </p:nvSpPr>
            <p:spPr bwMode="auto">
              <a:xfrm rot="5400000">
                <a:off x="10048962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B8754538-45B1-4D87-BAAA-99A9D376B06F}"/>
                  </a:ext>
                </a:extLst>
              </p:cNvPr>
              <p:cNvSpPr/>
              <p:nvPr/>
            </p:nvSpPr>
            <p:spPr bwMode="auto">
              <a:xfrm>
                <a:off x="9740613" y="4495697"/>
                <a:ext cx="120275" cy="46297"/>
              </a:xfrm>
              <a:prstGeom prst="round2SameRect">
                <a:avLst>
                  <a:gd name="adj1" fmla="val 50000"/>
                  <a:gd name="adj2" fmla="val 20736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697EEE3C-5CE4-4BB7-A8B7-8F4E091636EB}"/>
                </a:ext>
              </a:extLst>
            </p:cNvPr>
            <p:cNvGrpSpPr/>
            <p:nvPr/>
          </p:nvGrpSpPr>
          <p:grpSpPr>
            <a:xfrm>
              <a:off x="5852856" y="1440192"/>
              <a:ext cx="1332521" cy="764159"/>
              <a:chOff x="1130481" y="2984348"/>
              <a:chExt cx="1529406" cy="877066"/>
            </a:xfrm>
          </p:grpSpPr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2D6CD747-75C5-4956-959B-A78421B8CB12}"/>
                  </a:ext>
                </a:extLst>
              </p:cNvPr>
              <p:cNvSpPr/>
              <p:nvPr/>
            </p:nvSpPr>
            <p:spPr bwMode="auto">
              <a:xfrm rot="7200000">
                <a:off x="2407252" y="3443543"/>
                <a:ext cx="180661" cy="324609"/>
              </a:xfrm>
              <a:prstGeom prst="moon">
                <a:avLst>
                  <a:gd name="adj" fmla="val 6951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0C12B1B8-2499-4D77-8C6F-1FFE458503E4}"/>
                  </a:ext>
                </a:extLst>
              </p:cNvPr>
              <p:cNvSpPr/>
              <p:nvPr/>
            </p:nvSpPr>
            <p:spPr bwMode="auto">
              <a:xfrm rot="900000">
                <a:off x="1130481" y="3561316"/>
                <a:ext cx="391923" cy="116354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DF1126B5-9D14-4272-AB9D-F8B390724877}"/>
                  </a:ext>
                </a:extLst>
              </p:cNvPr>
              <p:cNvSpPr/>
              <p:nvPr/>
            </p:nvSpPr>
            <p:spPr bwMode="auto">
              <a:xfrm rot="900000">
                <a:off x="1534404" y="3388026"/>
                <a:ext cx="891120" cy="402787"/>
              </a:xfrm>
              <a:prstGeom prst="round2SameRect">
                <a:avLst>
                  <a:gd name="adj1" fmla="val 50000"/>
                  <a:gd name="adj2" fmla="val 44297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1A6A9287-BB9D-4460-868D-CAE2FFBBA720}"/>
                  </a:ext>
                </a:extLst>
              </p:cNvPr>
              <p:cNvSpPr/>
              <p:nvPr/>
            </p:nvSpPr>
            <p:spPr bwMode="auto">
              <a:xfrm>
                <a:off x="1480533" y="3642666"/>
                <a:ext cx="391923" cy="116354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D8465D52-CB15-434C-9DF6-C99D4A52B0A3}"/>
                  </a:ext>
                </a:extLst>
              </p:cNvPr>
              <p:cNvSpPr/>
              <p:nvPr/>
            </p:nvSpPr>
            <p:spPr bwMode="auto">
              <a:xfrm rot="11700000">
                <a:off x="1733888" y="3392939"/>
                <a:ext cx="533094" cy="3745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C8F2F6D5-8B87-4147-8F32-8A9AA14987CE}"/>
                  </a:ext>
                </a:extLst>
              </p:cNvPr>
              <p:cNvGrpSpPr/>
              <p:nvPr/>
            </p:nvGrpSpPr>
            <p:grpSpPr>
              <a:xfrm>
                <a:off x="1179359" y="2984348"/>
                <a:ext cx="699125" cy="739250"/>
                <a:chOff x="1179359" y="2984348"/>
                <a:chExt cx="699125" cy="739250"/>
              </a:xfrm>
            </p:grpSpPr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266A5268-354B-4FD8-87CA-C7CF1F43E35D}"/>
                    </a:ext>
                  </a:extLst>
                </p:cNvPr>
                <p:cNvGrpSpPr/>
                <p:nvPr/>
              </p:nvGrpSpPr>
              <p:grpSpPr>
                <a:xfrm>
                  <a:off x="1179359" y="2984348"/>
                  <a:ext cx="699125" cy="725232"/>
                  <a:chOff x="6178326" y="2002874"/>
                  <a:chExt cx="699125" cy="725232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76" name="二等辺三角形 47">
                    <a:extLst>
                      <a:ext uri="{FF2B5EF4-FFF2-40B4-BE49-F238E27FC236}">
                        <a16:creationId xmlns:a16="http://schemas.microsoft.com/office/drawing/2014/main" id="{650C15AE-0C5E-471A-B619-3724EE671CCE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178326" y="2002874"/>
                    <a:ext cx="225025" cy="222074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二等辺三角形 47">
                    <a:extLst>
                      <a:ext uri="{FF2B5EF4-FFF2-40B4-BE49-F238E27FC236}">
                        <a16:creationId xmlns:a16="http://schemas.microsoft.com/office/drawing/2014/main" id="{1FCB724E-4BC3-41C1-A0DE-2412CF3A7DEC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6642665" y="2007492"/>
                    <a:ext cx="234786" cy="212840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楕円 46">
                    <a:extLst>
                      <a:ext uri="{FF2B5EF4-FFF2-40B4-BE49-F238E27FC236}">
                        <a16:creationId xmlns:a16="http://schemas.microsoft.com/office/drawing/2014/main" id="{359229A9-2903-4C8D-AB3B-2B603B5E43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14830" y="2096620"/>
                    <a:ext cx="628548" cy="631486"/>
                  </a:xfrm>
                  <a:custGeom>
                    <a:avLst/>
                    <a:gdLst>
                      <a:gd name="connsiteX0" fmla="*/ 0 w 628548"/>
                      <a:gd name="connsiteY0" fmla="*/ 284787 h 569573"/>
                      <a:gd name="connsiteX1" fmla="*/ 314274 w 628548"/>
                      <a:gd name="connsiteY1" fmla="*/ 0 h 569573"/>
                      <a:gd name="connsiteX2" fmla="*/ 628548 w 628548"/>
                      <a:gd name="connsiteY2" fmla="*/ 284787 h 569573"/>
                      <a:gd name="connsiteX3" fmla="*/ 314274 w 628548"/>
                      <a:gd name="connsiteY3" fmla="*/ 569574 h 569573"/>
                      <a:gd name="connsiteX4" fmla="*/ 0 w 628548"/>
                      <a:gd name="connsiteY4" fmla="*/ 284787 h 569573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28548" h="631486">
                        <a:moveTo>
                          <a:pt x="0" y="284787"/>
                        </a:moveTo>
                        <a:cubicBezTo>
                          <a:pt x="0" y="127503"/>
                          <a:pt x="140705" y="0"/>
                          <a:pt x="314274" y="0"/>
                        </a:cubicBezTo>
                        <a:cubicBezTo>
                          <a:pt x="487843" y="0"/>
                          <a:pt x="628548" y="127503"/>
                          <a:pt x="628548" y="284787"/>
                        </a:cubicBezTo>
                        <a:cubicBezTo>
                          <a:pt x="628548" y="442071"/>
                          <a:pt x="525943" y="631486"/>
                          <a:pt x="314274" y="631486"/>
                        </a:cubicBezTo>
                        <a:cubicBezTo>
                          <a:pt x="102605" y="631486"/>
                          <a:pt x="0" y="442071"/>
                          <a:pt x="0" y="2847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5BBCCC4D-2028-4BCE-917B-721BDBBEB1AE}"/>
                    </a:ext>
                  </a:extLst>
                </p:cNvPr>
                <p:cNvGrpSpPr/>
                <p:nvPr/>
              </p:nvGrpSpPr>
              <p:grpSpPr>
                <a:xfrm>
                  <a:off x="1307870" y="3261821"/>
                  <a:ext cx="444534" cy="140658"/>
                  <a:chOff x="500199" y="2680706"/>
                  <a:chExt cx="973618" cy="278303"/>
                </a:xfrm>
              </p:grpSpPr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F587E7C6-5370-4B77-AC07-2F63F0041E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0199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307C1643-5128-4288-ABB7-E27BD8BBDC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8651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EAC513D0-E257-41CE-B5A1-81EBC40B9747}"/>
                    </a:ext>
                  </a:extLst>
                </p:cNvPr>
                <p:cNvGrpSpPr/>
                <p:nvPr/>
              </p:nvGrpSpPr>
              <p:grpSpPr>
                <a:xfrm>
                  <a:off x="1340980" y="3478397"/>
                  <a:ext cx="386916" cy="245201"/>
                  <a:chOff x="1340980" y="3443280"/>
                  <a:chExt cx="386916" cy="245201"/>
                </a:xfrm>
              </p:grpSpPr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70BCAB16-D099-4756-877E-6754B63D2F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07271" y="3544481"/>
                    <a:ext cx="249679" cy="144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FE399DDC-918D-403C-BF5B-D61F68EE7C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40980" y="3472330"/>
                    <a:ext cx="386916" cy="178627"/>
                  </a:xfrm>
                  <a:custGeom>
                    <a:avLst/>
                    <a:gdLst>
                      <a:gd name="connsiteX0" fmla="*/ 541820 w 1759915"/>
                      <a:gd name="connsiteY0" fmla="*/ 0 h 650518"/>
                      <a:gd name="connsiteX1" fmla="*/ 844757 w 1759915"/>
                      <a:gd name="connsiteY1" fmla="*/ 55549 h 650518"/>
                      <a:gd name="connsiteX2" fmla="*/ 879958 w 1759915"/>
                      <a:gd name="connsiteY2" fmla="*/ 72984 h 650518"/>
                      <a:gd name="connsiteX3" fmla="*/ 915158 w 1759915"/>
                      <a:gd name="connsiteY3" fmla="*/ 55549 h 650518"/>
                      <a:gd name="connsiteX4" fmla="*/ 1218095 w 1759915"/>
                      <a:gd name="connsiteY4" fmla="*/ 0 h 650518"/>
                      <a:gd name="connsiteX5" fmla="*/ 1759915 w 1759915"/>
                      <a:gd name="connsiteY5" fmla="*/ 325259 h 650518"/>
                      <a:gd name="connsiteX6" fmla="*/ 1218095 w 1759915"/>
                      <a:gd name="connsiteY6" fmla="*/ 650518 h 650518"/>
                      <a:gd name="connsiteX7" fmla="*/ 915158 w 1759915"/>
                      <a:gd name="connsiteY7" fmla="*/ 594969 h 650518"/>
                      <a:gd name="connsiteX8" fmla="*/ 879958 w 1759915"/>
                      <a:gd name="connsiteY8" fmla="*/ 577534 h 650518"/>
                      <a:gd name="connsiteX9" fmla="*/ 844757 w 1759915"/>
                      <a:gd name="connsiteY9" fmla="*/ 594969 h 650518"/>
                      <a:gd name="connsiteX10" fmla="*/ 541820 w 1759915"/>
                      <a:gd name="connsiteY10" fmla="*/ 650518 h 650518"/>
                      <a:gd name="connsiteX11" fmla="*/ 0 w 1759915"/>
                      <a:gd name="connsiteY11" fmla="*/ 325259 h 650518"/>
                      <a:gd name="connsiteX12" fmla="*/ 541820 w 1759915"/>
                      <a:gd name="connsiteY12" fmla="*/ 0 h 6505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59915" h="650518">
                        <a:moveTo>
                          <a:pt x="541820" y="0"/>
                        </a:moveTo>
                        <a:cubicBezTo>
                          <a:pt x="654035" y="0"/>
                          <a:pt x="758282" y="20478"/>
                          <a:pt x="844757" y="55549"/>
                        </a:cubicBezTo>
                        <a:lnTo>
                          <a:pt x="879958" y="72984"/>
                        </a:lnTo>
                        <a:lnTo>
                          <a:pt x="915158" y="55549"/>
                        </a:lnTo>
                        <a:cubicBezTo>
                          <a:pt x="1001633" y="20478"/>
                          <a:pt x="1105880" y="0"/>
                          <a:pt x="1218095" y="0"/>
                        </a:cubicBezTo>
                        <a:cubicBezTo>
                          <a:pt x="1517334" y="0"/>
                          <a:pt x="1759915" y="145623"/>
                          <a:pt x="1759915" y="325259"/>
                        </a:cubicBezTo>
                        <a:cubicBezTo>
                          <a:pt x="1759915" y="504895"/>
                          <a:pt x="1517334" y="650518"/>
                          <a:pt x="1218095" y="650518"/>
                        </a:cubicBezTo>
                        <a:cubicBezTo>
                          <a:pt x="1105880" y="650518"/>
                          <a:pt x="1001633" y="630040"/>
                          <a:pt x="915158" y="594969"/>
                        </a:cubicBezTo>
                        <a:lnTo>
                          <a:pt x="879958" y="577534"/>
                        </a:lnTo>
                        <a:lnTo>
                          <a:pt x="844757" y="594969"/>
                        </a:lnTo>
                        <a:cubicBezTo>
                          <a:pt x="758282" y="630040"/>
                          <a:pt x="654035" y="650518"/>
                          <a:pt x="541820" y="650518"/>
                        </a:cubicBezTo>
                        <a:cubicBezTo>
                          <a:pt x="242581" y="650518"/>
                          <a:pt x="0" y="504895"/>
                          <a:pt x="0" y="325259"/>
                        </a:cubicBezTo>
                        <a:cubicBezTo>
                          <a:pt x="0" y="145623"/>
                          <a:pt x="242581" y="0"/>
                          <a:pt x="54182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1" name="グループ化 70">
                    <a:extLst>
                      <a:ext uri="{FF2B5EF4-FFF2-40B4-BE49-F238E27FC236}">
                        <a16:creationId xmlns:a16="http://schemas.microsoft.com/office/drawing/2014/main" id="{D809AF0C-894C-4098-AE0A-ED80E377BAFB}"/>
                      </a:ext>
                    </a:extLst>
                  </p:cNvPr>
                  <p:cNvGrpSpPr/>
                  <p:nvPr/>
                </p:nvGrpSpPr>
                <p:grpSpPr>
                  <a:xfrm>
                    <a:off x="1492935" y="3443280"/>
                    <a:ext cx="73928" cy="55930"/>
                    <a:chOff x="1431023" y="3441317"/>
                    <a:chExt cx="197752" cy="149608"/>
                  </a:xfrm>
                </p:grpSpPr>
                <p:sp>
                  <p:nvSpPr>
                    <p:cNvPr id="72" name="楕円 71">
                      <a:extLst>
                        <a:ext uri="{FF2B5EF4-FFF2-40B4-BE49-F238E27FC236}">
                          <a16:creationId xmlns:a16="http://schemas.microsoft.com/office/drawing/2014/main" id="{480819A2-1E8A-4BE1-B496-8F30C7287E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31023" y="3441317"/>
                      <a:ext cx="197752" cy="149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73" name="楕円 72">
                      <a:extLst>
                        <a:ext uri="{FF2B5EF4-FFF2-40B4-BE49-F238E27FC236}">
                          <a16:creationId xmlns:a16="http://schemas.microsoft.com/office/drawing/2014/main" id="{3C983454-02CF-40D4-8C4B-EC6D26946F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5792" y="3450899"/>
                      <a:ext cx="88214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A3E011A9-59DC-4691-A0BB-3FC3A042D5CD}"/>
                  </a:ext>
                </a:extLst>
              </p:cNvPr>
              <p:cNvSpPr/>
              <p:nvPr/>
            </p:nvSpPr>
            <p:spPr bwMode="auto">
              <a:xfrm>
                <a:off x="1897252" y="3745060"/>
                <a:ext cx="391923" cy="116354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" name="角丸四角形 559">
              <a:extLst>
                <a:ext uri="{FF2B5EF4-FFF2-40B4-BE49-F238E27FC236}">
                  <a16:creationId xmlns:a16="http://schemas.microsoft.com/office/drawing/2014/main" id="{501FD255-1655-4B0E-9F93-36A25D4F7D62}"/>
                </a:ext>
              </a:extLst>
            </p:cNvPr>
            <p:cNvSpPr/>
            <p:nvPr/>
          </p:nvSpPr>
          <p:spPr bwMode="auto">
            <a:xfrm rot="17703189" flipH="1">
              <a:off x="6360822" y="1917750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04488036-9C68-4EBA-8D09-C3484E1F71FC}"/>
                </a:ext>
              </a:extLst>
            </p:cNvPr>
            <p:cNvSpPr/>
            <p:nvPr/>
          </p:nvSpPr>
          <p:spPr bwMode="auto">
            <a:xfrm rot="6300000">
              <a:off x="6733489" y="1970208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角丸四角形 559">
              <a:extLst>
                <a:ext uri="{FF2B5EF4-FFF2-40B4-BE49-F238E27FC236}">
                  <a16:creationId xmlns:a16="http://schemas.microsoft.com/office/drawing/2014/main" id="{EDB0CE11-8FB6-4C52-92E2-E7032D1A7761}"/>
                </a:ext>
              </a:extLst>
            </p:cNvPr>
            <p:cNvSpPr/>
            <p:nvPr/>
          </p:nvSpPr>
          <p:spPr bwMode="auto">
            <a:xfrm rot="4768458">
              <a:off x="6470117" y="1950646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27752E9D-08CE-4448-8C90-4CB545A4221C}"/>
                </a:ext>
              </a:extLst>
            </p:cNvPr>
            <p:cNvSpPr/>
            <p:nvPr/>
          </p:nvSpPr>
          <p:spPr bwMode="auto">
            <a:xfrm rot="15583223">
              <a:off x="6148608" y="1969373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BF66DFD-E00B-49EB-80DE-9B984E06DC08}"/>
              </a:ext>
            </a:extLst>
          </p:cNvPr>
          <p:cNvGrpSpPr/>
          <p:nvPr/>
        </p:nvGrpSpPr>
        <p:grpSpPr>
          <a:xfrm>
            <a:off x="1184555" y="986761"/>
            <a:ext cx="1409420" cy="2384378"/>
            <a:chOff x="3893860" y="749151"/>
            <a:chExt cx="1502818" cy="2542385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71610E4A-3E7B-4B24-B048-847179B10A73}"/>
                </a:ext>
              </a:extLst>
            </p:cNvPr>
            <p:cNvSpPr/>
            <p:nvPr/>
          </p:nvSpPr>
          <p:spPr bwMode="auto">
            <a:xfrm rot="1064489" flipH="1">
              <a:off x="4217442" y="1763307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16771DA9-BE0D-4956-AFDC-185A047D94C7}"/>
                </a:ext>
              </a:extLst>
            </p:cNvPr>
            <p:cNvSpPr/>
            <p:nvPr/>
          </p:nvSpPr>
          <p:spPr bwMode="auto">
            <a:xfrm rot="20535511">
              <a:off x="4902400" y="1763306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F8E0E772-EDF9-406F-A743-730C5187EC66}"/>
                </a:ext>
              </a:extLst>
            </p:cNvPr>
            <p:cNvGrpSpPr/>
            <p:nvPr/>
          </p:nvGrpSpPr>
          <p:grpSpPr>
            <a:xfrm>
              <a:off x="4278543" y="2474297"/>
              <a:ext cx="772232" cy="817239"/>
              <a:chOff x="5803030" y="5576650"/>
              <a:chExt cx="772232" cy="817239"/>
            </a:xfrm>
          </p:grpSpPr>
          <p:sp>
            <p:nvSpPr>
              <p:cNvPr id="136" name="涙形 64">
                <a:extLst>
                  <a:ext uri="{FF2B5EF4-FFF2-40B4-BE49-F238E27FC236}">
                    <a16:creationId xmlns:a16="http://schemas.microsoft.com/office/drawing/2014/main" id="{1F7DFDDB-993B-43E6-A5AF-422CBCE9CAF7}"/>
                  </a:ext>
                </a:extLst>
              </p:cNvPr>
              <p:cNvSpPr/>
              <p:nvPr/>
            </p:nvSpPr>
            <p:spPr bwMode="auto">
              <a:xfrm>
                <a:off x="5803030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 295">
                <a:extLst>
                  <a:ext uri="{FF2B5EF4-FFF2-40B4-BE49-F238E27FC236}">
                    <a16:creationId xmlns:a16="http://schemas.microsoft.com/office/drawing/2014/main" id="{1ABA0FDB-7377-4A64-9C42-B55000FAEBB7}"/>
                  </a:ext>
                </a:extLst>
              </p:cNvPr>
              <p:cNvSpPr/>
              <p:nvPr/>
            </p:nvSpPr>
            <p:spPr bwMode="auto">
              <a:xfrm>
                <a:off x="5824585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 296">
                <a:extLst>
                  <a:ext uri="{FF2B5EF4-FFF2-40B4-BE49-F238E27FC236}">
                    <a16:creationId xmlns:a16="http://schemas.microsoft.com/office/drawing/2014/main" id="{5AA138A3-FB05-4DD5-8C33-85353DAE33D3}"/>
                  </a:ext>
                </a:extLst>
              </p:cNvPr>
              <p:cNvSpPr/>
              <p:nvPr/>
            </p:nvSpPr>
            <p:spPr bwMode="auto">
              <a:xfrm flipH="1">
                <a:off x="6189144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涙形 64">
                <a:extLst>
                  <a:ext uri="{FF2B5EF4-FFF2-40B4-BE49-F238E27FC236}">
                    <a16:creationId xmlns:a16="http://schemas.microsoft.com/office/drawing/2014/main" id="{6771D1DE-AA93-4CF2-855F-40F3E2CAECA2}"/>
                  </a:ext>
                </a:extLst>
              </p:cNvPr>
              <p:cNvSpPr/>
              <p:nvPr/>
            </p:nvSpPr>
            <p:spPr bwMode="auto">
              <a:xfrm flipH="1">
                <a:off x="6189146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" name="片側の 2 つの角を丸めた四角形 513">
              <a:extLst>
                <a:ext uri="{FF2B5EF4-FFF2-40B4-BE49-F238E27FC236}">
                  <a16:creationId xmlns:a16="http://schemas.microsoft.com/office/drawing/2014/main" id="{9AB890E0-32E0-4E10-9D00-E17D767CD3E9}"/>
                </a:ext>
              </a:extLst>
            </p:cNvPr>
            <p:cNvSpPr/>
            <p:nvPr/>
          </p:nvSpPr>
          <p:spPr bwMode="auto">
            <a:xfrm>
              <a:off x="4246989" y="17433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0626855-5FD3-493C-9A86-6744678B0FF7}"/>
                </a:ext>
              </a:extLst>
            </p:cNvPr>
            <p:cNvGrpSpPr/>
            <p:nvPr/>
          </p:nvGrpSpPr>
          <p:grpSpPr>
            <a:xfrm>
              <a:off x="3893860" y="749151"/>
              <a:ext cx="1502818" cy="1262734"/>
              <a:chOff x="9050060" y="3568551"/>
              <a:chExt cx="1502818" cy="1262734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8173800-1DFD-443E-85D0-5383BF3BCF3E}"/>
                  </a:ext>
                </a:extLst>
              </p:cNvPr>
              <p:cNvSpPr/>
              <p:nvPr/>
            </p:nvSpPr>
            <p:spPr bwMode="auto">
              <a:xfrm>
                <a:off x="9160093" y="3568551"/>
                <a:ext cx="1295298" cy="931925"/>
              </a:xfrm>
              <a:custGeom>
                <a:avLst/>
                <a:gdLst>
                  <a:gd name="connsiteX0" fmla="*/ 647649 w 1295298"/>
                  <a:gd name="connsiteY0" fmla="*/ 0 h 931925"/>
                  <a:gd name="connsiteX1" fmla="*/ 1295298 w 1295298"/>
                  <a:gd name="connsiteY1" fmla="*/ 646175 h 931925"/>
                  <a:gd name="connsiteX2" fmla="*/ 1244403 w 1295298"/>
                  <a:gd name="connsiteY2" fmla="*/ 897696 h 931925"/>
                  <a:gd name="connsiteX3" fmla="*/ 1225781 w 1295298"/>
                  <a:gd name="connsiteY3" fmla="*/ 931925 h 931925"/>
                  <a:gd name="connsiteX4" fmla="*/ 1184690 w 1295298"/>
                  <a:gd name="connsiteY4" fmla="*/ 856392 h 931925"/>
                  <a:gd name="connsiteX5" fmla="*/ 647649 w 1295298"/>
                  <a:gd name="connsiteY5" fmla="*/ 571500 h 931925"/>
                  <a:gd name="connsiteX6" fmla="*/ 110608 w 1295298"/>
                  <a:gd name="connsiteY6" fmla="*/ 856392 h 931925"/>
                  <a:gd name="connsiteX7" fmla="*/ 69517 w 1295298"/>
                  <a:gd name="connsiteY7" fmla="*/ 931925 h 931925"/>
                  <a:gd name="connsiteX8" fmla="*/ 50896 w 1295298"/>
                  <a:gd name="connsiteY8" fmla="*/ 897696 h 931925"/>
                  <a:gd name="connsiteX9" fmla="*/ 0 w 1295298"/>
                  <a:gd name="connsiteY9" fmla="*/ 646175 h 931925"/>
                  <a:gd name="connsiteX10" fmla="*/ 647649 w 1295298"/>
                  <a:gd name="connsiteY10" fmla="*/ 0 h 93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5298" h="931925">
                    <a:moveTo>
                      <a:pt x="647649" y="0"/>
                    </a:moveTo>
                    <a:cubicBezTo>
                      <a:pt x="1005336" y="0"/>
                      <a:pt x="1295298" y="289302"/>
                      <a:pt x="1295298" y="646175"/>
                    </a:cubicBezTo>
                    <a:cubicBezTo>
                      <a:pt x="1295298" y="735393"/>
                      <a:pt x="1277176" y="820388"/>
                      <a:pt x="1244403" y="897696"/>
                    </a:cubicBezTo>
                    <a:lnTo>
                      <a:pt x="1225781" y="931925"/>
                    </a:lnTo>
                    <a:lnTo>
                      <a:pt x="1184690" y="856392"/>
                    </a:lnTo>
                    <a:cubicBezTo>
                      <a:pt x="1068303" y="684509"/>
                      <a:pt x="871204" y="571500"/>
                      <a:pt x="647649" y="571500"/>
                    </a:cubicBezTo>
                    <a:cubicBezTo>
                      <a:pt x="424095" y="571500"/>
                      <a:pt x="226996" y="684509"/>
                      <a:pt x="110608" y="856392"/>
                    </a:cubicBezTo>
                    <a:lnTo>
                      <a:pt x="69517" y="931925"/>
                    </a:lnTo>
                    <a:lnTo>
                      <a:pt x="50896" y="897696"/>
                    </a:lnTo>
                    <a:cubicBezTo>
                      <a:pt x="18123" y="820388"/>
                      <a:pt x="0" y="735393"/>
                      <a:pt x="0" y="646175"/>
                    </a:cubicBezTo>
                    <a:cubicBezTo>
                      <a:pt x="0" y="289302"/>
                      <a:pt x="289962" y="0"/>
                      <a:pt x="6476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円/楕円 342">
                <a:extLst>
                  <a:ext uri="{FF2B5EF4-FFF2-40B4-BE49-F238E27FC236}">
                    <a16:creationId xmlns:a16="http://schemas.microsoft.com/office/drawing/2014/main" id="{9AD25B40-B4C3-4DE1-B38C-69FDB7E3F1B9}"/>
                  </a:ext>
                </a:extLst>
              </p:cNvPr>
              <p:cNvSpPr/>
              <p:nvPr/>
            </p:nvSpPr>
            <p:spPr bwMode="auto">
              <a:xfrm flipH="1">
                <a:off x="10168023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円/楕円 343">
                <a:extLst>
                  <a:ext uri="{FF2B5EF4-FFF2-40B4-BE49-F238E27FC236}">
                    <a16:creationId xmlns:a16="http://schemas.microsoft.com/office/drawing/2014/main" id="{9535BF4C-D02E-4315-9808-16F7CC73261D}"/>
                  </a:ext>
                </a:extLst>
              </p:cNvPr>
              <p:cNvSpPr/>
              <p:nvPr/>
            </p:nvSpPr>
            <p:spPr bwMode="auto">
              <a:xfrm flipH="1">
                <a:off x="10246367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円/楕円 340">
                <a:extLst>
                  <a:ext uri="{FF2B5EF4-FFF2-40B4-BE49-F238E27FC236}">
                    <a16:creationId xmlns:a16="http://schemas.microsoft.com/office/drawing/2014/main" id="{5A22A0F7-6B86-49CF-A674-2A3B03DBD567}"/>
                  </a:ext>
                </a:extLst>
              </p:cNvPr>
              <p:cNvSpPr/>
              <p:nvPr/>
            </p:nvSpPr>
            <p:spPr bwMode="auto">
              <a:xfrm>
                <a:off x="9050060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/楕円 341">
                <a:extLst>
                  <a:ext uri="{FF2B5EF4-FFF2-40B4-BE49-F238E27FC236}">
                    <a16:creationId xmlns:a16="http://schemas.microsoft.com/office/drawing/2014/main" id="{6AE31091-DD9F-44E3-84AC-CE5F8890B0BF}"/>
                  </a:ext>
                </a:extLst>
              </p:cNvPr>
              <p:cNvSpPr/>
              <p:nvPr/>
            </p:nvSpPr>
            <p:spPr bwMode="auto">
              <a:xfrm>
                <a:off x="9166642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/楕円 303">
                <a:extLst>
                  <a:ext uri="{FF2B5EF4-FFF2-40B4-BE49-F238E27FC236}">
                    <a16:creationId xmlns:a16="http://schemas.microsoft.com/office/drawing/2014/main" id="{63BAE6B6-4099-4A85-99CB-9086C152C37E}"/>
                  </a:ext>
                </a:extLst>
              </p:cNvPr>
              <p:cNvSpPr/>
              <p:nvPr/>
            </p:nvSpPr>
            <p:spPr bwMode="auto">
              <a:xfrm>
                <a:off x="9244739" y="3718708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アーチ 129">
                <a:extLst>
                  <a:ext uri="{FF2B5EF4-FFF2-40B4-BE49-F238E27FC236}">
                    <a16:creationId xmlns:a16="http://schemas.microsoft.com/office/drawing/2014/main" id="{E8C0A77C-39FE-4C40-BE4A-9F3BBC721A35}"/>
                  </a:ext>
                </a:extLst>
              </p:cNvPr>
              <p:cNvSpPr/>
              <p:nvPr/>
            </p:nvSpPr>
            <p:spPr bwMode="auto">
              <a:xfrm>
                <a:off x="9651662" y="4433923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アーチ 130">
                <a:extLst>
                  <a:ext uri="{FF2B5EF4-FFF2-40B4-BE49-F238E27FC236}">
                    <a16:creationId xmlns:a16="http://schemas.microsoft.com/office/drawing/2014/main" id="{580FAE4B-1B68-471A-A753-969768FB709C}"/>
                  </a:ext>
                </a:extLst>
              </p:cNvPr>
              <p:cNvSpPr/>
              <p:nvPr/>
            </p:nvSpPr>
            <p:spPr bwMode="auto">
              <a:xfrm rot="10800000">
                <a:off x="9349591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アーチ 131">
                <a:extLst>
                  <a:ext uri="{FF2B5EF4-FFF2-40B4-BE49-F238E27FC236}">
                    <a16:creationId xmlns:a16="http://schemas.microsoft.com/office/drawing/2014/main" id="{90848C16-FEDF-44B3-B248-AB1C58D01FF5}"/>
                  </a:ext>
                </a:extLst>
              </p:cNvPr>
              <p:cNvSpPr/>
              <p:nvPr/>
            </p:nvSpPr>
            <p:spPr bwMode="auto">
              <a:xfrm rot="10800000">
                <a:off x="9872640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月 132">
                <a:extLst>
                  <a:ext uri="{FF2B5EF4-FFF2-40B4-BE49-F238E27FC236}">
                    <a16:creationId xmlns:a16="http://schemas.microsoft.com/office/drawing/2014/main" id="{85901E00-5628-45D8-AA86-BD55C6502025}"/>
                  </a:ext>
                </a:extLst>
              </p:cNvPr>
              <p:cNvSpPr/>
              <p:nvPr/>
            </p:nvSpPr>
            <p:spPr bwMode="auto">
              <a:xfrm rot="5400000">
                <a:off x="9475081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月 133">
                <a:extLst>
                  <a:ext uri="{FF2B5EF4-FFF2-40B4-BE49-F238E27FC236}">
                    <a16:creationId xmlns:a16="http://schemas.microsoft.com/office/drawing/2014/main" id="{5C341363-4941-4A9E-90FC-1368A73E8CA9}"/>
                  </a:ext>
                </a:extLst>
              </p:cNvPr>
              <p:cNvSpPr/>
              <p:nvPr/>
            </p:nvSpPr>
            <p:spPr bwMode="auto">
              <a:xfrm rot="5400000">
                <a:off x="10048962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EFD4E1E2-D4DC-4EF8-A6F3-7F90CFD6E2F9}"/>
                  </a:ext>
                </a:extLst>
              </p:cNvPr>
              <p:cNvSpPr/>
              <p:nvPr/>
            </p:nvSpPr>
            <p:spPr bwMode="auto">
              <a:xfrm>
                <a:off x="9740613" y="4495697"/>
                <a:ext cx="120275" cy="46297"/>
              </a:xfrm>
              <a:prstGeom prst="round2SameRect">
                <a:avLst>
                  <a:gd name="adj1" fmla="val 50000"/>
                  <a:gd name="adj2" fmla="val 20736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B8F27035-1DA7-4605-8B32-0D7751A760DF}"/>
                </a:ext>
              </a:extLst>
            </p:cNvPr>
            <p:cNvGrpSpPr/>
            <p:nvPr/>
          </p:nvGrpSpPr>
          <p:grpSpPr>
            <a:xfrm>
              <a:off x="4006784" y="1505476"/>
              <a:ext cx="1198984" cy="819504"/>
              <a:chOff x="9977319" y="1505476"/>
              <a:chExt cx="1198984" cy="819504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C57754C0-DFC5-49C3-8A78-AC0F2CFF1A4E}"/>
                  </a:ext>
                </a:extLst>
              </p:cNvPr>
              <p:cNvGrpSpPr/>
              <p:nvPr/>
            </p:nvGrpSpPr>
            <p:grpSpPr>
              <a:xfrm>
                <a:off x="9977319" y="1505476"/>
                <a:ext cx="1126038" cy="671868"/>
                <a:chOff x="851571" y="1874690"/>
                <a:chExt cx="1126038" cy="671868"/>
              </a:xfrm>
            </p:grpSpPr>
            <p:sp>
              <p:nvSpPr>
                <p:cNvPr id="107" name="楕円 1">
                  <a:extLst>
                    <a:ext uri="{FF2B5EF4-FFF2-40B4-BE49-F238E27FC236}">
                      <a16:creationId xmlns:a16="http://schemas.microsoft.com/office/drawing/2014/main" id="{EBE41C86-E99C-4E93-BFE9-67AB00FFDD45}"/>
                    </a:ext>
                  </a:extLst>
                </p:cNvPr>
                <p:cNvSpPr/>
                <p:nvPr/>
              </p:nvSpPr>
              <p:spPr bwMode="auto">
                <a:xfrm rot="900000">
                  <a:off x="1149266" y="2043055"/>
                  <a:ext cx="828343" cy="454548"/>
                </a:xfrm>
                <a:custGeom>
                  <a:avLst/>
                  <a:gdLst>
                    <a:gd name="connsiteX0" fmla="*/ 0 w 765896"/>
                    <a:gd name="connsiteY0" fmla="*/ 216122 h 432243"/>
                    <a:gd name="connsiteX1" fmla="*/ 382948 w 765896"/>
                    <a:gd name="connsiteY1" fmla="*/ 0 h 432243"/>
                    <a:gd name="connsiteX2" fmla="*/ 765896 w 765896"/>
                    <a:gd name="connsiteY2" fmla="*/ 216122 h 432243"/>
                    <a:gd name="connsiteX3" fmla="*/ 382948 w 765896"/>
                    <a:gd name="connsiteY3" fmla="*/ 432244 h 432243"/>
                    <a:gd name="connsiteX4" fmla="*/ 0 w 765896"/>
                    <a:gd name="connsiteY4" fmla="*/ 216122 h 432243"/>
                    <a:gd name="connsiteX0" fmla="*/ 18 w 765914"/>
                    <a:gd name="connsiteY0" fmla="*/ 291810 h 507932"/>
                    <a:gd name="connsiteX1" fmla="*/ 395555 w 765914"/>
                    <a:gd name="connsiteY1" fmla="*/ 0 h 507932"/>
                    <a:gd name="connsiteX2" fmla="*/ 765914 w 765914"/>
                    <a:gd name="connsiteY2" fmla="*/ 291810 h 507932"/>
                    <a:gd name="connsiteX3" fmla="*/ 382966 w 765914"/>
                    <a:gd name="connsiteY3" fmla="*/ 507932 h 507932"/>
                    <a:gd name="connsiteX4" fmla="*/ 18 w 765914"/>
                    <a:gd name="connsiteY4" fmla="*/ 291810 h 507932"/>
                    <a:gd name="connsiteX0" fmla="*/ 124 w 766020"/>
                    <a:gd name="connsiteY0" fmla="*/ 291810 h 507932"/>
                    <a:gd name="connsiteX1" fmla="*/ 395661 w 766020"/>
                    <a:gd name="connsiteY1" fmla="*/ 0 h 507932"/>
                    <a:gd name="connsiteX2" fmla="*/ 766020 w 766020"/>
                    <a:gd name="connsiteY2" fmla="*/ 291810 h 507932"/>
                    <a:gd name="connsiteX3" fmla="*/ 383072 w 766020"/>
                    <a:gd name="connsiteY3" fmla="*/ 507932 h 507932"/>
                    <a:gd name="connsiteX4" fmla="*/ 124 w 766020"/>
                    <a:gd name="connsiteY4" fmla="*/ 291810 h 507932"/>
                    <a:gd name="connsiteX0" fmla="*/ 7 w 765903"/>
                    <a:gd name="connsiteY0" fmla="*/ 291810 h 453933"/>
                    <a:gd name="connsiteX1" fmla="*/ 395544 w 765903"/>
                    <a:gd name="connsiteY1" fmla="*/ 0 h 453933"/>
                    <a:gd name="connsiteX2" fmla="*/ 765903 w 765903"/>
                    <a:gd name="connsiteY2" fmla="*/ 291810 h 453933"/>
                    <a:gd name="connsiteX3" fmla="*/ 388208 w 765903"/>
                    <a:gd name="connsiteY3" fmla="*/ 453933 h 453933"/>
                    <a:gd name="connsiteX4" fmla="*/ 7 w 765903"/>
                    <a:gd name="connsiteY4" fmla="*/ 291810 h 453933"/>
                    <a:gd name="connsiteX0" fmla="*/ 76 w 765972"/>
                    <a:gd name="connsiteY0" fmla="*/ 291810 h 454621"/>
                    <a:gd name="connsiteX1" fmla="*/ 395613 w 765972"/>
                    <a:gd name="connsiteY1" fmla="*/ 0 h 454621"/>
                    <a:gd name="connsiteX2" fmla="*/ 765972 w 765972"/>
                    <a:gd name="connsiteY2" fmla="*/ 291810 h 454621"/>
                    <a:gd name="connsiteX3" fmla="*/ 388277 w 765972"/>
                    <a:gd name="connsiteY3" fmla="*/ 453933 h 454621"/>
                    <a:gd name="connsiteX4" fmla="*/ 76 w 765972"/>
                    <a:gd name="connsiteY4" fmla="*/ 291810 h 454621"/>
                    <a:gd name="connsiteX0" fmla="*/ 45 w 825253"/>
                    <a:gd name="connsiteY0" fmla="*/ 291268 h 454541"/>
                    <a:gd name="connsiteX1" fmla="*/ 454894 w 825253"/>
                    <a:gd name="connsiteY1" fmla="*/ 0 h 454541"/>
                    <a:gd name="connsiteX2" fmla="*/ 825253 w 825253"/>
                    <a:gd name="connsiteY2" fmla="*/ 291810 h 454541"/>
                    <a:gd name="connsiteX3" fmla="*/ 447558 w 825253"/>
                    <a:gd name="connsiteY3" fmla="*/ 453933 h 454541"/>
                    <a:gd name="connsiteX4" fmla="*/ 45 w 825253"/>
                    <a:gd name="connsiteY4" fmla="*/ 291268 h 454541"/>
                    <a:gd name="connsiteX0" fmla="*/ 70 w 825278"/>
                    <a:gd name="connsiteY0" fmla="*/ 292113 h 455386"/>
                    <a:gd name="connsiteX1" fmla="*/ 454919 w 825278"/>
                    <a:gd name="connsiteY1" fmla="*/ 845 h 455386"/>
                    <a:gd name="connsiteX2" fmla="*/ 825278 w 825278"/>
                    <a:gd name="connsiteY2" fmla="*/ 292655 h 455386"/>
                    <a:gd name="connsiteX3" fmla="*/ 447583 w 825278"/>
                    <a:gd name="connsiteY3" fmla="*/ 454778 h 455386"/>
                    <a:gd name="connsiteX4" fmla="*/ 70 w 825278"/>
                    <a:gd name="connsiteY4" fmla="*/ 292113 h 455386"/>
                    <a:gd name="connsiteX0" fmla="*/ 62 w 825270"/>
                    <a:gd name="connsiteY0" fmla="*/ 291454 h 454727"/>
                    <a:gd name="connsiteX1" fmla="*/ 454911 w 825270"/>
                    <a:gd name="connsiteY1" fmla="*/ 186 h 454727"/>
                    <a:gd name="connsiteX2" fmla="*/ 825270 w 825270"/>
                    <a:gd name="connsiteY2" fmla="*/ 291996 h 454727"/>
                    <a:gd name="connsiteX3" fmla="*/ 447575 w 825270"/>
                    <a:gd name="connsiteY3" fmla="*/ 454119 h 454727"/>
                    <a:gd name="connsiteX4" fmla="*/ 62 w 825270"/>
                    <a:gd name="connsiteY4" fmla="*/ 291454 h 454727"/>
                    <a:gd name="connsiteX0" fmla="*/ 60 w 825268"/>
                    <a:gd name="connsiteY0" fmla="*/ 291275 h 454548"/>
                    <a:gd name="connsiteX1" fmla="*/ 454909 w 825268"/>
                    <a:gd name="connsiteY1" fmla="*/ 7 h 454548"/>
                    <a:gd name="connsiteX2" fmla="*/ 825268 w 825268"/>
                    <a:gd name="connsiteY2" fmla="*/ 291817 h 454548"/>
                    <a:gd name="connsiteX3" fmla="*/ 447573 w 825268"/>
                    <a:gd name="connsiteY3" fmla="*/ 453940 h 454548"/>
                    <a:gd name="connsiteX4" fmla="*/ 60 w 825268"/>
                    <a:gd name="connsiteY4" fmla="*/ 291275 h 454548"/>
                    <a:gd name="connsiteX0" fmla="*/ 60 w 828343"/>
                    <a:gd name="connsiteY0" fmla="*/ 291275 h 454548"/>
                    <a:gd name="connsiteX1" fmla="*/ 454909 w 828343"/>
                    <a:gd name="connsiteY1" fmla="*/ 7 h 454548"/>
                    <a:gd name="connsiteX2" fmla="*/ 825268 w 828343"/>
                    <a:gd name="connsiteY2" fmla="*/ 291817 h 454548"/>
                    <a:gd name="connsiteX3" fmla="*/ 447573 w 828343"/>
                    <a:gd name="connsiteY3" fmla="*/ 453940 h 454548"/>
                    <a:gd name="connsiteX4" fmla="*/ 60 w 828343"/>
                    <a:gd name="connsiteY4" fmla="*/ 291275 h 454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8343" h="454548">
                      <a:moveTo>
                        <a:pt x="60" y="291275"/>
                      </a:moveTo>
                      <a:cubicBezTo>
                        <a:pt x="-4368" y="108663"/>
                        <a:pt x="238840" y="1239"/>
                        <a:pt x="454909" y="7"/>
                      </a:cubicBezTo>
                      <a:cubicBezTo>
                        <a:pt x="670978" y="-1225"/>
                        <a:pt x="854513" y="171194"/>
                        <a:pt x="825268" y="291817"/>
                      </a:cubicBezTo>
                      <a:cubicBezTo>
                        <a:pt x="796023" y="412440"/>
                        <a:pt x="585108" y="454030"/>
                        <a:pt x="447573" y="453940"/>
                      </a:cubicBezTo>
                      <a:cubicBezTo>
                        <a:pt x="310038" y="453850"/>
                        <a:pt x="4488" y="473887"/>
                        <a:pt x="60" y="291275"/>
                      </a:cubicBezTo>
                      <a:close/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8" name="四角形: 上の 2 つの角を丸める 107">
                  <a:extLst>
                    <a:ext uri="{FF2B5EF4-FFF2-40B4-BE49-F238E27FC236}">
                      <a16:creationId xmlns:a16="http://schemas.microsoft.com/office/drawing/2014/main" id="{65434B2A-9436-488D-85F6-17BE6062289A}"/>
                    </a:ext>
                  </a:extLst>
                </p:cNvPr>
                <p:cNvSpPr/>
                <p:nvPr/>
              </p:nvSpPr>
              <p:spPr bwMode="auto">
                <a:xfrm rot="900000">
                  <a:off x="851571" y="2262094"/>
                  <a:ext cx="341470" cy="101375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44245C15-2959-409D-8711-D4B5249621AE}"/>
                    </a:ext>
                  </a:extLst>
                </p:cNvPr>
                <p:cNvSpPr/>
                <p:nvPr/>
              </p:nvSpPr>
              <p:spPr bwMode="auto">
                <a:xfrm>
                  <a:off x="1178402" y="2394686"/>
                  <a:ext cx="341470" cy="101375"/>
                </a:xfrm>
                <a:prstGeom prst="round2SameRect">
                  <a:avLst>
                    <a:gd name="adj1" fmla="val 50000"/>
                    <a:gd name="adj2" fmla="val 2865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0" name="四角形: 上の 2 つの角を丸める 109">
                  <a:extLst>
                    <a:ext uri="{FF2B5EF4-FFF2-40B4-BE49-F238E27FC236}">
                      <a16:creationId xmlns:a16="http://schemas.microsoft.com/office/drawing/2014/main" id="{185CB50E-CC5E-4278-B729-49210A70963E}"/>
                    </a:ext>
                  </a:extLst>
                </p:cNvPr>
                <p:cNvSpPr/>
                <p:nvPr/>
              </p:nvSpPr>
              <p:spPr bwMode="auto">
                <a:xfrm>
                  <a:off x="1483098" y="2445183"/>
                  <a:ext cx="341470" cy="101375"/>
                </a:xfrm>
                <a:prstGeom prst="round2SameRect">
                  <a:avLst>
                    <a:gd name="adj1" fmla="val 50000"/>
                    <a:gd name="adj2" fmla="val 2865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A7CB8947-E0BC-446C-9DCF-11F73A23F149}"/>
                    </a:ext>
                  </a:extLst>
                </p:cNvPr>
                <p:cNvGrpSpPr/>
                <p:nvPr/>
              </p:nvGrpSpPr>
              <p:grpSpPr>
                <a:xfrm>
                  <a:off x="903897" y="1874690"/>
                  <a:ext cx="651148" cy="568527"/>
                  <a:chOff x="2223610" y="941213"/>
                  <a:chExt cx="1682240" cy="1468790"/>
                </a:xfrm>
              </p:grpSpPr>
              <p:grpSp>
                <p:nvGrpSpPr>
                  <p:cNvPr id="113" name="グループ化 112">
                    <a:extLst>
                      <a:ext uri="{FF2B5EF4-FFF2-40B4-BE49-F238E27FC236}">
                        <a16:creationId xmlns:a16="http://schemas.microsoft.com/office/drawing/2014/main" id="{9D57EBE9-3715-40AE-9C93-DEC3A7884355}"/>
                      </a:ext>
                    </a:extLst>
                  </p:cNvPr>
                  <p:cNvGrpSpPr/>
                  <p:nvPr/>
                </p:nvGrpSpPr>
                <p:grpSpPr>
                  <a:xfrm>
                    <a:off x="2223610" y="941213"/>
                    <a:ext cx="1682240" cy="1468790"/>
                    <a:chOff x="2223610" y="941213"/>
                    <a:chExt cx="1682240" cy="1468790"/>
                  </a:xfrm>
                </p:grpSpPr>
                <p:sp>
                  <p:nvSpPr>
                    <p:cNvPr id="118" name="二等辺三角形 2">
                      <a:extLst>
                        <a:ext uri="{FF2B5EF4-FFF2-40B4-BE49-F238E27FC236}">
                          <a16:creationId xmlns:a16="http://schemas.microsoft.com/office/drawing/2014/main" id="{BE5B1EC1-C884-44F8-82E2-7CA08068738F}"/>
                        </a:ext>
                      </a:extLst>
                    </p:cNvPr>
                    <p:cNvSpPr/>
                    <p:nvPr/>
                  </p:nvSpPr>
                  <p:spPr bwMode="auto">
                    <a:xfrm rot="19800000">
                      <a:off x="2223610" y="941213"/>
                      <a:ext cx="638300" cy="483570"/>
                    </a:xfrm>
                    <a:custGeom>
                      <a:avLst/>
                      <a:gdLst>
                        <a:gd name="connsiteX0" fmla="*/ 0 w 2160240"/>
                        <a:gd name="connsiteY0" fmla="*/ 1800847 h 1800847"/>
                        <a:gd name="connsiteX1" fmla="*/ 1080120 w 2160240"/>
                        <a:gd name="connsiteY1" fmla="*/ 0 h 1800847"/>
                        <a:gd name="connsiteX2" fmla="*/ 2160240 w 2160240"/>
                        <a:gd name="connsiteY2" fmla="*/ 1800847 h 1800847"/>
                        <a:gd name="connsiteX3" fmla="*/ 0 w 2160240"/>
                        <a:gd name="connsiteY3" fmla="*/ 1800847 h 1800847"/>
                        <a:gd name="connsiteX0" fmla="*/ 0 w 2160240"/>
                        <a:gd name="connsiteY0" fmla="*/ 1800868 h 1800868"/>
                        <a:gd name="connsiteX1" fmla="*/ 1080120 w 2160240"/>
                        <a:gd name="connsiteY1" fmla="*/ 21 h 1800868"/>
                        <a:gd name="connsiteX2" fmla="*/ 2160240 w 2160240"/>
                        <a:gd name="connsiteY2" fmla="*/ 1800868 h 1800868"/>
                        <a:gd name="connsiteX3" fmla="*/ 0 w 2160240"/>
                        <a:gd name="connsiteY3" fmla="*/ 1800868 h 18008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160240" h="1800868">
                          <a:moveTo>
                            <a:pt x="0" y="1800868"/>
                          </a:moveTo>
                          <a:cubicBezTo>
                            <a:pt x="360040" y="1200586"/>
                            <a:pt x="590540" y="-5901"/>
                            <a:pt x="1080120" y="21"/>
                          </a:cubicBezTo>
                          <a:cubicBezTo>
                            <a:pt x="1569700" y="5943"/>
                            <a:pt x="1800200" y="1200586"/>
                            <a:pt x="2160240" y="1800868"/>
                          </a:cubicBezTo>
                          <a:lnTo>
                            <a:pt x="0" y="1800868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19" name="二等辺三角形 2">
                      <a:extLst>
                        <a:ext uri="{FF2B5EF4-FFF2-40B4-BE49-F238E27FC236}">
                          <a16:creationId xmlns:a16="http://schemas.microsoft.com/office/drawing/2014/main" id="{77CC3D94-A37E-4D54-A665-A74BF07FBBB9}"/>
                        </a:ext>
                      </a:extLst>
                    </p:cNvPr>
                    <p:cNvSpPr/>
                    <p:nvPr/>
                  </p:nvSpPr>
                  <p:spPr bwMode="auto">
                    <a:xfrm rot="1800000" flipH="1">
                      <a:off x="3267548" y="941214"/>
                      <a:ext cx="638302" cy="483568"/>
                    </a:xfrm>
                    <a:custGeom>
                      <a:avLst/>
                      <a:gdLst>
                        <a:gd name="connsiteX0" fmla="*/ 0 w 2160240"/>
                        <a:gd name="connsiteY0" fmla="*/ 1800847 h 1800847"/>
                        <a:gd name="connsiteX1" fmla="*/ 1080120 w 2160240"/>
                        <a:gd name="connsiteY1" fmla="*/ 0 h 1800847"/>
                        <a:gd name="connsiteX2" fmla="*/ 2160240 w 2160240"/>
                        <a:gd name="connsiteY2" fmla="*/ 1800847 h 1800847"/>
                        <a:gd name="connsiteX3" fmla="*/ 0 w 2160240"/>
                        <a:gd name="connsiteY3" fmla="*/ 1800847 h 1800847"/>
                        <a:gd name="connsiteX0" fmla="*/ 0 w 2160240"/>
                        <a:gd name="connsiteY0" fmla="*/ 1800868 h 1800868"/>
                        <a:gd name="connsiteX1" fmla="*/ 1080120 w 2160240"/>
                        <a:gd name="connsiteY1" fmla="*/ 21 h 1800868"/>
                        <a:gd name="connsiteX2" fmla="*/ 2160240 w 2160240"/>
                        <a:gd name="connsiteY2" fmla="*/ 1800868 h 1800868"/>
                        <a:gd name="connsiteX3" fmla="*/ 0 w 2160240"/>
                        <a:gd name="connsiteY3" fmla="*/ 1800868 h 18008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160240" h="1800868">
                          <a:moveTo>
                            <a:pt x="0" y="1800868"/>
                          </a:moveTo>
                          <a:cubicBezTo>
                            <a:pt x="360040" y="1200586"/>
                            <a:pt x="590540" y="-5901"/>
                            <a:pt x="1080120" y="21"/>
                          </a:cubicBezTo>
                          <a:cubicBezTo>
                            <a:pt x="1569700" y="5943"/>
                            <a:pt x="1800200" y="1200586"/>
                            <a:pt x="2160240" y="1800868"/>
                          </a:cubicBezTo>
                          <a:lnTo>
                            <a:pt x="0" y="1800868"/>
                          </a:lnTo>
                          <a:close/>
                        </a:path>
                      </a:pathLst>
                    </a:cu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0" name="楕円 119">
                      <a:extLst>
                        <a:ext uri="{FF2B5EF4-FFF2-40B4-BE49-F238E27FC236}">
                          <a16:creationId xmlns:a16="http://schemas.microsoft.com/office/drawing/2014/main" id="{A0EAADC8-0FB9-46DD-8A03-359DB6D93F0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19838" y="1104858"/>
                      <a:ext cx="1485165" cy="1305145"/>
                    </a:xfrm>
                    <a:prstGeom prst="ellipse">
                      <a:avLst/>
                    </a:prstGeom>
                    <a:solidFill>
                      <a:srgbClr val="FFC000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 defTabSz="457200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AD63425B-D6F1-4E58-A3D4-AD92455509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87889" y="1864681"/>
                      <a:ext cx="949062" cy="438152"/>
                    </a:xfrm>
                    <a:custGeom>
                      <a:avLst/>
                      <a:gdLst>
                        <a:gd name="connsiteX0" fmla="*/ 541820 w 1759915"/>
                        <a:gd name="connsiteY0" fmla="*/ 0 h 650518"/>
                        <a:gd name="connsiteX1" fmla="*/ 844757 w 1759915"/>
                        <a:gd name="connsiteY1" fmla="*/ 55549 h 650518"/>
                        <a:gd name="connsiteX2" fmla="*/ 879958 w 1759915"/>
                        <a:gd name="connsiteY2" fmla="*/ 72984 h 650518"/>
                        <a:gd name="connsiteX3" fmla="*/ 915158 w 1759915"/>
                        <a:gd name="connsiteY3" fmla="*/ 55549 h 650518"/>
                        <a:gd name="connsiteX4" fmla="*/ 1218095 w 1759915"/>
                        <a:gd name="connsiteY4" fmla="*/ 0 h 650518"/>
                        <a:gd name="connsiteX5" fmla="*/ 1759915 w 1759915"/>
                        <a:gd name="connsiteY5" fmla="*/ 325259 h 650518"/>
                        <a:gd name="connsiteX6" fmla="*/ 1218095 w 1759915"/>
                        <a:gd name="connsiteY6" fmla="*/ 650518 h 650518"/>
                        <a:gd name="connsiteX7" fmla="*/ 915158 w 1759915"/>
                        <a:gd name="connsiteY7" fmla="*/ 594969 h 650518"/>
                        <a:gd name="connsiteX8" fmla="*/ 879958 w 1759915"/>
                        <a:gd name="connsiteY8" fmla="*/ 577534 h 650518"/>
                        <a:gd name="connsiteX9" fmla="*/ 844757 w 1759915"/>
                        <a:gd name="connsiteY9" fmla="*/ 594969 h 650518"/>
                        <a:gd name="connsiteX10" fmla="*/ 541820 w 1759915"/>
                        <a:gd name="connsiteY10" fmla="*/ 650518 h 650518"/>
                        <a:gd name="connsiteX11" fmla="*/ 0 w 1759915"/>
                        <a:gd name="connsiteY11" fmla="*/ 325259 h 650518"/>
                        <a:gd name="connsiteX12" fmla="*/ 541820 w 1759915"/>
                        <a:gd name="connsiteY12" fmla="*/ 0 h 6505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759915" h="650518">
                          <a:moveTo>
                            <a:pt x="541820" y="0"/>
                          </a:moveTo>
                          <a:cubicBezTo>
                            <a:pt x="654035" y="0"/>
                            <a:pt x="758282" y="20478"/>
                            <a:pt x="844757" y="55549"/>
                          </a:cubicBezTo>
                          <a:lnTo>
                            <a:pt x="879958" y="72984"/>
                          </a:lnTo>
                          <a:lnTo>
                            <a:pt x="915158" y="55549"/>
                          </a:lnTo>
                          <a:cubicBezTo>
                            <a:pt x="1001633" y="20478"/>
                            <a:pt x="1105880" y="0"/>
                            <a:pt x="1218095" y="0"/>
                          </a:cubicBezTo>
                          <a:cubicBezTo>
                            <a:pt x="1517334" y="0"/>
                            <a:pt x="1759915" y="145623"/>
                            <a:pt x="1759915" y="325259"/>
                          </a:cubicBezTo>
                          <a:cubicBezTo>
                            <a:pt x="1759915" y="504895"/>
                            <a:pt x="1517334" y="650518"/>
                            <a:pt x="1218095" y="650518"/>
                          </a:cubicBezTo>
                          <a:cubicBezTo>
                            <a:pt x="1105880" y="650518"/>
                            <a:pt x="1001633" y="630040"/>
                            <a:pt x="915158" y="594969"/>
                          </a:cubicBezTo>
                          <a:lnTo>
                            <a:pt x="879958" y="577534"/>
                          </a:lnTo>
                          <a:lnTo>
                            <a:pt x="844757" y="594969"/>
                          </a:lnTo>
                          <a:cubicBezTo>
                            <a:pt x="758282" y="630040"/>
                            <a:pt x="654035" y="650518"/>
                            <a:pt x="541820" y="650518"/>
                          </a:cubicBezTo>
                          <a:cubicBezTo>
                            <a:pt x="242581" y="650518"/>
                            <a:pt x="0" y="504895"/>
                            <a:pt x="0" y="325259"/>
                          </a:cubicBezTo>
                          <a:cubicBezTo>
                            <a:pt x="0" y="145623"/>
                            <a:pt x="242581" y="0"/>
                            <a:pt x="541820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" name="楕円 121">
                      <a:extLst>
                        <a:ext uri="{FF2B5EF4-FFF2-40B4-BE49-F238E27FC236}">
                          <a16:creationId xmlns:a16="http://schemas.microsoft.com/office/drawing/2014/main" id="{203E8E03-9178-4361-9BF2-12F8CCED6F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05390" y="1746250"/>
                      <a:ext cx="314060" cy="22334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楕円 122">
                      <a:extLst>
                        <a:ext uri="{FF2B5EF4-FFF2-40B4-BE49-F238E27FC236}">
                          <a16:creationId xmlns:a16="http://schemas.microsoft.com/office/drawing/2014/main" id="{91D06CAD-B1D9-4729-AF79-B1DC1F60B1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00640" y="1772492"/>
                      <a:ext cx="123560" cy="5608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D9942F8B-9990-4D19-ABD0-0059E4F828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85295" y="1475075"/>
                    <a:ext cx="186844" cy="238467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4A3A66EC-218A-4231-8F81-6891064A4D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3746" y="1475075"/>
                    <a:ext cx="186844" cy="238467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1FC4AD97-85B4-49FC-B444-4976DD3A58E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353253" y="1916244"/>
                    <a:ext cx="222246" cy="314059"/>
                  </a:xfrm>
                  <a:custGeom>
                    <a:avLst/>
                    <a:gdLst>
                      <a:gd name="connsiteX0" fmla="*/ 164681 w 241241"/>
                      <a:gd name="connsiteY0" fmla="*/ 256080 h 374136"/>
                      <a:gd name="connsiteX1" fmla="*/ 170877 w 241241"/>
                      <a:gd name="connsiteY1" fmla="*/ 183979 h 374136"/>
                      <a:gd name="connsiteX2" fmla="*/ 241241 w 241241"/>
                      <a:gd name="connsiteY2" fmla="*/ 6163 h 374136"/>
                      <a:gd name="connsiteX3" fmla="*/ 210515 w 241241"/>
                      <a:gd name="connsiteY3" fmla="*/ 189378 h 374136"/>
                      <a:gd name="connsiteX4" fmla="*/ 191115 w 241241"/>
                      <a:gd name="connsiteY4" fmla="*/ 374136 h 374136"/>
                      <a:gd name="connsiteX5" fmla="*/ 164681 w 241241"/>
                      <a:gd name="connsiteY5" fmla="*/ 256080 h 374136"/>
                      <a:gd name="connsiteX6" fmla="*/ 89705 w 241241"/>
                      <a:gd name="connsiteY6" fmla="*/ 187064 h 374136"/>
                      <a:gd name="connsiteX7" fmla="*/ 135424 w 241241"/>
                      <a:gd name="connsiteY7" fmla="*/ 1378 h 374136"/>
                      <a:gd name="connsiteX8" fmla="*/ 129709 w 241241"/>
                      <a:gd name="connsiteY8" fmla="*/ 187064 h 374136"/>
                      <a:gd name="connsiteX9" fmla="*/ 135424 w 241241"/>
                      <a:gd name="connsiteY9" fmla="*/ 372750 h 374136"/>
                      <a:gd name="connsiteX10" fmla="*/ 89705 w 241241"/>
                      <a:gd name="connsiteY10" fmla="*/ 187064 h 374136"/>
                      <a:gd name="connsiteX11" fmla="*/ 2 w 241241"/>
                      <a:gd name="connsiteY11" fmla="*/ 117242 h 374136"/>
                      <a:gd name="connsiteX12" fmla="*/ 29842 w 241241"/>
                      <a:gd name="connsiteY12" fmla="*/ 0 h 374136"/>
                      <a:gd name="connsiteX13" fmla="*/ 43886 w 241241"/>
                      <a:gd name="connsiteY13" fmla="*/ 185243 h 374136"/>
                      <a:gd name="connsiteX14" fmla="*/ 69295 w 241241"/>
                      <a:gd name="connsiteY14" fmla="*/ 369271 h 374136"/>
                      <a:gd name="connsiteX15" fmla="*/ 4108 w 241241"/>
                      <a:gd name="connsiteY15" fmla="*/ 189493 h 374136"/>
                      <a:gd name="connsiteX16" fmla="*/ 2 w 241241"/>
                      <a:gd name="connsiteY16" fmla="*/ 117242 h 374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41241" h="374136">
                        <a:moveTo>
                          <a:pt x="164681" y="256080"/>
                        </a:moveTo>
                        <a:cubicBezTo>
                          <a:pt x="165388" y="233756"/>
                          <a:pt x="167417" y="209382"/>
                          <a:pt x="170877" y="183979"/>
                        </a:cubicBezTo>
                        <a:cubicBezTo>
                          <a:pt x="184719" y="82365"/>
                          <a:pt x="216222" y="2755"/>
                          <a:pt x="241241" y="6163"/>
                        </a:cubicBezTo>
                        <a:cubicBezTo>
                          <a:pt x="229288" y="65787"/>
                          <a:pt x="218967" y="127332"/>
                          <a:pt x="210515" y="189378"/>
                        </a:cubicBezTo>
                        <a:cubicBezTo>
                          <a:pt x="202063" y="251424"/>
                          <a:pt x="195546" y="313488"/>
                          <a:pt x="191115" y="374136"/>
                        </a:cubicBezTo>
                        <a:cubicBezTo>
                          <a:pt x="172351" y="371580"/>
                          <a:pt x="162563" y="323052"/>
                          <a:pt x="164681" y="256080"/>
                        </a:cubicBezTo>
                        <a:close/>
                        <a:moveTo>
                          <a:pt x="89705" y="187064"/>
                        </a:moveTo>
                        <a:cubicBezTo>
                          <a:pt x="89705" y="84512"/>
                          <a:pt x="110174" y="1378"/>
                          <a:pt x="135424" y="1378"/>
                        </a:cubicBezTo>
                        <a:cubicBezTo>
                          <a:pt x="131629" y="62070"/>
                          <a:pt x="129709" y="124445"/>
                          <a:pt x="129709" y="187064"/>
                        </a:cubicBezTo>
                        <a:cubicBezTo>
                          <a:pt x="129709" y="249683"/>
                          <a:pt x="131629" y="312058"/>
                          <a:pt x="135424" y="372750"/>
                        </a:cubicBezTo>
                        <a:cubicBezTo>
                          <a:pt x="110174" y="372750"/>
                          <a:pt x="89705" y="289616"/>
                          <a:pt x="89705" y="187064"/>
                        </a:cubicBezTo>
                        <a:close/>
                        <a:moveTo>
                          <a:pt x="2" y="117242"/>
                        </a:moveTo>
                        <a:cubicBezTo>
                          <a:pt x="-177" y="50237"/>
                          <a:pt x="11012" y="2012"/>
                          <a:pt x="29842" y="0"/>
                        </a:cubicBezTo>
                        <a:cubicBezTo>
                          <a:pt x="32516" y="60752"/>
                          <a:pt x="37234" y="122978"/>
                          <a:pt x="43886" y="185243"/>
                        </a:cubicBezTo>
                        <a:cubicBezTo>
                          <a:pt x="50538" y="247507"/>
                          <a:pt x="59074" y="309325"/>
                          <a:pt x="69295" y="369271"/>
                        </a:cubicBezTo>
                        <a:cubicBezTo>
                          <a:pt x="44188" y="371953"/>
                          <a:pt x="15003" y="291464"/>
                          <a:pt x="4108" y="189493"/>
                        </a:cubicBezTo>
                        <a:cubicBezTo>
                          <a:pt x="1385" y="164000"/>
                          <a:pt x="62" y="139578"/>
                          <a:pt x="2" y="1172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7D724A50-55A1-46BB-8DC3-EBC429D0A482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2545598" y="1916244"/>
                    <a:ext cx="222246" cy="314059"/>
                  </a:xfrm>
                  <a:custGeom>
                    <a:avLst/>
                    <a:gdLst>
                      <a:gd name="connsiteX0" fmla="*/ 164681 w 241241"/>
                      <a:gd name="connsiteY0" fmla="*/ 256080 h 374136"/>
                      <a:gd name="connsiteX1" fmla="*/ 170877 w 241241"/>
                      <a:gd name="connsiteY1" fmla="*/ 183979 h 374136"/>
                      <a:gd name="connsiteX2" fmla="*/ 241241 w 241241"/>
                      <a:gd name="connsiteY2" fmla="*/ 6163 h 374136"/>
                      <a:gd name="connsiteX3" fmla="*/ 210515 w 241241"/>
                      <a:gd name="connsiteY3" fmla="*/ 189378 h 374136"/>
                      <a:gd name="connsiteX4" fmla="*/ 191115 w 241241"/>
                      <a:gd name="connsiteY4" fmla="*/ 374136 h 374136"/>
                      <a:gd name="connsiteX5" fmla="*/ 164681 w 241241"/>
                      <a:gd name="connsiteY5" fmla="*/ 256080 h 374136"/>
                      <a:gd name="connsiteX6" fmla="*/ 89705 w 241241"/>
                      <a:gd name="connsiteY6" fmla="*/ 187064 h 374136"/>
                      <a:gd name="connsiteX7" fmla="*/ 135424 w 241241"/>
                      <a:gd name="connsiteY7" fmla="*/ 1378 h 374136"/>
                      <a:gd name="connsiteX8" fmla="*/ 129709 w 241241"/>
                      <a:gd name="connsiteY8" fmla="*/ 187064 h 374136"/>
                      <a:gd name="connsiteX9" fmla="*/ 135424 w 241241"/>
                      <a:gd name="connsiteY9" fmla="*/ 372750 h 374136"/>
                      <a:gd name="connsiteX10" fmla="*/ 89705 w 241241"/>
                      <a:gd name="connsiteY10" fmla="*/ 187064 h 374136"/>
                      <a:gd name="connsiteX11" fmla="*/ 2 w 241241"/>
                      <a:gd name="connsiteY11" fmla="*/ 117242 h 374136"/>
                      <a:gd name="connsiteX12" fmla="*/ 29842 w 241241"/>
                      <a:gd name="connsiteY12" fmla="*/ 0 h 374136"/>
                      <a:gd name="connsiteX13" fmla="*/ 43886 w 241241"/>
                      <a:gd name="connsiteY13" fmla="*/ 185243 h 374136"/>
                      <a:gd name="connsiteX14" fmla="*/ 69295 w 241241"/>
                      <a:gd name="connsiteY14" fmla="*/ 369271 h 374136"/>
                      <a:gd name="connsiteX15" fmla="*/ 4108 w 241241"/>
                      <a:gd name="connsiteY15" fmla="*/ 189493 h 374136"/>
                      <a:gd name="connsiteX16" fmla="*/ 2 w 241241"/>
                      <a:gd name="connsiteY16" fmla="*/ 117242 h 374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41241" h="374136">
                        <a:moveTo>
                          <a:pt x="164681" y="256080"/>
                        </a:moveTo>
                        <a:cubicBezTo>
                          <a:pt x="165388" y="233756"/>
                          <a:pt x="167417" y="209382"/>
                          <a:pt x="170877" y="183979"/>
                        </a:cubicBezTo>
                        <a:cubicBezTo>
                          <a:pt x="184719" y="82365"/>
                          <a:pt x="216222" y="2755"/>
                          <a:pt x="241241" y="6163"/>
                        </a:cubicBezTo>
                        <a:cubicBezTo>
                          <a:pt x="229288" y="65787"/>
                          <a:pt x="218967" y="127332"/>
                          <a:pt x="210515" y="189378"/>
                        </a:cubicBezTo>
                        <a:cubicBezTo>
                          <a:pt x="202063" y="251424"/>
                          <a:pt x="195546" y="313488"/>
                          <a:pt x="191115" y="374136"/>
                        </a:cubicBezTo>
                        <a:cubicBezTo>
                          <a:pt x="172351" y="371580"/>
                          <a:pt x="162563" y="323052"/>
                          <a:pt x="164681" y="256080"/>
                        </a:cubicBezTo>
                        <a:close/>
                        <a:moveTo>
                          <a:pt x="89705" y="187064"/>
                        </a:moveTo>
                        <a:cubicBezTo>
                          <a:pt x="89705" y="84512"/>
                          <a:pt x="110174" y="1378"/>
                          <a:pt x="135424" y="1378"/>
                        </a:cubicBezTo>
                        <a:cubicBezTo>
                          <a:pt x="131629" y="62070"/>
                          <a:pt x="129709" y="124445"/>
                          <a:pt x="129709" y="187064"/>
                        </a:cubicBezTo>
                        <a:cubicBezTo>
                          <a:pt x="129709" y="249683"/>
                          <a:pt x="131629" y="312058"/>
                          <a:pt x="135424" y="372750"/>
                        </a:cubicBezTo>
                        <a:cubicBezTo>
                          <a:pt x="110174" y="372750"/>
                          <a:pt x="89705" y="289616"/>
                          <a:pt x="89705" y="187064"/>
                        </a:cubicBezTo>
                        <a:close/>
                        <a:moveTo>
                          <a:pt x="2" y="117242"/>
                        </a:moveTo>
                        <a:cubicBezTo>
                          <a:pt x="-177" y="50237"/>
                          <a:pt x="11012" y="2012"/>
                          <a:pt x="29842" y="0"/>
                        </a:cubicBezTo>
                        <a:cubicBezTo>
                          <a:pt x="32516" y="60752"/>
                          <a:pt x="37234" y="122978"/>
                          <a:pt x="43886" y="185243"/>
                        </a:cubicBezTo>
                        <a:cubicBezTo>
                          <a:pt x="50538" y="247507"/>
                          <a:pt x="59074" y="309325"/>
                          <a:pt x="69295" y="369271"/>
                        </a:cubicBezTo>
                        <a:cubicBezTo>
                          <a:pt x="44188" y="371953"/>
                          <a:pt x="15003" y="291464"/>
                          <a:pt x="4108" y="189493"/>
                        </a:cubicBezTo>
                        <a:cubicBezTo>
                          <a:pt x="1385" y="164000"/>
                          <a:pt x="62" y="139578"/>
                          <a:pt x="2" y="11724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7AA5FBDF-E2F6-4FD6-A4E0-A1E88EAEEBC9}"/>
                    </a:ext>
                  </a:extLst>
                </p:cNvPr>
                <p:cNvSpPr/>
                <p:nvPr/>
              </p:nvSpPr>
              <p:spPr bwMode="auto">
                <a:xfrm rot="1432445">
                  <a:off x="1703010" y="2220242"/>
                  <a:ext cx="271079" cy="319401"/>
                </a:xfrm>
                <a:custGeom>
                  <a:avLst/>
                  <a:gdLst>
                    <a:gd name="connsiteX0" fmla="*/ 135247 w 271079"/>
                    <a:gd name="connsiteY0" fmla="*/ 0 h 319401"/>
                    <a:gd name="connsiteX1" fmla="*/ 264655 w 271079"/>
                    <a:gd name="connsiteY1" fmla="*/ 113775 h 319401"/>
                    <a:gd name="connsiteX2" fmla="*/ 216644 w 271079"/>
                    <a:gd name="connsiteY2" fmla="*/ 279263 h 319401"/>
                    <a:gd name="connsiteX3" fmla="*/ 46436 w 271079"/>
                    <a:gd name="connsiteY3" fmla="*/ 306113 h 319401"/>
                    <a:gd name="connsiteX4" fmla="*/ 46534 w 271079"/>
                    <a:gd name="connsiteY4" fmla="*/ 305887 h 319401"/>
                    <a:gd name="connsiteX5" fmla="*/ 14739 w 271079"/>
                    <a:gd name="connsiteY5" fmla="*/ 296087 h 319401"/>
                    <a:gd name="connsiteX6" fmla="*/ 0 w 271079"/>
                    <a:gd name="connsiteY6" fmla="*/ 269606 h 319401"/>
                    <a:gd name="connsiteX7" fmla="*/ 50322 w 271079"/>
                    <a:gd name="connsiteY7" fmla="*/ 232157 h 319401"/>
                    <a:gd name="connsiteX8" fmla="*/ 80292 w 271079"/>
                    <a:gd name="connsiteY8" fmla="*/ 241395 h 319401"/>
                    <a:gd name="connsiteX9" fmla="*/ 124333 w 271079"/>
                    <a:gd name="connsiteY9" fmla="*/ 246998 h 319401"/>
                    <a:gd name="connsiteX10" fmla="*/ 169492 w 271079"/>
                    <a:gd name="connsiteY10" fmla="*/ 225767 h 319401"/>
                    <a:gd name="connsiteX11" fmla="*/ 196194 w 271079"/>
                    <a:gd name="connsiteY11" fmla="*/ 133731 h 319401"/>
                    <a:gd name="connsiteX12" fmla="*/ 124222 w 271079"/>
                    <a:gd name="connsiteY12" fmla="*/ 70453 h 319401"/>
                    <a:gd name="connsiteX0" fmla="*/ 135247 w 271079"/>
                    <a:gd name="connsiteY0" fmla="*/ 0 h 319401"/>
                    <a:gd name="connsiteX1" fmla="*/ 264655 w 271079"/>
                    <a:gd name="connsiteY1" fmla="*/ 113775 h 319401"/>
                    <a:gd name="connsiteX2" fmla="*/ 216644 w 271079"/>
                    <a:gd name="connsiteY2" fmla="*/ 279263 h 319401"/>
                    <a:gd name="connsiteX3" fmla="*/ 46436 w 271079"/>
                    <a:gd name="connsiteY3" fmla="*/ 306113 h 319401"/>
                    <a:gd name="connsiteX4" fmla="*/ 46534 w 271079"/>
                    <a:gd name="connsiteY4" fmla="*/ 305887 h 319401"/>
                    <a:gd name="connsiteX5" fmla="*/ 14739 w 271079"/>
                    <a:gd name="connsiteY5" fmla="*/ 296087 h 319401"/>
                    <a:gd name="connsiteX6" fmla="*/ 0 w 271079"/>
                    <a:gd name="connsiteY6" fmla="*/ 269606 h 319401"/>
                    <a:gd name="connsiteX7" fmla="*/ 50322 w 271079"/>
                    <a:gd name="connsiteY7" fmla="*/ 232157 h 319401"/>
                    <a:gd name="connsiteX8" fmla="*/ 80292 w 271079"/>
                    <a:gd name="connsiteY8" fmla="*/ 241395 h 319401"/>
                    <a:gd name="connsiteX9" fmla="*/ 124333 w 271079"/>
                    <a:gd name="connsiteY9" fmla="*/ 246998 h 319401"/>
                    <a:gd name="connsiteX10" fmla="*/ 169492 w 271079"/>
                    <a:gd name="connsiteY10" fmla="*/ 225767 h 319401"/>
                    <a:gd name="connsiteX11" fmla="*/ 196194 w 271079"/>
                    <a:gd name="connsiteY11" fmla="*/ 133731 h 319401"/>
                    <a:gd name="connsiteX12" fmla="*/ 124222 w 271079"/>
                    <a:gd name="connsiteY12" fmla="*/ 70453 h 319401"/>
                    <a:gd name="connsiteX13" fmla="*/ 31383 w 271079"/>
                    <a:gd name="connsiteY13" fmla="*/ 24946 h 319401"/>
                    <a:gd name="connsiteX14" fmla="*/ 135247 w 271079"/>
                    <a:gd name="connsiteY14" fmla="*/ 0 h 319401"/>
                    <a:gd name="connsiteX0" fmla="*/ 31383 w 271079"/>
                    <a:gd name="connsiteY0" fmla="*/ 24946 h 319401"/>
                    <a:gd name="connsiteX1" fmla="*/ 135247 w 271079"/>
                    <a:gd name="connsiteY1" fmla="*/ 0 h 319401"/>
                    <a:gd name="connsiteX2" fmla="*/ 264655 w 271079"/>
                    <a:gd name="connsiteY2" fmla="*/ 113775 h 319401"/>
                    <a:gd name="connsiteX3" fmla="*/ 216644 w 271079"/>
                    <a:gd name="connsiteY3" fmla="*/ 279263 h 319401"/>
                    <a:gd name="connsiteX4" fmla="*/ 46436 w 271079"/>
                    <a:gd name="connsiteY4" fmla="*/ 306113 h 319401"/>
                    <a:gd name="connsiteX5" fmla="*/ 46534 w 271079"/>
                    <a:gd name="connsiteY5" fmla="*/ 305887 h 319401"/>
                    <a:gd name="connsiteX6" fmla="*/ 14739 w 271079"/>
                    <a:gd name="connsiteY6" fmla="*/ 296087 h 319401"/>
                    <a:gd name="connsiteX7" fmla="*/ 0 w 271079"/>
                    <a:gd name="connsiteY7" fmla="*/ 269606 h 319401"/>
                    <a:gd name="connsiteX8" fmla="*/ 50322 w 271079"/>
                    <a:gd name="connsiteY8" fmla="*/ 232157 h 319401"/>
                    <a:gd name="connsiteX9" fmla="*/ 80292 w 271079"/>
                    <a:gd name="connsiteY9" fmla="*/ 241395 h 319401"/>
                    <a:gd name="connsiteX10" fmla="*/ 124333 w 271079"/>
                    <a:gd name="connsiteY10" fmla="*/ 246998 h 319401"/>
                    <a:gd name="connsiteX11" fmla="*/ 169492 w 271079"/>
                    <a:gd name="connsiteY11" fmla="*/ 225767 h 319401"/>
                    <a:gd name="connsiteX12" fmla="*/ 196194 w 271079"/>
                    <a:gd name="connsiteY12" fmla="*/ 133731 h 319401"/>
                    <a:gd name="connsiteX13" fmla="*/ 124222 w 271079"/>
                    <a:gd name="connsiteY13" fmla="*/ 70453 h 319401"/>
                    <a:gd name="connsiteX14" fmla="*/ 122823 w 271079"/>
                    <a:gd name="connsiteY14" fmla="*/ 116386 h 319401"/>
                    <a:gd name="connsiteX0" fmla="*/ 31383 w 271079"/>
                    <a:gd name="connsiteY0" fmla="*/ 24946 h 319401"/>
                    <a:gd name="connsiteX1" fmla="*/ 135247 w 271079"/>
                    <a:gd name="connsiteY1" fmla="*/ 0 h 319401"/>
                    <a:gd name="connsiteX2" fmla="*/ 264655 w 271079"/>
                    <a:gd name="connsiteY2" fmla="*/ 113775 h 319401"/>
                    <a:gd name="connsiteX3" fmla="*/ 216644 w 271079"/>
                    <a:gd name="connsiteY3" fmla="*/ 279263 h 319401"/>
                    <a:gd name="connsiteX4" fmla="*/ 46436 w 271079"/>
                    <a:gd name="connsiteY4" fmla="*/ 306113 h 319401"/>
                    <a:gd name="connsiteX5" fmla="*/ 46534 w 271079"/>
                    <a:gd name="connsiteY5" fmla="*/ 305887 h 319401"/>
                    <a:gd name="connsiteX6" fmla="*/ 14739 w 271079"/>
                    <a:gd name="connsiteY6" fmla="*/ 296087 h 319401"/>
                    <a:gd name="connsiteX7" fmla="*/ 0 w 271079"/>
                    <a:gd name="connsiteY7" fmla="*/ 269606 h 319401"/>
                    <a:gd name="connsiteX8" fmla="*/ 50322 w 271079"/>
                    <a:gd name="connsiteY8" fmla="*/ 232157 h 319401"/>
                    <a:gd name="connsiteX9" fmla="*/ 80292 w 271079"/>
                    <a:gd name="connsiteY9" fmla="*/ 241395 h 319401"/>
                    <a:gd name="connsiteX10" fmla="*/ 124333 w 271079"/>
                    <a:gd name="connsiteY10" fmla="*/ 246998 h 319401"/>
                    <a:gd name="connsiteX11" fmla="*/ 169492 w 271079"/>
                    <a:gd name="connsiteY11" fmla="*/ 225767 h 319401"/>
                    <a:gd name="connsiteX12" fmla="*/ 196194 w 271079"/>
                    <a:gd name="connsiteY12" fmla="*/ 133731 h 319401"/>
                    <a:gd name="connsiteX13" fmla="*/ 124222 w 271079"/>
                    <a:gd name="connsiteY13" fmla="*/ 70453 h 319401"/>
                    <a:gd name="connsiteX0" fmla="*/ 135247 w 271079"/>
                    <a:gd name="connsiteY0" fmla="*/ 0 h 319401"/>
                    <a:gd name="connsiteX1" fmla="*/ 264655 w 271079"/>
                    <a:gd name="connsiteY1" fmla="*/ 113775 h 319401"/>
                    <a:gd name="connsiteX2" fmla="*/ 216644 w 271079"/>
                    <a:gd name="connsiteY2" fmla="*/ 279263 h 319401"/>
                    <a:gd name="connsiteX3" fmla="*/ 46436 w 271079"/>
                    <a:gd name="connsiteY3" fmla="*/ 306113 h 319401"/>
                    <a:gd name="connsiteX4" fmla="*/ 46534 w 271079"/>
                    <a:gd name="connsiteY4" fmla="*/ 305887 h 319401"/>
                    <a:gd name="connsiteX5" fmla="*/ 14739 w 271079"/>
                    <a:gd name="connsiteY5" fmla="*/ 296087 h 319401"/>
                    <a:gd name="connsiteX6" fmla="*/ 0 w 271079"/>
                    <a:gd name="connsiteY6" fmla="*/ 269606 h 319401"/>
                    <a:gd name="connsiteX7" fmla="*/ 50322 w 271079"/>
                    <a:gd name="connsiteY7" fmla="*/ 232157 h 319401"/>
                    <a:gd name="connsiteX8" fmla="*/ 80292 w 271079"/>
                    <a:gd name="connsiteY8" fmla="*/ 241395 h 319401"/>
                    <a:gd name="connsiteX9" fmla="*/ 124333 w 271079"/>
                    <a:gd name="connsiteY9" fmla="*/ 246998 h 319401"/>
                    <a:gd name="connsiteX10" fmla="*/ 169492 w 271079"/>
                    <a:gd name="connsiteY10" fmla="*/ 225767 h 319401"/>
                    <a:gd name="connsiteX11" fmla="*/ 196194 w 271079"/>
                    <a:gd name="connsiteY11" fmla="*/ 133731 h 319401"/>
                    <a:gd name="connsiteX12" fmla="*/ 124222 w 271079"/>
                    <a:gd name="connsiteY12" fmla="*/ 70453 h 319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71079" h="319401">
                      <a:moveTo>
                        <a:pt x="135247" y="0"/>
                      </a:moveTo>
                      <a:cubicBezTo>
                        <a:pt x="196792" y="9630"/>
                        <a:pt x="247224" y="53970"/>
                        <a:pt x="264655" y="113775"/>
                      </a:cubicBezTo>
                      <a:cubicBezTo>
                        <a:pt x="282087" y="173581"/>
                        <a:pt x="263376" y="238073"/>
                        <a:pt x="216644" y="279263"/>
                      </a:cubicBezTo>
                      <a:cubicBezTo>
                        <a:pt x="169911" y="320453"/>
                        <a:pt x="103579" y="330917"/>
                        <a:pt x="46436" y="306113"/>
                      </a:cubicBezTo>
                      <a:cubicBezTo>
                        <a:pt x="46469" y="306038"/>
                        <a:pt x="46501" y="305962"/>
                        <a:pt x="46534" y="305887"/>
                      </a:cubicBezTo>
                      <a:lnTo>
                        <a:pt x="14739" y="296087"/>
                      </a:lnTo>
                      <a:cubicBezTo>
                        <a:pt x="5633" y="289310"/>
                        <a:pt x="0" y="279948"/>
                        <a:pt x="0" y="269606"/>
                      </a:cubicBezTo>
                      <a:cubicBezTo>
                        <a:pt x="0" y="248923"/>
                        <a:pt x="22530" y="232157"/>
                        <a:pt x="50322" y="232157"/>
                      </a:cubicBezTo>
                      <a:lnTo>
                        <a:pt x="80292" y="241395"/>
                      </a:lnTo>
                      <a:lnTo>
                        <a:pt x="124333" y="246998"/>
                      </a:lnTo>
                      <a:cubicBezTo>
                        <a:pt x="140777" y="244403"/>
                        <a:pt x="156497" y="237221"/>
                        <a:pt x="169492" y="225767"/>
                      </a:cubicBezTo>
                      <a:cubicBezTo>
                        <a:pt x="195483" y="202859"/>
                        <a:pt x="205889" y="166992"/>
                        <a:pt x="196194" y="133731"/>
                      </a:cubicBezTo>
                      <a:cubicBezTo>
                        <a:pt x="186500" y="100469"/>
                        <a:pt x="135371" y="87994"/>
                        <a:pt x="124222" y="70453"/>
                      </a:cubicBez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103" name="角丸四角形 559">
                <a:extLst>
                  <a:ext uri="{FF2B5EF4-FFF2-40B4-BE49-F238E27FC236}">
                    <a16:creationId xmlns:a16="http://schemas.microsoft.com/office/drawing/2014/main" id="{4E118C7B-E5D7-4F00-ABA3-685833EDA23B}"/>
                  </a:ext>
                </a:extLst>
              </p:cNvPr>
              <p:cNvSpPr/>
              <p:nvPr/>
            </p:nvSpPr>
            <p:spPr bwMode="auto">
              <a:xfrm rot="17703189" flipH="1">
                <a:off x="10448862" y="1917748"/>
                <a:ext cx="344824" cy="36079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B1E59C01-3301-478C-B3AA-85789F6B4C4D}"/>
                  </a:ext>
                </a:extLst>
              </p:cNvPr>
              <p:cNvSpPr/>
              <p:nvPr/>
            </p:nvSpPr>
            <p:spPr bwMode="auto">
              <a:xfrm rot="6300000">
                <a:off x="10821529" y="1970206"/>
                <a:ext cx="227747" cy="4818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角丸四角形 559">
                <a:extLst>
                  <a:ext uri="{FF2B5EF4-FFF2-40B4-BE49-F238E27FC236}">
                    <a16:creationId xmlns:a16="http://schemas.microsoft.com/office/drawing/2014/main" id="{35848E18-DE47-4D6E-A79F-69A31E16940F}"/>
                  </a:ext>
                </a:extLst>
              </p:cNvPr>
              <p:cNvSpPr/>
              <p:nvPr/>
            </p:nvSpPr>
            <p:spPr bwMode="auto">
              <a:xfrm rot="4768458">
                <a:off x="10558157" y="1950644"/>
                <a:ext cx="344824" cy="36079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86A933DE-090A-4E16-9C0A-D1923C5DF3DE}"/>
                  </a:ext>
                </a:extLst>
              </p:cNvPr>
              <p:cNvSpPr/>
              <p:nvPr/>
            </p:nvSpPr>
            <p:spPr bwMode="auto">
              <a:xfrm rot="15583223">
                <a:off x="10236648" y="1969371"/>
                <a:ext cx="227747" cy="4818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94CB41F0-C952-411B-96F6-29A2370C0A21}"/>
              </a:ext>
            </a:extLst>
          </p:cNvPr>
          <p:cNvGrpSpPr/>
          <p:nvPr/>
        </p:nvGrpSpPr>
        <p:grpSpPr>
          <a:xfrm>
            <a:off x="7202688" y="986761"/>
            <a:ext cx="1409420" cy="2384378"/>
            <a:chOff x="7729260" y="749151"/>
            <a:chExt cx="1502818" cy="2542385"/>
          </a:xfrm>
        </p:grpSpPr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811EADA7-A0AB-4CDE-A6FF-1F1597D700F8}"/>
                </a:ext>
              </a:extLst>
            </p:cNvPr>
            <p:cNvSpPr/>
            <p:nvPr/>
          </p:nvSpPr>
          <p:spPr bwMode="auto">
            <a:xfrm rot="1064489" flipH="1">
              <a:off x="8033909" y="1763307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15B45978-850C-484F-88C0-9136F1BA9E46}"/>
                </a:ext>
              </a:extLst>
            </p:cNvPr>
            <p:cNvSpPr/>
            <p:nvPr/>
          </p:nvSpPr>
          <p:spPr bwMode="auto">
            <a:xfrm rot="20535511">
              <a:off x="8718867" y="1763306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5F62070B-566D-4406-8861-063F2E1CD92A}"/>
                </a:ext>
              </a:extLst>
            </p:cNvPr>
            <p:cNvGrpSpPr/>
            <p:nvPr/>
          </p:nvGrpSpPr>
          <p:grpSpPr>
            <a:xfrm>
              <a:off x="8113943" y="2474297"/>
              <a:ext cx="772232" cy="817239"/>
              <a:chOff x="5803030" y="5576650"/>
              <a:chExt cx="772232" cy="817239"/>
            </a:xfrm>
          </p:grpSpPr>
          <p:sp>
            <p:nvSpPr>
              <p:cNvPr id="180" name="涙形 64">
                <a:extLst>
                  <a:ext uri="{FF2B5EF4-FFF2-40B4-BE49-F238E27FC236}">
                    <a16:creationId xmlns:a16="http://schemas.microsoft.com/office/drawing/2014/main" id="{3DA2FC15-F7E0-4F3C-8E06-A5E9C6E0214D}"/>
                  </a:ext>
                </a:extLst>
              </p:cNvPr>
              <p:cNvSpPr/>
              <p:nvPr/>
            </p:nvSpPr>
            <p:spPr bwMode="auto">
              <a:xfrm>
                <a:off x="5803030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 295">
                <a:extLst>
                  <a:ext uri="{FF2B5EF4-FFF2-40B4-BE49-F238E27FC236}">
                    <a16:creationId xmlns:a16="http://schemas.microsoft.com/office/drawing/2014/main" id="{3EEB59A6-C323-4175-B85C-E212748C60C8}"/>
                  </a:ext>
                </a:extLst>
              </p:cNvPr>
              <p:cNvSpPr/>
              <p:nvPr/>
            </p:nvSpPr>
            <p:spPr bwMode="auto">
              <a:xfrm>
                <a:off x="5824585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 296">
                <a:extLst>
                  <a:ext uri="{FF2B5EF4-FFF2-40B4-BE49-F238E27FC236}">
                    <a16:creationId xmlns:a16="http://schemas.microsoft.com/office/drawing/2014/main" id="{D26691B1-76A2-4DCF-9C33-9BAD081B0C9A}"/>
                  </a:ext>
                </a:extLst>
              </p:cNvPr>
              <p:cNvSpPr/>
              <p:nvPr/>
            </p:nvSpPr>
            <p:spPr bwMode="auto">
              <a:xfrm flipH="1">
                <a:off x="6189144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涙形 64">
                <a:extLst>
                  <a:ext uri="{FF2B5EF4-FFF2-40B4-BE49-F238E27FC236}">
                    <a16:creationId xmlns:a16="http://schemas.microsoft.com/office/drawing/2014/main" id="{6CD606F0-2785-4C18-BE88-89B2A076F002}"/>
                  </a:ext>
                </a:extLst>
              </p:cNvPr>
              <p:cNvSpPr/>
              <p:nvPr/>
            </p:nvSpPr>
            <p:spPr bwMode="auto">
              <a:xfrm flipH="1">
                <a:off x="6189146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" name="片側の 2 つの角を丸めた四角形 513">
              <a:extLst>
                <a:ext uri="{FF2B5EF4-FFF2-40B4-BE49-F238E27FC236}">
                  <a16:creationId xmlns:a16="http://schemas.microsoft.com/office/drawing/2014/main" id="{12A51759-A345-4856-91A3-EC2333C3E339}"/>
                </a:ext>
              </a:extLst>
            </p:cNvPr>
            <p:cNvSpPr/>
            <p:nvPr/>
          </p:nvSpPr>
          <p:spPr bwMode="auto">
            <a:xfrm>
              <a:off x="8082389" y="17433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0C974081-0590-4B22-908E-EA2195726E81}"/>
                </a:ext>
              </a:extLst>
            </p:cNvPr>
            <p:cNvGrpSpPr/>
            <p:nvPr/>
          </p:nvGrpSpPr>
          <p:grpSpPr>
            <a:xfrm>
              <a:off x="7729260" y="749151"/>
              <a:ext cx="1502818" cy="1262734"/>
              <a:chOff x="9050060" y="3568551"/>
              <a:chExt cx="1502818" cy="1262734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CAA38A30-06DD-41E2-8377-1CF80BF86D3A}"/>
                  </a:ext>
                </a:extLst>
              </p:cNvPr>
              <p:cNvSpPr/>
              <p:nvPr/>
            </p:nvSpPr>
            <p:spPr bwMode="auto">
              <a:xfrm>
                <a:off x="9160093" y="3568551"/>
                <a:ext cx="1295298" cy="931925"/>
              </a:xfrm>
              <a:custGeom>
                <a:avLst/>
                <a:gdLst>
                  <a:gd name="connsiteX0" fmla="*/ 647649 w 1295298"/>
                  <a:gd name="connsiteY0" fmla="*/ 0 h 931925"/>
                  <a:gd name="connsiteX1" fmla="*/ 1295298 w 1295298"/>
                  <a:gd name="connsiteY1" fmla="*/ 646175 h 931925"/>
                  <a:gd name="connsiteX2" fmla="*/ 1244403 w 1295298"/>
                  <a:gd name="connsiteY2" fmla="*/ 897696 h 931925"/>
                  <a:gd name="connsiteX3" fmla="*/ 1225781 w 1295298"/>
                  <a:gd name="connsiteY3" fmla="*/ 931925 h 931925"/>
                  <a:gd name="connsiteX4" fmla="*/ 1184690 w 1295298"/>
                  <a:gd name="connsiteY4" fmla="*/ 856392 h 931925"/>
                  <a:gd name="connsiteX5" fmla="*/ 647649 w 1295298"/>
                  <a:gd name="connsiteY5" fmla="*/ 571500 h 931925"/>
                  <a:gd name="connsiteX6" fmla="*/ 110608 w 1295298"/>
                  <a:gd name="connsiteY6" fmla="*/ 856392 h 931925"/>
                  <a:gd name="connsiteX7" fmla="*/ 69517 w 1295298"/>
                  <a:gd name="connsiteY7" fmla="*/ 931925 h 931925"/>
                  <a:gd name="connsiteX8" fmla="*/ 50896 w 1295298"/>
                  <a:gd name="connsiteY8" fmla="*/ 897696 h 931925"/>
                  <a:gd name="connsiteX9" fmla="*/ 0 w 1295298"/>
                  <a:gd name="connsiteY9" fmla="*/ 646175 h 931925"/>
                  <a:gd name="connsiteX10" fmla="*/ 647649 w 1295298"/>
                  <a:gd name="connsiteY10" fmla="*/ 0 h 93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5298" h="931925">
                    <a:moveTo>
                      <a:pt x="647649" y="0"/>
                    </a:moveTo>
                    <a:cubicBezTo>
                      <a:pt x="1005336" y="0"/>
                      <a:pt x="1295298" y="289302"/>
                      <a:pt x="1295298" y="646175"/>
                    </a:cubicBezTo>
                    <a:cubicBezTo>
                      <a:pt x="1295298" y="735393"/>
                      <a:pt x="1277176" y="820388"/>
                      <a:pt x="1244403" y="897696"/>
                    </a:cubicBezTo>
                    <a:lnTo>
                      <a:pt x="1225781" y="931925"/>
                    </a:lnTo>
                    <a:lnTo>
                      <a:pt x="1184690" y="856392"/>
                    </a:lnTo>
                    <a:cubicBezTo>
                      <a:pt x="1068303" y="684509"/>
                      <a:pt x="871204" y="571500"/>
                      <a:pt x="647649" y="571500"/>
                    </a:cubicBezTo>
                    <a:cubicBezTo>
                      <a:pt x="424095" y="571500"/>
                      <a:pt x="226996" y="684509"/>
                      <a:pt x="110608" y="856392"/>
                    </a:cubicBezTo>
                    <a:lnTo>
                      <a:pt x="69517" y="931925"/>
                    </a:lnTo>
                    <a:lnTo>
                      <a:pt x="50896" y="897696"/>
                    </a:lnTo>
                    <a:cubicBezTo>
                      <a:pt x="18123" y="820388"/>
                      <a:pt x="0" y="735393"/>
                      <a:pt x="0" y="646175"/>
                    </a:cubicBezTo>
                    <a:cubicBezTo>
                      <a:pt x="0" y="289302"/>
                      <a:pt x="289962" y="0"/>
                      <a:pt x="6476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円/楕円 342">
                <a:extLst>
                  <a:ext uri="{FF2B5EF4-FFF2-40B4-BE49-F238E27FC236}">
                    <a16:creationId xmlns:a16="http://schemas.microsoft.com/office/drawing/2014/main" id="{A43F78A7-30B9-44D4-9D75-58AE99C17003}"/>
                  </a:ext>
                </a:extLst>
              </p:cNvPr>
              <p:cNvSpPr/>
              <p:nvPr/>
            </p:nvSpPr>
            <p:spPr bwMode="auto">
              <a:xfrm flipH="1">
                <a:off x="10168023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円/楕円 343">
                <a:extLst>
                  <a:ext uri="{FF2B5EF4-FFF2-40B4-BE49-F238E27FC236}">
                    <a16:creationId xmlns:a16="http://schemas.microsoft.com/office/drawing/2014/main" id="{3B3DC637-9749-46F1-AC8D-0996D6880A95}"/>
                  </a:ext>
                </a:extLst>
              </p:cNvPr>
              <p:cNvSpPr/>
              <p:nvPr/>
            </p:nvSpPr>
            <p:spPr bwMode="auto">
              <a:xfrm flipH="1">
                <a:off x="10246367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円/楕円 340">
                <a:extLst>
                  <a:ext uri="{FF2B5EF4-FFF2-40B4-BE49-F238E27FC236}">
                    <a16:creationId xmlns:a16="http://schemas.microsoft.com/office/drawing/2014/main" id="{D80F98BA-6A2E-4BB1-B833-58C715DE1120}"/>
                  </a:ext>
                </a:extLst>
              </p:cNvPr>
              <p:cNvSpPr/>
              <p:nvPr/>
            </p:nvSpPr>
            <p:spPr bwMode="auto">
              <a:xfrm>
                <a:off x="9050060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円/楕円 341">
                <a:extLst>
                  <a:ext uri="{FF2B5EF4-FFF2-40B4-BE49-F238E27FC236}">
                    <a16:creationId xmlns:a16="http://schemas.microsoft.com/office/drawing/2014/main" id="{647D6918-3A26-443E-B0B0-6C52355F77BF}"/>
                  </a:ext>
                </a:extLst>
              </p:cNvPr>
              <p:cNvSpPr/>
              <p:nvPr/>
            </p:nvSpPr>
            <p:spPr bwMode="auto">
              <a:xfrm>
                <a:off x="9166642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円/楕円 303">
                <a:extLst>
                  <a:ext uri="{FF2B5EF4-FFF2-40B4-BE49-F238E27FC236}">
                    <a16:creationId xmlns:a16="http://schemas.microsoft.com/office/drawing/2014/main" id="{AF160739-C141-4FC8-9C97-171506A67750}"/>
                  </a:ext>
                </a:extLst>
              </p:cNvPr>
              <p:cNvSpPr/>
              <p:nvPr/>
            </p:nvSpPr>
            <p:spPr bwMode="auto">
              <a:xfrm>
                <a:off x="9244739" y="3718708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アーチ 173">
                <a:extLst>
                  <a:ext uri="{FF2B5EF4-FFF2-40B4-BE49-F238E27FC236}">
                    <a16:creationId xmlns:a16="http://schemas.microsoft.com/office/drawing/2014/main" id="{66A5BB32-D830-4DB3-BB89-4AE2C1695CD2}"/>
                  </a:ext>
                </a:extLst>
              </p:cNvPr>
              <p:cNvSpPr/>
              <p:nvPr/>
            </p:nvSpPr>
            <p:spPr bwMode="auto">
              <a:xfrm>
                <a:off x="9651662" y="4433923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アーチ 174">
                <a:extLst>
                  <a:ext uri="{FF2B5EF4-FFF2-40B4-BE49-F238E27FC236}">
                    <a16:creationId xmlns:a16="http://schemas.microsoft.com/office/drawing/2014/main" id="{327C0FE2-7329-4DFA-B430-009153866D94}"/>
                  </a:ext>
                </a:extLst>
              </p:cNvPr>
              <p:cNvSpPr/>
              <p:nvPr/>
            </p:nvSpPr>
            <p:spPr bwMode="auto">
              <a:xfrm rot="10800000">
                <a:off x="9349591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アーチ 175">
                <a:extLst>
                  <a:ext uri="{FF2B5EF4-FFF2-40B4-BE49-F238E27FC236}">
                    <a16:creationId xmlns:a16="http://schemas.microsoft.com/office/drawing/2014/main" id="{5033DD0D-A6D1-4886-B3D0-B9FA742BCC80}"/>
                  </a:ext>
                </a:extLst>
              </p:cNvPr>
              <p:cNvSpPr/>
              <p:nvPr/>
            </p:nvSpPr>
            <p:spPr bwMode="auto">
              <a:xfrm rot="10800000">
                <a:off x="9872640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9E4B53B0-0EB6-4EB1-8A2B-0483A047C431}"/>
                  </a:ext>
                </a:extLst>
              </p:cNvPr>
              <p:cNvSpPr/>
              <p:nvPr/>
            </p:nvSpPr>
            <p:spPr bwMode="auto">
              <a:xfrm rot="5400000">
                <a:off x="9475081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80C7086A-4616-4B96-BCC3-3095FEBCD8D4}"/>
                  </a:ext>
                </a:extLst>
              </p:cNvPr>
              <p:cNvSpPr/>
              <p:nvPr/>
            </p:nvSpPr>
            <p:spPr bwMode="auto">
              <a:xfrm rot="5400000">
                <a:off x="10048962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上の 2 つの角を丸める 178">
                <a:extLst>
                  <a:ext uri="{FF2B5EF4-FFF2-40B4-BE49-F238E27FC236}">
                    <a16:creationId xmlns:a16="http://schemas.microsoft.com/office/drawing/2014/main" id="{E28BA448-2B7F-45E6-8E0D-F687159A4B11}"/>
                  </a:ext>
                </a:extLst>
              </p:cNvPr>
              <p:cNvSpPr/>
              <p:nvPr/>
            </p:nvSpPr>
            <p:spPr bwMode="auto">
              <a:xfrm>
                <a:off x="9740613" y="4495697"/>
                <a:ext cx="120275" cy="46297"/>
              </a:xfrm>
              <a:prstGeom prst="round2SameRect">
                <a:avLst>
                  <a:gd name="adj1" fmla="val 50000"/>
                  <a:gd name="adj2" fmla="val 20736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BC24A4FA-DDD0-4E10-88EE-73F20B91F6E5}"/>
                </a:ext>
              </a:extLst>
            </p:cNvPr>
            <p:cNvGrpSpPr/>
            <p:nvPr/>
          </p:nvGrpSpPr>
          <p:grpSpPr>
            <a:xfrm>
              <a:off x="7868483" y="1530337"/>
              <a:ext cx="1188872" cy="743260"/>
              <a:chOff x="4244404" y="1742844"/>
              <a:chExt cx="1027603" cy="642438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DAFE510A-44B2-40AD-AFB3-58DB583D0E8C}"/>
                  </a:ext>
                </a:extLst>
              </p:cNvPr>
              <p:cNvSpPr/>
              <p:nvPr/>
            </p:nvSpPr>
            <p:spPr bwMode="auto">
              <a:xfrm rot="3600000">
                <a:off x="5101501" y="2034574"/>
                <a:ext cx="179890" cy="161123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四角形: 上の 2 つの角を丸める 151">
                <a:extLst>
                  <a:ext uri="{FF2B5EF4-FFF2-40B4-BE49-F238E27FC236}">
                    <a16:creationId xmlns:a16="http://schemas.microsoft.com/office/drawing/2014/main" id="{5DAC39AF-567C-4B7E-A0D5-D3121AF386D7}"/>
                  </a:ext>
                </a:extLst>
              </p:cNvPr>
              <p:cNvSpPr/>
              <p:nvPr/>
            </p:nvSpPr>
            <p:spPr bwMode="auto">
              <a:xfrm rot="900000">
                <a:off x="4244404" y="2118375"/>
                <a:ext cx="341470" cy="101375"/>
              </a:xfrm>
              <a:prstGeom prst="round2SameRect">
                <a:avLst>
                  <a:gd name="adj1" fmla="val 50000"/>
                  <a:gd name="adj2" fmla="val 209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四角形: 上の 2 つの角を丸める 152">
                <a:extLst>
                  <a:ext uri="{FF2B5EF4-FFF2-40B4-BE49-F238E27FC236}">
                    <a16:creationId xmlns:a16="http://schemas.microsoft.com/office/drawing/2014/main" id="{31C11325-0438-42B2-83CC-6B2A92A0FF1E}"/>
                  </a:ext>
                </a:extLst>
              </p:cNvPr>
              <p:cNvSpPr/>
              <p:nvPr/>
            </p:nvSpPr>
            <p:spPr bwMode="auto">
              <a:xfrm rot="900000">
                <a:off x="4482289" y="1961167"/>
                <a:ext cx="686357" cy="350935"/>
              </a:xfrm>
              <a:prstGeom prst="round2SameRect">
                <a:avLst>
                  <a:gd name="adj1" fmla="val 50000"/>
                  <a:gd name="adj2" fmla="val 44297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47EBCDE0-444B-4A6F-833B-D6F182A72BFB}"/>
                  </a:ext>
                </a:extLst>
              </p:cNvPr>
              <p:cNvSpPr/>
              <p:nvPr/>
            </p:nvSpPr>
            <p:spPr bwMode="auto">
              <a:xfrm>
                <a:off x="4433818" y="2194679"/>
                <a:ext cx="341470" cy="101375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F0827E76-48B9-4C74-A674-C099AA3F8FA9}"/>
                  </a:ext>
                </a:extLst>
              </p:cNvPr>
              <p:cNvSpPr/>
              <p:nvPr/>
            </p:nvSpPr>
            <p:spPr bwMode="auto">
              <a:xfrm rot="11700000">
                <a:off x="4663605" y="1973832"/>
                <a:ext cx="430506" cy="2609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1FF3ABAB-6606-465C-A11A-1B168C272600}"/>
                  </a:ext>
                </a:extLst>
              </p:cNvPr>
              <p:cNvSpPr/>
              <p:nvPr/>
            </p:nvSpPr>
            <p:spPr bwMode="auto">
              <a:xfrm>
                <a:off x="4796893" y="2283907"/>
                <a:ext cx="341470" cy="101375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F60EAEB-B6E5-4B50-A128-C70FFB791C98}"/>
                  </a:ext>
                </a:extLst>
              </p:cNvPr>
              <p:cNvSpPr/>
              <p:nvPr/>
            </p:nvSpPr>
            <p:spPr bwMode="auto">
              <a:xfrm>
                <a:off x="4291867" y="1742844"/>
                <a:ext cx="453964" cy="406606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8BC97B9C-35CD-4580-823B-67EAC433EEF1}"/>
                  </a:ext>
                </a:extLst>
              </p:cNvPr>
              <p:cNvGrpSpPr/>
              <p:nvPr/>
            </p:nvGrpSpPr>
            <p:grpSpPr>
              <a:xfrm>
                <a:off x="4375481" y="2022115"/>
                <a:ext cx="275383" cy="177188"/>
                <a:chOff x="1340980" y="3439530"/>
                <a:chExt cx="386916" cy="248951"/>
              </a:xfrm>
            </p:grpSpPr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14EB4AA2-8D91-4D26-8A63-7E59B1E75AFC}"/>
                    </a:ext>
                  </a:extLst>
                </p:cNvPr>
                <p:cNvSpPr/>
                <p:nvPr/>
              </p:nvSpPr>
              <p:spPr bwMode="auto">
                <a:xfrm>
                  <a:off x="1407271" y="3544481"/>
                  <a:ext cx="249679" cy="14400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B68E6E7E-6B0E-452A-B12F-A678603F83D0}"/>
                    </a:ext>
                  </a:extLst>
                </p:cNvPr>
                <p:cNvSpPr/>
                <p:nvPr/>
              </p:nvSpPr>
              <p:spPr bwMode="auto">
                <a:xfrm>
                  <a:off x="1340980" y="3472330"/>
                  <a:ext cx="386916" cy="178627"/>
                </a:xfrm>
                <a:custGeom>
                  <a:avLst/>
                  <a:gdLst>
                    <a:gd name="connsiteX0" fmla="*/ 541820 w 1759915"/>
                    <a:gd name="connsiteY0" fmla="*/ 0 h 650518"/>
                    <a:gd name="connsiteX1" fmla="*/ 844757 w 1759915"/>
                    <a:gd name="connsiteY1" fmla="*/ 55549 h 650518"/>
                    <a:gd name="connsiteX2" fmla="*/ 879958 w 1759915"/>
                    <a:gd name="connsiteY2" fmla="*/ 72984 h 650518"/>
                    <a:gd name="connsiteX3" fmla="*/ 915158 w 1759915"/>
                    <a:gd name="connsiteY3" fmla="*/ 55549 h 650518"/>
                    <a:gd name="connsiteX4" fmla="*/ 1218095 w 1759915"/>
                    <a:gd name="connsiteY4" fmla="*/ 0 h 650518"/>
                    <a:gd name="connsiteX5" fmla="*/ 1759915 w 1759915"/>
                    <a:gd name="connsiteY5" fmla="*/ 325259 h 650518"/>
                    <a:gd name="connsiteX6" fmla="*/ 1218095 w 1759915"/>
                    <a:gd name="connsiteY6" fmla="*/ 650518 h 650518"/>
                    <a:gd name="connsiteX7" fmla="*/ 915158 w 1759915"/>
                    <a:gd name="connsiteY7" fmla="*/ 594969 h 650518"/>
                    <a:gd name="connsiteX8" fmla="*/ 879958 w 1759915"/>
                    <a:gd name="connsiteY8" fmla="*/ 577534 h 650518"/>
                    <a:gd name="connsiteX9" fmla="*/ 844757 w 1759915"/>
                    <a:gd name="connsiteY9" fmla="*/ 594969 h 650518"/>
                    <a:gd name="connsiteX10" fmla="*/ 541820 w 1759915"/>
                    <a:gd name="connsiteY10" fmla="*/ 650518 h 650518"/>
                    <a:gd name="connsiteX11" fmla="*/ 0 w 1759915"/>
                    <a:gd name="connsiteY11" fmla="*/ 325259 h 650518"/>
                    <a:gd name="connsiteX12" fmla="*/ 541820 w 1759915"/>
                    <a:gd name="connsiteY12" fmla="*/ 0 h 650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59915" h="650518">
                      <a:moveTo>
                        <a:pt x="541820" y="0"/>
                      </a:moveTo>
                      <a:cubicBezTo>
                        <a:pt x="654035" y="0"/>
                        <a:pt x="758282" y="20478"/>
                        <a:pt x="844757" y="55549"/>
                      </a:cubicBezTo>
                      <a:lnTo>
                        <a:pt x="879958" y="72984"/>
                      </a:lnTo>
                      <a:lnTo>
                        <a:pt x="915158" y="55549"/>
                      </a:lnTo>
                      <a:cubicBezTo>
                        <a:pt x="1001633" y="20478"/>
                        <a:pt x="1105880" y="0"/>
                        <a:pt x="1218095" y="0"/>
                      </a:cubicBezTo>
                      <a:cubicBezTo>
                        <a:pt x="1517334" y="0"/>
                        <a:pt x="1759915" y="145623"/>
                        <a:pt x="1759915" y="325259"/>
                      </a:cubicBezTo>
                      <a:cubicBezTo>
                        <a:pt x="1759915" y="504895"/>
                        <a:pt x="1517334" y="650518"/>
                        <a:pt x="1218095" y="650518"/>
                      </a:cubicBezTo>
                      <a:cubicBezTo>
                        <a:pt x="1105880" y="650518"/>
                        <a:pt x="1001633" y="630040"/>
                        <a:pt x="915158" y="594969"/>
                      </a:cubicBezTo>
                      <a:lnTo>
                        <a:pt x="879958" y="577534"/>
                      </a:lnTo>
                      <a:lnTo>
                        <a:pt x="844757" y="594969"/>
                      </a:lnTo>
                      <a:cubicBezTo>
                        <a:pt x="758282" y="630040"/>
                        <a:pt x="654035" y="650518"/>
                        <a:pt x="541820" y="650518"/>
                      </a:cubicBezTo>
                      <a:cubicBezTo>
                        <a:pt x="242581" y="650518"/>
                        <a:pt x="0" y="504895"/>
                        <a:pt x="0" y="325259"/>
                      </a:cubicBezTo>
                      <a:cubicBezTo>
                        <a:pt x="0" y="145623"/>
                        <a:pt x="242581" y="0"/>
                        <a:pt x="54182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600F4652-DB29-4207-BDBB-349FBF9DEAB3}"/>
                    </a:ext>
                  </a:extLst>
                </p:cNvPr>
                <p:cNvGrpSpPr/>
                <p:nvPr/>
              </p:nvGrpSpPr>
              <p:grpSpPr>
                <a:xfrm>
                  <a:off x="1478060" y="3439530"/>
                  <a:ext cx="103679" cy="63427"/>
                  <a:chOff x="1391234" y="3431290"/>
                  <a:chExt cx="277334" cy="169662"/>
                </a:xfrm>
              </p:grpSpPr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EA78E2FA-1C5D-419D-A107-3C24E2AE9B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1234" y="3431290"/>
                    <a:ext cx="277334" cy="16966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DB5D63D6-BD07-43FF-98FC-6EF2C06B5E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5792" y="3450899"/>
                    <a:ext cx="88214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10056161-EDE3-4387-9B16-D0CD0480C380}"/>
                  </a:ext>
                </a:extLst>
              </p:cNvPr>
              <p:cNvSpPr/>
              <p:nvPr/>
            </p:nvSpPr>
            <p:spPr bwMode="auto">
              <a:xfrm>
                <a:off x="4408263" y="1932498"/>
                <a:ext cx="45720" cy="6865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E875CD4C-1B92-4BD0-9DB6-A7315CBA92E9}"/>
                  </a:ext>
                </a:extLst>
              </p:cNvPr>
              <p:cNvSpPr/>
              <p:nvPr/>
            </p:nvSpPr>
            <p:spPr bwMode="auto">
              <a:xfrm>
                <a:off x="4586108" y="1932498"/>
                <a:ext cx="45720" cy="6865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C360CA96-737B-4E4D-9E7B-6D14F6A95DB8}"/>
                  </a:ext>
                </a:extLst>
              </p:cNvPr>
              <p:cNvSpPr/>
              <p:nvPr/>
            </p:nvSpPr>
            <p:spPr bwMode="auto">
              <a:xfrm rot="10800000">
                <a:off x="4277128" y="1967147"/>
                <a:ext cx="102884" cy="301920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16FDD8C6-E216-410D-AE59-B78B03724E3A}"/>
                  </a:ext>
                </a:extLst>
              </p:cNvPr>
              <p:cNvSpPr/>
              <p:nvPr/>
            </p:nvSpPr>
            <p:spPr bwMode="auto">
              <a:xfrm rot="10800000">
                <a:off x="4655747" y="1967147"/>
                <a:ext cx="102884" cy="301920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7" name="角丸四角形 559">
              <a:extLst>
                <a:ext uri="{FF2B5EF4-FFF2-40B4-BE49-F238E27FC236}">
                  <a16:creationId xmlns:a16="http://schemas.microsoft.com/office/drawing/2014/main" id="{FB43EB5D-1FBA-4754-BBA2-241822A52E18}"/>
                </a:ext>
              </a:extLst>
            </p:cNvPr>
            <p:cNvSpPr/>
            <p:nvPr/>
          </p:nvSpPr>
          <p:spPr bwMode="auto">
            <a:xfrm rot="17703189" flipH="1">
              <a:off x="8294794" y="1917748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70DDFEF4-99D4-418E-A378-C98BE0D59311}"/>
                </a:ext>
              </a:extLst>
            </p:cNvPr>
            <p:cNvSpPr/>
            <p:nvPr/>
          </p:nvSpPr>
          <p:spPr bwMode="auto">
            <a:xfrm rot="6300000">
              <a:off x="8667461" y="1970206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" name="角丸四角形 559">
              <a:extLst>
                <a:ext uri="{FF2B5EF4-FFF2-40B4-BE49-F238E27FC236}">
                  <a16:creationId xmlns:a16="http://schemas.microsoft.com/office/drawing/2014/main" id="{A7A4A5A0-CDF0-4D0C-A66B-5F5203E95DF5}"/>
                </a:ext>
              </a:extLst>
            </p:cNvPr>
            <p:cNvSpPr/>
            <p:nvPr/>
          </p:nvSpPr>
          <p:spPr bwMode="auto">
            <a:xfrm rot="4768458">
              <a:off x="8404089" y="1950644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2EFE92BC-F974-4FA9-B58D-178ADD09BB7C}"/>
                </a:ext>
              </a:extLst>
            </p:cNvPr>
            <p:cNvSpPr/>
            <p:nvPr/>
          </p:nvSpPr>
          <p:spPr bwMode="auto">
            <a:xfrm rot="15583223">
              <a:off x="8082580" y="1969371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7C6B66EC-380C-4CC5-A9FC-D94B2548AF57}"/>
              </a:ext>
            </a:extLst>
          </p:cNvPr>
          <p:cNvGrpSpPr/>
          <p:nvPr/>
        </p:nvGrpSpPr>
        <p:grpSpPr>
          <a:xfrm>
            <a:off x="4231502" y="3923779"/>
            <a:ext cx="1515770" cy="2384380"/>
            <a:chOff x="5592031" y="3568551"/>
            <a:chExt cx="1616213" cy="2542385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CF7AAE84-3111-4DED-AB1C-226843ED35E3}"/>
                </a:ext>
              </a:extLst>
            </p:cNvPr>
            <p:cNvGrpSpPr/>
            <p:nvPr/>
          </p:nvGrpSpPr>
          <p:grpSpPr>
            <a:xfrm>
              <a:off x="5976714" y="5293697"/>
              <a:ext cx="772232" cy="817239"/>
              <a:chOff x="5803030" y="5576650"/>
              <a:chExt cx="772232" cy="817239"/>
            </a:xfrm>
          </p:grpSpPr>
          <p:sp>
            <p:nvSpPr>
              <p:cNvPr id="229" name="涙形 64">
                <a:extLst>
                  <a:ext uri="{FF2B5EF4-FFF2-40B4-BE49-F238E27FC236}">
                    <a16:creationId xmlns:a16="http://schemas.microsoft.com/office/drawing/2014/main" id="{430F5F39-676D-4694-8AD8-D7C7563AA42D}"/>
                  </a:ext>
                </a:extLst>
              </p:cNvPr>
              <p:cNvSpPr/>
              <p:nvPr/>
            </p:nvSpPr>
            <p:spPr bwMode="auto">
              <a:xfrm>
                <a:off x="5803030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 295">
                <a:extLst>
                  <a:ext uri="{FF2B5EF4-FFF2-40B4-BE49-F238E27FC236}">
                    <a16:creationId xmlns:a16="http://schemas.microsoft.com/office/drawing/2014/main" id="{E6EF4D25-7BF1-4CF3-BC5A-0B37FFFAA0D2}"/>
                  </a:ext>
                </a:extLst>
              </p:cNvPr>
              <p:cNvSpPr/>
              <p:nvPr/>
            </p:nvSpPr>
            <p:spPr bwMode="auto">
              <a:xfrm>
                <a:off x="5824585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 296">
                <a:extLst>
                  <a:ext uri="{FF2B5EF4-FFF2-40B4-BE49-F238E27FC236}">
                    <a16:creationId xmlns:a16="http://schemas.microsoft.com/office/drawing/2014/main" id="{38F0BCE6-4695-4FAD-8875-22B6E05D5738}"/>
                  </a:ext>
                </a:extLst>
              </p:cNvPr>
              <p:cNvSpPr/>
              <p:nvPr/>
            </p:nvSpPr>
            <p:spPr bwMode="auto">
              <a:xfrm flipH="1">
                <a:off x="6189144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涙形 64">
                <a:extLst>
                  <a:ext uri="{FF2B5EF4-FFF2-40B4-BE49-F238E27FC236}">
                    <a16:creationId xmlns:a16="http://schemas.microsoft.com/office/drawing/2014/main" id="{25183DCD-4FB9-41FB-9208-10A08BA0F193}"/>
                  </a:ext>
                </a:extLst>
              </p:cNvPr>
              <p:cNvSpPr/>
              <p:nvPr/>
            </p:nvSpPr>
            <p:spPr bwMode="auto">
              <a:xfrm flipH="1">
                <a:off x="6189146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6" name="角丸四角形 559">
              <a:extLst>
                <a:ext uri="{FF2B5EF4-FFF2-40B4-BE49-F238E27FC236}">
                  <a16:creationId xmlns:a16="http://schemas.microsoft.com/office/drawing/2014/main" id="{3F5C70A2-62DA-4767-81F5-E41647F73BFB}"/>
                </a:ext>
              </a:extLst>
            </p:cNvPr>
            <p:cNvSpPr/>
            <p:nvPr/>
          </p:nvSpPr>
          <p:spPr bwMode="auto">
            <a:xfrm rot="12276910">
              <a:off x="5718482" y="5273910"/>
              <a:ext cx="337064" cy="352671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08AF5D94-170F-4D2F-8C57-FBEB519A119A}"/>
                </a:ext>
              </a:extLst>
            </p:cNvPr>
            <p:cNvSpPr/>
            <p:nvPr/>
          </p:nvSpPr>
          <p:spPr bwMode="auto">
            <a:xfrm rot="656667" flipH="1">
              <a:off x="5864053" y="4651339"/>
              <a:ext cx="197508" cy="675514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8" name="片側の 2 つの角を丸めた四角形 513">
              <a:extLst>
                <a:ext uri="{FF2B5EF4-FFF2-40B4-BE49-F238E27FC236}">
                  <a16:creationId xmlns:a16="http://schemas.microsoft.com/office/drawing/2014/main" id="{BB13598B-21C7-4779-AC27-E4946B88CD46}"/>
                </a:ext>
              </a:extLst>
            </p:cNvPr>
            <p:cNvSpPr/>
            <p:nvPr/>
          </p:nvSpPr>
          <p:spPr bwMode="auto">
            <a:xfrm>
              <a:off x="5945160" y="45627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E6411F20-44A3-4974-B8C3-398950A97FFB}"/>
                </a:ext>
              </a:extLst>
            </p:cNvPr>
            <p:cNvGrpSpPr/>
            <p:nvPr/>
          </p:nvGrpSpPr>
          <p:grpSpPr>
            <a:xfrm>
              <a:off x="6581865" y="5254852"/>
              <a:ext cx="626379" cy="806283"/>
              <a:chOff x="6938328" y="4480688"/>
              <a:chExt cx="626379" cy="806283"/>
            </a:xfrm>
          </p:grpSpPr>
          <p:sp>
            <p:nvSpPr>
              <p:cNvPr id="223" name="四角形: 角を丸くする 222">
                <a:extLst>
                  <a:ext uri="{FF2B5EF4-FFF2-40B4-BE49-F238E27FC236}">
                    <a16:creationId xmlns:a16="http://schemas.microsoft.com/office/drawing/2014/main" id="{2FD3F628-E3C1-4D37-AF29-A78AD1FCDB91}"/>
                  </a:ext>
                </a:extLst>
              </p:cNvPr>
              <p:cNvSpPr/>
              <p:nvPr/>
            </p:nvSpPr>
            <p:spPr bwMode="auto">
              <a:xfrm rot="3600000">
                <a:off x="7137776" y="4488557"/>
                <a:ext cx="196997" cy="181260"/>
              </a:xfrm>
              <a:prstGeom prst="roundRect">
                <a:avLst>
                  <a:gd name="adj" fmla="val 41518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7E94A659-B37D-48D9-97D3-3F4C1C0BEEC1}"/>
                  </a:ext>
                </a:extLst>
              </p:cNvPr>
              <p:cNvGrpSpPr/>
              <p:nvPr/>
            </p:nvGrpSpPr>
            <p:grpSpPr>
              <a:xfrm>
                <a:off x="6938328" y="4548173"/>
                <a:ext cx="626379" cy="738798"/>
                <a:chOff x="6712949" y="4120408"/>
                <a:chExt cx="599563" cy="707170"/>
              </a:xfrm>
            </p:grpSpPr>
            <p:sp>
              <p:nvSpPr>
                <p:cNvPr id="225" name="四角形: 上の 2 つの角を丸める 224">
                  <a:extLst>
                    <a:ext uri="{FF2B5EF4-FFF2-40B4-BE49-F238E27FC236}">
                      <a16:creationId xmlns:a16="http://schemas.microsoft.com/office/drawing/2014/main" id="{A09C15F7-9496-4633-A638-ED7D9BAF52ED}"/>
                    </a:ext>
                  </a:extLst>
                </p:cNvPr>
                <p:cNvSpPr/>
                <p:nvPr/>
              </p:nvSpPr>
              <p:spPr bwMode="auto">
                <a:xfrm>
                  <a:off x="6976917" y="4120408"/>
                  <a:ext cx="56496" cy="1199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BB1A3193-0C10-4547-B9A2-536DDF459420}"/>
                    </a:ext>
                  </a:extLst>
                </p:cNvPr>
                <p:cNvGrpSpPr/>
                <p:nvPr/>
              </p:nvGrpSpPr>
              <p:grpSpPr>
                <a:xfrm>
                  <a:off x="6712949" y="4199929"/>
                  <a:ext cx="599563" cy="627649"/>
                  <a:chOff x="1429388" y="3186357"/>
                  <a:chExt cx="901804" cy="944047"/>
                </a:xfrm>
              </p:grpSpPr>
              <p:sp>
                <p:nvSpPr>
                  <p:cNvPr id="227" name="四角形: 上の 2 つの角を丸める 226">
                    <a:extLst>
                      <a:ext uri="{FF2B5EF4-FFF2-40B4-BE49-F238E27FC236}">
                        <a16:creationId xmlns:a16="http://schemas.microsoft.com/office/drawing/2014/main" id="{91D8159A-EB3D-4B2A-9BC0-9F87183BAB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29388" y="3186357"/>
                    <a:ext cx="901804" cy="944047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rgbClr val="CCECFF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四角形: 上の 2 つの角を丸める 227">
                    <a:extLst>
                      <a:ext uri="{FF2B5EF4-FFF2-40B4-BE49-F238E27FC236}">
                        <a16:creationId xmlns:a16="http://schemas.microsoft.com/office/drawing/2014/main" id="{45B59D4D-69CB-41F9-80A2-256740CEA9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8" cy="760228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CD0D5434-9A64-4508-8E03-33641774E361}"/>
                </a:ext>
              </a:extLst>
            </p:cNvPr>
            <p:cNvGrpSpPr/>
            <p:nvPr/>
          </p:nvGrpSpPr>
          <p:grpSpPr>
            <a:xfrm>
              <a:off x="6713859" y="5531466"/>
              <a:ext cx="450357" cy="478560"/>
              <a:chOff x="3961891" y="1586718"/>
              <a:chExt cx="760923" cy="808573"/>
            </a:xfrm>
          </p:grpSpPr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DB86BA22-ECBA-4873-86A8-008696F7C5D7}"/>
                  </a:ext>
                </a:extLst>
              </p:cNvPr>
              <p:cNvSpPr/>
              <p:nvPr/>
            </p:nvSpPr>
            <p:spPr bwMode="auto">
              <a:xfrm rot="7200000">
                <a:off x="4502702" y="2032051"/>
                <a:ext cx="157404" cy="282821"/>
              </a:xfrm>
              <a:prstGeom prst="moon">
                <a:avLst>
                  <a:gd name="adj" fmla="val 6951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9BDD229E-3CC8-43DD-8FE2-F3887C1A47E9}"/>
                  </a:ext>
                </a:extLst>
              </p:cNvPr>
              <p:cNvSpPr/>
              <p:nvPr/>
            </p:nvSpPr>
            <p:spPr bwMode="auto">
              <a:xfrm>
                <a:off x="4023068" y="1754840"/>
                <a:ext cx="517694" cy="640451"/>
              </a:xfrm>
              <a:custGeom>
                <a:avLst/>
                <a:gdLst>
                  <a:gd name="connsiteX0" fmla="*/ 360157 w 720314"/>
                  <a:gd name="connsiteY0" fmla="*/ 0 h 899535"/>
                  <a:gd name="connsiteX1" fmla="*/ 720314 w 720314"/>
                  <a:gd name="connsiteY1" fmla="*/ 379521 h 899535"/>
                  <a:gd name="connsiteX2" fmla="*/ 712997 w 720314"/>
                  <a:gd name="connsiteY2" fmla="*/ 456008 h 899535"/>
                  <a:gd name="connsiteX3" fmla="*/ 699384 w 720314"/>
                  <a:gd name="connsiteY3" fmla="*/ 502219 h 899535"/>
                  <a:gd name="connsiteX4" fmla="*/ 700586 w 720314"/>
                  <a:gd name="connsiteY4" fmla="*/ 520014 h 899535"/>
                  <a:gd name="connsiteX5" fmla="*/ 573617 w 720314"/>
                  <a:gd name="connsiteY5" fmla="*/ 899535 h 899535"/>
                  <a:gd name="connsiteX6" fmla="*/ 483836 w 720314"/>
                  <a:gd name="connsiteY6" fmla="*/ 788376 h 899535"/>
                  <a:gd name="connsiteX7" fmla="*/ 470227 w 720314"/>
                  <a:gd name="connsiteY7" fmla="*/ 739070 h 899535"/>
                  <a:gd name="connsiteX8" fmla="*/ 432741 w 720314"/>
                  <a:gd name="connsiteY8" fmla="*/ 751332 h 899535"/>
                  <a:gd name="connsiteX9" fmla="*/ 360157 w 720314"/>
                  <a:gd name="connsiteY9" fmla="*/ 759042 h 899535"/>
                  <a:gd name="connsiteX10" fmla="*/ 287573 w 720314"/>
                  <a:gd name="connsiteY10" fmla="*/ 751332 h 899535"/>
                  <a:gd name="connsiteX11" fmla="*/ 246455 w 720314"/>
                  <a:gd name="connsiteY11" fmla="*/ 737882 h 899535"/>
                  <a:gd name="connsiteX12" fmla="*/ 232517 w 720314"/>
                  <a:gd name="connsiteY12" fmla="*/ 788376 h 899535"/>
                  <a:gd name="connsiteX13" fmla="*/ 142736 w 720314"/>
                  <a:gd name="connsiteY13" fmla="*/ 899535 h 899535"/>
                  <a:gd name="connsiteX14" fmla="*/ 15767 w 720314"/>
                  <a:gd name="connsiteY14" fmla="*/ 520014 h 899535"/>
                  <a:gd name="connsiteX15" fmla="*/ 17708 w 720314"/>
                  <a:gd name="connsiteY15" fmla="*/ 491281 h 899535"/>
                  <a:gd name="connsiteX16" fmla="*/ 7317 w 720314"/>
                  <a:gd name="connsiteY16" fmla="*/ 456008 h 899535"/>
                  <a:gd name="connsiteX17" fmla="*/ 0 w 720314"/>
                  <a:gd name="connsiteY17" fmla="*/ 379521 h 899535"/>
                  <a:gd name="connsiteX18" fmla="*/ 360157 w 720314"/>
                  <a:gd name="connsiteY18" fmla="*/ 0 h 89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0314" h="899535">
                    <a:moveTo>
                      <a:pt x="360157" y="0"/>
                    </a:moveTo>
                    <a:cubicBezTo>
                      <a:pt x="559066" y="0"/>
                      <a:pt x="720314" y="169917"/>
                      <a:pt x="720314" y="379521"/>
                    </a:cubicBezTo>
                    <a:cubicBezTo>
                      <a:pt x="720314" y="405722"/>
                      <a:pt x="717795" y="431302"/>
                      <a:pt x="712997" y="456008"/>
                    </a:cubicBezTo>
                    <a:lnTo>
                      <a:pt x="699384" y="502219"/>
                    </a:lnTo>
                    <a:lnTo>
                      <a:pt x="700586" y="520014"/>
                    </a:lnTo>
                    <a:cubicBezTo>
                      <a:pt x="700586" y="729618"/>
                      <a:pt x="643740" y="899535"/>
                      <a:pt x="573617" y="899535"/>
                    </a:cubicBezTo>
                    <a:cubicBezTo>
                      <a:pt x="538556" y="899535"/>
                      <a:pt x="506813" y="857056"/>
                      <a:pt x="483836" y="788376"/>
                    </a:cubicBezTo>
                    <a:lnTo>
                      <a:pt x="470227" y="739070"/>
                    </a:lnTo>
                    <a:lnTo>
                      <a:pt x="432741" y="751332"/>
                    </a:lnTo>
                    <a:cubicBezTo>
                      <a:pt x="409296" y="756387"/>
                      <a:pt x="385021" y="759042"/>
                      <a:pt x="360157" y="759042"/>
                    </a:cubicBezTo>
                    <a:cubicBezTo>
                      <a:pt x="335293" y="759042"/>
                      <a:pt x="311018" y="756387"/>
                      <a:pt x="287573" y="751332"/>
                    </a:cubicBezTo>
                    <a:lnTo>
                      <a:pt x="246455" y="737882"/>
                    </a:lnTo>
                    <a:lnTo>
                      <a:pt x="232517" y="788376"/>
                    </a:lnTo>
                    <a:cubicBezTo>
                      <a:pt x="209540" y="857056"/>
                      <a:pt x="177798" y="899535"/>
                      <a:pt x="142736" y="899535"/>
                    </a:cubicBezTo>
                    <a:cubicBezTo>
                      <a:pt x="72613" y="899535"/>
                      <a:pt x="15767" y="729618"/>
                      <a:pt x="15767" y="520014"/>
                    </a:cubicBezTo>
                    <a:lnTo>
                      <a:pt x="17708" y="491281"/>
                    </a:lnTo>
                    <a:lnTo>
                      <a:pt x="7317" y="456008"/>
                    </a:lnTo>
                    <a:cubicBezTo>
                      <a:pt x="2520" y="431302"/>
                      <a:pt x="0" y="405722"/>
                      <a:pt x="0" y="379521"/>
                    </a:cubicBezTo>
                    <a:cubicBezTo>
                      <a:pt x="0" y="169917"/>
                      <a:pt x="161248" y="0"/>
                      <a:pt x="36015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07DFDE6F-4B87-415F-98C4-5E163552F32A}"/>
                  </a:ext>
                </a:extLst>
              </p:cNvPr>
              <p:cNvGrpSpPr/>
              <p:nvPr/>
            </p:nvGrpSpPr>
            <p:grpSpPr>
              <a:xfrm>
                <a:off x="3961891" y="1586718"/>
                <a:ext cx="609125" cy="607370"/>
                <a:chOff x="1179357" y="3026486"/>
                <a:chExt cx="699125" cy="697112"/>
              </a:xfrm>
            </p:grpSpPr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C795CE10-04D1-405F-A3E7-64B31216523D}"/>
                    </a:ext>
                  </a:extLst>
                </p:cNvPr>
                <p:cNvGrpSpPr/>
                <p:nvPr/>
              </p:nvGrpSpPr>
              <p:grpSpPr>
                <a:xfrm>
                  <a:off x="1179357" y="3026486"/>
                  <a:ext cx="699125" cy="683094"/>
                  <a:chOff x="6178324" y="2045012"/>
                  <a:chExt cx="699125" cy="68309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20" name="二等辺三角形 47">
                    <a:extLst>
                      <a:ext uri="{FF2B5EF4-FFF2-40B4-BE49-F238E27FC236}">
                        <a16:creationId xmlns:a16="http://schemas.microsoft.com/office/drawing/2014/main" id="{5A74A488-EA82-448B-8045-FB4685472A20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178324" y="2045012"/>
                    <a:ext cx="225024" cy="222075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二等辺三角形 47">
                    <a:extLst>
                      <a:ext uri="{FF2B5EF4-FFF2-40B4-BE49-F238E27FC236}">
                        <a16:creationId xmlns:a16="http://schemas.microsoft.com/office/drawing/2014/main" id="{5CB463A8-1462-4AB0-BC40-D817F0FAA630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6642663" y="2049630"/>
                    <a:ext cx="234786" cy="212840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楕円 46">
                    <a:extLst>
                      <a:ext uri="{FF2B5EF4-FFF2-40B4-BE49-F238E27FC236}">
                        <a16:creationId xmlns:a16="http://schemas.microsoft.com/office/drawing/2014/main" id="{993EF699-FF78-4799-9DF8-47A35B25CA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14830" y="2096620"/>
                    <a:ext cx="628548" cy="631486"/>
                  </a:xfrm>
                  <a:custGeom>
                    <a:avLst/>
                    <a:gdLst>
                      <a:gd name="connsiteX0" fmla="*/ 0 w 628548"/>
                      <a:gd name="connsiteY0" fmla="*/ 284787 h 569573"/>
                      <a:gd name="connsiteX1" fmla="*/ 314274 w 628548"/>
                      <a:gd name="connsiteY1" fmla="*/ 0 h 569573"/>
                      <a:gd name="connsiteX2" fmla="*/ 628548 w 628548"/>
                      <a:gd name="connsiteY2" fmla="*/ 284787 h 569573"/>
                      <a:gd name="connsiteX3" fmla="*/ 314274 w 628548"/>
                      <a:gd name="connsiteY3" fmla="*/ 569574 h 569573"/>
                      <a:gd name="connsiteX4" fmla="*/ 0 w 628548"/>
                      <a:gd name="connsiteY4" fmla="*/ 284787 h 569573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28548" h="631486">
                        <a:moveTo>
                          <a:pt x="0" y="284787"/>
                        </a:moveTo>
                        <a:cubicBezTo>
                          <a:pt x="0" y="127503"/>
                          <a:pt x="140705" y="0"/>
                          <a:pt x="314274" y="0"/>
                        </a:cubicBezTo>
                        <a:cubicBezTo>
                          <a:pt x="487843" y="0"/>
                          <a:pt x="628548" y="127503"/>
                          <a:pt x="628548" y="284787"/>
                        </a:cubicBezTo>
                        <a:cubicBezTo>
                          <a:pt x="628548" y="442071"/>
                          <a:pt x="525943" y="631486"/>
                          <a:pt x="314274" y="631486"/>
                        </a:cubicBezTo>
                        <a:cubicBezTo>
                          <a:pt x="102605" y="631486"/>
                          <a:pt x="0" y="442071"/>
                          <a:pt x="0" y="2847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D0E7A5E3-355F-4CDF-A10F-51C5AB22F8C2}"/>
                    </a:ext>
                  </a:extLst>
                </p:cNvPr>
                <p:cNvGrpSpPr/>
                <p:nvPr/>
              </p:nvGrpSpPr>
              <p:grpSpPr>
                <a:xfrm>
                  <a:off x="1307870" y="3261821"/>
                  <a:ext cx="444534" cy="140658"/>
                  <a:chOff x="500199" y="2680706"/>
                  <a:chExt cx="973618" cy="278303"/>
                </a:xfrm>
              </p:grpSpPr>
              <p:sp>
                <p:nvSpPr>
                  <p:cNvPr id="218" name="楕円 217">
                    <a:extLst>
                      <a:ext uri="{FF2B5EF4-FFF2-40B4-BE49-F238E27FC236}">
                        <a16:creationId xmlns:a16="http://schemas.microsoft.com/office/drawing/2014/main" id="{9258AB37-44AF-46AD-A071-CD6A961D2C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0199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9" name="楕円 218">
                    <a:extLst>
                      <a:ext uri="{FF2B5EF4-FFF2-40B4-BE49-F238E27FC236}">
                        <a16:creationId xmlns:a16="http://schemas.microsoft.com/office/drawing/2014/main" id="{9388E0A9-0D4A-405B-9A50-C0297B4448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8651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43496E98-5167-43D2-BEF1-C7340A26A4EF}"/>
                    </a:ext>
                  </a:extLst>
                </p:cNvPr>
                <p:cNvGrpSpPr/>
                <p:nvPr/>
              </p:nvGrpSpPr>
              <p:grpSpPr>
                <a:xfrm>
                  <a:off x="1340980" y="3478397"/>
                  <a:ext cx="386916" cy="245201"/>
                  <a:chOff x="1340980" y="3443280"/>
                  <a:chExt cx="386916" cy="245201"/>
                </a:xfrm>
              </p:grpSpPr>
              <p:sp>
                <p:nvSpPr>
                  <p:cNvPr id="213" name="楕円 212">
                    <a:extLst>
                      <a:ext uri="{FF2B5EF4-FFF2-40B4-BE49-F238E27FC236}">
                        <a16:creationId xmlns:a16="http://schemas.microsoft.com/office/drawing/2014/main" id="{D971C220-1023-4AEF-9E3F-4788984BDF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07271" y="3544481"/>
                    <a:ext cx="249679" cy="144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603B2849-B6B7-4BC1-9E81-74F304A223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40980" y="3472330"/>
                    <a:ext cx="386916" cy="178627"/>
                  </a:xfrm>
                  <a:custGeom>
                    <a:avLst/>
                    <a:gdLst>
                      <a:gd name="connsiteX0" fmla="*/ 541820 w 1759915"/>
                      <a:gd name="connsiteY0" fmla="*/ 0 h 650518"/>
                      <a:gd name="connsiteX1" fmla="*/ 844757 w 1759915"/>
                      <a:gd name="connsiteY1" fmla="*/ 55549 h 650518"/>
                      <a:gd name="connsiteX2" fmla="*/ 879958 w 1759915"/>
                      <a:gd name="connsiteY2" fmla="*/ 72984 h 650518"/>
                      <a:gd name="connsiteX3" fmla="*/ 915158 w 1759915"/>
                      <a:gd name="connsiteY3" fmla="*/ 55549 h 650518"/>
                      <a:gd name="connsiteX4" fmla="*/ 1218095 w 1759915"/>
                      <a:gd name="connsiteY4" fmla="*/ 0 h 650518"/>
                      <a:gd name="connsiteX5" fmla="*/ 1759915 w 1759915"/>
                      <a:gd name="connsiteY5" fmla="*/ 325259 h 650518"/>
                      <a:gd name="connsiteX6" fmla="*/ 1218095 w 1759915"/>
                      <a:gd name="connsiteY6" fmla="*/ 650518 h 650518"/>
                      <a:gd name="connsiteX7" fmla="*/ 915158 w 1759915"/>
                      <a:gd name="connsiteY7" fmla="*/ 594969 h 650518"/>
                      <a:gd name="connsiteX8" fmla="*/ 879958 w 1759915"/>
                      <a:gd name="connsiteY8" fmla="*/ 577534 h 650518"/>
                      <a:gd name="connsiteX9" fmla="*/ 844757 w 1759915"/>
                      <a:gd name="connsiteY9" fmla="*/ 594969 h 650518"/>
                      <a:gd name="connsiteX10" fmla="*/ 541820 w 1759915"/>
                      <a:gd name="connsiteY10" fmla="*/ 650518 h 650518"/>
                      <a:gd name="connsiteX11" fmla="*/ 0 w 1759915"/>
                      <a:gd name="connsiteY11" fmla="*/ 325259 h 650518"/>
                      <a:gd name="connsiteX12" fmla="*/ 541820 w 1759915"/>
                      <a:gd name="connsiteY12" fmla="*/ 0 h 6505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59915" h="650518">
                        <a:moveTo>
                          <a:pt x="541820" y="0"/>
                        </a:moveTo>
                        <a:cubicBezTo>
                          <a:pt x="654035" y="0"/>
                          <a:pt x="758282" y="20478"/>
                          <a:pt x="844757" y="55549"/>
                        </a:cubicBezTo>
                        <a:lnTo>
                          <a:pt x="879958" y="72984"/>
                        </a:lnTo>
                        <a:lnTo>
                          <a:pt x="915158" y="55549"/>
                        </a:lnTo>
                        <a:cubicBezTo>
                          <a:pt x="1001633" y="20478"/>
                          <a:pt x="1105880" y="0"/>
                          <a:pt x="1218095" y="0"/>
                        </a:cubicBezTo>
                        <a:cubicBezTo>
                          <a:pt x="1517334" y="0"/>
                          <a:pt x="1759915" y="145623"/>
                          <a:pt x="1759915" y="325259"/>
                        </a:cubicBezTo>
                        <a:cubicBezTo>
                          <a:pt x="1759915" y="504895"/>
                          <a:pt x="1517334" y="650518"/>
                          <a:pt x="1218095" y="650518"/>
                        </a:cubicBezTo>
                        <a:cubicBezTo>
                          <a:pt x="1105880" y="650518"/>
                          <a:pt x="1001633" y="630040"/>
                          <a:pt x="915158" y="594969"/>
                        </a:cubicBezTo>
                        <a:lnTo>
                          <a:pt x="879958" y="577534"/>
                        </a:lnTo>
                        <a:lnTo>
                          <a:pt x="844757" y="594969"/>
                        </a:lnTo>
                        <a:cubicBezTo>
                          <a:pt x="758282" y="630040"/>
                          <a:pt x="654035" y="650518"/>
                          <a:pt x="541820" y="650518"/>
                        </a:cubicBezTo>
                        <a:cubicBezTo>
                          <a:pt x="242581" y="650518"/>
                          <a:pt x="0" y="504895"/>
                          <a:pt x="0" y="325259"/>
                        </a:cubicBezTo>
                        <a:cubicBezTo>
                          <a:pt x="0" y="145623"/>
                          <a:pt x="242581" y="0"/>
                          <a:pt x="54182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0CCC72D1-C30B-45A8-AAA4-B208CD2BF500}"/>
                      </a:ext>
                    </a:extLst>
                  </p:cNvPr>
                  <p:cNvGrpSpPr/>
                  <p:nvPr/>
                </p:nvGrpSpPr>
                <p:grpSpPr>
                  <a:xfrm>
                    <a:off x="1492935" y="3443280"/>
                    <a:ext cx="73928" cy="55930"/>
                    <a:chOff x="1431023" y="3441317"/>
                    <a:chExt cx="197752" cy="149608"/>
                  </a:xfrm>
                </p:grpSpPr>
                <p:sp>
                  <p:nvSpPr>
                    <p:cNvPr id="216" name="楕円 215">
                      <a:extLst>
                        <a:ext uri="{FF2B5EF4-FFF2-40B4-BE49-F238E27FC236}">
                          <a16:creationId xmlns:a16="http://schemas.microsoft.com/office/drawing/2014/main" id="{5654D442-CD80-40E3-85CE-F542D971B2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31023" y="3441317"/>
                      <a:ext cx="197752" cy="149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17" name="楕円 216">
                      <a:extLst>
                        <a:ext uri="{FF2B5EF4-FFF2-40B4-BE49-F238E27FC236}">
                          <a16:creationId xmlns:a16="http://schemas.microsoft.com/office/drawing/2014/main" id="{DB00CE3B-E6CB-4291-BC1E-00FAAD5DBE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5792" y="3450899"/>
                      <a:ext cx="88214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A1D598A-BB7F-4ECD-942F-6605C92811A0}"/>
                </a:ext>
              </a:extLst>
            </p:cNvPr>
            <p:cNvSpPr/>
            <p:nvPr/>
          </p:nvSpPr>
          <p:spPr bwMode="auto">
            <a:xfrm>
              <a:off x="6614132" y="5485868"/>
              <a:ext cx="566529" cy="528042"/>
            </a:xfrm>
            <a:custGeom>
              <a:avLst/>
              <a:gdLst>
                <a:gd name="connsiteX0" fmla="*/ 33153 w 815638"/>
                <a:gd name="connsiteY0" fmla="*/ 226111 h 760228"/>
                <a:gd name="connsiteX1" fmla="*/ 33153 w 815638"/>
                <a:gd name="connsiteY1" fmla="*/ 760228 h 760228"/>
                <a:gd name="connsiteX2" fmla="*/ 24092 w 815638"/>
                <a:gd name="connsiteY2" fmla="*/ 760228 h 760228"/>
                <a:gd name="connsiteX3" fmla="*/ 0 w 815638"/>
                <a:gd name="connsiteY3" fmla="*/ 736136 h 760228"/>
                <a:gd name="connsiteX4" fmla="*/ 0 w 815638"/>
                <a:gd name="connsiteY4" fmla="*/ 380114 h 760228"/>
                <a:gd name="connsiteX5" fmla="*/ 29871 w 815638"/>
                <a:gd name="connsiteY5" fmla="*/ 232157 h 760228"/>
                <a:gd name="connsiteX6" fmla="*/ 781512 w 815638"/>
                <a:gd name="connsiteY6" fmla="*/ 224318 h 760228"/>
                <a:gd name="connsiteX7" fmla="*/ 785767 w 815638"/>
                <a:gd name="connsiteY7" fmla="*/ 232157 h 760228"/>
                <a:gd name="connsiteX8" fmla="*/ 815638 w 815638"/>
                <a:gd name="connsiteY8" fmla="*/ 380114 h 760228"/>
                <a:gd name="connsiteX9" fmla="*/ 815638 w 815638"/>
                <a:gd name="connsiteY9" fmla="*/ 736136 h 760228"/>
                <a:gd name="connsiteX10" fmla="*/ 791546 w 815638"/>
                <a:gd name="connsiteY10" fmla="*/ 760228 h 760228"/>
                <a:gd name="connsiteX11" fmla="*/ 781512 w 815638"/>
                <a:gd name="connsiteY11" fmla="*/ 760228 h 760228"/>
                <a:gd name="connsiteX12" fmla="*/ 130713 w 815638"/>
                <a:gd name="connsiteY12" fmla="*/ 95343 h 760228"/>
                <a:gd name="connsiteX13" fmla="*/ 130713 w 815638"/>
                <a:gd name="connsiteY13" fmla="*/ 760228 h 760228"/>
                <a:gd name="connsiteX14" fmla="*/ 98591 w 815638"/>
                <a:gd name="connsiteY14" fmla="*/ 760228 h 760228"/>
                <a:gd name="connsiteX15" fmla="*/ 98591 w 815638"/>
                <a:gd name="connsiteY15" fmla="*/ 126776 h 760228"/>
                <a:gd name="connsiteX16" fmla="*/ 111333 w 815638"/>
                <a:gd name="connsiteY16" fmla="*/ 111333 h 760228"/>
                <a:gd name="connsiteX17" fmla="*/ 683951 w 815638"/>
                <a:gd name="connsiteY17" fmla="*/ 94539 h 760228"/>
                <a:gd name="connsiteX18" fmla="*/ 704305 w 815638"/>
                <a:gd name="connsiteY18" fmla="*/ 111333 h 760228"/>
                <a:gd name="connsiteX19" fmla="*/ 716074 w 815638"/>
                <a:gd name="connsiteY19" fmla="*/ 125597 h 760228"/>
                <a:gd name="connsiteX20" fmla="*/ 716074 w 815638"/>
                <a:gd name="connsiteY20" fmla="*/ 760228 h 760228"/>
                <a:gd name="connsiteX21" fmla="*/ 683951 w 815638"/>
                <a:gd name="connsiteY21" fmla="*/ 760228 h 760228"/>
                <a:gd name="connsiteX22" fmla="*/ 228273 w 815638"/>
                <a:gd name="connsiteY22" fmla="*/ 31979 h 760228"/>
                <a:gd name="connsiteX23" fmla="*/ 228273 w 815638"/>
                <a:gd name="connsiteY23" fmla="*/ 760228 h 760228"/>
                <a:gd name="connsiteX24" fmla="*/ 196151 w 815638"/>
                <a:gd name="connsiteY24" fmla="*/ 760228 h 760228"/>
                <a:gd name="connsiteX25" fmla="*/ 196151 w 815638"/>
                <a:gd name="connsiteY25" fmla="*/ 49415 h 760228"/>
                <a:gd name="connsiteX26" fmla="*/ 586391 w 815638"/>
                <a:gd name="connsiteY26" fmla="*/ 31451 h 760228"/>
                <a:gd name="connsiteX27" fmla="*/ 618513 w 815638"/>
                <a:gd name="connsiteY27" fmla="*/ 48886 h 760228"/>
                <a:gd name="connsiteX28" fmla="*/ 618513 w 815638"/>
                <a:gd name="connsiteY28" fmla="*/ 760228 h 760228"/>
                <a:gd name="connsiteX29" fmla="*/ 586391 w 815638"/>
                <a:gd name="connsiteY29" fmla="*/ 760228 h 760228"/>
                <a:gd name="connsiteX30" fmla="*/ 325833 w 815638"/>
                <a:gd name="connsiteY30" fmla="*/ 5472 h 760228"/>
                <a:gd name="connsiteX31" fmla="*/ 325833 w 815638"/>
                <a:gd name="connsiteY31" fmla="*/ 760228 h 760228"/>
                <a:gd name="connsiteX32" fmla="*/ 293711 w 815638"/>
                <a:gd name="connsiteY32" fmla="*/ 760228 h 760228"/>
                <a:gd name="connsiteX33" fmla="*/ 293711 w 815638"/>
                <a:gd name="connsiteY33" fmla="*/ 10764 h 760228"/>
                <a:gd name="connsiteX34" fmla="*/ 303508 w 815638"/>
                <a:gd name="connsiteY34" fmla="*/ 7723 h 760228"/>
                <a:gd name="connsiteX35" fmla="*/ 488831 w 815638"/>
                <a:gd name="connsiteY35" fmla="*/ 5374 h 760228"/>
                <a:gd name="connsiteX36" fmla="*/ 512130 w 815638"/>
                <a:gd name="connsiteY36" fmla="*/ 7723 h 760228"/>
                <a:gd name="connsiteX37" fmla="*/ 520953 w 815638"/>
                <a:gd name="connsiteY37" fmla="*/ 10462 h 760228"/>
                <a:gd name="connsiteX38" fmla="*/ 520953 w 815638"/>
                <a:gd name="connsiteY38" fmla="*/ 760228 h 760228"/>
                <a:gd name="connsiteX39" fmla="*/ 488831 w 815638"/>
                <a:gd name="connsiteY39" fmla="*/ 760228 h 760228"/>
                <a:gd name="connsiteX40" fmla="*/ 391271 w 815638"/>
                <a:gd name="connsiteY40" fmla="*/ 0 h 760228"/>
                <a:gd name="connsiteX41" fmla="*/ 423393 w 815638"/>
                <a:gd name="connsiteY41" fmla="*/ 0 h 760228"/>
                <a:gd name="connsiteX42" fmla="*/ 423393 w 815638"/>
                <a:gd name="connsiteY42" fmla="*/ 760228 h 760228"/>
                <a:gd name="connsiteX43" fmla="*/ 391271 w 815638"/>
                <a:gd name="connsiteY43" fmla="*/ 760228 h 76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15638" h="760228">
                  <a:moveTo>
                    <a:pt x="33153" y="226111"/>
                  </a:moveTo>
                  <a:lnTo>
                    <a:pt x="33153" y="760228"/>
                  </a:lnTo>
                  <a:lnTo>
                    <a:pt x="24092" y="760228"/>
                  </a:lnTo>
                  <a:cubicBezTo>
                    <a:pt x="10786" y="760228"/>
                    <a:pt x="0" y="749442"/>
                    <a:pt x="0" y="736136"/>
                  </a:cubicBezTo>
                  <a:lnTo>
                    <a:pt x="0" y="380114"/>
                  </a:lnTo>
                  <a:cubicBezTo>
                    <a:pt x="0" y="327632"/>
                    <a:pt x="10637" y="277633"/>
                    <a:pt x="29871" y="232157"/>
                  </a:cubicBezTo>
                  <a:close/>
                  <a:moveTo>
                    <a:pt x="781512" y="224318"/>
                  </a:moveTo>
                  <a:lnTo>
                    <a:pt x="785767" y="232157"/>
                  </a:lnTo>
                  <a:cubicBezTo>
                    <a:pt x="805002" y="277633"/>
                    <a:pt x="815638" y="327632"/>
                    <a:pt x="815638" y="380114"/>
                  </a:cubicBezTo>
                  <a:lnTo>
                    <a:pt x="815638" y="736136"/>
                  </a:lnTo>
                  <a:cubicBezTo>
                    <a:pt x="815638" y="749442"/>
                    <a:pt x="804852" y="760228"/>
                    <a:pt x="791546" y="760228"/>
                  </a:cubicBezTo>
                  <a:lnTo>
                    <a:pt x="781512" y="760228"/>
                  </a:lnTo>
                  <a:close/>
                  <a:moveTo>
                    <a:pt x="130713" y="95343"/>
                  </a:moveTo>
                  <a:lnTo>
                    <a:pt x="130713" y="760228"/>
                  </a:lnTo>
                  <a:lnTo>
                    <a:pt x="98591" y="760228"/>
                  </a:lnTo>
                  <a:lnTo>
                    <a:pt x="98591" y="126776"/>
                  </a:lnTo>
                  <a:lnTo>
                    <a:pt x="111333" y="111333"/>
                  </a:lnTo>
                  <a:close/>
                  <a:moveTo>
                    <a:pt x="683951" y="94539"/>
                  </a:moveTo>
                  <a:lnTo>
                    <a:pt x="704305" y="111333"/>
                  </a:lnTo>
                  <a:lnTo>
                    <a:pt x="716074" y="125597"/>
                  </a:lnTo>
                  <a:lnTo>
                    <a:pt x="716074" y="760228"/>
                  </a:lnTo>
                  <a:lnTo>
                    <a:pt x="683951" y="760228"/>
                  </a:lnTo>
                  <a:close/>
                  <a:moveTo>
                    <a:pt x="228273" y="31979"/>
                  </a:moveTo>
                  <a:lnTo>
                    <a:pt x="228273" y="760228"/>
                  </a:lnTo>
                  <a:lnTo>
                    <a:pt x="196151" y="760228"/>
                  </a:lnTo>
                  <a:lnTo>
                    <a:pt x="196151" y="49415"/>
                  </a:lnTo>
                  <a:close/>
                  <a:moveTo>
                    <a:pt x="586391" y="31451"/>
                  </a:moveTo>
                  <a:lnTo>
                    <a:pt x="618513" y="48886"/>
                  </a:lnTo>
                  <a:lnTo>
                    <a:pt x="618513" y="760228"/>
                  </a:lnTo>
                  <a:lnTo>
                    <a:pt x="586391" y="760228"/>
                  </a:lnTo>
                  <a:close/>
                  <a:moveTo>
                    <a:pt x="325833" y="5472"/>
                  </a:moveTo>
                  <a:lnTo>
                    <a:pt x="325833" y="760228"/>
                  </a:lnTo>
                  <a:lnTo>
                    <a:pt x="293711" y="760228"/>
                  </a:lnTo>
                  <a:lnTo>
                    <a:pt x="293711" y="10764"/>
                  </a:lnTo>
                  <a:lnTo>
                    <a:pt x="303508" y="7723"/>
                  </a:lnTo>
                  <a:close/>
                  <a:moveTo>
                    <a:pt x="488831" y="5374"/>
                  </a:moveTo>
                  <a:lnTo>
                    <a:pt x="512130" y="7723"/>
                  </a:lnTo>
                  <a:lnTo>
                    <a:pt x="520953" y="10462"/>
                  </a:lnTo>
                  <a:lnTo>
                    <a:pt x="520953" y="760228"/>
                  </a:lnTo>
                  <a:lnTo>
                    <a:pt x="488831" y="760228"/>
                  </a:lnTo>
                  <a:close/>
                  <a:moveTo>
                    <a:pt x="391271" y="0"/>
                  </a:moveTo>
                  <a:lnTo>
                    <a:pt x="423393" y="0"/>
                  </a:lnTo>
                  <a:lnTo>
                    <a:pt x="423393" y="760228"/>
                  </a:lnTo>
                  <a:lnTo>
                    <a:pt x="391271" y="760228"/>
                  </a:lnTo>
                  <a:close/>
                </a:path>
              </a:pathLst>
            </a:custGeom>
            <a:solidFill>
              <a:schemeClr val="accent5">
                <a:lumMod val="90000"/>
                <a:alpha val="8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41A83B60-5056-4177-8F8C-8924AF1FAD8E}"/>
                </a:ext>
              </a:extLst>
            </p:cNvPr>
            <p:cNvSpPr/>
            <p:nvPr/>
          </p:nvSpPr>
          <p:spPr bwMode="auto">
            <a:xfrm>
              <a:off x="6611796" y="5485868"/>
              <a:ext cx="566529" cy="528042"/>
            </a:xfrm>
            <a:prstGeom prst="round2SameRect">
              <a:avLst>
                <a:gd name="adj1" fmla="val 50000"/>
                <a:gd name="adj2" fmla="val 3169"/>
              </a:avLst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54A3B7C9-930B-47F5-A7AC-944C16BE649B}"/>
                </a:ext>
              </a:extLst>
            </p:cNvPr>
            <p:cNvSpPr/>
            <p:nvPr/>
          </p:nvSpPr>
          <p:spPr bwMode="auto">
            <a:xfrm rot="20700000">
              <a:off x="6668267" y="4647027"/>
              <a:ext cx="198097" cy="646922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D470F023-F945-421E-88F8-F4686ADFFD28}"/>
                </a:ext>
              </a:extLst>
            </p:cNvPr>
            <p:cNvGrpSpPr/>
            <p:nvPr/>
          </p:nvGrpSpPr>
          <p:grpSpPr>
            <a:xfrm>
              <a:off x="5592031" y="3568551"/>
              <a:ext cx="1502818" cy="1262734"/>
              <a:chOff x="9050060" y="3568551"/>
              <a:chExt cx="1502818" cy="1262734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B305D599-9170-4E90-BE1B-5DCBED2E1847}"/>
                  </a:ext>
                </a:extLst>
              </p:cNvPr>
              <p:cNvSpPr/>
              <p:nvPr/>
            </p:nvSpPr>
            <p:spPr bwMode="auto">
              <a:xfrm>
                <a:off x="9160093" y="3568551"/>
                <a:ext cx="1295298" cy="931925"/>
              </a:xfrm>
              <a:custGeom>
                <a:avLst/>
                <a:gdLst>
                  <a:gd name="connsiteX0" fmla="*/ 647649 w 1295298"/>
                  <a:gd name="connsiteY0" fmla="*/ 0 h 931925"/>
                  <a:gd name="connsiteX1" fmla="*/ 1295298 w 1295298"/>
                  <a:gd name="connsiteY1" fmla="*/ 646175 h 931925"/>
                  <a:gd name="connsiteX2" fmla="*/ 1244403 w 1295298"/>
                  <a:gd name="connsiteY2" fmla="*/ 897696 h 931925"/>
                  <a:gd name="connsiteX3" fmla="*/ 1225781 w 1295298"/>
                  <a:gd name="connsiteY3" fmla="*/ 931925 h 931925"/>
                  <a:gd name="connsiteX4" fmla="*/ 1184690 w 1295298"/>
                  <a:gd name="connsiteY4" fmla="*/ 856392 h 931925"/>
                  <a:gd name="connsiteX5" fmla="*/ 647649 w 1295298"/>
                  <a:gd name="connsiteY5" fmla="*/ 571500 h 931925"/>
                  <a:gd name="connsiteX6" fmla="*/ 110608 w 1295298"/>
                  <a:gd name="connsiteY6" fmla="*/ 856392 h 931925"/>
                  <a:gd name="connsiteX7" fmla="*/ 69517 w 1295298"/>
                  <a:gd name="connsiteY7" fmla="*/ 931925 h 931925"/>
                  <a:gd name="connsiteX8" fmla="*/ 50896 w 1295298"/>
                  <a:gd name="connsiteY8" fmla="*/ 897696 h 931925"/>
                  <a:gd name="connsiteX9" fmla="*/ 0 w 1295298"/>
                  <a:gd name="connsiteY9" fmla="*/ 646175 h 931925"/>
                  <a:gd name="connsiteX10" fmla="*/ 647649 w 1295298"/>
                  <a:gd name="connsiteY10" fmla="*/ 0 h 93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5298" h="931925">
                    <a:moveTo>
                      <a:pt x="647649" y="0"/>
                    </a:moveTo>
                    <a:cubicBezTo>
                      <a:pt x="1005336" y="0"/>
                      <a:pt x="1295298" y="289302"/>
                      <a:pt x="1295298" y="646175"/>
                    </a:cubicBezTo>
                    <a:cubicBezTo>
                      <a:pt x="1295298" y="735393"/>
                      <a:pt x="1277176" y="820388"/>
                      <a:pt x="1244403" y="897696"/>
                    </a:cubicBezTo>
                    <a:lnTo>
                      <a:pt x="1225781" y="931925"/>
                    </a:lnTo>
                    <a:lnTo>
                      <a:pt x="1184690" y="856392"/>
                    </a:lnTo>
                    <a:cubicBezTo>
                      <a:pt x="1068303" y="684509"/>
                      <a:pt x="871204" y="571500"/>
                      <a:pt x="647649" y="571500"/>
                    </a:cubicBezTo>
                    <a:cubicBezTo>
                      <a:pt x="424095" y="571500"/>
                      <a:pt x="226996" y="684509"/>
                      <a:pt x="110608" y="856392"/>
                    </a:cubicBezTo>
                    <a:lnTo>
                      <a:pt x="69517" y="931925"/>
                    </a:lnTo>
                    <a:lnTo>
                      <a:pt x="50896" y="897696"/>
                    </a:lnTo>
                    <a:cubicBezTo>
                      <a:pt x="18123" y="820388"/>
                      <a:pt x="0" y="735393"/>
                      <a:pt x="0" y="646175"/>
                    </a:cubicBezTo>
                    <a:cubicBezTo>
                      <a:pt x="0" y="289302"/>
                      <a:pt x="289962" y="0"/>
                      <a:pt x="6476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円/楕円 342">
                <a:extLst>
                  <a:ext uri="{FF2B5EF4-FFF2-40B4-BE49-F238E27FC236}">
                    <a16:creationId xmlns:a16="http://schemas.microsoft.com/office/drawing/2014/main" id="{98932D1C-7C69-4084-8BAC-4CD9AB349A17}"/>
                  </a:ext>
                </a:extLst>
              </p:cNvPr>
              <p:cNvSpPr/>
              <p:nvPr/>
            </p:nvSpPr>
            <p:spPr bwMode="auto">
              <a:xfrm flipH="1">
                <a:off x="10168023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/楕円 343">
                <a:extLst>
                  <a:ext uri="{FF2B5EF4-FFF2-40B4-BE49-F238E27FC236}">
                    <a16:creationId xmlns:a16="http://schemas.microsoft.com/office/drawing/2014/main" id="{5AD94A03-CE17-4595-9129-9DB9047FB50E}"/>
                  </a:ext>
                </a:extLst>
              </p:cNvPr>
              <p:cNvSpPr/>
              <p:nvPr/>
            </p:nvSpPr>
            <p:spPr bwMode="auto">
              <a:xfrm flipH="1">
                <a:off x="10246367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円/楕円 340">
                <a:extLst>
                  <a:ext uri="{FF2B5EF4-FFF2-40B4-BE49-F238E27FC236}">
                    <a16:creationId xmlns:a16="http://schemas.microsoft.com/office/drawing/2014/main" id="{63A10BE9-B7E6-4E79-B979-B385F34EB095}"/>
                  </a:ext>
                </a:extLst>
              </p:cNvPr>
              <p:cNvSpPr/>
              <p:nvPr/>
            </p:nvSpPr>
            <p:spPr bwMode="auto">
              <a:xfrm>
                <a:off x="9050060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円/楕円 341">
                <a:extLst>
                  <a:ext uri="{FF2B5EF4-FFF2-40B4-BE49-F238E27FC236}">
                    <a16:creationId xmlns:a16="http://schemas.microsoft.com/office/drawing/2014/main" id="{69C61E4A-5D59-474F-8338-093F36516757}"/>
                  </a:ext>
                </a:extLst>
              </p:cNvPr>
              <p:cNvSpPr/>
              <p:nvPr/>
            </p:nvSpPr>
            <p:spPr bwMode="auto">
              <a:xfrm>
                <a:off x="9166642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円/楕円 303">
                <a:extLst>
                  <a:ext uri="{FF2B5EF4-FFF2-40B4-BE49-F238E27FC236}">
                    <a16:creationId xmlns:a16="http://schemas.microsoft.com/office/drawing/2014/main" id="{9B4C30BF-5F55-4EF9-8BA6-5E952142372D}"/>
                  </a:ext>
                </a:extLst>
              </p:cNvPr>
              <p:cNvSpPr/>
              <p:nvPr/>
            </p:nvSpPr>
            <p:spPr bwMode="auto">
              <a:xfrm>
                <a:off x="9244739" y="3718708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アーチ 200">
                <a:extLst>
                  <a:ext uri="{FF2B5EF4-FFF2-40B4-BE49-F238E27FC236}">
                    <a16:creationId xmlns:a16="http://schemas.microsoft.com/office/drawing/2014/main" id="{43D2532E-5CCE-4AC3-A081-EB920F23E905}"/>
                  </a:ext>
                </a:extLst>
              </p:cNvPr>
              <p:cNvSpPr/>
              <p:nvPr/>
            </p:nvSpPr>
            <p:spPr bwMode="auto">
              <a:xfrm>
                <a:off x="9651662" y="4433923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アーチ 201">
                <a:extLst>
                  <a:ext uri="{FF2B5EF4-FFF2-40B4-BE49-F238E27FC236}">
                    <a16:creationId xmlns:a16="http://schemas.microsoft.com/office/drawing/2014/main" id="{07CB2FEE-FE41-4817-918C-725A1FBFA3AE}"/>
                  </a:ext>
                </a:extLst>
              </p:cNvPr>
              <p:cNvSpPr/>
              <p:nvPr/>
            </p:nvSpPr>
            <p:spPr bwMode="auto">
              <a:xfrm rot="10800000">
                <a:off x="9349591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アーチ 202">
                <a:extLst>
                  <a:ext uri="{FF2B5EF4-FFF2-40B4-BE49-F238E27FC236}">
                    <a16:creationId xmlns:a16="http://schemas.microsoft.com/office/drawing/2014/main" id="{4E60B6B2-7C0B-4690-9874-285EE89FCA99}"/>
                  </a:ext>
                </a:extLst>
              </p:cNvPr>
              <p:cNvSpPr/>
              <p:nvPr/>
            </p:nvSpPr>
            <p:spPr bwMode="auto">
              <a:xfrm rot="10800000">
                <a:off x="9872640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月 203">
                <a:extLst>
                  <a:ext uri="{FF2B5EF4-FFF2-40B4-BE49-F238E27FC236}">
                    <a16:creationId xmlns:a16="http://schemas.microsoft.com/office/drawing/2014/main" id="{DDF32170-3686-4FE4-8649-5A26E27BE02E}"/>
                  </a:ext>
                </a:extLst>
              </p:cNvPr>
              <p:cNvSpPr/>
              <p:nvPr/>
            </p:nvSpPr>
            <p:spPr bwMode="auto">
              <a:xfrm rot="5400000">
                <a:off x="9475081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97C1DF96-1CC5-4EA6-8682-AB944A259E6C}"/>
                  </a:ext>
                </a:extLst>
              </p:cNvPr>
              <p:cNvSpPr/>
              <p:nvPr/>
            </p:nvSpPr>
            <p:spPr bwMode="auto">
              <a:xfrm rot="5400000">
                <a:off x="10048962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上の 2 つの角を丸める 205">
                <a:extLst>
                  <a:ext uri="{FF2B5EF4-FFF2-40B4-BE49-F238E27FC236}">
                    <a16:creationId xmlns:a16="http://schemas.microsoft.com/office/drawing/2014/main" id="{613D5D82-D4CA-4093-AA2D-563970B1EDDE}"/>
                  </a:ext>
                </a:extLst>
              </p:cNvPr>
              <p:cNvSpPr/>
              <p:nvPr/>
            </p:nvSpPr>
            <p:spPr bwMode="auto">
              <a:xfrm>
                <a:off x="9740613" y="4495697"/>
                <a:ext cx="120275" cy="46297"/>
              </a:xfrm>
              <a:prstGeom prst="round2SameRect">
                <a:avLst>
                  <a:gd name="adj1" fmla="val 50000"/>
                  <a:gd name="adj2" fmla="val 20736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157DE7AC-F703-437A-B82B-81008EF22763}"/>
              </a:ext>
            </a:extLst>
          </p:cNvPr>
          <p:cNvGrpSpPr/>
          <p:nvPr/>
        </p:nvGrpSpPr>
        <p:grpSpPr>
          <a:xfrm>
            <a:off x="7082536" y="3924209"/>
            <a:ext cx="1879610" cy="2397374"/>
            <a:chOff x="7639383" y="3568551"/>
            <a:chExt cx="2004166" cy="2556240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02FD5F0C-55DE-494C-8BE3-1CD18B9AE7CA}"/>
                </a:ext>
              </a:extLst>
            </p:cNvPr>
            <p:cNvGrpSpPr/>
            <p:nvPr/>
          </p:nvGrpSpPr>
          <p:grpSpPr>
            <a:xfrm flipH="1">
              <a:off x="7732636" y="5339459"/>
              <a:ext cx="388723" cy="639546"/>
              <a:chOff x="3032879" y="4945501"/>
              <a:chExt cx="409947" cy="674465"/>
            </a:xfrm>
          </p:grpSpPr>
          <p:sp>
            <p:nvSpPr>
              <p:cNvPr id="273" name="四角形: 上の 2 つの角を丸める 272">
                <a:extLst>
                  <a:ext uri="{FF2B5EF4-FFF2-40B4-BE49-F238E27FC236}">
                    <a16:creationId xmlns:a16="http://schemas.microsoft.com/office/drawing/2014/main" id="{AA6510AE-6A11-4B60-A6AC-D1FB913E0055}"/>
                  </a:ext>
                </a:extLst>
              </p:cNvPr>
              <p:cNvSpPr/>
              <p:nvPr/>
            </p:nvSpPr>
            <p:spPr bwMode="auto">
              <a:xfrm rot="1565663">
                <a:off x="3347670" y="5030660"/>
                <a:ext cx="90395" cy="197636"/>
              </a:xfrm>
              <a:prstGeom prst="round2SameRect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DCD538E7-3D43-41D4-A508-7A4BDF29E637}"/>
                  </a:ext>
                </a:extLst>
              </p:cNvPr>
              <p:cNvGrpSpPr/>
              <p:nvPr/>
            </p:nvGrpSpPr>
            <p:grpSpPr>
              <a:xfrm>
                <a:off x="3032879" y="4945501"/>
                <a:ext cx="409947" cy="674465"/>
                <a:chOff x="2990477" y="4521422"/>
                <a:chExt cx="409947" cy="674465"/>
              </a:xfrm>
            </p:grpSpPr>
            <p:sp>
              <p:nvSpPr>
                <p:cNvPr id="275" name="円: 塗りつぶしなし 274">
                  <a:extLst>
                    <a:ext uri="{FF2B5EF4-FFF2-40B4-BE49-F238E27FC236}">
                      <a16:creationId xmlns:a16="http://schemas.microsoft.com/office/drawing/2014/main" id="{63C4F1F9-D151-474F-ACC3-34C9E56B5106}"/>
                    </a:ext>
                  </a:extLst>
                </p:cNvPr>
                <p:cNvSpPr/>
                <p:nvPr/>
              </p:nvSpPr>
              <p:spPr bwMode="auto">
                <a:xfrm>
                  <a:off x="3069122" y="4521422"/>
                  <a:ext cx="236054" cy="436358"/>
                </a:xfrm>
                <a:prstGeom prst="donut">
                  <a:avLst>
                    <a:gd name="adj" fmla="val 22164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6" name="台形 275">
                  <a:extLst>
                    <a:ext uri="{FF2B5EF4-FFF2-40B4-BE49-F238E27FC236}">
                      <a16:creationId xmlns:a16="http://schemas.microsoft.com/office/drawing/2014/main" id="{1BA48CD8-DEE6-44D3-9215-014AA6AA9578}"/>
                    </a:ext>
                  </a:extLst>
                </p:cNvPr>
                <p:cNvSpPr/>
                <p:nvPr/>
              </p:nvSpPr>
              <p:spPr bwMode="auto">
                <a:xfrm rot="10800000">
                  <a:off x="2990477" y="4748213"/>
                  <a:ext cx="409947" cy="447674"/>
                </a:xfrm>
                <a:prstGeom prst="trapezoid">
                  <a:avLst>
                    <a:gd name="adj" fmla="val 8599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35" name="四角形: 角を丸くする 234">
              <a:extLst>
                <a:ext uri="{FF2B5EF4-FFF2-40B4-BE49-F238E27FC236}">
                  <a16:creationId xmlns:a16="http://schemas.microsoft.com/office/drawing/2014/main" id="{CBD671E0-285E-4FDF-B6D7-48CC0297B30D}"/>
                </a:ext>
              </a:extLst>
            </p:cNvPr>
            <p:cNvSpPr/>
            <p:nvPr/>
          </p:nvSpPr>
          <p:spPr bwMode="auto">
            <a:xfrm rot="3600000">
              <a:off x="7860898" y="5262721"/>
              <a:ext cx="196997" cy="181260"/>
            </a:xfrm>
            <a:prstGeom prst="roundRect">
              <a:avLst>
                <a:gd name="adj" fmla="val 41518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AABB96A0-8D8F-4A74-ABE5-0FC0A9CE0B2B}"/>
                </a:ext>
              </a:extLst>
            </p:cNvPr>
            <p:cNvGrpSpPr/>
            <p:nvPr/>
          </p:nvGrpSpPr>
          <p:grpSpPr>
            <a:xfrm>
              <a:off x="8024066" y="5293697"/>
              <a:ext cx="772232" cy="817239"/>
              <a:chOff x="5803030" y="5576650"/>
              <a:chExt cx="772232" cy="817239"/>
            </a:xfrm>
          </p:grpSpPr>
          <p:sp>
            <p:nvSpPr>
              <p:cNvPr id="269" name="涙形 64">
                <a:extLst>
                  <a:ext uri="{FF2B5EF4-FFF2-40B4-BE49-F238E27FC236}">
                    <a16:creationId xmlns:a16="http://schemas.microsoft.com/office/drawing/2014/main" id="{F5FED41D-7B9E-452D-BE9A-70CB6464CC95}"/>
                  </a:ext>
                </a:extLst>
              </p:cNvPr>
              <p:cNvSpPr/>
              <p:nvPr/>
            </p:nvSpPr>
            <p:spPr bwMode="auto">
              <a:xfrm>
                <a:off x="5803030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 295">
                <a:extLst>
                  <a:ext uri="{FF2B5EF4-FFF2-40B4-BE49-F238E27FC236}">
                    <a16:creationId xmlns:a16="http://schemas.microsoft.com/office/drawing/2014/main" id="{5AAD261B-7BAC-434D-97ED-9E9FAB411BF2}"/>
                  </a:ext>
                </a:extLst>
              </p:cNvPr>
              <p:cNvSpPr/>
              <p:nvPr/>
            </p:nvSpPr>
            <p:spPr bwMode="auto">
              <a:xfrm>
                <a:off x="5824585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 296">
                <a:extLst>
                  <a:ext uri="{FF2B5EF4-FFF2-40B4-BE49-F238E27FC236}">
                    <a16:creationId xmlns:a16="http://schemas.microsoft.com/office/drawing/2014/main" id="{41F941D1-8C9E-4136-95F8-A8B75AD4DEB9}"/>
                  </a:ext>
                </a:extLst>
              </p:cNvPr>
              <p:cNvSpPr/>
              <p:nvPr/>
            </p:nvSpPr>
            <p:spPr bwMode="auto">
              <a:xfrm flipH="1">
                <a:off x="6189144" y="5576650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涙形 64">
                <a:extLst>
                  <a:ext uri="{FF2B5EF4-FFF2-40B4-BE49-F238E27FC236}">
                    <a16:creationId xmlns:a16="http://schemas.microsoft.com/office/drawing/2014/main" id="{07D2FAE8-BA9B-4221-80B7-6857478D0C71}"/>
                  </a:ext>
                </a:extLst>
              </p:cNvPr>
              <p:cNvSpPr/>
              <p:nvPr/>
            </p:nvSpPr>
            <p:spPr bwMode="auto">
              <a:xfrm flipH="1">
                <a:off x="6189146" y="6142952"/>
                <a:ext cx="386116" cy="250937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EC5C6812-E3EF-4BD4-8A00-DF676FCA9B64}"/>
                </a:ext>
              </a:extLst>
            </p:cNvPr>
            <p:cNvSpPr/>
            <p:nvPr/>
          </p:nvSpPr>
          <p:spPr bwMode="auto">
            <a:xfrm rot="656667" flipH="1">
              <a:off x="7911405" y="4651339"/>
              <a:ext cx="197508" cy="675514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8" name="片側の 2 つの角を丸めた四角形 513">
              <a:extLst>
                <a:ext uri="{FF2B5EF4-FFF2-40B4-BE49-F238E27FC236}">
                  <a16:creationId xmlns:a16="http://schemas.microsoft.com/office/drawing/2014/main" id="{40B4C64C-D51D-4610-B980-ACB6BCC8B8CA}"/>
                </a:ext>
              </a:extLst>
            </p:cNvPr>
            <p:cNvSpPr/>
            <p:nvPr/>
          </p:nvSpPr>
          <p:spPr bwMode="auto">
            <a:xfrm>
              <a:off x="7992512" y="45627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2880B520-AAF2-4190-A692-BA0FCACA9EE6}"/>
                </a:ext>
              </a:extLst>
            </p:cNvPr>
            <p:cNvSpPr/>
            <p:nvPr/>
          </p:nvSpPr>
          <p:spPr bwMode="auto">
            <a:xfrm>
              <a:off x="8813586" y="5298912"/>
              <a:ext cx="281690" cy="505046"/>
            </a:xfrm>
            <a:custGeom>
              <a:avLst/>
              <a:gdLst>
                <a:gd name="connsiteX0" fmla="*/ 245841 w 281690"/>
                <a:gd name="connsiteY0" fmla="*/ 40189 h 505046"/>
                <a:gd name="connsiteX1" fmla="*/ 210371 w 281690"/>
                <a:gd name="connsiteY1" fmla="*/ 44061 h 505046"/>
                <a:gd name="connsiteX2" fmla="*/ 206181 w 281690"/>
                <a:gd name="connsiteY2" fmla="*/ 46503 h 505046"/>
                <a:gd name="connsiteX3" fmla="*/ 157585 w 281690"/>
                <a:gd name="connsiteY3" fmla="*/ 101901 h 505046"/>
                <a:gd name="connsiteX4" fmla="*/ 129665 w 281690"/>
                <a:gd name="connsiteY4" fmla="*/ 207117 h 505046"/>
                <a:gd name="connsiteX5" fmla="*/ 215293 w 281690"/>
                <a:gd name="connsiteY5" fmla="*/ 139902 h 505046"/>
                <a:gd name="connsiteX6" fmla="*/ 249982 w 281690"/>
                <a:gd name="connsiteY6" fmla="*/ 48858 h 505046"/>
                <a:gd name="connsiteX7" fmla="*/ 276376 w 281690"/>
                <a:gd name="connsiteY7" fmla="*/ 0 h 505046"/>
                <a:gd name="connsiteX8" fmla="*/ 274313 w 281690"/>
                <a:gd name="connsiteY8" fmla="*/ 23303 h 505046"/>
                <a:gd name="connsiteX9" fmla="*/ 278721 w 281690"/>
                <a:gd name="connsiteY9" fmla="*/ 29668 h 505046"/>
                <a:gd name="connsiteX10" fmla="*/ 244146 w 281690"/>
                <a:gd name="connsiteY10" fmla="*/ 158903 h 505046"/>
                <a:gd name="connsiteX11" fmla="*/ 110665 w 281690"/>
                <a:gd name="connsiteY11" fmla="*/ 235970 h 505046"/>
                <a:gd name="connsiteX12" fmla="*/ 128731 w 281690"/>
                <a:gd name="connsiteY12" fmla="*/ 82901 h 505046"/>
                <a:gd name="connsiteX13" fmla="*/ 134453 w 281690"/>
                <a:gd name="connsiteY13" fmla="*/ 75872 h 505046"/>
                <a:gd name="connsiteX14" fmla="*/ 116319 w 281690"/>
                <a:gd name="connsiteY14" fmla="*/ 85744 h 505046"/>
                <a:gd name="connsiteX15" fmla="*/ 38575 w 281690"/>
                <a:gd name="connsiteY15" fmla="*/ 230261 h 505046"/>
                <a:gd name="connsiteX16" fmla="*/ 227675 w 281690"/>
                <a:gd name="connsiteY16" fmla="*/ 467960 h 505046"/>
                <a:gd name="connsiteX17" fmla="*/ 223138 w 281690"/>
                <a:gd name="connsiteY17" fmla="*/ 505046 h 505046"/>
                <a:gd name="connsiteX18" fmla="*/ 1419 w 281690"/>
                <a:gd name="connsiteY18" fmla="*/ 226345 h 505046"/>
                <a:gd name="connsiteX19" fmla="*/ 177212 w 281690"/>
                <a:gd name="connsiteY19" fmla="*/ 10826 h 505046"/>
                <a:gd name="connsiteX20" fmla="*/ 215871 w 281690"/>
                <a:gd name="connsiteY20" fmla="*/ 6605 h 505046"/>
                <a:gd name="connsiteX21" fmla="*/ 233796 w 281690"/>
                <a:gd name="connsiteY21" fmla="*/ 84 h 505046"/>
                <a:gd name="connsiteX22" fmla="*/ 248450 w 281690"/>
                <a:gd name="connsiteY22" fmla="*/ 3049 h 50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1690" h="505046">
                  <a:moveTo>
                    <a:pt x="245841" y="40189"/>
                  </a:moveTo>
                  <a:lnTo>
                    <a:pt x="210371" y="44061"/>
                  </a:lnTo>
                  <a:lnTo>
                    <a:pt x="206181" y="46503"/>
                  </a:lnTo>
                  <a:cubicBezTo>
                    <a:pt x="190686" y="58667"/>
                    <a:pt x="173263" y="78094"/>
                    <a:pt x="157585" y="101901"/>
                  </a:cubicBezTo>
                  <a:cubicBezTo>
                    <a:pt x="126230" y="149516"/>
                    <a:pt x="113730" y="196623"/>
                    <a:pt x="129665" y="207117"/>
                  </a:cubicBezTo>
                  <a:cubicBezTo>
                    <a:pt x="145601" y="217610"/>
                    <a:pt x="183937" y="187518"/>
                    <a:pt x="215293" y="139902"/>
                  </a:cubicBezTo>
                  <a:cubicBezTo>
                    <a:pt x="238809" y="104191"/>
                    <a:pt x="251719" y="68766"/>
                    <a:pt x="249982" y="48858"/>
                  </a:cubicBezTo>
                  <a:close/>
                  <a:moveTo>
                    <a:pt x="276376" y="0"/>
                  </a:moveTo>
                  <a:lnTo>
                    <a:pt x="274313" y="23303"/>
                  </a:lnTo>
                  <a:lnTo>
                    <a:pt x="278721" y="29668"/>
                  </a:lnTo>
                  <a:cubicBezTo>
                    <a:pt x="287930" y="60775"/>
                    <a:pt x="275533" y="111240"/>
                    <a:pt x="244146" y="158903"/>
                  </a:cubicBezTo>
                  <a:cubicBezTo>
                    <a:pt x="202298" y="222454"/>
                    <a:pt x="142536" y="256958"/>
                    <a:pt x="110665" y="235970"/>
                  </a:cubicBezTo>
                  <a:cubicBezTo>
                    <a:pt x="78793" y="214983"/>
                    <a:pt x="86882" y="146451"/>
                    <a:pt x="128731" y="82901"/>
                  </a:cubicBezTo>
                  <a:lnTo>
                    <a:pt x="134453" y="75872"/>
                  </a:lnTo>
                  <a:lnTo>
                    <a:pt x="116319" y="85744"/>
                  </a:lnTo>
                  <a:cubicBezTo>
                    <a:pt x="73960" y="120613"/>
                    <a:pt x="44772" y="171481"/>
                    <a:pt x="38575" y="230261"/>
                  </a:cubicBezTo>
                  <a:cubicBezTo>
                    <a:pt x="26183" y="347821"/>
                    <a:pt x="110338" y="453605"/>
                    <a:pt x="227675" y="467960"/>
                  </a:cubicBezTo>
                  <a:lnTo>
                    <a:pt x="223138" y="505046"/>
                  </a:lnTo>
                  <a:cubicBezTo>
                    <a:pt x="85561" y="488215"/>
                    <a:pt x="-13111" y="364183"/>
                    <a:pt x="1419" y="226345"/>
                  </a:cubicBezTo>
                  <a:cubicBezTo>
                    <a:pt x="12317" y="122966"/>
                    <a:pt x="83871" y="40460"/>
                    <a:pt x="177212" y="10826"/>
                  </a:cubicBezTo>
                  <a:lnTo>
                    <a:pt x="215871" y="6605"/>
                  </a:lnTo>
                  <a:lnTo>
                    <a:pt x="233796" y="84"/>
                  </a:lnTo>
                  <a:lnTo>
                    <a:pt x="248450" y="304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0" name="四角形: 角を丸くする 239">
              <a:extLst>
                <a:ext uri="{FF2B5EF4-FFF2-40B4-BE49-F238E27FC236}">
                  <a16:creationId xmlns:a16="http://schemas.microsoft.com/office/drawing/2014/main" id="{12B7793D-BF64-4A63-94FF-EBAA9B337D19}"/>
                </a:ext>
              </a:extLst>
            </p:cNvPr>
            <p:cNvSpPr/>
            <p:nvPr/>
          </p:nvSpPr>
          <p:spPr bwMode="auto">
            <a:xfrm rot="3600000">
              <a:off x="8832154" y="5262721"/>
              <a:ext cx="196997" cy="181260"/>
            </a:xfrm>
            <a:prstGeom prst="roundRect">
              <a:avLst>
                <a:gd name="adj" fmla="val 41518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4CDD7010-D432-4095-BE9C-7E07A5C2ED65}"/>
                </a:ext>
              </a:extLst>
            </p:cNvPr>
            <p:cNvGrpSpPr/>
            <p:nvPr/>
          </p:nvGrpSpPr>
          <p:grpSpPr>
            <a:xfrm>
              <a:off x="8985215" y="5415304"/>
              <a:ext cx="658334" cy="709487"/>
              <a:chOff x="2961276" y="2233722"/>
              <a:chExt cx="658334" cy="709487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65B6373E-9F3B-4C0E-B306-DECF27242635}"/>
                  </a:ext>
                </a:extLst>
              </p:cNvPr>
              <p:cNvSpPr/>
              <p:nvPr/>
            </p:nvSpPr>
            <p:spPr bwMode="auto">
              <a:xfrm>
                <a:off x="2987448" y="2461847"/>
                <a:ext cx="503098" cy="481362"/>
              </a:xfrm>
              <a:custGeom>
                <a:avLst/>
                <a:gdLst>
                  <a:gd name="connsiteX0" fmla="*/ 360157 w 720314"/>
                  <a:gd name="connsiteY0" fmla="*/ 0 h 899535"/>
                  <a:gd name="connsiteX1" fmla="*/ 720314 w 720314"/>
                  <a:gd name="connsiteY1" fmla="*/ 379521 h 899535"/>
                  <a:gd name="connsiteX2" fmla="*/ 712997 w 720314"/>
                  <a:gd name="connsiteY2" fmla="*/ 456008 h 899535"/>
                  <a:gd name="connsiteX3" fmla="*/ 699384 w 720314"/>
                  <a:gd name="connsiteY3" fmla="*/ 502219 h 899535"/>
                  <a:gd name="connsiteX4" fmla="*/ 700586 w 720314"/>
                  <a:gd name="connsiteY4" fmla="*/ 520014 h 899535"/>
                  <a:gd name="connsiteX5" fmla="*/ 573617 w 720314"/>
                  <a:gd name="connsiteY5" fmla="*/ 899535 h 899535"/>
                  <a:gd name="connsiteX6" fmla="*/ 483836 w 720314"/>
                  <a:gd name="connsiteY6" fmla="*/ 788376 h 899535"/>
                  <a:gd name="connsiteX7" fmla="*/ 470227 w 720314"/>
                  <a:gd name="connsiteY7" fmla="*/ 739070 h 899535"/>
                  <a:gd name="connsiteX8" fmla="*/ 432741 w 720314"/>
                  <a:gd name="connsiteY8" fmla="*/ 751332 h 899535"/>
                  <a:gd name="connsiteX9" fmla="*/ 360157 w 720314"/>
                  <a:gd name="connsiteY9" fmla="*/ 759042 h 899535"/>
                  <a:gd name="connsiteX10" fmla="*/ 287573 w 720314"/>
                  <a:gd name="connsiteY10" fmla="*/ 751332 h 899535"/>
                  <a:gd name="connsiteX11" fmla="*/ 246455 w 720314"/>
                  <a:gd name="connsiteY11" fmla="*/ 737882 h 899535"/>
                  <a:gd name="connsiteX12" fmla="*/ 232517 w 720314"/>
                  <a:gd name="connsiteY12" fmla="*/ 788376 h 899535"/>
                  <a:gd name="connsiteX13" fmla="*/ 142736 w 720314"/>
                  <a:gd name="connsiteY13" fmla="*/ 899535 h 899535"/>
                  <a:gd name="connsiteX14" fmla="*/ 15767 w 720314"/>
                  <a:gd name="connsiteY14" fmla="*/ 520014 h 899535"/>
                  <a:gd name="connsiteX15" fmla="*/ 17708 w 720314"/>
                  <a:gd name="connsiteY15" fmla="*/ 491281 h 899535"/>
                  <a:gd name="connsiteX16" fmla="*/ 7317 w 720314"/>
                  <a:gd name="connsiteY16" fmla="*/ 456008 h 899535"/>
                  <a:gd name="connsiteX17" fmla="*/ 0 w 720314"/>
                  <a:gd name="connsiteY17" fmla="*/ 379521 h 899535"/>
                  <a:gd name="connsiteX18" fmla="*/ 360157 w 720314"/>
                  <a:gd name="connsiteY18" fmla="*/ 0 h 89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0314" h="899535">
                    <a:moveTo>
                      <a:pt x="360157" y="0"/>
                    </a:moveTo>
                    <a:cubicBezTo>
                      <a:pt x="559066" y="0"/>
                      <a:pt x="720314" y="169917"/>
                      <a:pt x="720314" y="379521"/>
                    </a:cubicBezTo>
                    <a:cubicBezTo>
                      <a:pt x="720314" y="405722"/>
                      <a:pt x="717795" y="431302"/>
                      <a:pt x="712997" y="456008"/>
                    </a:cubicBezTo>
                    <a:lnTo>
                      <a:pt x="699384" y="502219"/>
                    </a:lnTo>
                    <a:lnTo>
                      <a:pt x="700586" y="520014"/>
                    </a:lnTo>
                    <a:cubicBezTo>
                      <a:pt x="700586" y="729618"/>
                      <a:pt x="643740" y="899535"/>
                      <a:pt x="573617" y="899535"/>
                    </a:cubicBezTo>
                    <a:cubicBezTo>
                      <a:pt x="538556" y="899535"/>
                      <a:pt x="506813" y="857056"/>
                      <a:pt x="483836" y="788376"/>
                    </a:cubicBezTo>
                    <a:lnTo>
                      <a:pt x="470227" y="739070"/>
                    </a:lnTo>
                    <a:lnTo>
                      <a:pt x="432741" y="751332"/>
                    </a:lnTo>
                    <a:cubicBezTo>
                      <a:pt x="409296" y="756387"/>
                      <a:pt x="385021" y="759042"/>
                      <a:pt x="360157" y="759042"/>
                    </a:cubicBezTo>
                    <a:cubicBezTo>
                      <a:pt x="335293" y="759042"/>
                      <a:pt x="311018" y="756387"/>
                      <a:pt x="287573" y="751332"/>
                    </a:cubicBezTo>
                    <a:lnTo>
                      <a:pt x="246455" y="737882"/>
                    </a:lnTo>
                    <a:lnTo>
                      <a:pt x="232517" y="788376"/>
                    </a:lnTo>
                    <a:cubicBezTo>
                      <a:pt x="209540" y="857056"/>
                      <a:pt x="177798" y="899535"/>
                      <a:pt x="142736" y="899535"/>
                    </a:cubicBezTo>
                    <a:cubicBezTo>
                      <a:pt x="72613" y="899535"/>
                      <a:pt x="15767" y="729618"/>
                      <a:pt x="15767" y="520014"/>
                    </a:cubicBezTo>
                    <a:lnTo>
                      <a:pt x="17708" y="491281"/>
                    </a:lnTo>
                    <a:lnTo>
                      <a:pt x="7317" y="456008"/>
                    </a:lnTo>
                    <a:cubicBezTo>
                      <a:pt x="2520" y="431302"/>
                      <a:pt x="0" y="405722"/>
                      <a:pt x="0" y="379521"/>
                    </a:cubicBezTo>
                    <a:cubicBezTo>
                      <a:pt x="0" y="169917"/>
                      <a:pt x="161248" y="0"/>
                      <a:pt x="36015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02B29D19-310F-4E31-BB3E-CEAB4ADF94AB}"/>
                  </a:ext>
                </a:extLst>
              </p:cNvPr>
              <p:cNvSpPr/>
              <p:nvPr/>
            </p:nvSpPr>
            <p:spPr bwMode="auto">
              <a:xfrm rot="3600000">
                <a:off x="3422345" y="2553968"/>
                <a:ext cx="208121" cy="186409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7D61C02A-DF10-418C-8CB9-EC674D83B38A}"/>
                  </a:ext>
                </a:extLst>
              </p:cNvPr>
              <p:cNvSpPr/>
              <p:nvPr/>
            </p:nvSpPr>
            <p:spPr bwMode="auto">
              <a:xfrm>
                <a:off x="2978328" y="2233722"/>
                <a:ext cx="525208" cy="470417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852F9D6E-CB8F-4BF9-8DD6-9F33DD0EF0B2}"/>
                  </a:ext>
                </a:extLst>
              </p:cNvPr>
              <p:cNvGrpSpPr/>
              <p:nvPr/>
            </p:nvGrpSpPr>
            <p:grpSpPr>
              <a:xfrm>
                <a:off x="3075064" y="2556821"/>
                <a:ext cx="318601" cy="204995"/>
                <a:chOff x="1340980" y="3439530"/>
                <a:chExt cx="386916" cy="248951"/>
              </a:xfrm>
            </p:grpSpPr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4E51CC19-7B69-4601-8B3B-F7C64BFD0678}"/>
                    </a:ext>
                  </a:extLst>
                </p:cNvPr>
                <p:cNvSpPr/>
                <p:nvPr/>
              </p:nvSpPr>
              <p:spPr bwMode="auto">
                <a:xfrm>
                  <a:off x="1407271" y="3544481"/>
                  <a:ext cx="249679" cy="14400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8AC1677F-F2E2-4C8E-9E90-5978E9DA9748}"/>
                    </a:ext>
                  </a:extLst>
                </p:cNvPr>
                <p:cNvSpPr/>
                <p:nvPr/>
              </p:nvSpPr>
              <p:spPr bwMode="auto">
                <a:xfrm>
                  <a:off x="1340980" y="3472330"/>
                  <a:ext cx="386916" cy="178627"/>
                </a:xfrm>
                <a:custGeom>
                  <a:avLst/>
                  <a:gdLst>
                    <a:gd name="connsiteX0" fmla="*/ 541820 w 1759915"/>
                    <a:gd name="connsiteY0" fmla="*/ 0 h 650518"/>
                    <a:gd name="connsiteX1" fmla="*/ 844757 w 1759915"/>
                    <a:gd name="connsiteY1" fmla="*/ 55549 h 650518"/>
                    <a:gd name="connsiteX2" fmla="*/ 879958 w 1759915"/>
                    <a:gd name="connsiteY2" fmla="*/ 72984 h 650518"/>
                    <a:gd name="connsiteX3" fmla="*/ 915158 w 1759915"/>
                    <a:gd name="connsiteY3" fmla="*/ 55549 h 650518"/>
                    <a:gd name="connsiteX4" fmla="*/ 1218095 w 1759915"/>
                    <a:gd name="connsiteY4" fmla="*/ 0 h 650518"/>
                    <a:gd name="connsiteX5" fmla="*/ 1759915 w 1759915"/>
                    <a:gd name="connsiteY5" fmla="*/ 325259 h 650518"/>
                    <a:gd name="connsiteX6" fmla="*/ 1218095 w 1759915"/>
                    <a:gd name="connsiteY6" fmla="*/ 650518 h 650518"/>
                    <a:gd name="connsiteX7" fmla="*/ 915158 w 1759915"/>
                    <a:gd name="connsiteY7" fmla="*/ 594969 h 650518"/>
                    <a:gd name="connsiteX8" fmla="*/ 879958 w 1759915"/>
                    <a:gd name="connsiteY8" fmla="*/ 577534 h 650518"/>
                    <a:gd name="connsiteX9" fmla="*/ 844757 w 1759915"/>
                    <a:gd name="connsiteY9" fmla="*/ 594969 h 650518"/>
                    <a:gd name="connsiteX10" fmla="*/ 541820 w 1759915"/>
                    <a:gd name="connsiteY10" fmla="*/ 650518 h 650518"/>
                    <a:gd name="connsiteX11" fmla="*/ 0 w 1759915"/>
                    <a:gd name="connsiteY11" fmla="*/ 325259 h 650518"/>
                    <a:gd name="connsiteX12" fmla="*/ 541820 w 1759915"/>
                    <a:gd name="connsiteY12" fmla="*/ 0 h 650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59915" h="650518">
                      <a:moveTo>
                        <a:pt x="541820" y="0"/>
                      </a:moveTo>
                      <a:cubicBezTo>
                        <a:pt x="654035" y="0"/>
                        <a:pt x="758282" y="20478"/>
                        <a:pt x="844757" y="55549"/>
                      </a:cubicBezTo>
                      <a:lnTo>
                        <a:pt x="879958" y="72984"/>
                      </a:lnTo>
                      <a:lnTo>
                        <a:pt x="915158" y="55549"/>
                      </a:lnTo>
                      <a:cubicBezTo>
                        <a:pt x="1001633" y="20478"/>
                        <a:pt x="1105880" y="0"/>
                        <a:pt x="1218095" y="0"/>
                      </a:cubicBezTo>
                      <a:cubicBezTo>
                        <a:pt x="1517334" y="0"/>
                        <a:pt x="1759915" y="145623"/>
                        <a:pt x="1759915" y="325259"/>
                      </a:cubicBezTo>
                      <a:cubicBezTo>
                        <a:pt x="1759915" y="504895"/>
                        <a:pt x="1517334" y="650518"/>
                        <a:pt x="1218095" y="650518"/>
                      </a:cubicBezTo>
                      <a:cubicBezTo>
                        <a:pt x="1105880" y="650518"/>
                        <a:pt x="1001633" y="630040"/>
                        <a:pt x="915158" y="594969"/>
                      </a:cubicBezTo>
                      <a:lnTo>
                        <a:pt x="879958" y="577534"/>
                      </a:lnTo>
                      <a:lnTo>
                        <a:pt x="844757" y="594969"/>
                      </a:lnTo>
                      <a:cubicBezTo>
                        <a:pt x="758282" y="630040"/>
                        <a:pt x="654035" y="650518"/>
                        <a:pt x="541820" y="650518"/>
                      </a:cubicBezTo>
                      <a:cubicBezTo>
                        <a:pt x="242581" y="650518"/>
                        <a:pt x="0" y="504895"/>
                        <a:pt x="0" y="325259"/>
                      </a:cubicBezTo>
                      <a:cubicBezTo>
                        <a:pt x="0" y="145623"/>
                        <a:pt x="242581" y="0"/>
                        <a:pt x="54182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66" name="グループ化 265">
                  <a:extLst>
                    <a:ext uri="{FF2B5EF4-FFF2-40B4-BE49-F238E27FC236}">
                      <a16:creationId xmlns:a16="http://schemas.microsoft.com/office/drawing/2014/main" id="{347802E9-1A6E-4E59-9DC5-B23BEB100DAC}"/>
                    </a:ext>
                  </a:extLst>
                </p:cNvPr>
                <p:cNvGrpSpPr/>
                <p:nvPr/>
              </p:nvGrpSpPr>
              <p:grpSpPr>
                <a:xfrm>
                  <a:off x="1478060" y="3439530"/>
                  <a:ext cx="103679" cy="63427"/>
                  <a:chOff x="1391234" y="3431290"/>
                  <a:chExt cx="277334" cy="169662"/>
                </a:xfrm>
              </p:grpSpPr>
              <p:sp>
                <p:nvSpPr>
                  <p:cNvPr id="267" name="楕円 266">
                    <a:extLst>
                      <a:ext uri="{FF2B5EF4-FFF2-40B4-BE49-F238E27FC236}">
                        <a16:creationId xmlns:a16="http://schemas.microsoft.com/office/drawing/2014/main" id="{69C937F9-EEC5-4D22-8AEE-E00529135B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1234" y="3431290"/>
                    <a:ext cx="277334" cy="16966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68" name="楕円 267">
                    <a:extLst>
                      <a:ext uri="{FF2B5EF4-FFF2-40B4-BE49-F238E27FC236}">
                        <a16:creationId xmlns:a16="http://schemas.microsoft.com/office/drawing/2014/main" id="{CC3A9CEB-2DE6-42F6-97BD-993A948AC3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5792" y="3450899"/>
                    <a:ext cx="88214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AA8EFDE2-0C08-4A9B-9637-232974A4C5B1}"/>
                  </a:ext>
                </a:extLst>
              </p:cNvPr>
              <p:cNvSpPr/>
              <p:nvPr/>
            </p:nvSpPr>
            <p:spPr bwMode="auto">
              <a:xfrm>
                <a:off x="3112991" y="2453140"/>
                <a:ext cx="52895" cy="7942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C61450A5-B95A-468D-9030-ACB6BAA19736}"/>
                  </a:ext>
                </a:extLst>
              </p:cNvPr>
              <p:cNvSpPr/>
              <p:nvPr/>
            </p:nvSpPr>
            <p:spPr bwMode="auto">
              <a:xfrm>
                <a:off x="3318746" y="2453140"/>
                <a:ext cx="52895" cy="7942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1CAD0433-32B0-44BE-90CA-7AAC6DA68936}"/>
                  </a:ext>
                </a:extLst>
              </p:cNvPr>
              <p:cNvSpPr/>
              <p:nvPr/>
            </p:nvSpPr>
            <p:spPr bwMode="auto">
              <a:xfrm rot="10800000">
                <a:off x="2961276" y="2493226"/>
                <a:ext cx="119030" cy="349302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80D905AA-8238-4436-A518-5C987BFCD8A3}"/>
                  </a:ext>
                </a:extLst>
              </p:cNvPr>
              <p:cNvSpPr/>
              <p:nvPr/>
            </p:nvSpPr>
            <p:spPr bwMode="auto">
              <a:xfrm rot="10800000">
                <a:off x="3399314" y="2493226"/>
                <a:ext cx="119030" cy="349302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BF2BE850-1A1B-45CC-A6CA-66040DE0E1CD}"/>
                </a:ext>
              </a:extLst>
            </p:cNvPr>
            <p:cNvSpPr/>
            <p:nvPr/>
          </p:nvSpPr>
          <p:spPr bwMode="auto">
            <a:xfrm rot="20700000">
              <a:off x="8715619" y="4647027"/>
              <a:ext cx="198097" cy="646922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D57079A2-1EEA-4D2F-91A1-DACE247809F0}"/>
                </a:ext>
              </a:extLst>
            </p:cNvPr>
            <p:cNvGrpSpPr/>
            <p:nvPr/>
          </p:nvGrpSpPr>
          <p:grpSpPr>
            <a:xfrm>
              <a:off x="7639383" y="3568551"/>
              <a:ext cx="1502818" cy="1262734"/>
              <a:chOff x="9050060" y="3568551"/>
              <a:chExt cx="1502818" cy="1262734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1C7EF45E-90FB-46B7-8CAB-E9C8BA269E6F}"/>
                  </a:ext>
                </a:extLst>
              </p:cNvPr>
              <p:cNvSpPr/>
              <p:nvPr/>
            </p:nvSpPr>
            <p:spPr bwMode="auto">
              <a:xfrm>
                <a:off x="9160093" y="3568551"/>
                <a:ext cx="1295298" cy="931925"/>
              </a:xfrm>
              <a:custGeom>
                <a:avLst/>
                <a:gdLst>
                  <a:gd name="connsiteX0" fmla="*/ 647649 w 1295298"/>
                  <a:gd name="connsiteY0" fmla="*/ 0 h 931925"/>
                  <a:gd name="connsiteX1" fmla="*/ 1295298 w 1295298"/>
                  <a:gd name="connsiteY1" fmla="*/ 646175 h 931925"/>
                  <a:gd name="connsiteX2" fmla="*/ 1244403 w 1295298"/>
                  <a:gd name="connsiteY2" fmla="*/ 897696 h 931925"/>
                  <a:gd name="connsiteX3" fmla="*/ 1225781 w 1295298"/>
                  <a:gd name="connsiteY3" fmla="*/ 931925 h 931925"/>
                  <a:gd name="connsiteX4" fmla="*/ 1184690 w 1295298"/>
                  <a:gd name="connsiteY4" fmla="*/ 856392 h 931925"/>
                  <a:gd name="connsiteX5" fmla="*/ 647649 w 1295298"/>
                  <a:gd name="connsiteY5" fmla="*/ 571500 h 931925"/>
                  <a:gd name="connsiteX6" fmla="*/ 110608 w 1295298"/>
                  <a:gd name="connsiteY6" fmla="*/ 856392 h 931925"/>
                  <a:gd name="connsiteX7" fmla="*/ 69517 w 1295298"/>
                  <a:gd name="connsiteY7" fmla="*/ 931925 h 931925"/>
                  <a:gd name="connsiteX8" fmla="*/ 50896 w 1295298"/>
                  <a:gd name="connsiteY8" fmla="*/ 897696 h 931925"/>
                  <a:gd name="connsiteX9" fmla="*/ 0 w 1295298"/>
                  <a:gd name="connsiteY9" fmla="*/ 646175 h 931925"/>
                  <a:gd name="connsiteX10" fmla="*/ 647649 w 1295298"/>
                  <a:gd name="connsiteY10" fmla="*/ 0 h 93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5298" h="931925">
                    <a:moveTo>
                      <a:pt x="647649" y="0"/>
                    </a:moveTo>
                    <a:cubicBezTo>
                      <a:pt x="1005336" y="0"/>
                      <a:pt x="1295298" y="289302"/>
                      <a:pt x="1295298" y="646175"/>
                    </a:cubicBezTo>
                    <a:cubicBezTo>
                      <a:pt x="1295298" y="735393"/>
                      <a:pt x="1277176" y="820388"/>
                      <a:pt x="1244403" y="897696"/>
                    </a:cubicBezTo>
                    <a:lnTo>
                      <a:pt x="1225781" y="931925"/>
                    </a:lnTo>
                    <a:lnTo>
                      <a:pt x="1184690" y="856392"/>
                    </a:lnTo>
                    <a:cubicBezTo>
                      <a:pt x="1068303" y="684509"/>
                      <a:pt x="871204" y="571500"/>
                      <a:pt x="647649" y="571500"/>
                    </a:cubicBezTo>
                    <a:cubicBezTo>
                      <a:pt x="424095" y="571500"/>
                      <a:pt x="226996" y="684509"/>
                      <a:pt x="110608" y="856392"/>
                    </a:cubicBezTo>
                    <a:lnTo>
                      <a:pt x="69517" y="931925"/>
                    </a:lnTo>
                    <a:lnTo>
                      <a:pt x="50896" y="897696"/>
                    </a:lnTo>
                    <a:cubicBezTo>
                      <a:pt x="18123" y="820388"/>
                      <a:pt x="0" y="735393"/>
                      <a:pt x="0" y="646175"/>
                    </a:cubicBezTo>
                    <a:cubicBezTo>
                      <a:pt x="0" y="289302"/>
                      <a:pt x="289962" y="0"/>
                      <a:pt x="6476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円/楕円 342">
                <a:extLst>
                  <a:ext uri="{FF2B5EF4-FFF2-40B4-BE49-F238E27FC236}">
                    <a16:creationId xmlns:a16="http://schemas.microsoft.com/office/drawing/2014/main" id="{E42D37BF-0218-4AE7-91F3-6D3A28034272}"/>
                  </a:ext>
                </a:extLst>
              </p:cNvPr>
              <p:cNvSpPr/>
              <p:nvPr/>
            </p:nvSpPr>
            <p:spPr bwMode="auto">
              <a:xfrm flipH="1">
                <a:off x="10168023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円/楕円 343">
                <a:extLst>
                  <a:ext uri="{FF2B5EF4-FFF2-40B4-BE49-F238E27FC236}">
                    <a16:creationId xmlns:a16="http://schemas.microsoft.com/office/drawing/2014/main" id="{B8F28980-3380-4521-8E44-C2592855C491}"/>
                  </a:ext>
                </a:extLst>
              </p:cNvPr>
              <p:cNvSpPr/>
              <p:nvPr/>
            </p:nvSpPr>
            <p:spPr bwMode="auto">
              <a:xfrm flipH="1">
                <a:off x="10246367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円/楕円 340">
                <a:extLst>
                  <a:ext uri="{FF2B5EF4-FFF2-40B4-BE49-F238E27FC236}">
                    <a16:creationId xmlns:a16="http://schemas.microsoft.com/office/drawing/2014/main" id="{054CB160-0B48-487A-A946-EAF7BB5BDC05}"/>
                  </a:ext>
                </a:extLst>
              </p:cNvPr>
              <p:cNvSpPr/>
              <p:nvPr/>
            </p:nvSpPr>
            <p:spPr bwMode="auto">
              <a:xfrm>
                <a:off x="9050060" y="4128813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円/楕円 341">
                <a:extLst>
                  <a:ext uri="{FF2B5EF4-FFF2-40B4-BE49-F238E27FC236}">
                    <a16:creationId xmlns:a16="http://schemas.microsoft.com/office/drawing/2014/main" id="{7A88103A-0A85-4730-8531-5824BBB22C83}"/>
                  </a:ext>
                </a:extLst>
              </p:cNvPr>
              <p:cNvSpPr/>
              <p:nvPr/>
            </p:nvSpPr>
            <p:spPr bwMode="auto">
              <a:xfrm>
                <a:off x="9166642" y="4219778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円/楕円 303">
                <a:extLst>
                  <a:ext uri="{FF2B5EF4-FFF2-40B4-BE49-F238E27FC236}">
                    <a16:creationId xmlns:a16="http://schemas.microsoft.com/office/drawing/2014/main" id="{FF154702-F7CF-47FE-B6C0-182EA25D2493}"/>
                  </a:ext>
                </a:extLst>
              </p:cNvPr>
              <p:cNvSpPr/>
              <p:nvPr/>
            </p:nvSpPr>
            <p:spPr bwMode="auto">
              <a:xfrm>
                <a:off x="9244739" y="3718708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アーチ 249">
                <a:extLst>
                  <a:ext uri="{FF2B5EF4-FFF2-40B4-BE49-F238E27FC236}">
                    <a16:creationId xmlns:a16="http://schemas.microsoft.com/office/drawing/2014/main" id="{838CAF46-7A09-48E7-AF21-7CB96C0E05B6}"/>
                  </a:ext>
                </a:extLst>
              </p:cNvPr>
              <p:cNvSpPr/>
              <p:nvPr/>
            </p:nvSpPr>
            <p:spPr bwMode="auto">
              <a:xfrm>
                <a:off x="9651662" y="4433923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アーチ 250">
                <a:extLst>
                  <a:ext uri="{FF2B5EF4-FFF2-40B4-BE49-F238E27FC236}">
                    <a16:creationId xmlns:a16="http://schemas.microsoft.com/office/drawing/2014/main" id="{56D9EF09-418E-48D1-9A58-5D5327B058B1}"/>
                  </a:ext>
                </a:extLst>
              </p:cNvPr>
              <p:cNvSpPr/>
              <p:nvPr/>
            </p:nvSpPr>
            <p:spPr bwMode="auto">
              <a:xfrm rot="10800000">
                <a:off x="9349591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アーチ 251">
                <a:extLst>
                  <a:ext uri="{FF2B5EF4-FFF2-40B4-BE49-F238E27FC236}">
                    <a16:creationId xmlns:a16="http://schemas.microsoft.com/office/drawing/2014/main" id="{E33E00DA-0C9D-4E0A-9ADA-9844567CD0FC}"/>
                  </a:ext>
                </a:extLst>
              </p:cNvPr>
              <p:cNvSpPr/>
              <p:nvPr/>
            </p:nvSpPr>
            <p:spPr bwMode="auto">
              <a:xfrm rot="10800000">
                <a:off x="9872640" y="419702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64AB0A4B-CF10-4FCD-AC20-2B12749F9D12}"/>
                  </a:ext>
                </a:extLst>
              </p:cNvPr>
              <p:cNvSpPr/>
              <p:nvPr/>
            </p:nvSpPr>
            <p:spPr bwMode="auto">
              <a:xfrm rot="5400000">
                <a:off x="9475081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月 253">
                <a:extLst>
                  <a:ext uri="{FF2B5EF4-FFF2-40B4-BE49-F238E27FC236}">
                    <a16:creationId xmlns:a16="http://schemas.microsoft.com/office/drawing/2014/main" id="{89E5ABC1-1708-4827-AF4D-D1760B650482}"/>
                  </a:ext>
                </a:extLst>
              </p:cNvPr>
              <p:cNvSpPr/>
              <p:nvPr/>
            </p:nvSpPr>
            <p:spPr bwMode="auto">
              <a:xfrm rot="5400000">
                <a:off x="10048962" y="3867071"/>
                <a:ext cx="81880" cy="38490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4BFC0EFC-7B19-4F25-BBCB-96AD498BD618}"/>
                  </a:ext>
                </a:extLst>
              </p:cNvPr>
              <p:cNvSpPr/>
              <p:nvPr/>
            </p:nvSpPr>
            <p:spPr bwMode="auto">
              <a:xfrm>
                <a:off x="9740613" y="4495697"/>
                <a:ext cx="120275" cy="46297"/>
              </a:xfrm>
              <a:prstGeom prst="round2SameRect">
                <a:avLst>
                  <a:gd name="adj1" fmla="val 50000"/>
                  <a:gd name="adj2" fmla="val 20736"/>
                </a:avLst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6785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pptxh96_犬、猫と一緒の男性のイラスト</dc:title>
  <dc:subject>pptxh96_犬、猫と一緒の男性のイラスト</dc:subject>
  <dc:creator>でじけろお</dc:creator>
  <cp:revision>1</cp:revision>
  <dcterms:created xsi:type="dcterms:W3CDTF">2018-05-20T00:31:01Z</dcterms:created>
  <dcterms:modified xsi:type="dcterms:W3CDTF">2021-07-17T02:46:29Z</dcterms:modified>
  <cp:version>1</cp:version>
</cp:coreProperties>
</file>