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犬、猫と一緒の女性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B24EA13A-7E65-4132-8E9D-831E30A43B3B}"/>
              </a:ext>
            </a:extLst>
          </p:cNvPr>
          <p:cNvGrpSpPr/>
          <p:nvPr/>
        </p:nvGrpSpPr>
        <p:grpSpPr>
          <a:xfrm>
            <a:off x="4290033" y="998923"/>
            <a:ext cx="1325934" cy="2404462"/>
            <a:chOff x="-495268" y="676434"/>
            <a:chExt cx="1427720" cy="2589042"/>
          </a:xfrm>
        </p:grpSpPr>
        <p:sp>
          <p:nvSpPr>
            <p:cNvPr id="452" name="円/楕円 506">
              <a:extLst>
                <a:ext uri="{FF2B5EF4-FFF2-40B4-BE49-F238E27FC236}">
                  <a16:creationId xmlns:a16="http://schemas.microsoft.com/office/drawing/2014/main" id="{3868FEDB-D348-4822-A91C-E12E61A064A3}"/>
                </a:ext>
              </a:extLst>
            </p:cNvPr>
            <p:cNvSpPr/>
            <p:nvPr/>
          </p:nvSpPr>
          <p:spPr bwMode="auto">
            <a:xfrm>
              <a:off x="-397095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3" name="月 548">
              <a:extLst>
                <a:ext uri="{FF2B5EF4-FFF2-40B4-BE49-F238E27FC236}">
                  <a16:creationId xmlns:a16="http://schemas.microsoft.com/office/drawing/2014/main" id="{92C5BE2B-DA48-4269-9E8D-67C08B00D4CB}"/>
                </a:ext>
              </a:extLst>
            </p:cNvPr>
            <p:cNvSpPr/>
            <p:nvPr/>
          </p:nvSpPr>
          <p:spPr bwMode="auto">
            <a:xfrm rot="1800000" flipH="1">
              <a:off x="-454127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月 550">
              <a:extLst>
                <a:ext uri="{FF2B5EF4-FFF2-40B4-BE49-F238E27FC236}">
                  <a16:creationId xmlns:a16="http://schemas.microsoft.com/office/drawing/2014/main" id="{B9B21F6C-1F41-4CA7-9522-0E04FFCF570F}"/>
                </a:ext>
              </a:extLst>
            </p:cNvPr>
            <p:cNvSpPr/>
            <p:nvPr/>
          </p:nvSpPr>
          <p:spPr bwMode="auto">
            <a:xfrm rot="19800000">
              <a:off x="526843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5" name="フリーフォーム 507">
              <a:extLst>
                <a:ext uri="{FF2B5EF4-FFF2-40B4-BE49-F238E27FC236}">
                  <a16:creationId xmlns:a16="http://schemas.microsoft.com/office/drawing/2014/main" id="{720939B3-3B46-485F-A834-4B51F7084D4C}"/>
                </a:ext>
              </a:extLst>
            </p:cNvPr>
            <p:cNvSpPr/>
            <p:nvPr/>
          </p:nvSpPr>
          <p:spPr bwMode="auto">
            <a:xfrm>
              <a:off x="-42969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6" name="フリーフォーム 508">
              <a:extLst>
                <a:ext uri="{FF2B5EF4-FFF2-40B4-BE49-F238E27FC236}">
                  <a16:creationId xmlns:a16="http://schemas.microsoft.com/office/drawing/2014/main" id="{69F66B79-EA6F-49FE-B514-BDFD4C371C94}"/>
                </a:ext>
              </a:extLst>
            </p:cNvPr>
            <p:cNvSpPr/>
            <p:nvPr/>
          </p:nvSpPr>
          <p:spPr bwMode="auto">
            <a:xfrm flipH="1">
              <a:off x="218675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7" name="涙形 64">
              <a:extLst>
                <a:ext uri="{FF2B5EF4-FFF2-40B4-BE49-F238E27FC236}">
                  <a16:creationId xmlns:a16="http://schemas.microsoft.com/office/drawing/2014/main" id="{971BC3F8-AEAB-45BA-AD65-5E9320DF6141}"/>
                </a:ext>
              </a:extLst>
            </p:cNvPr>
            <p:cNvSpPr/>
            <p:nvPr/>
          </p:nvSpPr>
          <p:spPr bwMode="auto">
            <a:xfrm>
              <a:off x="-147886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涙形 64">
              <a:extLst>
                <a:ext uri="{FF2B5EF4-FFF2-40B4-BE49-F238E27FC236}">
                  <a16:creationId xmlns:a16="http://schemas.microsoft.com/office/drawing/2014/main" id="{C009F39E-7AD5-42FF-A4AF-607C9A082BC2}"/>
                </a:ext>
              </a:extLst>
            </p:cNvPr>
            <p:cNvSpPr/>
            <p:nvPr/>
          </p:nvSpPr>
          <p:spPr bwMode="auto">
            <a:xfrm flipH="1">
              <a:off x="218676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台形 505">
              <a:extLst>
                <a:ext uri="{FF2B5EF4-FFF2-40B4-BE49-F238E27FC236}">
                  <a16:creationId xmlns:a16="http://schemas.microsoft.com/office/drawing/2014/main" id="{736EAAB7-C359-4160-9F68-033B81237C28}"/>
                </a:ext>
              </a:extLst>
            </p:cNvPr>
            <p:cNvSpPr/>
            <p:nvPr/>
          </p:nvSpPr>
          <p:spPr bwMode="auto">
            <a:xfrm>
              <a:off x="-282938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片側の 2 つの角を丸めた四角形 513">
              <a:extLst>
                <a:ext uri="{FF2B5EF4-FFF2-40B4-BE49-F238E27FC236}">
                  <a16:creationId xmlns:a16="http://schemas.microsoft.com/office/drawing/2014/main" id="{B4245DB7-E6EF-4EDD-B3E0-7F5655E29E81}"/>
                </a:ext>
              </a:extLst>
            </p:cNvPr>
            <p:cNvSpPr/>
            <p:nvPr/>
          </p:nvSpPr>
          <p:spPr bwMode="auto">
            <a:xfrm>
              <a:off x="-182077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E5E60A73-7A26-4D9B-BFD7-BAB008F0C7F7}"/>
                </a:ext>
              </a:extLst>
            </p:cNvPr>
            <p:cNvSpPr/>
            <p:nvPr/>
          </p:nvSpPr>
          <p:spPr bwMode="auto">
            <a:xfrm rot="1064489" flipH="1">
              <a:off x="-248187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CB3240F4-E8F4-4EA2-ACDF-5A439FB54E2D}"/>
                </a:ext>
              </a:extLst>
            </p:cNvPr>
            <p:cNvSpPr/>
            <p:nvPr/>
          </p:nvSpPr>
          <p:spPr bwMode="auto">
            <a:xfrm rot="20535511">
              <a:off x="436771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3C636504-236A-440C-9C35-32D2B956A699}"/>
                </a:ext>
              </a:extLst>
            </p:cNvPr>
            <p:cNvGrpSpPr/>
            <p:nvPr/>
          </p:nvGrpSpPr>
          <p:grpSpPr>
            <a:xfrm>
              <a:off x="-494259" y="832929"/>
              <a:ext cx="1426711" cy="1056232"/>
              <a:chOff x="3160568" y="2349190"/>
              <a:chExt cx="1508415" cy="1116720"/>
            </a:xfrm>
          </p:grpSpPr>
          <p:sp>
            <p:nvSpPr>
              <p:cNvPr id="927" name="円/楕円 536">
                <a:extLst>
                  <a:ext uri="{FF2B5EF4-FFF2-40B4-BE49-F238E27FC236}">
                    <a16:creationId xmlns:a16="http://schemas.microsoft.com/office/drawing/2014/main" id="{C17C31C4-7114-4BF8-8E79-5D2BD69007BC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円/楕円 537">
                <a:extLst>
                  <a:ext uri="{FF2B5EF4-FFF2-40B4-BE49-F238E27FC236}">
                    <a16:creationId xmlns:a16="http://schemas.microsoft.com/office/drawing/2014/main" id="{0CA16E7E-D91B-4E63-AFEE-622D8082F2F3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円/楕円 534">
                <a:extLst>
                  <a:ext uri="{FF2B5EF4-FFF2-40B4-BE49-F238E27FC236}">
                    <a16:creationId xmlns:a16="http://schemas.microsoft.com/office/drawing/2014/main" id="{8CA4DEA8-48E6-46F6-87D4-27BD6298F4A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円/楕円 535">
                <a:extLst>
                  <a:ext uri="{FF2B5EF4-FFF2-40B4-BE49-F238E27FC236}">
                    <a16:creationId xmlns:a16="http://schemas.microsoft.com/office/drawing/2014/main" id="{0A075B14-B86C-4BC7-BB39-9CC2C5D9CBB6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円/楕円 525">
                <a:extLst>
                  <a:ext uri="{FF2B5EF4-FFF2-40B4-BE49-F238E27FC236}">
                    <a16:creationId xmlns:a16="http://schemas.microsoft.com/office/drawing/2014/main" id="{1D109D7A-CC03-410B-BC9A-425BD0F8FB07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アーチ 931">
                <a:extLst>
                  <a:ext uri="{FF2B5EF4-FFF2-40B4-BE49-F238E27FC236}">
                    <a16:creationId xmlns:a16="http://schemas.microsoft.com/office/drawing/2014/main" id="{FD4361FB-087C-4243-BC15-3EA0D918C176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アーチ 932">
                <a:extLst>
                  <a:ext uri="{FF2B5EF4-FFF2-40B4-BE49-F238E27FC236}">
                    <a16:creationId xmlns:a16="http://schemas.microsoft.com/office/drawing/2014/main" id="{BBD57D6C-7BB9-4DCE-9309-6210B1CE98EB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アーチ 933">
                <a:extLst>
                  <a:ext uri="{FF2B5EF4-FFF2-40B4-BE49-F238E27FC236}">
                    <a16:creationId xmlns:a16="http://schemas.microsoft.com/office/drawing/2014/main" id="{F1A89EB0-FF19-43D4-904D-B5907186058D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円/楕円 532">
                <a:extLst>
                  <a:ext uri="{FF2B5EF4-FFF2-40B4-BE49-F238E27FC236}">
                    <a16:creationId xmlns:a16="http://schemas.microsoft.com/office/drawing/2014/main" id="{4FF31A38-813D-4FA7-9947-DB086A0B9DEF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円/楕円 533">
                <a:extLst>
                  <a:ext uri="{FF2B5EF4-FFF2-40B4-BE49-F238E27FC236}">
                    <a16:creationId xmlns:a16="http://schemas.microsoft.com/office/drawing/2014/main" id="{458BC78D-9A0A-4F0D-AA94-ACEF4EF87D37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823422E-76F0-4CAA-9A46-B9ECC5A80683}"/>
                </a:ext>
              </a:extLst>
            </p:cNvPr>
            <p:cNvGrpSpPr/>
            <p:nvPr/>
          </p:nvGrpSpPr>
          <p:grpSpPr>
            <a:xfrm>
              <a:off x="-495268" y="1440190"/>
              <a:ext cx="1332521" cy="764159"/>
              <a:chOff x="1130481" y="2984348"/>
              <a:chExt cx="1529406" cy="877066"/>
            </a:xfrm>
          </p:grpSpPr>
          <p:sp>
            <p:nvSpPr>
              <p:cNvPr id="816" name="月 815">
                <a:extLst>
                  <a:ext uri="{FF2B5EF4-FFF2-40B4-BE49-F238E27FC236}">
                    <a16:creationId xmlns:a16="http://schemas.microsoft.com/office/drawing/2014/main" id="{6864AF75-1B9A-4D52-B6C2-9549B52EBFC7}"/>
                  </a:ext>
                </a:extLst>
              </p:cNvPr>
              <p:cNvSpPr/>
              <p:nvPr/>
            </p:nvSpPr>
            <p:spPr bwMode="auto">
              <a:xfrm rot="7200000">
                <a:off x="2407252" y="3443543"/>
                <a:ext cx="180661" cy="324609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D654AFFA-9C14-4B36-B189-036147180CF1}"/>
                  </a:ext>
                </a:extLst>
              </p:cNvPr>
              <p:cNvSpPr/>
              <p:nvPr/>
            </p:nvSpPr>
            <p:spPr bwMode="auto">
              <a:xfrm rot="900000">
                <a:off x="1130481" y="356131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B4C8AA14-0523-406F-978A-07AA6438FCFB}"/>
                  </a:ext>
                </a:extLst>
              </p:cNvPr>
              <p:cNvSpPr/>
              <p:nvPr/>
            </p:nvSpPr>
            <p:spPr bwMode="auto">
              <a:xfrm rot="900000">
                <a:off x="1534404" y="3388026"/>
                <a:ext cx="891120" cy="402787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四角形: 上の 2 つの角を丸める 818">
                <a:extLst>
                  <a:ext uri="{FF2B5EF4-FFF2-40B4-BE49-F238E27FC236}">
                    <a16:creationId xmlns:a16="http://schemas.microsoft.com/office/drawing/2014/main" id="{DE66C6D4-6760-42D7-8D16-D33A0934EAB0}"/>
                  </a:ext>
                </a:extLst>
              </p:cNvPr>
              <p:cNvSpPr/>
              <p:nvPr/>
            </p:nvSpPr>
            <p:spPr bwMode="auto">
              <a:xfrm>
                <a:off x="1480533" y="364266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四角形: 上の 2 つの角を丸める 891">
                <a:extLst>
                  <a:ext uri="{FF2B5EF4-FFF2-40B4-BE49-F238E27FC236}">
                    <a16:creationId xmlns:a16="http://schemas.microsoft.com/office/drawing/2014/main" id="{4B5DA0B7-BBC1-476A-A157-24BEA3E0ECEA}"/>
                  </a:ext>
                </a:extLst>
              </p:cNvPr>
              <p:cNvSpPr/>
              <p:nvPr/>
            </p:nvSpPr>
            <p:spPr bwMode="auto">
              <a:xfrm rot="11700000">
                <a:off x="1733888" y="3392939"/>
                <a:ext cx="533094" cy="3745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2DBE60AE-1B02-4969-9D45-14AF36BBB859}"/>
                  </a:ext>
                </a:extLst>
              </p:cNvPr>
              <p:cNvGrpSpPr/>
              <p:nvPr/>
            </p:nvGrpSpPr>
            <p:grpSpPr>
              <a:xfrm>
                <a:off x="1179359" y="2984348"/>
                <a:ext cx="699125" cy="739250"/>
                <a:chOff x="1179359" y="2984348"/>
                <a:chExt cx="699125" cy="739250"/>
              </a:xfrm>
            </p:grpSpPr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EB0AF994-95AF-47B4-A498-ACF117296007}"/>
                    </a:ext>
                  </a:extLst>
                </p:cNvPr>
                <p:cNvGrpSpPr/>
                <p:nvPr/>
              </p:nvGrpSpPr>
              <p:grpSpPr>
                <a:xfrm>
                  <a:off x="1179359" y="2984348"/>
                  <a:ext cx="699125" cy="725232"/>
                  <a:chOff x="6178326" y="2002874"/>
                  <a:chExt cx="699125" cy="725232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924" name="二等辺三角形 47">
                    <a:extLst>
                      <a:ext uri="{FF2B5EF4-FFF2-40B4-BE49-F238E27FC236}">
                        <a16:creationId xmlns:a16="http://schemas.microsoft.com/office/drawing/2014/main" id="{53197E46-9A28-45EF-B2D1-251FD66F213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6" y="2002874"/>
                    <a:ext cx="225025" cy="222074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二等辺三角形 47">
                    <a:extLst>
                      <a:ext uri="{FF2B5EF4-FFF2-40B4-BE49-F238E27FC236}">
                        <a16:creationId xmlns:a16="http://schemas.microsoft.com/office/drawing/2014/main" id="{739A7CEB-D3D6-4C03-BA78-354FEB388CC9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5" y="2007492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楕円 46">
                    <a:extLst>
                      <a:ext uri="{FF2B5EF4-FFF2-40B4-BE49-F238E27FC236}">
                        <a16:creationId xmlns:a16="http://schemas.microsoft.com/office/drawing/2014/main" id="{981B171D-BA24-493A-BA56-557B53E8E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1BC02237-8A82-43FA-8644-7EB45469455B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922" name="楕円 921">
                    <a:extLst>
                      <a:ext uri="{FF2B5EF4-FFF2-40B4-BE49-F238E27FC236}">
                        <a16:creationId xmlns:a16="http://schemas.microsoft.com/office/drawing/2014/main" id="{CCDD167B-C552-4CE9-9E36-20710D2B7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3" name="楕円 922">
                    <a:extLst>
                      <a:ext uri="{FF2B5EF4-FFF2-40B4-BE49-F238E27FC236}">
                        <a16:creationId xmlns:a16="http://schemas.microsoft.com/office/drawing/2014/main" id="{32DE8A22-4265-43F2-829B-0178C4E299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0671B79B-EA07-4D9E-9E13-D27C7A98B827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917" name="楕円 916">
                    <a:extLst>
                      <a:ext uri="{FF2B5EF4-FFF2-40B4-BE49-F238E27FC236}">
                        <a16:creationId xmlns:a16="http://schemas.microsoft.com/office/drawing/2014/main" id="{87ACFFD7-719E-4BCE-8DB9-533B0DB741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08C5727B-D02A-4741-A4AC-EE4D993B46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19" name="グループ化 918">
                    <a:extLst>
                      <a:ext uri="{FF2B5EF4-FFF2-40B4-BE49-F238E27FC236}">
                        <a16:creationId xmlns:a16="http://schemas.microsoft.com/office/drawing/2014/main" id="{F572261A-33A1-4FE6-8DCA-6D36E41ABFA4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920" name="楕円 919">
                      <a:extLst>
                        <a:ext uri="{FF2B5EF4-FFF2-40B4-BE49-F238E27FC236}">
                          <a16:creationId xmlns:a16="http://schemas.microsoft.com/office/drawing/2014/main" id="{25D1A0DD-7D13-41A5-A2AB-71E3772D42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921" name="楕円 920">
                      <a:extLst>
                        <a:ext uri="{FF2B5EF4-FFF2-40B4-BE49-F238E27FC236}">
                          <a16:creationId xmlns:a16="http://schemas.microsoft.com/office/drawing/2014/main" id="{74F39C32-833A-4231-B20D-BE83C42D1E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894" name="四角形: 上の 2 つの角を丸める 893">
                <a:extLst>
                  <a:ext uri="{FF2B5EF4-FFF2-40B4-BE49-F238E27FC236}">
                    <a16:creationId xmlns:a16="http://schemas.microsoft.com/office/drawing/2014/main" id="{E94EAD2E-010B-4851-957E-16AC01CDAA2E}"/>
                  </a:ext>
                </a:extLst>
              </p:cNvPr>
              <p:cNvSpPr/>
              <p:nvPr/>
            </p:nvSpPr>
            <p:spPr bwMode="auto">
              <a:xfrm>
                <a:off x="1897252" y="3745060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8" name="角丸四角形 559">
              <a:extLst>
                <a:ext uri="{FF2B5EF4-FFF2-40B4-BE49-F238E27FC236}">
                  <a16:creationId xmlns:a16="http://schemas.microsoft.com/office/drawing/2014/main" id="{B65F6B02-86B1-4FE5-97F6-B66C7BC67A69}"/>
                </a:ext>
              </a:extLst>
            </p:cNvPr>
            <p:cNvSpPr/>
            <p:nvPr/>
          </p:nvSpPr>
          <p:spPr bwMode="auto">
            <a:xfrm rot="17703189" flipH="1">
              <a:off x="12698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38F4FB1F-F079-43FF-9055-5F416E8F7DED}"/>
                </a:ext>
              </a:extLst>
            </p:cNvPr>
            <p:cNvSpPr/>
            <p:nvPr/>
          </p:nvSpPr>
          <p:spPr bwMode="auto">
            <a:xfrm rot="6300000">
              <a:off x="385365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角丸四角形 559">
              <a:extLst>
                <a:ext uri="{FF2B5EF4-FFF2-40B4-BE49-F238E27FC236}">
                  <a16:creationId xmlns:a16="http://schemas.microsoft.com/office/drawing/2014/main" id="{F7636033-76BC-4D61-940B-2855C73B0AA2}"/>
                </a:ext>
              </a:extLst>
            </p:cNvPr>
            <p:cNvSpPr/>
            <p:nvPr/>
          </p:nvSpPr>
          <p:spPr bwMode="auto">
            <a:xfrm rot="4768458">
              <a:off x="121993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C95CA035-DBF2-41DB-8686-F7396A38772C}"/>
                </a:ext>
              </a:extLst>
            </p:cNvPr>
            <p:cNvSpPr/>
            <p:nvPr/>
          </p:nvSpPr>
          <p:spPr bwMode="auto">
            <a:xfrm rot="15583223">
              <a:off x="-199516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3" name="月 652">
              <a:extLst>
                <a:ext uri="{FF2B5EF4-FFF2-40B4-BE49-F238E27FC236}">
                  <a16:creationId xmlns:a16="http://schemas.microsoft.com/office/drawing/2014/main" id="{4DD164E9-0BC4-43A0-892E-7EA772B5E179}"/>
                </a:ext>
              </a:extLst>
            </p:cNvPr>
            <p:cNvSpPr/>
            <p:nvPr/>
          </p:nvSpPr>
          <p:spPr bwMode="auto">
            <a:xfrm rot="3600000">
              <a:off x="-180218" y="490395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月 745">
              <a:extLst>
                <a:ext uri="{FF2B5EF4-FFF2-40B4-BE49-F238E27FC236}">
                  <a16:creationId xmlns:a16="http://schemas.microsoft.com/office/drawing/2014/main" id="{6552A914-91B0-41CE-B7FD-C7F6EF05CF56}"/>
                </a:ext>
              </a:extLst>
            </p:cNvPr>
            <p:cNvSpPr/>
            <p:nvPr/>
          </p:nvSpPr>
          <p:spPr bwMode="auto">
            <a:xfrm rot="18000000" flipH="1">
              <a:off x="251655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月 746">
              <a:extLst>
                <a:ext uri="{FF2B5EF4-FFF2-40B4-BE49-F238E27FC236}">
                  <a16:creationId xmlns:a16="http://schemas.microsoft.com/office/drawing/2014/main" id="{95B0BEF1-311D-43EB-8031-5819EE4D53CA}"/>
                </a:ext>
              </a:extLst>
            </p:cNvPr>
            <p:cNvSpPr/>
            <p:nvPr/>
          </p:nvSpPr>
          <p:spPr bwMode="auto">
            <a:xfrm rot="5400000">
              <a:off x="-99086" y="1011077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月 747">
              <a:extLst>
                <a:ext uri="{FF2B5EF4-FFF2-40B4-BE49-F238E27FC236}">
                  <a16:creationId xmlns:a16="http://schemas.microsoft.com/office/drawing/2014/main" id="{AB67A534-22E6-472C-B241-7E345F9CF8DF}"/>
                </a:ext>
              </a:extLst>
            </p:cNvPr>
            <p:cNvSpPr/>
            <p:nvPr/>
          </p:nvSpPr>
          <p:spPr bwMode="auto">
            <a:xfrm rot="5400000">
              <a:off x="443711" y="1011079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四角形: 上の 2 つの角を丸める 748">
              <a:extLst>
                <a:ext uri="{FF2B5EF4-FFF2-40B4-BE49-F238E27FC236}">
                  <a16:creationId xmlns:a16="http://schemas.microsoft.com/office/drawing/2014/main" id="{414A3BD5-FC07-4567-9CC3-4411DF803657}"/>
                </a:ext>
              </a:extLst>
            </p:cNvPr>
            <p:cNvSpPr/>
            <p:nvPr/>
          </p:nvSpPr>
          <p:spPr bwMode="auto">
            <a:xfrm>
              <a:off x="149638" y="1563028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37" name="グループ化 936">
            <a:extLst>
              <a:ext uri="{FF2B5EF4-FFF2-40B4-BE49-F238E27FC236}">
                <a16:creationId xmlns:a16="http://schemas.microsoft.com/office/drawing/2014/main" id="{E308C155-064A-417C-9782-58CABD93BA3A}"/>
              </a:ext>
            </a:extLst>
          </p:cNvPr>
          <p:cNvGrpSpPr/>
          <p:nvPr/>
        </p:nvGrpSpPr>
        <p:grpSpPr>
          <a:xfrm>
            <a:off x="1381126" y="998923"/>
            <a:ext cx="1324996" cy="2404462"/>
            <a:chOff x="-2173894" y="676434"/>
            <a:chExt cx="1426711" cy="2589042"/>
          </a:xfrm>
        </p:grpSpPr>
        <p:sp>
          <p:nvSpPr>
            <p:cNvPr id="938" name="円/楕円 506">
              <a:extLst>
                <a:ext uri="{FF2B5EF4-FFF2-40B4-BE49-F238E27FC236}">
                  <a16:creationId xmlns:a16="http://schemas.microsoft.com/office/drawing/2014/main" id="{A118ED51-6C7E-428A-ACE2-C3D7F658BC85}"/>
                </a:ext>
              </a:extLst>
            </p:cNvPr>
            <p:cNvSpPr/>
            <p:nvPr/>
          </p:nvSpPr>
          <p:spPr bwMode="auto">
            <a:xfrm>
              <a:off x="-2076730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9" name="月 548">
              <a:extLst>
                <a:ext uri="{FF2B5EF4-FFF2-40B4-BE49-F238E27FC236}">
                  <a16:creationId xmlns:a16="http://schemas.microsoft.com/office/drawing/2014/main" id="{2F079298-9FBA-475E-880B-D002FFAC599E}"/>
                </a:ext>
              </a:extLst>
            </p:cNvPr>
            <p:cNvSpPr/>
            <p:nvPr/>
          </p:nvSpPr>
          <p:spPr bwMode="auto">
            <a:xfrm rot="1800000" flipH="1">
              <a:off x="-2133762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0" name="月 550">
              <a:extLst>
                <a:ext uri="{FF2B5EF4-FFF2-40B4-BE49-F238E27FC236}">
                  <a16:creationId xmlns:a16="http://schemas.microsoft.com/office/drawing/2014/main" id="{4E3A70F0-CA3F-43AC-B461-933360F20261}"/>
                </a:ext>
              </a:extLst>
            </p:cNvPr>
            <p:cNvSpPr/>
            <p:nvPr/>
          </p:nvSpPr>
          <p:spPr bwMode="auto">
            <a:xfrm rot="19800000">
              <a:off x="-1152792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1" name="フリーフォーム 507">
              <a:extLst>
                <a:ext uri="{FF2B5EF4-FFF2-40B4-BE49-F238E27FC236}">
                  <a16:creationId xmlns:a16="http://schemas.microsoft.com/office/drawing/2014/main" id="{226A5F09-224B-4804-90DB-E6FA4931553E}"/>
                </a:ext>
              </a:extLst>
            </p:cNvPr>
            <p:cNvSpPr/>
            <p:nvPr/>
          </p:nvSpPr>
          <p:spPr bwMode="auto">
            <a:xfrm>
              <a:off x="-1722604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2" name="フリーフォーム 508">
              <a:extLst>
                <a:ext uri="{FF2B5EF4-FFF2-40B4-BE49-F238E27FC236}">
                  <a16:creationId xmlns:a16="http://schemas.microsoft.com/office/drawing/2014/main" id="{9B9EC9C9-CCBE-495A-9172-C8D3E37341AC}"/>
                </a:ext>
              </a:extLst>
            </p:cNvPr>
            <p:cNvSpPr/>
            <p:nvPr/>
          </p:nvSpPr>
          <p:spPr bwMode="auto">
            <a:xfrm flipH="1">
              <a:off x="-1460960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3" name="涙形 64">
              <a:extLst>
                <a:ext uri="{FF2B5EF4-FFF2-40B4-BE49-F238E27FC236}">
                  <a16:creationId xmlns:a16="http://schemas.microsoft.com/office/drawing/2014/main" id="{8751FCF9-E977-49EA-9EA1-ED269DA1419E}"/>
                </a:ext>
              </a:extLst>
            </p:cNvPr>
            <p:cNvSpPr/>
            <p:nvPr/>
          </p:nvSpPr>
          <p:spPr bwMode="auto">
            <a:xfrm>
              <a:off x="-1827521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涙形 64">
              <a:extLst>
                <a:ext uri="{FF2B5EF4-FFF2-40B4-BE49-F238E27FC236}">
                  <a16:creationId xmlns:a16="http://schemas.microsoft.com/office/drawing/2014/main" id="{73DBB2EF-33AC-41DF-B05E-EEB47F068396}"/>
                </a:ext>
              </a:extLst>
            </p:cNvPr>
            <p:cNvSpPr/>
            <p:nvPr/>
          </p:nvSpPr>
          <p:spPr bwMode="auto">
            <a:xfrm flipH="1">
              <a:off x="-1460959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台形 944">
              <a:extLst>
                <a:ext uri="{FF2B5EF4-FFF2-40B4-BE49-F238E27FC236}">
                  <a16:creationId xmlns:a16="http://schemas.microsoft.com/office/drawing/2014/main" id="{34D30804-E7C7-4CCC-BB2D-3BFD31172ECA}"/>
                </a:ext>
              </a:extLst>
            </p:cNvPr>
            <p:cNvSpPr/>
            <p:nvPr/>
          </p:nvSpPr>
          <p:spPr bwMode="auto">
            <a:xfrm>
              <a:off x="-1962573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片側の 2 つの角を丸めた四角形 513">
              <a:extLst>
                <a:ext uri="{FF2B5EF4-FFF2-40B4-BE49-F238E27FC236}">
                  <a16:creationId xmlns:a16="http://schemas.microsoft.com/office/drawing/2014/main" id="{67357716-1D42-4054-9DEC-36D179784D83}"/>
                </a:ext>
              </a:extLst>
            </p:cNvPr>
            <p:cNvSpPr/>
            <p:nvPr/>
          </p:nvSpPr>
          <p:spPr bwMode="auto">
            <a:xfrm>
              <a:off x="-1861712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713842C5-83AE-4C7D-86DE-9D2427D9E9BC}"/>
                </a:ext>
              </a:extLst>
            </p:cNvPr>
            <p:cNvSpPr/>
            <p:nvPr/>
          </p:nvSpPr>
          <p:spPr bwMode="auto">
            <a:xfrm rot="1064489" flipH="1">
              <a:off x="-1927822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A2A0A39A-658B-4559-8595-63007B30B355}"/>
                </a:ext>
              </a:extLst>
            </p:cNvPr>
            <p:cNvSpPr/>
            <p:nvPr/>
          </p:nvSpPr>
          <p:spPr bwMode="auto">
            <a:xfrm rot="20535511">
              <a:off x="-1242864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750FA933-13BB-4587-A348-5D97804A986A}"/>
                </a:ext>
              </a:extLst>
            </p:cNvPr>
            <p:cNvGrpSpPr/>
            <p:nvPr/>
          </p:nvGrpSpPr>
          <p:grpSpPr>
            <a:xfrm>
              <a:off x="-2173894" y="832929"/>
              <a:ext cx="1426711" cy="1056232"/>
              <a:chOff x="3160568" y="2349190"/>
              <a:chExt cx="1508415" cy="1116720"/>
            </a:xfrm>
          </p:grpSpPr>
          <p:sp>
            <p:nvSpPr>
              <p:cNvPr id="977" name="円/楕円 536">
                <a:extLst>
                  <a:ext uri="{FF2B5EF4-FFF2-40B4-BE49-F238E27FC236}">
                    <a16:creationId xmlns:a16="http://schemas.microsoft.com/office/drawing/2014/main" id="{7A9AC6A8-7F56-4148-919B-E6A74846470D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円/楕円 537">
                <a:extLst>
                  <a:ext uri="{FF2B5EF4-FFF2-40B4-BE49-F238E27FC236}">
                    <a16:creationId xmlns:a16="http://schemas.microsoft.com/office/drawing/2014/main" id="{868B1EE1-96C9-4D60-8D86-165FFEC99CF8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円/楕円 534">
                <a:extLst>
                  <a:ext uri="{FF2B5EF4-FFF2-40B4-BE49-F238E27FC236}">
                    <a16:creationId xmlns:a16="http://schemas.microsoft.com/office/drawing/2014/main" id="{01971E3C-A88D-4ECB-A5A3-48051BD8F90B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円/楕円 535">
                <a:extLst>
                  <a:ext uri="{FF2B5EF4-FFF2-40B4-BE49-F238E27FC236}">
                    <a16:creationId xmlns:a16="http://schemas.microsoft.com/office/drawing/2014/main" id="{FB681A81-CE4B-477F-AE99-A4FE4E4D6691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円/楕円 525">
                <a:extLst>
                  <a:ext uri="{FF2B5EF4-FFF2-40B4-BE49-F238E27FC236}">
                    <a16:creationId xmlns:a16="http://schemas.microsoft.com/office/drawing/2014/main" id="{B1ECAB1C-4E2A-4CB2-BA3C-E71940CE1FBD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アーチ 981">
                <a:extLst>
                  <a:ext uri="{FF2B5EF4-FFF2-40B4-BE49-F238E27FC236}">
                    <a16:creationId xmlns:a16="http://schemas.microsoft.com/office/drawing/2014/main" id="{5EC2EAFC-7CA1-49BC-8545-80C28AD9F962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アーチ 982">
                <a:extLst>
                  <a:ext uri="{FF2B5EF4-FFF2-40B4-BE49-F238E27FC236}">
                    <a16:creationId xmlns:a16="http://schemas.microsoft.com/office/drawing/2014/main" id="{4317B5B0-7CD6-469B-952C-FC596D7BC17B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アーチ 983">
                <a:extLst>
                  <a:ext uri="{FF2B5EF4-FFF2-40B4-BE49-F238E27FC236}">
                    <a16:creationId xmlns:a16="http://schemas.microsoft.com/office/drawing/2014/main" id="{63FACEE1-C6AD-40A4-B0B1-4BF4A45D9C7E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円/楕円 532">
                <a:extLst>
                  <a:ext uri="{FF2B5EF4-FFF2-40B4-BE49-F238E27FC236}">
                    <a16:creationId xmlns:a16="http://schemas.microsoft.com/office/drawing/2014/main" id="{3A3511AD-DC1F-4EFD-ABB2-FE8CCE0C5D6C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円/楕円 533">
                <a:extLst>
                  <a:ext uri="{FF2B5EF4-FFF2-40B4-BE49-F238E27FC236}">
                    <a16:creationId xmlns:a16="http://schemas.microsoft.com/office/drawing/2014/main" id="{2675033E-64E6-43F7-A57F-C7CE88DF9F38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0" name="月 949">
              <a:extLst>
                <a:ext uri="{FF2B5EF4-FFF2-40B4-BE49-F238E27FC236}">
                  <a16:creationId xmlns:a16="http://schemas.microsoft.com/office/drawing/2014/main" id="{91BB5D28-52FF-423C-B015-C2CDA2CC9000}"/>
                </a:ext>
              </a:extLst>
            </p:cNvPr>
            <p:cNvSpPr/>
            <p:nvPr/>
          </p:nvSpPr>
          <p:spPr bwMode="auto">
            <a:xfrm rot="3600000">
              <a:off x="-1859854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月 950">
              <a:extLst>
                <a:ext uri="{FF2B5EF4-FFF2-40B4-BE49-F238E27FC236}">
                  <a16:creationId xmlns:a16="http://schemas.microsoft.com/office/drawing/2014/main" id="{82F23504-D4AF-4192-AF40-31A7F080E037}"/>
                </a:ext>
              </a:extLst>
            </p:cNvPr>
            <p:cNvSpPr/>
            <p:nvPr/>
          </p:nvSpPr>
          <p:spPr bwMode="auto">
            <a:xfrm rot="18000000" flipH="1">
              <a:off x="-1427981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月 951">
              <a:extLst>
                <a:ext uri="{FF2B5EF4-FFF2-40B4-BE49-F238E27FC236}">
                  <a16:creationId xmlns:a16="http://schemas.microsoft.com/office/drawing/2014/main" id="{5AE5B794-1044-441D-940B-962315C30060}"/>
                </a:ext>
              </a:extLst>
            </p:cNvPr>
            <p:cNvSpPr/>
            <p:nvPr/>
          </p:nvSpPr>
          <p:spPr bwMode="auto">
            <a:xfrm rot="5400000">
              <a:off x="-1778720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月 952">
              <a:extLst>
                <a:ext uri="{FF2B5EF4-FFF2-40B4-BE49-F238E27FC236}">
                  <a16:creationId xmlns:a16="http://schemas.microsoft.com/office/drawing/2014/main" id="{59991755-9A2D-4859-9ADA-1EEBCA36803B}"/>
                </a:ext>
              </a:extLst>
            </p:cNvPr>
            <p:cNvSpPr/>
            <p:nvPr/>
          </p:nvSpPr>
          <p:spPr bwMode="auto">
            <a:xfrm rot="5400000">
              <a:off x="-1235924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四角形: 上の 2 つの角を丸める 953">
              <a:extLst>
                <a:ext uri="{FF2B5EF4-FFF2-40B4-BE49-F238E27FC236}">
                  <a16:creationId xmlns:a16="http://schemas.microsoft.com/office/drawing/2014/main" id="{CE44B06B-49D4-44CB-AA52-337704133023}"/>
                </a:ext>
              </a:extLst>
            </p:cNvPr>
            <p:cNvSpPr/>
            <p:nvPr/>
          </p:nvSpPr>
          <p:spPr bwMode="auto">
            <a:xfrm>
              <a:off x="-1529990" y="1563044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9C2EC01C-1C1E-44E6-83E9-6BA3012A1973}"/>
                </a:ext>
              </a:extLst>
            </p:cNvPr>
            <p:cNvGrpSpPr/>
            <p:nvPr/>
          </p:nvGrpSpPr>
          <p:grpSpPr>
            <a:xfrm>
              <a:off x="-2138480" y="1505476"/>
              <a:ext cx="1126038" cy="671868"/>
              <a:chOff x="851571" y="1874690"/>
              <a:chExt cx="1126038" cy="671868"/>
            </a:xfrm>
          </p:grpSpPr>
          <p:sp>
            <p:nvSpPr>
              <p:cNvPr id="960" name="楕円 1">
                <a:extLst>
                  <a:ext uri="{FF2B5EF4-FFF2-40B4-BE49-F238E27FC236}">
                    <a16:creationId xmlns:a16="http://schemas.microsoft.com/office/drawing/2014/main" id="{09DDEF93-FB81-4D7A-A420-BBA28404A3C1}"/>
                  </a:ext>
                </a:extLst>
              </p:cNvPr>
              <p:cNvSpPr/>
              <p:nvPr/>
            </p:nvSpPr>
            <p:spPr bwMode="auto">
              <a:xfrm rot="900000">
                <a:off x="1149266" y="2043055"/>
                <a:ext cx="828343" cy="454548"/>
              </a:xfrm>
              <a:custGeom>
                <a:avLst/>
                <a:gdLst>
                  <a:gd name="connsiteX0" fmla="*/ 0 w 765896"/>
                  <a:gd name="connsiteY0" fmla="*/ 216122 h 432243"/>
                  <a:gd name="connsiteX1" fmla="*/ 382948 w 765896"/>
                  <a:gd name="connsiteY1" fmla="*/ 0 h 432243"/>
                  <a:gd name="connsiteX2" fmla="*/ 765896 w 765896"/>
                  <a:gd name="connsiteY2" fmla="*/ 216122 h 432243"/>
                  <a:gd name="connsiteX3" fmla="*/ 382948 w 765896"/>
                  <a:gd name="connsiteY3" fmla="*/ 432244 h 432243"/>
                  <a:gd name="connsiteX4" fmla="*/ 0 w 765896"/>
                  <a:gd name="connsiteY4" fmla="*/ 216122 h 432243"/>
                  <a:gd name="connsiteX0" fmla="*/ 18 w 765914"/>
                  <a:gd name="connsiteY0" fmla="*/ 291810 h 507932"/>
                  <a:gd name="connsiteX1" fmla="*/ 395555 w 765914"/>
                  <a:gd name="connsiteY1" fmla="*/ 0 h 507932"/>
                  <a:gd name="connsiteX2" fmla="*/ 765914 w 765914"/>
                  <a:gd name="connsiteY2" fmla="*/ 291810 h 507932"/>
                  <a:gd name="connsiteX3" fmla="*/ 382966 w 765914"/>
                  <a:gd name="connsiteY3" fmla="*/ 507932 h 507932"/>
                  <a:gd name="connsiteX4" fmla="*/ 18 w 765914"/>
                  <a:gd name="connsiteY4" fmla="*/ 291810 h 507932"/>
                  <a:gd name="connsiteX0" fmla="*/ 124 w 766020"/>
                  <a:gd name="connsiteY0" fmla="*/ 291810 h 507932"/>
                  <a:gd name="connsiteX1" fmla="*/ 395661 w 766020"/>
                  <a:gd name="connsiteY1" fmla="*/ 0 h 507932"/>
                  <a:gd name="connsiteX2" fmla="*/ 766020 w 766020"/>
                  <a:gd name="connsiteY2" fmla="*/ 291810 h 507932"/>
                  <a:gd name="connsiteX3" fmla="*/ 383072 w 766020"/>
                  <a:gd name="connsiteY3" fmla="*/ 507932 h 507932"/>
                  <a:gd name="connsiteX4" fmla="*/ 124 w 766020"/>
                  <a:gd name="connsiteY4" fmla="*/ 291810 h 507932"/>
                  <a:gd name="connsiteX0" fmla="*/ 7 w 765903"/>
                  <a:gd name="connsiteY0" fmla="*/ 291810 h 453933"/>
                  <a:gd name="connsiteX1" fmla="*/ 395544 w 765903"/>
                  <a:gd name="connsiteY1" fmla="*/ 0 h 453933"/>
                  <a:gd name="connsiteX2" fmla="*/ 765903 w 765903"/>
                  <a:gd name="connsiteY2" fmla="*/ 291810 h 453933"/>
                  <a:gd name="connsiteX3" fmla="*/ 388208 w 765903"/>
                  <a:gd name="connsiteY3" fmla="*/ 453933 h 453933"/>
                  <a:gd name="connsiteX4" fmla="*/ 7 w 765903"/>
                  <a:gd name="connsiteY4" fmla="*/ 291810 h 453933"/>
                  <a:gd name="connsiteX0" fmla="*/ 76 w 765972"/>
                  <a:gd name="connsiteY0" fmla="*/ 291810 h 454621"/>
                  <a:gd name="connsiteX1" fmla="*/ 395613 w 765972"/>
                  <a:gd name="connsiteY1" fmla="*/ 0 h 454621"/>
                  <a:gd name="connsiteX2" fmla="*/ 765972 w 765972"/>
                  <a:gd name="connsiteY2" fmla="*/ 291810 h 454621"/>
                  <a:gd name="connsiteX3" fmla="*/ 388277 w 765972"/>
                  <a:gd name="connsiteY3" fmla="*/ 453933 h 454621"/>
                  <a:gd name="connsiteX4" fmla="*/ 76 w 765972"/>
                  <a:gd name="connsiteY4" fmla="*/ 291810 h 454621"/>
                  <a:gd name="connsiteX0" fmla="*/ 45 w 825253"/>
                  <a:gd name="connsiteY0" fmla="*/ 291268 h 454541"/>
                  <a:gd name="connsiteX1" fmla="*/ 454894 w 825253"/>
                  <a:gd name="connsiteY1" fmla="*/ 0 h 454541"/>
                  <a:gd name="connsiteX2" fmla="*/ 825253 w 825253"/>
                  <a:gd name="connsiteY2" fmla="*/ 291810 h 454541"/>
                  <a:gd name="connsiteX3" fmla="*/ 447558 w 825253"/>
                  <a:gd name="connsiteY3" fmla="*/ 453933 h 454541"/>
                  <a:gd name="connsiteX4" fmla="*/ 45 w 825253"/>
                  <a:gd name="connsiteY4" fmla="*/ 291268 h 454541"/>
                  <a:gd name="connsiteX0" fmla="*/ 70 w 825278"/>
                  <a:gd name="connsiteY0" fmla="*/ 292113 h 455386"/>
                  <a:gd name="connsiteX1" fmla="*/ 454919 w 825278"/>
                  <a:gd name="connsiteY1" fmla="*/ 845 h 455386"/>
                  <a:gd name="connsiteX2" fmla="*/ 825278 w 825278"/>
                  <a:gd name="connsiteY2" fmla="*/ 292655 h 455386"/>
                  <a:gd name="connsiteX3" fmla="*/ 447583 w 825278"/>
                  <a:gd name="connsiteY3" fmla="*/ 454778 h 455386"/>
                  <a:gd name="connsiteX4" fmla="*/ 70 w 825278"/>
                  <a:gd name="connsiteY4" fmla="*/ 292113 h 455386"/>
                  <a:gd name="connsiteX0" fmla="*/ 62 w 825270"/>
                  <a:gd name="connsiteY0" fmla="*/ 291454 h 454727"/>
                  <a:gd name="connsiteX1" fmla="*/ 454911 w 825270"/>
                  <a:gd name="connsiteY1" fmla="*/ 186 h 454727"/>
                  <a:gd name="connsiteX2" fmla="*/ 825270 w 825270"/>
                  <a:gd name="connsiteY2" fmla="*/ 291996 h 454727"/>
                  <a:gd name="connsiteX3" fmla="*/ 447575 w 825270"/>
                  <a:gd name="connsiteY3" fmla="*/ 454119 h 454727"/>
                  <a:gd name="connsiteX4" fmla="*/ 62 w 825270"/>
                  <a:gd name="connsiteY4" fmla="*/ 291454 h 454727"/>
                  <a:gd name="connsiteX0" fmla="*/ 60 w 825268"/>
                  <a:gd name="connsiteY0" fmla="*/ 291275 h 454548"/>
                  <a:gd name="connsiteX1" fmla="*/ 454909 w 825268"/>
                  <a:gd name="connsiteY1" fmla="*/ 7 h 454548"/>
                  <a:gd name="connsiteX2" fmla="*/ 825268 w 825268"/>
                  <a:gd name="connsiteY2" fmla="*/ 291817 h 454548"/>
                  <a:gd name="connsiteX3" fmla="*/ 447573 w 825268"/>
                  <a:gd name="connsiteY3" fmla="*/ 453940 h 454548"/>
                  <a:gd name="connsiteX4" fmla="*/ 60 w 825268"/>
                  <a:gd name="connsiteY4" fmla="*/ 291275 h 454548"/>
                  <a:gd name="connsiteX0" fmla="*/ 60 w 828343"/>
                  <a:gd name="connsiteY0" fmla="*/ 291275 h 454548"/>
                  <a:gd name="connsiteX1" fmla="*/ 454909 w 828343"/>
                  <a:gd name="connsiteY1" fmla="*/ 7 h 454548"/>
                  <a:gd name="connsiteX2" fmla="*/ 825268 w 828343"/>
                  <a:gd name="connsiteY2" fmla="*/ 291817 h 454548"/>
                  <a:gd name="connsiteX3" fmla="*/ 447573 w 828343"/>
                  <a:gd name="connsiteY3" fmla="*/ 453940 h 454548"/>
                  <a:gd name="connsiteX4" fmla="*/ 60 w 828343"/>
                  <a:gd name="connsiteY4" fmla="*/ 291275 h 45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8343" h="454548">
                    <a:moveTo>
                      <a:pt x="60" y="291275"/>
                    </a:moveTo>
                    <a:cubicBezTo>
                      <a:pt x="-4368" y="108663"/>
                      <a:pt x="238840" y="1239"/>
                      <a:pt x="454909" y="7"/>
                    </a:cubicBezTo>
                    <a:cubicBezTo>
                      <a:pt x="670978" y="-1225"/>
                      <a:pt x="854513" y="171194"/>
                      <a:pt x="825268" y="291817"/>
                    </a:cubicBezTo>
                    <a:cubicBezTo>
                      <a:pt x="796023" y="412440"/>
                      <a:pt x="585108" y="454030"/>
                      <a:pt x="447573" y="453940"/>
                    </a:cubicBezTo>
                    <a:cubicBezTo>
                      <a:pt x="310038" y="453850"/>
                      <a:pt x="4488" y="473887"/>
                      <a:pt x="60" y="29127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51EDBACD-E593-4B5E-A703-895E6810F293}"/>
                  </a:ext>
                </a:extLst>
              </p:cNvPr>
              <p:cNvSpPr/>
              <p:nvPr/>
            </p:nvSpPr>
            <p:spPr bwMode="auto">
              <a:xfrm rot="900000">
                <a:off x="851571" y="2262094"/>
                <a:ext cx="341470" cy="1013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2" name="四角形: 上の 2 つの角を丸める 961">
                <a:extLst>
                  <a:ext uri="{FF2B5EF4-FFF2-40B4-BE49-F238E27FC236}">
                    <a16:creationId xmlns:a16="http://schemas.microsoft.com/office/drawing/2014/main" id="{1BFA1EAE-8E88-49AB-8075-2641AD4B26AB}"/>
                  </a:ext>
                </a:extLst>
              </p:cNvPr>
              <p:cNvSpPr/>
              <p:nvPr/>
            </p:nvSpPr>
            <p:spPr bwMode="auto">
              <a:xfrm>
                <a:off x="1178402" y="2394686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3" name="四角形: 上の 2 つの角を丸める 962">
                <a:extLst>
                  <a:ext uri="{FF2B5EF4-FFF2-40B4-BE49-F238E27FC236}">
                    <a16:creationId xmlns:a16="http://schemas.microsoft.com/office/drawing/2014/main" id="{A60934B9-D000-4E8F-AFEB-C2E2A9F94205}"/>
                  </a:ext>
                </a:extLst>
              </p:cNvPr>
              <p:cNvSpPr/>
              <p:nvPr/>
            </p:nvSpPr>
            <p:spPr bwMode="auto">
              <a:xfrm>
                <a:off x="1483098" y="2445183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A2CAF10B-0496-4773-ACBF-1C1DB23BE17B}"/>
                  </a:ext>
                </a:extLst>
              </p:cNvPr>
              <p:cNvGrpSpPr/>
              <p:nvPr/>
            </p:nvGrpSpPr>
            <p:grpSpPr>
              <a:xfrm>
                <a:off x="903897" y="1874690"/>
                <a:ext cx="651148" cy="568527"/>
                <a:chOff x="2223610" y="941213"/>
                <a:chExt cx="1682240" cy="1468790"/>
              </a:xfrm>
            </p:grpSpPr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AEF8FB96-AD2D-439D-9FCF-43B7A4D5A4A2}"/>
                    </a:ext>
                  </a:extLst>
                </p:cNvPr>
                <p:cNvGrpSpPr/>
                <p:nvPr/>
              </p:nvGrpSpPr>
              <p:grpSpPr>
                <a:xfrm>
                  <a:off x="2223610" y="941213"/>
                  <a:ext cx="1682240" cy="1468790"/>
                  <a:chOff x="2223610" y="941213"/>
                  <a:chExt cx="1682240" cy="1468790"/>
                </a:xfrm>
              </p:grpSpPr>
              <p:sp>
                <p:nvSpPr>
                  <p:cNvPr id="971" name="二等辺三角形 2">
                    <a:extLst>
                      <a:ext uri="{FF2B5EF4-FFF2-40B4-BE49-F238E27FC236}">
                        <a16:creationId xmlns:a16="http://schemas.microsoft.com/office/drawing/2014/main" id="{C42AA5E8-C3DD-4339-8B90-C1682A341C5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223610" y="941213"/>
                    <a:ext cx="638300" cy="483570"/>
                  </a:xfrm>
                  <a:custGeom>
                    <a:avLst/>
                    <a:gdLst>
                      <a:gd name="connsiteX0" fmla="*/ 0 w 2160240"/>
                      <a:gd name="connsiteY0" fmla="*/ 1800847 h 1800847"/>
                      <a:gd name="connsiteX1" fmla="*/ 1080120 w 2160240"/>
                      <a:gd name="connsiteY1" fmla="*/ 0 h 1800847"/>
                      <a:gd name="connsiteX2" fmla="*/ 2160240 w 2160240"/>
                      <a:gd name="connsiteY2" fmla="*/ 1800847 h 1800847"/>
                      <a:gd name="connsiteX3" fmla="*/ 0 w 2160240"/>
                      <a:gd name="connsiteY3" fmla="*/ 1800847 h 1800847"/>
                      <a:gd name="connsiteX0" fmla="*/ 0 w 2160240"/>
                      <a:gd name="connsiteY0" fmla="*/ 1800868 h 1800868"/>
                      <a:gd name="connsiteX1" fmla="*/ 1080120 w 2160240"/>
                      <a:gd name="connsiteY1" fmla="*/ 21 h 1800868"/>
                      <a:gd name="connsiteX2" fmla="*/ 2160240 w 2160240"/>
                      <a:gd name="connsiteY2" fmla="*/ 1800868 h 1800868"/>
                      <a:gd name="connsiteX3" fmla="*/ 0 w 2160240"/>
                      <a:gd name="connsiteY3" fmla="*/ 1800868 h 180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60240" h="1800868">
                        <a:moveTo>
                          <a:pt x="0" y="1800868"/>
                        </a:moveTo>
                        <a:cubicBezTo>
                          <a:pt x="360040" y="1200586"/>
                          <a:pt x="590540" y="-5901"/>
                          <a:pt x="1080120" y="21"/>
                        </a:cubicBezTo>
                        <a:cubicBezTo>
                          <a:pt x="1569700" y="5943"/>
                          <a:pt x="1800200" y="1200586"/>
                          <a:pt x="2160240" y="1800868"/>
                        </a:cubicBezTo>
                        <a:lnTo>
                          <a:pt x="0" y="1800868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2" name="二等辺三角形 2">
                    <a:extLst>
                      <a:ext uri="{FF2B5EF4-FFF2-40B4-BE49-F238E27FC236}">
                        <a16:creationId xmlns:a16="http://schemas.microsoft.com/office/drawing/2014/main" id="{BDA90DF3-0E14-48D7-B450-A97F2FA76F9D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3267548" y="941214"/>
                    <a:ext cx="638302" cy="483568"/>
                  </a:xfrm>
                  <a:custGeom>
                    <a:avLst/>
                    <a:gdLst>
                      <a:gd name="connsiteX0" fmla="*/ 0 w 2160240"/>
                      <a:gd name="connsiteY0" fmla="*/ 1800847 h 1800847"/>
                      <a:gd name="connsiteX1" fmla="*/ 1080120 w 2160240"/>
                      <a:gd name="connsiteY1" fmla="*/ 0 h 1800847"/>
                      <a:gd name="connsiteX2" fmla="*/ 2160240 w 2160240"/>
                      <a:gd name="connsiteY2" fmla="*/ 1800847 h 1800847"/>
                      <a:gd name="connsiteX3" fmla="*/ 0 w 2160240"/>
                      <a:gd name="connsiteY3" fmla="*/ 1800847 h 1800847"/>
                      <a:gd name="connsiteX0" fmla="*/ 0 w 2160240"/>
                      <a:gd name="connsiteY0" fmla="*/ 1800868 h 1800868"/>
                      <a:gd name="connsiteX1" fmla="*/ 1080120 w 2160240"/>
                      <a:gd name="connsiteY1" fmla="*/ 21 h 1800868"/>
                      <a:gd name="connsiteX2" fmla="*/ 2160240 w 2160240"/>
                      <a:gd name="connsiteY2" fmla="*/ 1800868 h 1800868"/>
                      <a:gd name="connsiteX3" fmla="*/ 0 w 2160240"/>
                      <a:gd name="connsiteY3" fmla="*/ 1800868 h 180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60240" h="1800868">
                        <a:moveTo>
                          <a:pt x="0" y="1800868"/>
                        </a:moveTo>
                        <a:cubicBezTo>
                          <a:pt x="360040" y="1200586"/>
                          <a:pt x="590540" y="-5901"/>
                          <a:pt x="1080120" y="21"/>
                        </a:cubicBezTo>
                        <a:cubicBezTo>
                          <a:pt x="1569700" y="5943"/>
                          <a:pt x="1800200" y="1200586"/>
                          <a:pt x="2160240" y="1800868"/>
                        </a:cubicBezTo>
                        <a:lnTo>
                          <a:pt x="0" y="1800868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3" name="楕円 972">
                    <a:extLst>
                      <a:ext uri="{FF2B5EF4-FFF2-40B4-BE49-F238E27FC236}">
                        <a16:creationId xmlns:a16="http://schemas.microsoft.com/office/drawing/2014/main" id="{6328C627-04A6-4C0E-8A8B-2855093A66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9838" y="1104858"/>
                    <a:ext cx="1485165" cy="1305145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CA7F3F42-EDB6-4FC2-8357-3F5F695D3E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87889" y="1864681"/>
                    <a:ext cx="949062" cy="438152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974">
                    <a:extLst>
                      <a:ext uri="{FF2B5EF4-FFF2-40B4-BE49-F238E27FC236}">
                        <a16:creationId xmlns:a16="http://schemas.microsoft.com/office/drawing/2014/main" id="{30A31F9A-58FC-4BC0-91E6-2B9BD3B25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5390" y="1746250"/>
                    <a:ext cx="314060" cy="22334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楕円 975">
                    <a:extLst>
                      <a:ext uri="{FF2B5EF4-FFF2-40B4-BE49-F238E27FC236}">
                        <a16:creationId xmlns:a16="http://schemas.microsoft.com/office/drawing/2014/main" id="{53130FEC-AAEE-422A-90A5-145C44D955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0640" y="1772492"/>
                    <a:ext cx="123560" cy="5608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7" name="楕円 966">
                  <a:extLst>
                    <a:ext uri="{FF2B5EF4-FFF2-40B4-BE49-F238E27FC236}">
                      <a16:creationId xmlns:a16="http://schemas.microsoft.com/office/drawing/2014/main" id="{04E481FB-781F-4A37-B6F7-0D68D20CC4E3}"/>
                    </a:ext>
                  </a:extLst>
                </p:cNvPr>
                <p:cNvSpPr/>
                <p:nvPr/>
              </p:nvSpPr>
              <p:spPr bwMode="auto">
                <a:xfrm>
                  <a:off x="2585295" y="1475075"/>
                  <a:ext cx="186844" cy="238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楕円 967">
                  <a:extLst>
                    <a:ext uri="{FF2B5EF4-FFF2-40B4-BE49-F238E27FC236}">
                      <a16:creationId xmlns:a16="http://schemas.microsoft.com/office/drawing/2014/main" id="{C1155EE5-AC37-4486-B7D1-56EBE86B0EE8}"/>
                    </a:ext>
                  </a:extLst>
                </p:cNvPr>
                <p:cNvSpPr/>
                <p:nvPr/>
              </p:nvSpPr>
              <p:spPr bwMode="auto">
                <a:xfrm>
                  <a:off x="3353746" y="1475075"/>
                  <a:ext cx="186844" cy="238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EFA6505D-B5B4-4170-B04C-C8CC9C58E005}"/>
                    </a:ext>
                  </a:extLst>
                </p:cNvPr>
                <p:cNvSpPr/>
                <p:nvPr/>
              </p:nvSpPr>
              <p:spPr bwMode="auto">
                <a:xfrm rot="5400000">
                  <a:off x="3353253" y="1916244"/>
                  <a:ext cx="222246" cy="314059"/>
                </a:xfrm>
                <a:custGeom>
                  <a:avLst/>
                  <a:gdLst>
                    <a:gd name="connsiteX0" fmla="*/ 164681 w 241241"/>
                    <a:gd name="connsiteY0" fmla="*/ 256080 h 374136"/>
                    <a:gd name="connsiteX1" fmla="*/ 170877 w 241241"/>
                    <a:gd name="connsiteY1" fmla="*/ 183979 h 374136"/>
                    <a:gd name="connsiteX2" fmla="*/ 241241 w 241241"/>
                    <a:gd name="connsiteY2" fmla="*/ 6163 h 374136"/>
                    <a:gd name="connsiteX3" fmla="*/ 210515 w 241241"/>
                    <a:gd name="connsiteY3" fmla="*/ 189378 h 374136"/>
                    <a:gd name="connsiteX4" fmla="*/ 191115 w 241241"/>
                    <a:gd name="connsiteY4" fmla="*/ 374136 h 374136"/>
                    <a:gd name="connsiteX5" fmla="*/ 164681 w 241241"/>
                    <a:gd name="connsiteY5" fmla="*/ 256080 h 374136"/>
                    <a:gd name="connsiteX6" fmla="*/ 89705 w 241241"/>
                    <a:gd name="connsiteY6" fmla="*/ 187064 h 374136"/>
                    <a:gd name="connsiteX7" fmla="*/ 135424 w 241241"/>
                    <a:gd name="connsiteY7" fmla="*/ 1378 h 374136"/>
                    <a:gd name="connsiteX8" fmla="*/ 129709 w 241241"/>
                    <a:gd name="connsiteY8" fmla="*/ 187064 h 374136"/>
                    <a:gd name="connsiteX9" fmla="*/ 135424 w 241241"/>
                    <a:gd name="connsiteY9" fmla="*/ 372750 h 374136"/>
                    <a:gd name="connsiteX10" fmla="*/ 89705 w 241241"/>
                    <a:gd name="connsiteY10" fmla="*/ 187064 h 374136"/>
                    <a:gd name="connsiteX11" fmla="*/ 2 w 241241"/>
                    <a:gd name="connsiteY11" fmla="*/ 117242 h 374136"/>
                    <a:gd name="connsiteX12" fmla="*/ 29842 w 241241"/>
                    <a:gd name="connsiteY12" fmla="*/ 0 h 374136"/>
                    <a:gd name="connsiteX13" fmla="*/ 43886 w 241241"/>
                    <a:gd name="connsiteY13" fmla="*/ 185243 h 374136"/>
                    <a:gd name="connsiteX14" fmla="*/ 69295 w 241241"/>
                    <a:gd name="connsiteY14" fmla="*/ 369271 h 374136"/>
                    <a:gd name="connsiteX15" fmla="*/ 4108 w 241241"/>
                    <a:gd name="connsiteY15" fmla="*/ 189493 h 374136"/>
                    <a:gd name="connsiteX16" fmla="*/ 2 w 241241"/>
                    <a:gd name="connsiteY16" fmla="*/ 117242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1241" h="374136">
                      <a:moveTo>
                        <a:pt x="164681" y="256080"/>
                      </a:moveTo>
                      <a:cubicBezTo>
                        <a:pt x="165388" y="233756"/>
                        <a:pt x="167417" y="209382"/>
                        <a:pt x="170877" y="183979"/>
                      </a:cubicBezTo>
                      <a:cubicBezTo>
                        <a:pt x="184719" y="82365"/>
                        <a:pt x="216222" y="2755"/>
                        <a:pt x="241241" y="6163"/>
                      </a:cubicBezTo>
                      <a:cubicBezTo>
                        <a:pt x="229288" y="65787"/>
                        <a:pt x="218967" y="127332"/>
                        <a:pt x="210515" y="189378"/>
                      </a:cubicBezTo>
                      <a:cubicBezTo>
                        <a:pt x="202063" y="251424"/>
                        <a:pt x="195546" y="313488"/>
                        <a:pt x="191115" y="374136"/>
                      </a:cubicBezTo>
                      <a:cubicBezTo>
                        <a:pt x="172351" y="371580"/>
                        <a:pt x="162563" y="323052"/>
                        <a:pt x="164681" y="256080"/>
                      </a:cubicBezTo>
                      <a:close/>
                      <a:moveTo>
                        <a:pt x="89705" y="187064"/>
                      </a:moveTo>
                      <a:cubicBezTo>
                        <a:pt x="89705" y="84512"/>
                        <a:pt x="110174" y="1378"/>
                        <a:pt x="135424" y="1378"/>
                      </a:cubicBezTo>
                      <a:cubicBezTo>
                        <a:pt x="131629" y="62070"/>
                        <a:pt x="129709" y="124445"/>
                        <a:pt x="129709" y="187064"/>
                      </a:cubicBezTo>
                      <a:cubicBezTo>
                        <a:pt x="129709" y="249683"/>
                        <a:pt x="131629" y="312058"/>
                        <a:pt x="135424" y="372750"/>
                      </a:cubicBezTo>
                      <a:cubicBezTo>
                        <a:pt x="110174" y="372750"/>
                        <a:pt x="89705" y="289616"/>
                        <a:pt x="89705" y="187064"/>
                      </a:cubicBezTo>
                      <a:close/>
                      <a:moveTo>
                        <a:pt x="2" y="117242"/>
                      </a:moveTo>
                      <a:cubicBezTo>
                        <a:pt x="-177" y="50237"/>
                        <a:pt x="11012" y="2012"/>
                        <a:pt x="29842" y="0"/>
                      </a:cubicBezTo>
                      <a:cubicBezTo>
                        <a:pt x="32516" y="60752"/>
                        <a:pt x="37234" y="122978"/>
                        <a:pt x="43886" y="185243"/>
                      </a:cubicBezTo>
                      <a:cubicBezTo>
                        <a:pt x="50538" y="247507"/>
                        <a:pt x="59074" y="309325"/>
                        <a:pt x="69295" y="369271"/>
                      </a:cubicBezTo>
                      <a:cubicBezTo>
                        <a:pt x="44188" y="371953"/>
                        <a:pt x="15003" y="291464"/>
                        <a:pt x="4108" y="189493"/>
                      </a:cubicBezTo>
                      <a:cubicBezTo>
                        <a:pt x="1385" y="164000"/>
                        <a:pt x="62" y="139578"/>
                        <a:pt x="2" y="1172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49DA392F-A4DE-4B07-9070-3C42F26F2B1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545598" y="1916244"/>
                  <a:ext cx="222246" cy="314059"/>
                </a:xfrm>
                <a:custGeom>
                  <a:avLst/>
                  <a:gdLst>
                    <a:gd name="connsiteX0" fmla="*/ 164681 w 241241"/>
                    <a:gd name="connsiteY0" fmla="*/ 256080 h 374136"/>
                    <a:gd name="connsiteX1" fmla="*/ 170877 w 241241"/>
                    <a:gd name="connsiteY1" fmla="*/ 183979 h 374136"/>
                    <a:gd name="connsiteX2" fmla="*/ 241241 w 241241"/>
                    <a:gd name="connsiteY2" fmla="*/ 6163 h 374136"/>
                    <a:gd name="connsiteX3" fmla="*/ 210515 w 241241"/>
                    <a:gd name="connsiteY3" fmla="*/ 189378 h 374136"/>
                    <a:gd name="connsiteX4" fmla="*/ 191115 w 241241"/>
                    <a:gd name="connsiteY4" fmla="*/ 374136 h 374136"/>
                    <a:gd name="connsiteX5" fmla="*/ 164681 w 241241"/>
                    <a:gd name="connsiteY5" fmla="*/ 256080 h 374136"/>
                    <a:gd name="connsiteX6" fmla="*/ 89705 w 241241"/>
                    <a:gd name="connsiteY6" fmla="*/ 187064 h 374136"/>
                    <a:gd name="connsiteX7" fmla="*/ 135424 w 241241"/>
                    <a:gd name="connsiteY7" fmla="*/ 1378 h 374136"/>
                    <a:gd name="connsiteX8" fmla="*/ 129709 w 241241"/>
                    <a:gd name="connsiteY8" fmla="*/ 187064 h 374136"/>
                    <a:gd name="connsiteX9" fmla="*/ 135424 w 241241"/>
                    <a:gd name="connsiteY9" fmla="*/ 372750 h 374136"/>
                    <a:gd name="connsiteX10" fmla="*/ 89705 w 241241"/>
                    <a:gd name="connsiteY10" fmla="*/ 187064 h 374136"/>
                    <a:gd name="connsiteX11" fmla="*/ 2 w 241241"/>
                    <a:gd name="connsiteY11" fmla="*/ 117242 h 374136"/>
                    <a:gd name="connsiteX12" fmla="*/ 29842 w 241241"/>
                    <a:gd name="connsiteY12" fmla="*/ 0 h 374136"/>
                    <a:gd name="connsiteX13" fmla="*/ 43886 w 241241"/>
                    <a:gd name="connsiteY13" fmla="*/ 185243 h 374136"/>
                    <a:gd name="connsiteX14" fmla="*/ 69295 w 241241"/>
                    <a:gd name="connsiteY14" fmla="*/ 369271 h 374136"/>
                    <a:gd name="connsiteX15" fmla="*/ 4108 w 241241"/>
                    <a:gd name="connsiteY15" fmla="*/ 189493 h 374136"/>
                    <a:gd name="connsiteX16" fmla="*/ 2 w 241241"/>
                    <a:gd name="connsiteY16" fmla="*/ 117242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1241" h="374136">
                      <a:moveTo>
                        <a:pt x="164681" y="256080"/>
                      </a:moveTo>
                      <a:cubicBezTo>
                        <a:pt x="165388" y="233756"/>
                        <a:pt x="167417" y="209382"/>
                        <a:pt x="170877" y="183979"/>
                      </a:cubicBezTo>
                      <a:cubicBezTo>
                        <a:pt x="184719" y="82365"/>
                        <a:pt x="216222" y="2755"/>
                        <a:pt x="241241" y="6163"/>
                      </a:cubicBezTo>
                      <a:cubicBezTo>
                        <a:pt x="229288" y="65787"/>
                        <a:pt x="218967" y="127332"/>
                        <a:pt x="210515" y="189378"/>
                      </a:cubicBezTo>
                      <a:cubicBezTo>
                        <a:pt x="202063" y="251424"/>
                        <a:pt x="195546" y="313488"/>
                        <a:pt x="191115" y="374136"/>
                      </a:cubicBezTo>
                      <a:cubicBezTo>
                        <a:pt x="172351" y="371580"/>
                        <a:pt x="162563" y="323052"/>
                        <a:pt x="164681" y="256080"/>
                      </a:cubicBezTo>
                      <a:close/>
                      <a:moveTo>
                        <a:pt x="89705" y="187064"/>
                      </a:moveTo>
                      <a:cubicBezTo>
                        <a:pt x="89705" y="84512"/>
                        <a:pt x="110174" y="1378"/>
                        <a:pt x="135424" y="1378"/>
                      </a:cubicBezTo>
                      <a:cubicBezTo>
                        <a:pt x="131629" y="62070"/>
                        <a:pt x="129709" y="124445"/>
                        <a:pt x="129709" y="187064"/>
                      </a:cubicBezTo>
                      <a:cubicBezTo>
                        <a:pt x="129709" y="249683"/>
                        <a:pt x="131629" y="312058"/>
                        <a:pt x="135424" y="372750"/>
                      </a:cubicBezTo>
                      <a:cubicBezTo>
                        <a:pt x="110174" y="372750"/>
                        <a:pt x="89705" y="289616"/>
                        <a:pt x="89705" y="187064"/>
                      </a:cubicBezTo>
                      <a:close/>
                      <a:moveTo>
                        <a:pt x="2" y="117242"/>
                      </a:moveTo>
                      <a:cubicBezTo>
                        <a:pt x="-177" y="50237"/>
                        <a:pt x="11012" y="2012"/>
                        <a:pt x="29842" y="0"/>
                      </a:cubicBezTo>
                      <a:cubicBezTo>
                        <a:pt x="32516" y="60752"/>
                        <a:pt x="37234" y="122978"/>
                        <a:pt x="43886" y="185243"/>
                      </a:cubicBezTo>
                      <a:cubicBezTo>
                        <a:pt x="50538" y="247507"/>
                        <a:pt x="59074" y="309325"/>
                        <a:pt x="69295" y="369271"/>
                      </a:cubicBezTo>
                      <a:cubicBezTo>
                        <a:pt x="44188" y="371953"/>
                        <a:pt x="15003" y="291464"/>
                        <a:pt x="4108" y="189493"/>
                      </a:cubicBezTo>
                      <a:cubicBezTo>
                        <a:pt x="1385" y="164000"/>
                        <a:pt x="62" y="139578"/>
                        <a:pt x="2" y="1172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A1B2C135-7D6B-4608-82EB-52AA181F9A0D}"/>
                  </a:ext>
                </a:extLst>
              </p:cNvPr>
              <p:cNvSpPr/>
              <p:nvPr/>
            </p:nvSpPr>
            <p:spPr bwMode="auto">
              <a:xfrm rot="1432445">
                <a:off x="1703010" y="2220242"/>
                <a:ext cx="271079" cy="319401"/>
              </a:xfrm>
              <a:custGeom>
                <a:avLst/>
                <a:gdLst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  <a:gd name="connsiteX13" fmla="*/ 31383 w 271079"/>
                  <a:gd name="connsiteY13" fmla="*/ 24946 h 319401"/>
                  <a:gd name="connsiteX14" fmla="*/ 135247 w 271079"/>
                  <a:gd name="connsiteY14" fmla="*/ 0 h 319401"/>
                  <a:gd name="connsiteX0" fmla="*/ 31383 w 271079"/>
                  <a:gd name="connsiteY0" fmla="*/ 24946 h 319401"/>
                  <a:gd name="connsiteX1" fmla="*/ 135247 w 271079"/>
                  <a:gd name="connsiteY1" fmla="*/ 0 h 319401"/>
                  <a:gd name="connsiteX2" fmla="*/ 264655 w 271079"/>
                  <a:gd name="connsiteY2" fmla="*/ 113775 h 319401"/>
                  <a:gd name="connsiteX3" fmla="*/ 216644 w 271079"/>
                  <a:gd name="connsiteY3" fmla="*/ 279263 h 319401"/>
                  <a:gd name="connsiteX4" fmla="*/ 46436 w 271079"/>
                  <a:gd name="connsiteY4" fmla="*/ 306113 h 319401"/>
                  <a:gd name="connsiteX5" fmla="*/ 46534 w 271079"/>
                  <a:gd name="connsiteY5" fmla="*/ 305887 h 319401"/>
                  <a:gd name="connsiteX6" fmla="*/ 14739 w 271079"/>
                  <a:gd name="connsiteY6" fmla="*/ 296087 h 319401"/>
                  <a:gd name="connsiteX7" fmla="*/ 0 w 271079"/>
                  <a:gd name="connsiteY7" fmla="*/ 269606 h 319401"/>
                  <a:gd name="connsiteX8" fmla="*/ 50322 w 271079"/>
                  <a:gd name="connsiteY8" fmla="*/ 232157 h 319401"/>
                  <a:gd name="connsiteX9" fmla="*/ 80292 w 271079"/>
                  <a:gd name="connsiteY9" fmla="*/ 241395 h 319401"/>
                  <a:gd name="connsiteX10" fmla="*/ 124333 w 271079"/>
                  <a:gd name="connsiteY10" fmla="*/ 246998 h 319401"/>
                  <a:gd name="connsiteX11" fmla="*/ 169492 w 271079"/>
                  <a:gd name="connsiteY11" fmla="*/ 225767 h 319401"/>
                  <a:gd name="connsiteX12" fmla="*/ 196194 w 271079"/>
                  <a:gd name="connsiteY12" fmla="*/ 133731 h 319401"/>
                  <a:gd name="connsiteX13" fmla="*/ 124222 w 271079"/>
                  <a:gd name="connsiteY13" fmla="*/ 70453 h 319401"/>
                  <a:gd name="connsiteX14" fmla="*/ 122823 w 271079"/>
                  <a:gd name="connsiteY14" fmla="*/ 116386 h 319401"/>
                  <a:gd name="connsiteX0" fmla="*/ 31383 w 271079"/>
                  <a:gd name="connsiteY0" fmla="*/ 24946 h 319401"/>
                  <a:gd name="connsiteX1" fmla="*/ 135247 w 271079"/>
                  <a:gd name="connsiteY1" fmla="*/ 0 h 319401"/>
                  <a:gd name="connsiteX2" fmla="*/ 264655 w 271079"/>
                  <a:gd name="connsiteY2" fmla="*/ 113775 h 319401"/>
                  <a:gd name="connsiteX3" fmla="*/ 216644 w 271079"/>
                  <a:gd name="connsiteY3" fmla="*/ 279263 h 319401"/>
                  <a:gd name="connsiteX4" fmla="*/ 46436 w 271079"/>
                  <a:gd name="connsiteY4" fmla="*/ 306113 h 319401"/>
                  <a:gd name="connsiteX5" fmla="*/ 46534 w 271079"/>
                  <a:gd name="connsiteY5" fmla="*/ 305887 h 319401"/>
                  <a:gd name="connsiteX6" fmla="*/ 14739 w 271079"/>
                  <a:gd name="connsiteY6" fmla="*/ 296087 h 319401"/>
                  <a:gd name="connsiteX7" fmla="*/ 0 w 271079"/>
                  <a:gd name="connsiteY7" fmla="*/ 269606 h 319401"/>
                  <a:gd name="connsiteX8" fmla="*/ 50322 w 271079"/>
                  <a:gd name="connsiteY8" fmla="*/ 232157 h 319401"/>
                  <a:gd name="connsiteX9" fmla="*/ 80292 w 271079"/>
                  <a:gd name="connsiteY9" fmla="*/ 241395 h 319401"/>
                  <a:gd name="connsiteX10" fmla="*/ 124333 w 271079"/>
                  <a:gd name="connsiteY10" fmla="*/ 246998 h 319401"/>
                  <a:gd name="connsiteX11" fmla="*/ 169492 w 271079"/>
                  <a:gd name="connsiteY11" fmla="*/ 225767 h 319401"/>
                  <a:gd name="connsiteX12" fmla="*/ 196194 w 271079"/>
                  <a:gd name="connsiteY12" fmla="*/ 133731 h 319401"/>
                  <a:gd name="connsiteX13" fmla="*/ 124222 w 271079"/>
                  <a:gd name="connsiteY13" fmla="*/ 70453 h 319401"/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1079" h="319401">
                    <a:moveTo>
                      <a:pt x="135247" y="0"/>
                    </a:moveTo>
                    <a:cubicBezTo>
                      <a:pt x="196792" y="9630"/>
                      <a:pt x="247224" y="53970"/>
                      <a:pt x="264655" y="113775"/>
                    </a:cubicBezTo>
                    <a:cubicBezTo>
                      <a:pt x="282087" y="173581"/>
                      <a:pt x="263376" y="238073"/>
                      <a:pt x="216644" y="279263"/>
                    </a:cubicBezTo>
                    <a:cubicBezTo>
                      <a:pt x="169911" y="320453"/>
                      <a:pt x="103579" y="330917"/>
                      <a:pt x="46436" y="306113"/>
                    </a:cubicBezTo>
                    <a:cubicBezTo>
                      <a:pt x="46469" y="306038"/>
                      <a:pt x="46501" y="305962"/>
                      <a:pt x="46534" y="305887"/>
                    </a:cubicBezTo>
                    <a:lnTo>
                      <a:pt x="14739" y="296087"/>
                    </a:lnTo>
                    <a:cubicBezTo>
                      <a:pt x="5633" y="289310"/>
                      <a:pt x="0" y="279948"/>
                      <a:pt x="0" y="269606"/>
                    </a:cubicBezTo>
                    <a:cubicBezTo>
                      <a:pt x="0" y="248923"/>
                      <a:pt x="22530" y="232157"/>
                      <a:pt x="50322" y="232157"/>
                    </a:cubicBezTo>
                    <a:lnTo>
                      <a:pt x="80292" y="241395"/>
                    </a:lnTo>
                    <a:lnTo>
                      <a:pt x="124333" y="246998"/>
                    </a:lnTo>
                    <a:cubicBezTo>
                      <a:pt x="140777" y="244403"/>
                      <a:pt x="156497" y="237221"/>
                      <a:pt x="169492" y="225767"/>
                    </a:cubicBezTo>
                    <a:cubicBezTo>
                      <a:pt x="195483" y="202859"/>
                      <a:pt x="205889" y="166992"/>
                      <a:pt x="196194" y="133731"/>
                    </a:cubicBezTo>
                    <a:cubicBezTo>
                      <a:pt x="186500" y="100469"/>
                      <a:pt x="135371" y="87994"/>
                      <a:pt x="124222" y="70453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956" name="角丸四角形 559">
              <a:extLst>
                <a:ext uri="{FF2B5EF4-FFF2-40B4-BE49-F238E27FC236}">
                  <a16:creationId xmlns:a16="http://schemas.microsoft.com/office/drawing/2014/main" id="{EE6ADD40-2648-4C33-8DC2-6906BEEFCB3D}"/>
                </a:ext>
              </a:extLst>
            </p:cNvPr>
            <p:cNvSpPr/>
            <p:nvPr/>
          </p:nvSpPr>
          <p:spPr bwMode="auto">
            <a:xfrm rot="17703189" flipH="1">
              <a:off x="-1666937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7" name="四角形: 上の 2 つの角を丸める 956">
              <a:extLst>
                <a:ext uri="{FF2B5EF4-FFF2-40B4-BE49-F238E27FC236}">
                  <a16:creationId xmlns:a16="http://schemas.microsoft.com/office/drawing/2014/main" id="{A11F9997-FBA3-460A-A5F8-11BA312C6ECE}"/>
                </a:ext>
              </a:extLst>
            </p:cNvPr>
            <p:cNvSpPr/>
            <p:nvPr/>
          </p:nvSpPr>
          <p:spPr bwMode="auto">
            <a:xfrm rot="6300000">
              <a:off x="-1294270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8" name="角丸四角形 559">
              <a:extLst>
                <a:ext uri="{FF2B5EF4-FFF2-40B4-BE49-F238E27FC236}">
                  <a16:creationId xmlns:a16="http://schemas.microsoft.com/office/drawing/2014/main" id="{2652FD14-8C74-4B09-9289-A2D52EBA5A6D}"/>
                </a:ext>
              </a:extLst>
            </p:cNvPr>
            <p:cNvSpPr/>
            <p:nvPr/>
          </p:nvSpPr>
          <p:spPr bwMode="auto">
            <a:xfrm rot="4768458">
              <a:off x="-1557642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57CC2F1C-15D7-4ECD-A060-D2C29AD95C89}"/>
                </a:ext>
              </a:extLst>
            </p:cNvPr>
            <p:cNvSpPr/>
            <p:nvPr/>
          </p:nvSpPr>
          <p:spPr bwMode="auto">
            <a:xfrm rot="15583223">
              <a:off x="-1879151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7" name="グループ化 986">
            <a:extLst>
              <a:ext uri="{FF2B5EF4-FFF2-40B4-BE49-F238E27FC236}">
                <a16:creationId xmlns:a16="http://schemas.microsoft.com/office/drawing/2014/main" id="{80F870A9-5BF7-4DB5-B4D2-6245A55DDFC8}"/>
              </a:ext>
            </a:extLst>
          </p:cNvPr>
          <p:cNvGrpSpPr/>
          <p:nvPr/>
        </p:nvGrpSpPr>
        <p:grpSpPr>
          <a:xfrm>
            <a:off x="7247262" y="998923"/>
            <a:ext cx="1324996" cy="2404462"/>
            <a:chOff x="1145855" y="676434"/>
            <a:chExt cx="1426711" cy="2589042"/>
          </a:xfrm>
        </p:grpSpPr>
        <p:sp>
          <p:nvSpPr>
            <p:cNvPr id="988" name="円/楕円 506">
              <a:extLst>
                <a:ext uri="{FF2B5EF4-FFF2-40B4-BE49-F238E27FC236}">
                  <a16:creationId xmlns:a16="http://schemas.microsoft.com/office/drawing/2014/main" id="{A4663823-0F74-4339-8355-1D235DD7E588}"/>
                </a:ext>
              </a:extLst>
            </p:cNvPr>
            <p:cNvSpPr/>
            <p:nvPr/>
          </p:nvSpPr>
          <p:spPr bwMode="auto">
            <a:xfrm>
              <a:off x="1243019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9" name="月 548">
              <a:extLst>
                <a:ext uri="{FF2B5EF4-FFF2-40B4-BE49-F238E27FC236}">
                  <a16:creationId xmlns:a16="http://schemas.microsoft.com/office/drawing/2014/main" id="{513923B8-C27E-488B-BE71-4CAC4FCF8695}"/>
                </a:ext>
              </a:extLst>
            </p:cNvPr>
            <p:cNvSpPr/>
            <p:nvPr/>
          </p:nvSpPr>
          <p:spPr bwMode="auto">
            <a:xfrm rot="1800000" flipH="1">
              <a:off x="1185987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0" name="月 550">
              <a:extLst>
                <a:ext uri="{FF2B5EF4-FFF2-40B4-BE49-F238E27FC236}">
                  <a16:creationId xmlns:a16="http://schemas.microsoft.com/office/drawing/2014/main" id="{8BBFE459-F3EC-4C91-8C0C-1020FD1D0375}"/>
                </a:ext>
              </a:extLst>
            </p:cNvPr>
            <p:cNvSpPr/>
            <p:nvPr/>
          </p:nvSpPr>
          <p:spPr bwMode="auto">
            <a:xfrm rot="19800000">
              <a:off x="2166957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1" name="フリーフォーム 507">
              <a:extLst>
                <a:ext uri="{FF2B5EF4-FFF2-40B4-BE49-F238E27FC236}">
                  <a16:creationId xmlns:a16="http://schemas.microsoft.com/office/drawing/2014/main" id="{F3B021A6-F703-4AE2-8251-BB2CC95EB731}"/>
                </a:ext>
              </a:extLst>
            </p:cNvPr>
            <p:cNvSpPr/>
            <p:nvPr/>
          </p:nvSpPr>
          <p:spPr bwMode="auto">
            <a:xfrm>
              <a:off x="1597145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フリーフォーム 508">
              <a:extLst>
                <a:ext uri="{FF2B5EF4-FFF2-40B4-BE49-F238E27FC236}">
                  <a16:creationId xmlns:a16="http://schemas.microsoft.com/office/drawing/2014/main" id="{632C4CDF-98F9-47DD-BF09-CAEAE882DA51}"/>
                </a:ext>
              </a:extLst>
            </p:cNvPr>
            <p:cNvSpPr/>
            <p:nvPr/>
          </p:nvSpPr>
          <p:spPr bwMode="auto">
            <a:xfrm flipH="1">
              <a:off x="1858789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3" name="涙形 64">
              <a:extLst>
                <a:ext uri="{FF2B5EF4-FFF2-40B4-BE49-F238E27FC236}">
                  <a16:creationId xmlns:a16="http://schemas.microsoft.com/office/drawing/2014/main" id="{E25F5B71-B130-4265-BAA7-A5BC3B52124D}"/>
                </a:ext>
              </a:extLst>
            </p:cNvPr>
            <p:cNvSpPr/>
            <p:nvPr/>
          </p:nvSpPr>
          <p:spPr bwMode="auto">
            <a:xfrm>
              <a:off x="1492228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涙形 64">
              <a:extLst>
                <a:ext uri="{FF2B5EF4-FFF2-40B4-BE49-F238E27FC236}">
                  <a16:creationId xmlns:a16="http://schemas.microsoft.com/office/drawing/2014/main" id="{371FFBB5-63AB-4034-A5CA-41FC7B19F443}"/>
                </a:ext>
              </a:extLst>
            </p:cNvPr>
            <p:cNvSpPr/>
            <p:nvPr/>
          </p:nvSpPr>
          <p:spPr bwMode="auto">
            <a:xfrm flipH="1">
              <a:off x="1858790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台形 994">
              <a:extLst>
                <a:ext uri="{FF2B5EF4-FFF2-40B4-BE49-F238E27FC236}">
                  <a16:creationId xmlns:a16="http://schemas.microsoft.com/office/drawing/2014/main" id="{7814F567-EDF9-47BF-A85C-9A3C6512D8A8}"/>
                </a:ext>
              </a:extLst>
            </p:cNvPr>
            <p:cNvSpPr/>
            <p:nvPr/>
          </p:nvSpPr>
          <p:spPr bwMode="auto">
            <a:xfrm>
              <a:off x="1357176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片側の 2 つの角を丸めた四角形 513">
              <a:extLst>
                <a:ext uri="{FF2B5EF4-FFF2-40B4-BE49-F238E27FC236}">
                  <a16:creationId xmlns:a16="http://schemas.microsoft.com/office/drawing/2014/main" id="{F275CE4F-6693-400A-BA2A-72FA14E60571}"/>
                </a:ext>
              </a:extLst>
            </p:cNvPr>
            <p:cNvSpPr/>
            <p:nvPr/>
          </p:nvSpPr>
          <p:spPr bwMode="auto">
            <a:xfrm>
              <a:off x="1458037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52EAC606-63D7-4A8F-BE42-D83E0E398104}"/>
                </a:ext>
              </a:extLst>
            </p:cNvPr>
            <p:cNvSpPr/>
            <p:nvPr/>
          </p:nvSpPr>
          <p:spPr bwMode="auto">
            <a:xfrm rot="1064489" flipH="1">
              <a:off x="1391927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5B020461-F8C0-440C-A9EB-EBEB3A874821}"/>
                </a:ext>
              </a:extLst>
            </p:cNvPr>
            <p:cNvSpPr/>
            <p:nvPr/>
          </p:nvSpPr>
          <p:spPr bwMode="auto">
            <a:xfrm rot="20535511">
              <a:off x="2076885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162F43F7-208A-4805-A95F-3A0F31F0833C}"/>
                </a:ext>
              </a:extLst>
            </p:cNvPr>
            <p:cNvGrpSpPr/>
            <p:nvPr/>
          </p:nvGrpSpPr>
          <p:grpSpPr>
            <a:xfrm>
              <a:off x="1145855" y="832929"/>
              <a:ext cx="1426711" cy="1056232"/>
              <a:chOff x="3160568" y="2349190"/>
              <a:chExt cx="1508415" cy="1116720"/>
            </a:xfrm>
          </p:grpSpPr>
          <p:sp>
            <p:nvSpPr>
              <p:cNvPr id="1029" name="円/楕円 536">
                <a:extLst>
                  <a:ext uri="{FF2B5EF4-FFF2-40B4-BE49-F238E27FC236}">
                    <a16:creationId xmlns:a16="http://schemas.microsoft.com/office/drawing/2014/main" id="{9E9A8C2A-00AA-436B-BDFD-18BDE91F018B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円/楕円 537">
                <a:extLst>
                  <a:ext uri="{FF2B5EF4-FFF2-40B4-BE49-F238E27FC236}">
                    <a16:creationId xmlns:a16="http://schemas.microsoft.com/office/drawing/2014/main" id="{4D1C36DB-CF90-44D3-B91B-40ED02FFFFE2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円/楕円 534">
                <a:extLst>
                  <a:ext uri="{FF2B5EF4-FFF2-40B4-BE49-F238E27FC236}">
                    <a16:creationId xmlns:a16="http://schemas.microsoft.com/office/drawing/2014/main" id="{C64D117E-2670-4C31-A5CB-59853FED2A7F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円/楕円 535">
                <a:extLst>
                  <a:ext uri="{FF2B5EF4-FFF2-40B4-BE49-F238E27FC236}">
                    <a16:creationId xmlns:a16="http://schemas.microsoft.com/office/drawing/2014/main" id="{311F4C90-70EF-46F9-B6F6-2079AD5C1812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円/楕円 525">
                <a:extLst>
                  <a:ext uri="{FF2B5EF4-FFF2-40B4-BE49-F238E27FC236}">
                    <a16:creationId xmlns:a16="http://schemas.microsoft.com/office/drawing/2014/main" id="{76F73242-667C-4AFF-ABFD-967E2FEE69FE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アーチ 1033">
                <a:extLst>
                  <a:ext uri="{FF2B5EF4-FFF2-40B4-BE49-F238E27FC236}">
                    <a16:creationId xmlns:a16="http://schemas.microsoft.com/office/drawing/2014/main" id="{7C359D94-7E92-4B1C-B6CC-7758716E82F4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アーチ 1034">
                <a:extLst>
                  <a:ext uri="{FF2B5EF4-FFF2-40B4-BE49-F238E27FC236}">
                    <a16:creationId xmlns:a16="http://schemas.microsoft.com/office/drawing/2014/main" id="{D5D40E59-9CE1-42B0-ADF3-37E8B61F9D53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アーチ 1035">
                <a:extLst>
                  <a:ext uri="{FF2B5EF4-FFF2-40B4-BE49-F238E27FC236}">
                    <a16:creationId xmlns:a16="http://schemas.microsoft.com/office/drawing/2014/main" id="{4B98B00D-8E96-41ED-B401-1AE1B53D3DBE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円/楕円 532">
                <a:extLst>
                  <a:ext uri="{FF2B5EF4-FFF2-40B4-BE49-F238E27FC236}">
                    <a16:creationId xmlns:a16="http://schemas.microsoft.com/office/drawing/2014/main" id="{4CB1CCD8-4B8B-47C4-A107-A38F3AE5DC7D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円/楕円 533">
                <a:extLst>
                  <a:ext uri="{FF2B5EF4-FFF2-40B4-BE49-F238E27FC236}">
                    <a16:creationId xmlns:a16="http://schemas.microsoft.com/office/drawing/2014/main" id="{F8DAED93-307A-4BFE-A181-EF6465A4172B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0" name="月 999">
              <a:extLst>
                <a:ext uri="{FF2B5EF4-FFF2-40B4-BE49-F238E27FC236}">
                  <a16:creationId xmlns:a16="http://schemas.microsoft.com/office/drawing/2014/main" id="{8772F225-7B04-47BF-BE09-C44A4238052A}"/>
                </a:ext>
              </a:extLst>
            </p:cNvPr>
            <p:cNvSpPr/>
            <p:nvPr/>
          </p:nvSpPr>
          <p:spPr bwMode="auto">
            <a:xfrm rot="3600000">
              <a:off x="1459895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月 1000">
              <a:extLst>
                <a:ext uri="{FF2B5EF4-FFF2-40B4-BE49-F238E27FC236}">
                  <a16:creationId xmlns:a16="http://schemas.microsoft.com/office/drawing/2014/main" id="{AF211CBC-70C6-4AC6-9E88-3CA898D3F3E7}"/>
                </a:ext>
              </a:extLst>
            </p:cNvPr>
            <p:cNvSpPr/>
            <p:nvPr/>
          </p:nvSpPr>
          <p:spPr bwMode="auto">
            <a:xfrm rot="18000000" flipH="1">
              <a:off x="1891768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月 1001">
              <a:extLst>
                <a:ext uri="{FF2B5EF4-FFF2-40B4-BE49-F238E27FC236}">
                  <a16:creationId xmlns:a16="http://schemas.microsoft.com/office/drawing/2014/main" id="{7BC7E542-86DC-48E2-AEAA-6C5AAAAC385B}"/>
                </a:ext>
              </a:extLst>
            </p:cNvPr>
            <p:cNvSpPr/>
            <p:nvPr/>
          </p:nvSpPr>
          <p:spPr bwMode="auto">
            <a:xfrm rot="5400000">
              <a:off x="1541029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月 1002">
              <a:extLst>
                <a:ext uri="{FF2B5EF4-FFF2-40B4-BE49-F238E27FC236}">
                  <a16:creationId xmlns:a16="http://schemas.microsoft.com/office/drawing/2014/main" id="{A7ACF050-84F0-4BB0-9FEA-D050E5D3482D}"/>
                </a:ext>
              </a:extLst>
            </p:cNvPr>
            <p:cNvSpPr/>
            <p:nvPr/>
          </p:nvSpPr>
          <p:spPr bwMode="auto">
            <a:xfrm rot="5400000">
              <a:off x="2083825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四角形: 上の 2 つの角を丸める 1003">
              <a:extLst>
                <a:ext uri="{FF2B5EF4-FFF2-40B4-BE49-F238E27FC236}">
                  <a16:creationId xmlns:a16="http://schemas.microsoft.com/office/drawing/2014/main" id="{2AB3DF4B-AFB8-48FC-BDCD-0EB8F94632C4}"/>
                </a:ext>
              </a:extLst>
            </p:cNvPr>
            <p:cNvSpPr/>
            <p:nvPr/>
          </p:nvSpPr>
          <p:spPr bwMode="auto">
            <a:xfrm>
              <a:off x="1789759" y="1563044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238B2F6C-1FAE-4384-B2AB-5103FDB51AAC}"/>
                </a:ext>
              </a:extLst>
            </p:cNvPr>
            <p:cNvGrpSpPr/>
            <p:nvPr/>
          </p:nvGrpSpPr>
          <p:grpSpPr>
            <a:xfrm>
              <a:off x="1226501" y="1530337"/>
              <a:ext cx="1188872" cy="743260"/>
              <a:chOff x="4244404" y="1742844"/>
              <a:chExt cx="1027603" cy="642438"/>
            </a:xfrm>
          </p:grpSpPr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AC95FE73-2158-44B8-B4CE-C2AFB1115C34}"/>
                  </a:ext>
                </a:extLst>
              </p:cNvPr>
              <p:cNvSpPr/>
              <p:nvPr/>
            </p:nvSpPr>
            <p:spPr bwMode="auto">
              <a:xfrm rot="3600000">
                <a:off x="5101501" y="2034574"/>
                <a:ext cx="179890" cy="161123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9C8B864A-A6C1-418E-8AC3-01989287C913}"/>
                  </a:ext>
                </a:extLst>
              </p:cNvPr>
              <p:cNvSpPr/>
              <p:nvPr/>
            </p:nvSpPr>
            <p:spPr bwMode="auto">
              <a:xfrm rot="900000">
                <a:off x="4244404" y="2118375"/>
                <a:ext cx="341470" cy="101375"/>
              </a:xfrm>
              <a:prstGeom prst="round2SameRect">
                <a:avLst>
                  <a:gd name="adj1" fmla="val 50000"/>
                  <a:gd name="adj2" fmla="val 209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099B9BA6-9BF5-463E-AF8E-07B0749EC3AE}"/>
                  </a:ext>
                </a:extLst>
              </p:cNvPr>
              <p:cNvSpPr/>
              <p:nvPr/>
            </p:nvSpPr>
            <p:spPr bwMode="auto">
              <a:xfrm rot="900000">
                <a:off x="4482289" y="1961167"/>
                <a:ext cx="686357" cy="350935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5" name="四角形: 上の 2 つの角を丸める 1014">
                <a:extLst>
                  <a:ext uri="{FF2B5EF4-FFF2-40B4-BE49-F238E27FC236}">
                    <a16:creationId xmlns:a16="http://schemas.microsoft.com/office/drawing/2014/main" id="{30300EC9-E5CB-4C67-B3B7-3F9DB236BDA9}"/>
                  </a:ext>
                </a:extLst>
              </p:cNvPr>
              <p:cNvSpPr/>
              <p:nvPr/>
            </p:nvSpPr>
            <p:spPr bwMode="auto">
              <a:xfrm>
                <a:off x="4433818" y="2194679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四角形: 上の 2 つの角を丸める 1015">
                <a:extLst>
                  <a:ext uri="{FF2B5EF4-FFF2-40B4-BE49-F238E27FC236}">
                    <a16:creationId xmlns:a16="http://schemas.microsoft.com/office/drawing/2014/main" id="{B2893486-59B0-4621-BBF4-4AE12D45F7F8}"/>
                  </a:ext>
                </a:extLst>
              </p:cNvPr>
              <p:cNvSpPr/>
              <p:nvPr/>
            </p:nvSpPr>
            <p:spPr bwMode="auto">
              <a:xfrm rot="11700000">
                <a:off x="4663605" y="1973832"/>
                <a:ext cx="430506" cy="2609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四角形: 上の 2 つの角を丸める 1016">
                <a:extLst>
                  <a:ext uri="{FF2B5EF4-FFF2-40B4-BE49-F238E27FC236}">
                    <a16:creationId xmlns:a16="http://schemas.microsoft.com/office/drawing/2014/main" id="{429824BD-5317-44E9-92AF-771FCB48CF70}"/>
                  </a:ext>
                </a:extLst>
              </p:cNvPr>
              <p:cNvSpPr/>
              <p:nvPr/>
            </p:nvSpPr>
            <p:spPr bwMode="auto">
              <a:xfrm>
                <a:off x="4796893" y="2283907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9B56ECA4-EEA3-4B71-A965-540E70AD1F47}"/>
                  </a:ext>
                </a:extLst>
              </p:cNvPr>
              <p:cNvSpPr/>
              <p:nvPr/>
            </p:nvSpPr>
            <p:spPr bwMode="auto">
              <a:xfrm>
                <a:off x="4291867" y="1742844"/>
                <a:ext cx="453964" cy="406606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D4524C7B-9FC4-4AD0-AB89-B344A24F3EF6}"/>
                  </a:ext>
                </a:extLst>
              </p:cNvPr>
              <p:cNvGrpSpPr/>
              <p:nvPr/>
            </p:nvGrpSpPr>
            <p:grpSpPr>
              <a:xfrm>
                <a:off x="4375481" y="2022115"/>
                <a:ext cx="275383" cy="177188"/>
                <a:chOff x="1340980" y="3439530"/>
                <a:chExt cx="386916" cy="248951"/>
              </a:xfrm>
            </p:grpSpPr>
            <p:sp>
              <p:nvSpPr>
                <p:cNvPr id="1024" name="楕円 1023">
                  <a:extLst>
                    <a:ext uri="{FF2B5EF4-FFF2-40B4-BE49-F238E27FC236}">
                      <a16:creationId xmlns:a16="http://schemas.microsoft.com/office/drawing/2014/main" id="{86273D11-AC55-4384-8131-DFB3C8BE1927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0DBCB8AD-6A94-4E90-B8A0-B87421F7F791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6" name="グループ化 1025">
                  <a:extLst>
                    <a:ext uri="{FF2B5EF4-FFF2-40B4-BE49-F238E27FC236}">
                      <a16:creationId xmlns:a16="http://schemas.microsoft.com/office/drawing/2014/main" id="{C43CC607-DCA7-4AC0-983E-FEB28DF8BFD3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027" name="楕円 1026">
                    <a:extLst>
                      <a:ext uri="{FF2B5EF4-FFF2-40B4-BE49-F238E27FC236}">
                        <a16:creationId xmlns:a16="http://schemas.microsoft.com/office/drawing/2014/main" id="{6BB4E4F4-8BE5-40B7-9599-791B16A1EC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028" name="楕円 1027">
                    <a:extLst>
                      <a:ext uri="{FF2B5EF4-FFF2-40B4-BE49-F238E27FC236}">
                        <a16:creationId xmlns:a16="http://schemas.microsoft.com/office/drawing/2014/main" id="{A1FD95CA-B7DC-47C7-B28B-A4AB4F0E9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BAE54094-B819-4D26-847E-4E828BE3DD24}"/>
                  </a:ext>
                </a:extLst>
              </p:cNvPr>
              <p:cNvSpPr/>
              <p:nvPr/>
            </p:nvSpPr>
            <p:spPr bwMode="auto">
              <a:xfrm>
                <a:off x="4408263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201BCECD-549E-4955-999A-A8558DC15FA3}"/>
                  </a:ext>
                </a:extLst>
              </p:cNvPr>
              <p:cNvSpPr/>
              <p:nvPr/>
            </p:nvSpPr>
            <p:spPr bwMode="auto">
              <a:xfrm>
                <a:off x="4586108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CDDA1D3C-DD7A-4148-A0E5-529F5CEE08E3}"/>
                  </a:ext>
                </a:extLst>
              </p:cNvPr>
              <p:cNvSpPr/>
              <p:nvPr/>
            </p:nvSpPr>
            <p:spPr bwMode="auto">
              <a:xfrm rot="10800000">
                <a:off x="4277128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F984F887-5879-45D1-86FA-B13F00E4A01E}"/>
                  </a:ext>
                </a:extLst>
              </p:cNvPr>
              <p:cNvSpPr/>
              <p:nvPr/>
            </p:nvSpPr>
            <p:spPr bwMode="auto">
              <a:xfrm rot="10800000">
                <a:off x="4655747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6" name="角丸四角形 559">
              <a:extLst>
                <a:ext uri="{FF2B5EF4-FFF2-40B4-BE49-F238E27FC236}">
                  <a16:creationId xmlns:a16="http://schemas.microsoft.com/office/drawing/2014/main" id="{A8AB4BCF-AE25-4801-B79A-000782C955C5}"/>
                </a:ext>
              </a:extLst>
            </p:cNvPr>
            <p:cNvSpPr/>
            <p:nvPr/>
          </p:nvSpPr>
          <p:spPr bwMode="auto">
            <a:xfrm rot="17703189" flipH="1">
              <a:off x="1652812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9" name="四角形: 上の 2 つの角を丸める 1008">
              <a:extLst>
                <a:ext uri="{FF2B5EF4-FFF2-40B4-BE49-F238E27FC236}">
                  <a16:creationId xmlns:a16="http://schemas.microsoft.com/office/drawing/2014/main" id="{B4CADDD8-47F5-4639-8CCC-1980C3EA2645}"/>
                </a:ext>
              </a:extLst>
            </p:cNvPr>
            <p:cNvSpPr/>
            <p:nvPr/>
          </p:nvSpPr>
          <p:spPr bwMode="auto">
            <a:xfrm rot="6300000">
              <a:off x="2025479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0" name="角丸四角形 559">
              <a:extLst>
                <a:ext uri="{FF2B5EF4-FFF2-40B4-BE49-F238E27FC236}">
                  <a16:creationId xmlns:a16="http://schemas.microsoft.com/office/drawing/2014/main" id="{D8A7237B-F227-46E2-8729-47D70DF3D988}"/>
                </a:ext>
              </a:extLst>
            </p:cNvPr>
            <p:cNvSpPr/>
            <p:nvPr/>
          </p:nvSpPr>
          <p:spPr bwMode="auto">
            <a:xfrm rot="4768458">
              <a:off x="1762107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1" name="四角形: 上の 2 つの角を丸める 1010">
              <a:extLst>
                <a:ext uri="{FF2B5EF4-FFF2-40B4-BE49-F238E27FC236}">
                  <a16:creationId xmlns:a16="http://schemas.microsoft.com/office/drawing/2014/main" id="{20346607-CC0A-4F94-89A2-7215089D21C5}"/>
                </a:ext>
              </a:extLst>
            </p:cNvPr>
            <p:cNvSpPr/>
            <p:nvPr/>
          </p:nvSpPr>
          <p:spPr bwMode="auto">
            <a:xfrm rot="15583223">
              <a:off x="1440598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18FD05CC-6356-4C49-AE41-76C3D9C5981A}"/>
              </a:ext>
            </a:extLst>
          </p:cNvPr>
          <p:cNvGrpSpPr/>
          <p:nvPr/>
        </p:nvGrpSpPr>
        <p:grpSpPr>
          <a:xfrm>
            <a:off x="1300616" y="3886813"/>
            <a:ext cx="1455158" cy="2404462"/>
            <a:chOff x="-2173893" y="3535749"/>
            <a:chExt cx="1566864" cy="2589042"/>
          </a:xfrm>
        </p:grpSpPr>
        <p:sp>
          <p:nvSpPr>
            <p:cNvPr id="1040" name="角丸四角形 559">
              <a:extLst>
                <a:ext uri="{FF2B5EF4-FFF2-40B4-BE49-F238E27FC236}">
                  <a16:creationId xmlns:a16="http://schemas.microsoft.com/office/drawing/2014/main" id="{6186C4DC-D6F2-4E2D-99DF-F122188A44C3}"/>
                </a:ext>
              </a:extLst>
            </p:cNvPr>
            <p:cNvSpPr/>
            <p:nvPr/>
          </p:nvSpPr>
          <p:spPr bwMode="auto">
            <a:xfrm rot="12276910">
              <a:off x="-2088389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1" name="フリーフォーム: 図形 1040">
              <a:extLst>
                <a:ext uri="{FF2B5EF4-FFF2-40B4-BE49-F238E27FC236}">
                  <a16:creationId xmlns:a16="http://schemas.microsoft.com/office/drawing/2014/main" id="{6B0A6FF1-DFE9-4AE2-B9B3-ABB36BDC8AB1}"/>
                </a:ext>
              </a:extLst>
            </p:cNvPr>
            <p:cNvSpPr/>
            <p:nvPr/>
          </p:nvSpPr>
          <p:spPr bwMode="auto">
            <a:xfrm rot="656667" flipH="1">
              <a:off x="-1942818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2" name="円/楕円 506">
              <a:extLst>
                <a:ext uri="{FF2B5EF4-FFF2-40B4-BE49-F238E27FC236}">
                  <a16:creationId xmlns:a16="http://schemas.microsoft.com/office/drawing/2014/main" id="{710078F7-CBA0-467F-B4E0-04C8AE3F2552}"/>
                </a:ext>
              </a:extLst>
            </p:cNvPr>
            <p:cNvSpPr/>
            <p:nvPr/>
          </p:nvSpPr>
          <p:spPr bwMode="auto">
            <a:xfrm>
              <a:off x="-2076729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3" name="月 548">
              <a:extLst>
                <a:ext uri="{FF2B5EF4-FFF2-40B4-BE49-F238E27FC236}">
                  <a16:creationId xmlns:a16="http://schemas.microsoft.com/office/drawing/2014/main" id="{BC1CC9FD-445B-4876-A6A4-5EC3E78ADF9C}"/>
                </a:ext>
              </a:extLst>
            </p:cNvPr>
            <p:cNvSpPr/>
            <p:nvPr/>
          </p:nvSpPr>
          <p:spPr bwMode="auto">
            <a:xfrm rot="1800000" flipH="1">
              <a:off x="-2133761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4" name="月 550">
              <a:extLst>
                <a:ext uri="{FF2B5EF4-FFF2-40B4-BE49-F238E27FC236}">
                  <a16:creationId xmlns:a16="http://schemas.microsoft.com/office/drawing/2014/main" id="{9908C7C1-7D31-4F84-A6BF-C29C900B5A61}"/>
                </a:ext>
              </a:extLst>
            </p:cNvPr>
            <p:cNvSpPr/>
            <p:nvPr/>
          </p:nvSpPr>
          <p:spPr bwMode="auto">
            <a:xfrm rot="19800000">
              <a:off x="-1152791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5" name="フリーフォーム 507">
              <a:extLst>
                <a:ext uri="{FF2B5EF4-FFF2-40B4-BE49-F238E27FC236}">
                  <a16:creationId xmlns:a16="http://schemas.microsoft.com/office/drawing/2014/main" id="{691D35F6-6CF8-46AB-A666-F3378B4559A4}"/>
                </a:ext>
              </a:extLst>
            </p:cNvPr>
            <p:cNvSpPr/>
            <p:nvPr/>
          </p:nvSpPr>
          <p:spPr bwMode="auto">
            <a:xfrm>
              <a:off x="-1722603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6" name="フリーフォーム 508">
              <a:extLst>
                <a:ext uri="{FF2B5EF4-FFF2-40B4-BE49-F238E27FC236}">
                  <a16:creationId xmlns:a16="http://schemas.microsoft.com/office/drawing/2014/main" id="{E73DE423-F068-4319-9053-A2764F9A19A9}"/>
                </a:ext>
              </a:extLst>
            </p:cNvPr>
            <p:cNvSpPr/>
            <p:nvPr/>
          </p:nvSpPr>
          <p:spPr bwMode="auto">
            <a:xfrm flipH="1">
              <a:off x="-1460959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7" name="涙形 64">
              <a:extLst>
                <a:ext uri="{FF2B5EF4-FFF2-40B4-BE49-F238E27FC236}">
                  <a16:creationId xmlns:a16="http://schemas.microsoft.com/office/drawing/2014/main" id="{E8EE4934-105E-42A1-B5DA-F7953A74C8FF}"/>
                </a:ext>
              </a:extLst>
            </p:cNvPr>
            <p:cNvSpPr/>
            <p:nvPr/>
          </p:nvSpPr>
          <p:spPr bwMode="auto">
            <a:xfrm>
              <a:off x="-182752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涙形 64">
              <a:extLst>
                <a:ext uri="{FF2B5EF4-FFF2-40B4-BE49-F238E27FC236}">
                  <a16:creationId xmlns:a16="http://schemas.microsoft.com/office/drawing/2014/main" id="{4E7FF134-E2CC-41B5-A90F-EBC9EE15E25F}"/>
                </a:ext>
              </a:extLst>
            </p:cNvPr>
            <p:cNvSpPr/>
            <p:nvPr/>
          </p:nvSpPr>
          <p:spPr bwMode="auto">
            <a:xfrm flipH="1">
              <a:off x="-1460958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台形 1048">
              <a:extLst>
                <a:ext uri="{FF2B5EF4-FFF2-40B4-BE49-F238E27FC236}">
                  <a16:creationId xmlns:a16="http://schemas.microsoft.com/office/drawing/2014/main" id="{5DC2D662-7692-4140-A40C-07B031AFD5FA}"/>
                </a:ext>
              </a:extLst>
            </p:cNvPr>
            <p:cNvSpPr/>
            <p:nvPr/>
          </p:nvSpPr>
          <p:spPr bwMode="auto">
            <a:xfrm>
              <a:off x="-1962572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片側の 2 つの角を丸めた四角形 513">
              <a:extLst>
                <a:ext uri="{FF2B5EF4-FFF2-40B4-BE49-F238E27FC236}">
                  <a16:creationId xmlns:a16="http://schemas.microsoft.com/office/drawing/2014/main" id="{63B3ED2A-B79F-4177-A336-D024D42387E0}"/>
                </a:ext>
              </a:extLst>
            </p:cNvPr>
            <p:cNvSpPr/>
            <p:nvPr/>
          </p:nvSpPr>
          <p:spPr bwMode="auto">
            <a:xfrm>
              <a:off x="-1861711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CDC0C6A7-EB25-4D46-BD54-3E700FBCB611}"/>
                </a:ext>
              </a:extLst>
            </p:cNvPr>
            <p:cNvGrpSpPr/>
            <p:nvPr/>
          </p:nvGrpSpPr>
          <p:grpSpPr>
            <a:xfrm>
              <a:off x="-2173893" y="3692244"/>
              <a:ext cx="1426711" cy="1056232"/>
              <a:chOff x="3160568" y="2349190"/>
              <a:chExt cx="1508415" cy="1116720"/>
            </a:xfrm>
          </p:grpSpPr>
          <p:sp>
            <p:nvSpPr>
              <p:cNvPr id="1086" name="円/楕円 536">
                <a:extLst>
                  <a:ext uri="{FF2B5EF4-FFF2-40B4-BE49-F238E27FC236}">
                    <a16:creationId xmlns:a16="http://schemas.microsoft.com/office/drawing/2014/main" id="{25A21B2B-8290-439C-B5EB-4A32C832C638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円/楕円 537">
                <a:extLst>
                  <a:ext uri="{FF2B5EF4-FFF2-40B4-BE49-F238E27FC236}">
                    <a16:creationId xmlns:a16="http://schemas.microsoft.com/office/drawing/2014/main" id="{4AC7C8C8-A591-49BF-A767-E02E8E345400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円/楕円 534">
                <a:extLst>
                  <a:ext uri="{FF2B5EF4-FFF2-40B4-BE49-F238E27FC236}">
                    <a16:creationId xmlns:a16="http://schemas.microsoft.com/office/drawing/2014/main" id="{DB247602-8F68-4336-8EFF-2ADBC1FEEBB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円/楕円 535">
                <a:extLst>
                  <a:ext uri="{FF2B5EF4-FFF2-40B4-BE49-F238E27FC236}">
                    <a16:creationId xmlns:a16="http://schemas.microsoft.com/office/drawing/2014/main" id="{B0A05665-3D0C-4DC4-A8D8-D572280CD165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円/楕円 525">
                <a:extLst>
                  <a:ext uri="{FF2B5EF4-FFF2-40B4-BE49-F238E27FC236}">
                    <a16:creationId xmlns:a16="http://schemas.microsoft.com/office/drawing/2014/main" id="{656E4170-7A32-4611-8DFB-041F0189920D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アーチ 1090">
                <a:extLst>
                  <a:ext uri="{FF2B5EF4-FFF2-40B4-BE49-F238E27FC236}">
                    <a16:creationId xmlns:a16="http://schemas.microsoft.com/office/drawing/2014/main" id="{85E2298A-DB84-4AD1-9DB9-6E353909CDED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アーチ 1091">
                <a:extLst>
                  <a:ext uri="{FF2B5EF4-FFF2-40B4-BE49-F238E27FC236}">
                    <a16:creationId xmlns:a16="http://schemas.microsoft.com/office/drawing/2014/main" id="{AE43CE9C-A773-4D4A-AB5D-1E1A561EC713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アーチ 1092">
                <a:extLst>
                  <a:ext uri="{FF2B5EF4-FFF2-40B4-BE49-F238E27FC236}">
                    <a16:creationId xmlns:a16="http://schemas.microsoft.com/office/drawing/2014/main" id="{4EBB6D71-7C50-45AD-953E-CBB592FE4B52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円/楕円 532">
                <a:extLst>
                  <a:ext uri="{FF2B5EF4-FFF2-40B4-BE49-F238E27FC236}">
                    <a16:creationId xmlns:a16="http://schemas.microsoft.com/office/drawing/2014/main" id="{45A025AD-BAA5-4FAB-ADB5-A9777688164C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円/楕円 533">
                <a:extLst>
                  <a:ext uri="{FF2B5EF4-FFF2-40B4-BE49-F238E27FC236}">
                    <a16:creationId xmlns:a16="http://schemas.microsoft.com/office/drawing/2014/main" id="{B04FA39B-23CC-459D-BD4E-D2A6B8F5EBFF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2" name="月 1051">
              <a:extLst>
                <a:ext uri="{FF2B5EF4-FFF2-40B4-BE49-F238E27FC236}">
                  <a16:creationId xmlns:a16="http://schemas.microsoft.com/office/drawing/2014/main" id="{2C6C81B3-CD81-4DD7-91C6-B9A890E8D5C9}"/>
                </a:ext>
              </a:extLst>
            </p:cNvPr>
            <p:cNvSpPr/>
            <p:nvPr/>
          </p:nvSpPr>
          <p:spPr bwMode="auto">
            <a:xfrm rot="3600000">
              <a:off x="-1859853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月 1052">
              <a:extLst>
                <a:ext uri="{FF2B5EF4-FFF2-40B4-BE49-F238E27FC236}">
                  <a16:creationId xmlns:a16="http://schemas.microsoft.com/office/drawing/2014/main" id="{8FD52AE4-250D-4AE6-9C42-790D60B0951D}"/>
                </a:ext>
              </a:extLst>
            </p:cNvPr>
            <p:cNvSpPr/>
            <p:nvPr/>
          </p:nvSpPr>
          <p:spPr bwMode="auto">
            <a:xfrm rot="18000000" flipH="1">
              <a:off x="-142798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月 1053">
              <a:extLst>
                <a:ext uri="{FF2B5EF4-FFF2-40B4-BE49-F238E27FC236}">
                  <a16:creationId xmlns:a16="http://schemas.microsoft.com/office/drawing/2014/main" id="{33543E00-5825-4C03-A215-4BB6C9EE2F7A}"/>
                </a:ext>
              </a:extLst>
            </p:cNvPr>
            <p:cNvSpPr/>
            <p:nvPr/>
          </p:nvSpPr>
          <p:spPr bwMode="auto">
            <a:xfrm rot="5400000">
              <a:off x="-1778719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月 1054">
              <a:extLst>
                <a:ext uri="{FF2B5EF4-FFF2-40B4-BE49-F238E27FC236}">
                  <a16:creationId xmlns:a16="http://schemas.microsoft.com/office/drawing/2014/main" id="{ED316F2B-3C4A-47B6-9814-6F0965DF82F8}"/>
                </a:ext>
              </a:extLst>
            </p:cNvPr>
            <p:cNvSpPr/>
            <p:nvPr/>
          </p:nvSpPr>
          <p:spPr bwMode="auto">
            <a:xfrm rot="5400000">
              <a:off x="-1235923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四角形: 上の 2 つの角を丸める 1055">
              <a:extLst>
                <a:ext uri="{FF2B5EF4-FFF2-40B4-BE49-F238E27FC236}">
                  <a16:creationId xmlns:a16="http://schemas.microsoft.com/office/drawing/2014/main" id="{75F57430-EBD7-40F7-A8C0-2B79CCACFB96}"/>
                </a:ext>
              </a:extLst>
            </p:cNvPr>
            <p:cNvSpPr/>
            <p:nvPr/>
          </p:nvSpPr>
          <p:spPr bwMode="auto">
            <a:xfrm>
              <a:off x="-1529989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8F2A154E-847B-4135-9534-66A440DA8BD7}"/>
                </a:ext>
              </a:extLst>
            </p:cNvPr>
            <p:cNvGrpSpPr/>
            <p:nvPr/>
          </p:nvGrpSpPr>
          <p:grpSpPr>
            <a:xfrm>
              <a:off x="-1233408" y="5254852"/>
              <a:ext cx="626379" cy="806283"/>
              <a:chOff x="6938328" y="4480688"/>
              <a:chExt cx="626379" cy="806283"/>
            </a:xfrm>
          </p:grpSpPr>
          <p:sp>
            <p:nvSpPr>
              <p:cNvPr id="1059" name="四角形: 角を丸くする 1058">
                <a:extLst>
                  <a:ext uri="{FF2B5EF4-FFF2-40B4-BE49-F238E27FC236}">
                    <a16:creationId xmlns:a16="http://schemas.microsoft.com/office/drawing/2014/main" id="{EA8C0BB7-444C-4B82-9B4A-D15937E8B93A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49CADF36-FD2B-418B-B616-B27118A025A7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1061" name="四角形: 上の 2 つの角を丸める 1060">
                  <a:extLst>
                    <a:ext uri="{FF2B5EF4-FFF2-40B4-BE49-F238E27FC236}">
                      <a16:creationId xmlns:a16="http://schemas.microsoft.com/office/drawing/2014/main" id="{F84AB131-B84C-43D9-B810-D516676D166F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BD5967DB-603C-4B22-AC37-6D830413E59F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1063" name="四角形: 上の 2 つの角を丸める 1062">
                    <a:extLst>
                      <a:ext uri="{FF2B5EF4-FFF2-40B4-BE49-F238E27FC236}">
                        <a16:creationId xmlns:a16="http://schemas.microsoft.com/office/drawing/2014/main" id="{56BD64D6-AE07-4112-ABB5-14A3A19515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FFCC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四角形: 上の 2 つの角を丸める 1063">
                    <a:extLst>
                      <a:ext uri="{FF2B5EF4-FFF2-40B4-BE49-F238E27FC236}">
                        <a16:creationId xmlns:a16="http://schemas.microsoft.com/office/drawing/2014/main" id="{A8B72720-5429-40A1-90DE-0A5421B1E7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E2932A10-726F-4ECC-AA7F-643F96DD33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7125" y="3467411"/>
                    <a:ext cx="462146" cy="571732"/>
                  </a:xfrm>
                  <a:custGeom>
                    <a:avLst/>
                    <a:gdLst>
                      <a:gd name="connsiteX0" fmla="*/ 360157 w 720314"/>
                      <a:gd name="connsiteY0" fmla="*/ 0 h 899535"/>
                      <a:gd name="connsiteX1" fmla="*/ 720314 w 720314"/>
                      <a:gd name="connsiteY1" fmla="*/ 379521 h 899535"/>
                      <a:gd name="connsiteX2" fmla="*/ 712997 w 720314"/>
                      <a:gd name="connsiteY2" fmla="*/ 456008 h 899535"/>
                      <a:gd name="connsiteX3" fmla="*/ 699384 w 720314"/>
                      <a:gd name="connsiteY3" fmla="*/ 502219 h 899535"/>
                      <a:gd name="connsiteX4" fmla="*/ 700586 w 720314"/>
                      <a:gd name="connsiteY4" fmla="*/ 520014 h 899535"/>
                      <a:gd name="connsiteX5" fmla="*/ 573617 w 720314"/>
                      <a:gd name="connsiteY5" fmla="*/ 899535 h 899535"/>
                      <a:gd name="connsiteX6" fmla="*/ 483836 w 720314"/>
                      <a:gd name="connsiteY6" fmla="*/ 788376 h 899535"/>
                      <a:gd name="connsiteX7" fmla="*/ 470227 w 720314"/>
                      <a:gd name="connsiteY7" fmla="*/ 739070 h 899535"/>
                      <a:gd name="connsiteX8" fmla="*/ 432741 w 720314"/>
                      <a:gd name="connsiteY8" fmla="*/ 751332 h 899535"/>
                      <a:gd name="connsiteX9" fmla="*/ 360157 w 720314"/>
                      <a:gd name="connsiteY9" fmla="*/ 759042 h 899535"/>
                      <a:gd name="connsiteX10" fmla="*/ 287573 w 720314"/>
                      <a:gd name="connsiteY10" fmla="*/ 751332 h 899535"/>
                      <a:gd name="connsiteX11" fmla="*/ 246455 w 720314"/>
                      <a:gd name="connsiteY11" fmla="*/ 737882 h 899535"/>
                      <a:gd name="connsiteX12" fmla="*/ 232517 w 720314"/>
                      <a:gd name="connsiteY12" fmla="*/ 788376 h 899535"/>
                      <a:gd name="connsiteX13" fmla="*/ 142736 w 720314"/>
                      <a:gd name="connsiteY13" fmla="*/ 899535 h 899535"/>
                      <a:gd name="connsiteX14" fmla="*/ 15767 w 720314"/>
                      <a:gd name="connsiteY14" fmla="*/ 520014 h 899535"/>
                      <a:gd name="connsiteX15" fmla="*/ 17708 w 720314"/>
                      <a:gd name="connsiteY15" fmla="*/ 491281 h 899535"/>
                      <a:gd name="connsiteX16" fmla="*/ 7317 w 720314"/>
                      <a:gd name="connsiteY16" fmla="*/ 456008 h 899535"/>
                      <a:gd name="connsiteX17" fmla="*/ 0 w 720314"/>
                      <a:gd name="connsiteY17" fmla="*/ 379521 h 899535"/>
                      <a:gd name="connsiteX18" fmla="*/ 360157 w 720314"/>
                      <a:gd name="connsiteY18" fmla="*/ 0 h 899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20314" h="899535">
                        <a:moveTo>
                          <a:pt x="360157" y="0"/>
                        </a:moveTo>
                        <a:cubicBezTo>
                          <a:pt x="559066" y="0"/>
                          <a:pt x="720314" y="169917"/>
                          <a:pt x="720314" y="379521"/>
                        </a:cubicBezTo>
                        <a:cubicBezTo>
                          <a:pt x="720314" y="405722"/>
                          <a:pt x="717795" y="431302"/>
                          <a:pt x="712997" y="456008"/>
                        </a:cubicBezTo>
                        <a:lnTo>
                          <a:pt x="699384" y="502219"/>
                        </a:lnTo>
                        <a:lnTo>
                          <a:pt x="700586" y="520014"/>
                        </a:lnTo>
                        <a:cubicBezTo>
                          <a:pt x="700586" y="729618"/>
                          <a:pt x="643740" y="899535"/>
                          <a:pt x="573617" y="899535"/>
                        </a:cubicBezTo>
                        <a:cubicBezTo>
                          <a:pt x="538556" y="899535"/>
                          <a:pt x="506813" y="857056"/>
                          <a:pt x="483836" y="788376"/>
                        </a:cubicBezTo>
                        <a:lnTo>
                          <a:pt x="470227" y="739070"/>
                        </a:lnTo>
                        <a:lnTo>
                          <a:pt x="432741" y="751332"/>
                        </a:lnTo>
                        <a:cubicBezTo>
                          <a:pt x="409296" y="756387"/>
                          <a:pt x="385021" y="759042"/>
                          <a:pt x="360157" y="759042"/>
                        </a:cubicBezTo>
                        <a:cubicBezTo>
                          <a:pt x="335293" y="759042"/>
                          <a:pt x="311018" y="756387"/>
                          <a:pt x="287573" y="751332"/>
                        </a:cubicBezTo>
                        <a:lnTo>
                          <a:pt x="246455" y="737882"/>
                        </a:lnTo>
                        <a:lnTo>
                          <a:pt x="232517" y="788376"/>
                        </a:lnTo>
                        <a:cubicBezTo>
                          <a:pt x="209540" y="857056"/>
                          <a:pt x="177798" y="899535"/>
                          <a:pt x="142736" y="899535"/>
                        </a:cubicBezTo>
                        <a:cubicBezTo>
                          <a:pt x="72613" y="899535"/>
                          <a:pt x="15767" y="729618"/>
                          <a:pt x="15767" y="520014"/>
                        </a:cubicBezTo>
                        <a:lnTo>
                          <a:pt x="17708" y="491281"/>
                        </a:lnTo>
                        <a:lnTo>
                          <a:pt x="7317" y="456008"/>
                        </a:lnTo>
                        <a:cubicBezTo>
                          <a:pt x="2520" y="431302"/>
                          <a:pt x="0" y="405722"/>
                          <a:pt x="0" y="379521"/>
                        </a:cubicBezTo>
                        <a:cubicBezTo>
                          <a:pt x="0" y="169917"/>
                          <a:pt x="161248" y="0"/>
                          <a:pt x="360157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066" name="グループ化 1065">
                    <a:extLst>
                      <a:ext uri="{FF2B5EF4-FFF2-40B4-BE49-F238E27FC236}">
                        <a16:creationId xmlns:a16="http://schemas.microsoft.com/office/drawing/2014/main" id="{FE2A1860-8E2C-4591-9E36-D0C081575A17}"/>
                      </a:ext>
                    </a:extLst>
                  </p:cNvPr>
                  <p:cNvGrpSpPr/>
                  <p:nvPr/>
                </p:nvGrpSpPr>
                <p:grpSpPr>
                  <a:xfrm>
                    <a:off x="1574352" y="3371851"/>
                    <a:ext cx="587900" cy="513303"/>
                    <a:chOff x="2223610" y="941213"/>
                    <a:chExt cx="1682240" cy="1468790"/>
                  </a:xfrm>
                </p:grpSpPr>
                <p:grpSp>
                  <p:nvGrpSpPr>
                    <p:cNvPr id="1069" name="グループ化 1068">
                      <a:extLst>
                        <a:ext uri="{FF2B5EF4-FFF2-40B4-BE49-F238E27FC236}">
                          <a16:creationId xmlns:a16="http://schemas.microsoft.com/office/drawing/2014/main" id="{3D51D862-F669-463C-926A-B412043944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23610" y="941213"/>
                      <a:ext cx="1682240" cy="1468790"/>
                      <a:chOff x="2223610" y="941213"/>
                      <a:chExt cx="1682240" cy="1468790"/>
                    </a:xfrm>
                  </p:grpSpPr>
                  <p:sp>
                    <p:nvSpPr>
                      <p:cNvPr id="1074" name="二等辺三角形 2">
                        <a:extLst>
                          <a:ext uri="{FF2B5EF4-FFF2-40B4-BE49-F238E27FC236}">
                            <a16:creationId xmlns:a16="http://schemas.microsoft.com/office/drawing/2014/main" id="{750A3AA4-93E9-4521-9416-8B1291D827D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223610" y="941213"/>
                        <a:ext cx="638300" cy="483570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1" name="二等辺三角形 2">
                        <a:extLst>
                          <a:ext uri="{FF2B5EF4-FFF2-40B4-BE49-F238E27FC236}">
                            <a16:creationId xmlns:a16="http://schemas.microsoft.com/office/drawing/2014/main" id="{7AB16374-38C0-4883-8E63-F3DCDB507C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3267548" y="941214"/>
                        <a:ext cx="638302" cy="483568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2" name="楕円 1081">
                        <a:extLst>
                          <a:ext uri="{FF2B5EF4-FFF2-40B4-BE49-F238E27FC236}">
                            <a16:creationId xmlns:a16="http://schemas.microsoft.com/office/drawing/2014/main" id="{CC91AAB6-59D6-4D01-94C1-69D7AFB1763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19838" y="1104858"/>
                        <a:ext cx="1485165" cy="1305145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3" name="フリーフォーム: 図形 1082">
                        <a:extLst>
                          <a:ext uri="{FF2B5EF4-FFF2-40B4-BE49-F238E27FC236}">
                            <a16:creationId xmlns:a16="http://schemas.microsoft.com/office/drawing/2014/main" id="{EB8D622F-E035-4799-96F5-59E5F9A252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87889" y="1864681"/>
                        <a:ext cx="949062" cy="438152"/>
                      </a:xfrm>
                      <a:custGeom>
                        <a:avLst/>
                        <a:gdLst>
                          <a:gd name="connsiteX0" fmla="*/ 541820 w 1759915"/>
                          <a:gd name="connsiteY0" fmla="*/ 0 h 650518"/>
                          <a:gd name="connsiteX1" fmla="*/ 844757 w 1759915"/>
                          <a:gd name="connsiteY1" fmla="*/ 55549 h 650518"/>
                          <a:gd name="connsiteX2" fmla="*/ 879958 w 1759915"/>
                          <a:gd name="connsiteY2" fmla="*/ 72984 h 650518"/>
                          <a:gd name="connsiteX3" fmla="*/ 915158 w 1759915"/>
                          <a:gd name="connsiteY3" fmla="*/ 55549 h 650518"/>
                          <a:gd name="connsiteX4" fmla="*/ 1218095 w 1759915"/>
                          <a:gd name="connsiteY4" fmla="*/ 0 h 650518"/>
                          <a:gd name="connsiteX5" fmla="*/ 1759915 w 1759915"/>
                          <a:gd name="connsiteY5" fmla="*/ 325259 h 650518"/>
                          <a:gd name="connsiteX6" fmla="*/ 1218095 w 1759915"/>
                          <a:gd name="connsiteY6" fmla="*/ 650518 h 650518"/>
                          <a:gd name="connsiteX7" fmla="*/ 915158 w 1759915"/>
                          <a:gd name="connsiteY7" fmla="*/ 594969 h 650518"/>
                          <a:gd name="connsiteX8" fmla="*/ 879958 w 1759915"/>
                          <a:gd name="connsiteY8" fmla="*/ 577534 h 650518"/>
                          <a:gd name="connsiteX9" fmla="*/ 844757 w 1759915"/>
                          <a:gd name="connsiteY9" fmla="*/ 594969 h 650518"/>
                          <a:gd name="connsiteX10" fmla="*/ 541820 w 1759915"/>
                          <a:gd name="connsiteY10" fmla="*/ 650518 h 650518"/>
                          <a:gd name="connsiteX11" fmla="*/ 0 w 1759915"/>
                          <a:gd name="connsiteY11" fmla="*/ 325259 h 650518"/>
                          <a:gd name="connsiteX12" fmla="*/ 541820 w 1759915"/>
                          <a:gd name="connsiteY12" fmla="*/ 0 h 6505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59915" h="650518">
                            <a:moveTo>
                              <a:pt x="541820" y="0"/>
                            </a:moveTo>
                            <a:cubicBezTo>
                              <a:pt x="654035" y="0"/>
                              <a:pt x="758282" y="20478"/>
                              <a:pt x="844757" y="55549"/>
                            </a:cubicBezTo>
                            <a:lnTo>
                              <a:pt x="879958" y="72984"/>
                            </a:lnTo>
                            <a:lnTo>
                              <a:pt x="915158" y="55549"/>
                            </a:lnTo>
                            <a:cubicBezTo>
                              <a:pt x="1001633" y="20478"/>
                              <a:pt x="1105880" y="0"/>
                              <a:pt x="1218095" y="0"/>
                            </a:cubicBezTo>
                            <a:cubicBezTo>
                              <a:pt x="1517334" y="0"/>
                              <a:pt x="1759915" y="145623"/>
                              <a:pt x="1759915" y="325259"/>
                            </a:cubicBezTo>
                            <a:cubicBezTo>
                              <a:pt x="1759915" y="504895"/>
                              <a:pt x="1517334" y="650518"/>
                              <a:pt x="1218095" y="650518"/>
                            </a:cubicBezTo>
                            <a:cubicBezTo>
                              <a:pt x="1105880" y="650518"/>
                              <a:pt x="1001633" y="630040"/>
                              <a:pt x="915158" y="594969"/>
                            </a:cubicBezTo>
                            <a:lnTo>
                              <a:pt x="879958" y="577534"/>
                            </a:lnTo>
                            <a:lnTo>
                              <a:pt x="844757" y="594969"/>
                            </a:lnTo>
                            <a:cubicBezTo>
                              <a:pt x="758282" y="630040"/>
                              <a:pt x="654035" y="650518"/>
                              <a:pt x="541820" y="650518"/>
                            </a:cubicBezTo>
                            <a:cubicBezTo>
                              <a:pt x="242581" y="650518"/>
                              <a:pt x="0" y="504895"/>
                              <a:pt x="0" y="325259"/>
                            </a:cubicBezTo>
                            <a:cubicBezTo>
                              <a:pt x="0" y="145623"/>
                              <a:pt x="242581" y="0"/>
                              <a:pt x="54182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4" name="楕円 1083">
                        <a:extLst>
                          <a:ext uri="{FF2B5EF4-FFF2-40B4-BE49-F238E27FC236}">
                            <a16:creationId xmlns:a16="http://schemas.microsoft.com/office/drawing/2014/main" id="{41982A53-85D3-419B-83FE-0F109ED9806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05390" y="1746250"/>
                        <a:ext cx="314060" cy="223342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5" name="楕円 1084">
                        <a:extLst>
                          <a:ext uri="{FF2B5EF4-FFF2-40B4-BE49-F238E27FC236}">
                            <a16:creationId xmlns:a16="http://schemas.microsoft.com/office/drawing/2014/main" id="{723BCB4B-D94D-4090-A73D-48E7A1775C3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0640" y="1772492"/>
                        <a:ext cx="123560" cy="5608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70" name="楕円 1069">
                      <a:extLst>
                        <a:ext uri="{FF2B5EF4-FFF2-40B4-BE49-F238E27FC236}">
                          <a16:creationId xmlns:a16="http://schemas.microsoft.com/office/drawing/2014/main" id="{49A4092C-FA90-4D48-9048-24F52D6ED3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76134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28DD3756-7217-465C-8638-B899BD4008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44586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2" name="フリーフォーム: 図形 1071">
                      <a:extLst>
                        <a:ext uri="{FF2B5EF4-FFF2-40B4-BE49-F238E27FC236}">
                          <a16:creationId xmlns:a16="http://schemas.microsoft.com/office/drawing/2014/main" id="{4A646EBE-8583-4925-9BBF-0607E5B9030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353253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3" name="フリーフォーム: 図形 1072">
                      <a:extLst>
                        <a:ext uri="{FF2B5EF4-FFF2-40B4-BE49-F238E27FC236}">
                          <a16:creationId xmlns:a16="http://schemas.microsoft.com/office/drawing/2014/main" id="{7A7ABBE1-15BA-41E1-8626-F58B8F7387CE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2545598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1399529E-8C50-410C-9A0B-DBFA413226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custGeom>
                    <a:avLst/>
                    <a:gdLst>
                      <a:gd name="connsiteX0" fmla="*/ 33153 w 815638"/>
                      <a:gd name="connsiteY0" fmla="*/ 226111 h 760228"/>
                      <a:gd name="connsiteX1" fmla="*/ 33153 w 815638"/>
                      <a:gd name="connsiteY1" fmla="*/ 760228 h 760228"/>
                      <a:gd name="connsiteX2" fmla="*/ 24092 w 815638"/>
                      <a:gd name="connsiteY2" fmla="*/ 760228 h 760228"/>
                      <a:gd name="connsiteX3" fmla="*/ 0 w 815638"/>
                      <a:gd name="connsiteY3" fmla="*/ 736136 h 760228"/>
                      <a:gd name="connsiteX4" fmla="*/ 0 w 815638"/>
                      <a:gd name="connsiteY4" fmla="*/ 380114 h 760228"/>
                      <a:gd name="connsiteX5" fmla="*/ 29871 w 815638"/>
                      <a:gd name="connsiteY5" fmla="*/ 232157 h 760228"/>
                      <a:gd name="connsiteX6" fmla="*/ 781512 w 815638"/>
                      <a:gd name="connsiteY6" fmla="*/ 224318 h 760228"/>
                      <a:gd name="connsiteX7" fmla="*/ 785767 w 815638"/>
                      <a:gd name="connsiteY7" fmla="*/ 232157 h 760228"/>
                      <a:gd name="connsiteX8" fmla="*/ 815638 w 815638"/>
                      <a:gd name="connsiteY8" fmla="*/ 380114 h 760228"/>
                      <a:gd name="connsiteX9" fmla="*/ 815638 w 815638"/>
                      <a:gd name="connsiteY9" fmla="*/ 736136 h 760228"/>
                      <a:gd name="connsiteX10" fmla="*/ 791546 w 815638"/>
                      <a:gd name="connsiteY10" fmla="*/ 760228 h 760228"/>
                      <a:gd name="connsiteX11" fmla="*/ 781512 w 815638"/>
                      <a:gd name="connsiteY11" fmla="*/ 760228 h 760228"/>
                      <a:gd name="connsiteX12" fmla="*/ 130713 w 815638"/>
                      <a:gd name="connsiteY12" fmla="*/ 95343 h 760228"/>
                      <a:gd name="connsiteX13" fmla="*/ 130713 w 815638"/>
                      <a:gd name="connsiteY13" fmla="*/ 760228 h 760228"/>
                      <a:gd name="connsiteX14" fmla="*/ 98591 w 815638"/>
                      <a:gd name="connsiteY14" fmla="*/ 760228 h 760228"/>
                      <a:gd name="connsiteX15" fmla="*/ 98591 w 815638"/>
                      <a:gd name="connsiteY15" fmla="*/ 126776 h 760228"/>
                      <a:gd name="connsiteX16" fmla="*/ 111333 w 815638"/>
                      <a:gd name="connsiteY16" fmla="*/ 111333 h 760228"/>
                      <a:gd name="connsiteX17" fmla="*/ 683951 w 815638"/>
                      <a:gd name="connsiteY17" fmla="*/ 94539 h 760228"/>
                      <a:gd name="connsiteX18" fmla="*/ 704305 w 815638"/>
                      <a:gd name="connsiteY18" fmla="*/ 111333 h 760228"/>
                      <a:gd name="connsiteX19" fmla="*/ 716074 w 815638"/>
                      <a:gd name="connsiteY19" fmla="*/ 125597 h 760228"/>
                      <a:gd name="connsiteX20" fmla="*/ 716074 w 815638"/>
                      <a:gd name="connsiteY20" fmla="*/ 760228 h 760228"/>
                      <a:gd name="connsiteX21" fmla="*/ 683951 w 815638"/>
                      <a:gd name="connsiteY21" fmla="*/ 760228 h 760228"/>
                      <a:gd name="connsiteX22" fmla="*/ 228273 w 815638"/>
                      <a:gd name="connsiteY22" fmla="*/ 31979 h 760228"/>
                      <a:gd name="connsiteX23" fmla="*/ 228273 w 815638"/>
                      <a:gd name="connsiteY23" fmla="*/ 760228 h 760228"/>
                      <a:gd name="connsiteX24" fmla="*/ 196151 w 815638"/>
                      <a:gd name="connsiteY24" fmla="*/ 760228 h 760228"/>
                      <a:gd name="connsiteX25" fmla="*/ 196151 w 815638"/>
                      <a:gd name="connsiteY25" fmla="*/ 49415 h 760228"/>
                      <a:gd name="connsiteX26" fmla="*/ 586391 w 815638"/>
                      <a:gd name="connsiteY26" fmla="*/ 31451 h 760228"/>
                      <a:gd name="connsiteX27" fmla="*/ 618513 w 815638"/>
                      <a:gd name="connsiteY27" fmla="*/ 48886 h 760228"/>
                      <a:gd name="connsiteX28" fmla="*/ 618513 w 815638"/>
                      <a:gd name="connsiteY28" fmla="*/ 760228 h 760228"/>
                      <a:gd name="connsiteX29" fmla="*/ 586391 w 815638"/>
                      <a:gd name="connsiteY29" fmla="*/ 760228 h 760228"/>
                      <a:gd name="connsiteX30" fmla="*/ 325833 w 815638"/>
                      <a:gd name="connsiteY30" fmla="*/ 5472 h 760228"/>
                      <a:gd name="connsiteX31" fmla="*/ 325833 w 815638"/>
                      <a:gd name="connsiteY31" fmla="*/ 760228 h 760228"/>
                      <a:gd name="connsiteX32" fmla="*/ 293711 w 815638"/>
                      <a:gd name="connsiteY32" fmla="*/ 760228 h 760228"/>
                      <a:gd name="connsiteX33" fmla="*/ 293711 w 815638"/>
                      <a:gd name="connsiteY33" fmla="*/ 10764 h 760228"/>
                      <a:gd name="connsiteX34" fmla="*/ 303508 w 815638"/>
                      <a:gd name="connsiteY34" fmla="*/ 7723 h 760228"/>
                      <a:gd name="connsiteX35" fmla="*/ 488831 w 815638"/>
                      <a:gd name="connsiteY35" fmla="*/ 5374 h 760228"/>
                      <a:gd name="connsiteX36" fmla="*/ 512130 w 815638"/>
                      <a:gd name="connsiteY36" fmla="*/ 7723 h 760228"/>
                      <a:gd name="connsiteX37" fmla="*/ 520953 w 815638"/>
                      <a:gd name="connsiteY37" fmla="*/ 10462 h 760228"/>
                      <a:gd name="connsiteX38" fmla="*/ 520953 w 815638"/>
                      <a:gd name="connsiteY38" fmla="*/ 760228 h 760228"/>
                      <a:gd name="connsiteX39" fmla="*/ 488831 w 815638"/>
                      <a:gd name="connsiteY39" fmla="*/ 760228 h 760228"/>
                      <a:gd name="connsiteX40" fmla="*/ 391271 w 815638"/>
                      <a:gd name="connsiteY40" fmla="*/ 0 h 760228"/>
                      <a:gd name="connsiteX41" fmla="*/ 423393 w 815638"/>
                      <a:gd name="connsiteY41" fmla="*/ 0 h 760228"/>
                      <a:gd name="connsiteX42" fmla="*/ 423393 w 815638"/>
                      <a:gd name="connsiteY42" fmla="*/ 760228 h 760228"/>
                      <a:gd name="connsiteX43" fmla="*/ 391271 w 815638"/>
                      <a:gd name="connsiteY43" fmla="*/ 760228 h 760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15638" h="760228">
                        <a:moveTo>
                          <a:pt x="33153" y="226111"/>
                        </a:moveTo>
                        <a:lnTo>
                          <a:pt x="33153" y="760228"/>
                        </a:lnTo>
                        <a:lnTo>
                          <a:pt x="24092" y="760228"/>
                        </a:lnTo>
                        <a:cubicBezTo>
                          <a:pt x="10786" y="760228"/>
                          <a:pt x="0" y="749442"/>
                          <a:pt x="0" y="736136"/>
                        </a:cubicBezTo>
                        <a:lnTo>
                          <a:pt x="0" y="380114"/>
                        </a:lnTo>
                        <a:cubicBezTo>
                          <a:pt x="0" y="327632"/>
                          <a:pt x="10637" y="277633"/>
                          <a:pt x="29871" y="232157"/>
                        </a:cubicBezTo>
                        <a:close/>
                        <a:moveTo>
                          <a:pt x="781512" y="224318"/>
                        </a:moveTo>
                        <a:lnTo>
                          <a:pt x="785767" y="232157"/>
                        </a:lnTo>
                        <a:cubicBezTo>
                          <a:pt x="805002" y="277633"/>
                          <a:pt x="815638" y="327632"/>
                          <a:pt x="815638" y="380114"/>
                        </a:cubicBezTo>
                        <a:lnTo>
                          <a:pt x="815638" y="736136"/>
                        </a:lnTo>
                        <a:cubicBezTo>
                          <a:pt x="815638" y="749442"/>
                          <a:pt x="804852" y="760228"/>
                          <a:pt x="791546" y="760228"/>
                        </a:cubicBezTo>
                        <a:lnTo>
                          <a:pt x="781512" y="760228"/>
                        </a:lnTo>
                        <a:close/>
                        <a:moveTo>
                          <a:pt x="130713" y="95343"/>
                        </a:moveTo>
                        <a:lnTo>
                          <a:pt x="130713" y="760228"/>
                        </a:lnTo>
                        <a:lnTo>
                          <a:pt x="98591" y="760228"/>
                        </a:lnTo>
                        <a:lnTo>
                          <a:pt x="98591" y="126776"/>
                        </a:lnTo>
                        <a:lnTo>
                          <a:pt x="111333" y="111333"/>
                        </a:lnTo>
                        <a:close/>
                        <a:moveTo>
                          <a:pt x="683951" y="94539"/>
                        </a:moveTo>
                        <a:lnTo>
                          <a:pt x="704305" y="111333"/>
                        </a:lnTo>
                        <a:lnTo>
                          <a:pt x="716074" y="125597"/>
                        </a:lnTo>
                        <a:lnTo>
                          <a:pt x="716074" y="760228"/>
                        </a:lnTo>
                        <a:lnTo>
                          <a:pt x="683951" y="760228"/>
                        </a:lnTo>
                        <a:close/>
                        <a:moveTo>
                          <a:pt x="228273" y="31979"/>
                        </a:moveTo>
                        <a:lnTo>
                          <a:pt x="228273" y="760228"/>
                        </a:lnTo>
                        <a:lnTo>
                          <a:pt x="196151" y="760228"/>
                        </a:lnTo>
                        <a:lnTo>
                          <a:pt x="196151" y="49415"/>
                        </a:lnTo>
                        <a:close/>
                        <a:moveTo>
                          <a:pt x="586391" y="31451"/>
                        </a:moveTo>
                        <a:lnTo>
                          <a:pt x="618513" y="48886"/>
                        </a:lnTo>
                        <a:lnTo>
                          <a:pt x="618513" y="760228"/>
                        </a:lnTo>
                        <a:lnTo>
                          <a:pt x="586391" y="760228"/>
                        </a:lnTo>
                        <a:close/>
                        <a:moveTo>
                          <a:pt x="325833" y="5472"/>
                        </a:moveTo>
                        <a:lnTo>
                          <a:pt x="325833" y="760228"/>
                        </a:lnTo>
                        <a:lnTo>
                          <a:pt x="293711" y="760228"/>
                        </a:lnTo>
                        <a:lnTo>
                          <a:pt x="293711" y="10764"/>
                        </a:lnTo>
                        <a:lnTo>
                          <a:pt x="303508" y="7723"/>
                        </a:lnTo>
                        <a:close/>
                        <a:moveTo>
                          <a:pt x="488831" y="5374"/>
                        </a:moveTo>
                        <a:lnTo>
                          <a:pt x="512130" y="7723"/>
                        </a:lnTo>
                        <a:lnTo>
                          <a:pt x="520953" y="10462"/>
                        </a:lnTo>
                        <a:lnTo>
                          <a:pt x="520953" y="760228"/>
                        </a:lnTo>
                        <a:lnTo>
                          <a:pt x="488831" y="760228"/>
                        </a:lnTo>
                        <a:close/>
                        <a:moveTo>
                          <a:pt x="391271" y="0"/>
                        </a:moveTo>
                        <a:lnTo>
                          <a:pt x="423393" y="0"/>
                        </a:lnTo>
                        <a:lnTo>
                          <a:pt x="423393" y="760228"/>
                        </a:lnTo>
                        <a:lnTo>
                          <a:pt x="391271" y="760228"/>
                        </a:lnTo>
                        <a:close/>
                      </a:path>
                    </a:pathLst>
                  </a:custGeom>
                  <a:solidFill>
                    <a:srgbClr val="FFFFCC">
                      <a:alpha val="80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四角形: 上の 2 つの角を丸める 1067">
                    <a:extLst>
                      <a:ext uri="{FF2B5EF4-FFF2-40B4-BE49-F238E27FC236}">
                        <a16:creationId xmlns:a16="http://schemas.microsoft.com/office/drawing/2014/main" id="{B144EE46-E144-4A9F-B64D-45FA1FFBB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7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B9479C81-B646-4BE0-8395-F4931135C09B}"/>
                </a:ext>
              </a:extLst>
            </p:cNvPr>
            <p:cNvSpPr/>
            <p:nvPr/>
          </p:nvSpPr>
          <p:spPr bwMode="auto">
            <a:xfrm rot="20700000">
              <a:off x="-1138604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1E5777C4-466F-4737-8310-7DE295B54034}"/>
              </a:ext>
            </a:extLst>
          </p:cNvPr>
          <p:cNvGrpSpPr/>
          <p:nvPr/>
        </p:nvGrpSpPr>
        <p:grpSpPr>
          <a:xfrm>
            <a:off x="4341155" y="3886813"/>
            <a:ext cx="1455158" cy="2404462"/>
            <a:chOff x="-484793" y="3535749"/>
            <a:chExt cx="1566864" cy="2589042"/>
          </a:xfrm>
        </p:grpSpPr>
        <p:sp>
          <p:nvSpPr>
            <p:cNvPr id="1097" name="角丸四角形 559">
              <a:extLst>
                <a:ext uri="{FF2B5EF4-FFF2-40B4-BE49-F238E27FC236}">
                  <a16:creationId xmlns:a16="http://schemas.microsoft.com/office/drawing/2014/main" id="{107527DA-8CAB-42C8-9041-88EB3A5BCDF5}"/>
                </a:ext>
              </a:extLst>
            </p:cNvPr>
            <p:cNvSpPr/>
            <p:nvPr/>
          </p:nvSpPr>
          <p:spPr bwMode="auto">
            <a:xfrm rot="12276910">
              <a:off x="-399289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8" name="フリーフォーム: 図形 1097">
              <a:extLst>
                <a:ext uri="{FF2B5EF4-FFF2-40B4-BE49-F238E27FC236}">
                  <a16:creationId xmlns:a16="http://schemas.microsoft.com/office/drawing/2014/main" id="{32FF25E9-F07B-48A3-BA62-B7F1069CAC69}"/>
                </a:ext>
              </a:extLst>
            </p:cNvPr>
            <p:cNvSpPr/>
            <p:nvPr/>
          </p:nvSpPr>
          <p:spPr bwMode="auto">
            <a:xfrm rot="656667" flipH="1">
              <a:off x="-253718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円/楕円 506">
              <a:extLst>
                <a:ext uri="{FF2B5EF4-FFF2-40B4-BE49-F238E27FC236}">
                  <a16:creationId xmlns:a16="http://schemas.microsoft.com/office/drawing/2014/main" id="{B693D27E-F491-4F39-9D82-BD980EAFCF89}"/>
                </a:ext>
              </a:extLst>
            </p:cNvPr>
            <p:cNvSpPr/>
            <p:nvPr/>
          </p:nvSpPr>
          <p:spPr bwMode="auto">
            <a:xfrm>
              <a:off x="-387629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0" name="月 548">
              <a:extLst>
                <a:ext uri="{FF2B5EF4-FFF2-40B4-BE49-F238E27FC236}">
                  <a16:creationId xmlns:a16="http://schemas.microsoft.com/office/drawing/2014/main" id="{4E7E6956-A2D8-4B35-99E3-2A193A97A4B7}"/>
                </a:ext>
              </a:extLst>
            </p:cNvPr>
            <p:cNvSpPr/>
            <p:nvPr/>
          </p:nvSpPr>
          <p:spPr bwMode="auto">
            <a:xfrm rot="1800000" flipH="1">
              <a:off x="-444661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1" name="月 550">
              <a:extLst>
                <a:ext uri="{FF2B5EF4-FFF2-40B4-BE49-F238E27FC236}">
                  <a16:creationId xmlns:a16="http://schemas.microsoft.com/office/drawing/2014/main" id="{FE03E3F9-819F-42D2-9D62-23D7A5EAE16F}"/>
                </a:ext>
              </a:extLst>
            </p:cNvPr>
            <p:cNvSpPr/>
            <p:nvPr/>
          </p:nvSpPr>
          <p:spPr bwMode="auto">
            <a:xfrm rot="19800000">
              <a:off x="536309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2" name="フリーフォーム 507">
              <a:extLst>
                <a:ext uri="{FF2B5EF4-FFF2-40B4-BE49-F238E27FC236}">
                  <a16:creationId xmlns:a16="http://schemas.microsoft.com/office/drawing/2014/main" id="{9D841B83-AF68-4E4F-8B16-978FE513892B}"/>
                </a:ext>
              </a:extLst>
            </p:cNvPr>
            <p:cNvSpPr/>
            <p:nvPr/>
          </p:nvSpPr>
          <p:spPr bwMode="auto">
            <a:xfrm>
              <a:off x="-33503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3" name="フリーフォーム 508">
              <a:extLst>
                <a:ext uri="{FF2B5EF4-FFF2-40B4-BE49-F238E27FC236}">
                  <a16:creationId xmlns:a16="http://schemas.microsoft.com/office/drawing/2014/main" id="{4A80B90C-78C4-44BC-A7B7-1F1A20AA797F}"/>
                </a:ext>
              </a:extLst>
            </p:cNvPr>
            <p:cNvSpPr/>
            <p:nvPr/>
          </p:nvSpPr>
          <p:spPr bwMode="auto">
            <a:xfrm flipH="1">
              <a:off x="228141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4" name="涙形 64">
              <a:extLst>
                <a:ext uri="{FF2B5EF4-FFF2-40B4-BE49-F238E27FC236}">
                  <a16:creationId xmlns:a16="http://schemas.microsoft.com/office/drawing/2014/main" id="{C579DB32-EC2E-4106-B9E5-2D7B5D4699D7}"/>
                </a:ext>
              </a:extLst>
            </p:cNvPr>
            <p:cNvSpPr/>
            <p:nvPr/>
          </p:nvSpPr>
          <p:spPr bwMode="auto">
            <a:xfrm>
              <a:off x="-13842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涙形 64">
              <a:extLst>
                <a:ext uri="{FF2B5EF4-FFF2-40B4-BE49-F238E27FC236}">
                  <a16:creationId xmlns:a16="http://schemas.microsoft.com/office/drawing/2014/main" id="{E02C3393-A268-4366-A091-65E1632D5389}"/>
                </a:ext>
              </a:extLst>
            </p:cNvPr>
            <p:cNvSpPr/>
            <p:nvPr/>
          </p:nvSpPr>
          <p:spPr bwMode="auto">
            <a:xfrm flipH="1">
              <a:off x="228142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台形 1105">
              <a:extLst>
                <a:ext uri="{FF2B5EF4-FFF2-40B4-BE49-F238E27FC236}">
                  <a16:creationId xmlns:a16="http://schemas.microsoft.com/office/drawing/2014/main" id="{476D9470-C9F6-4975-BD1F-86A80E001187}"/>
                </a:ext>
              </a:extLst>
            </p:cNvPr>
            <p:cNvSpPr/>
            <p:nvPr/>
          </p:nvSpPr>
          <p:spPr bwMode="auto">
            <a:xfrm>
              <a:off x="-273472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片側の 2 つの角を丸めた四角形 513">
              <a:extLst>
                <a:ext uri="{FF2B5EF4-FFF2-40B4-BE49-F238E27FC236}">
                  <a16:creationId xmlns:a16="http://schemas.microsoft.com/office/drawing/2014/main" id="{2E8E22D6-2C36-43B2-9017-FD400BF326DE}"/>
                </a:ext>
              </a:extLst>
            </p:cNvPr>
            <p:cNvSpPr/>
            <p:nvPr/>
          </p:nvSpPr>
          <p:spPr bwMode="auto">
            <a:xfrm>
              <a:off x="-172611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0AB7C517-6B7B-4ABF-8A6E-FD5DFB533899}"/>
                </a:ext>
              </a:extLst>
            </p:cNvPr>
            <p:cNvGrpSpPr/>
            <p:nvPr/>
          </p:nvGrpSpPr>
          <p:grpSpPr>
            <a:xfrm>
              <a:off x="-484793" y="3692244"/>
              <a:ext cx="1426711" cy="1056232"/>
              <a:chOff x="3160568" y="2349190"/>
              <a:chExt cx="1508415" cy="1116720"/>
            </a:xfrm>
          </p:grpSpPr>
          <p:sp>
            <p:nvSpPr>
              <p:cNvPr id="1141" name="円/楕円 536">
                <a:extLst>
                  <a:ext uri="{FF2B5EF4-FFF2-40B4-BE49-F238E27FC236}">
                    <a16:creationId xmlns:a16="http://schemas.microsoft.com/office/drawing/2014/main" id="{5F3D6724-6AB7-44B3-9D95-EB3FC96D604F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円/楕円 537">
                <a:extLst>
                  <a:ext uri="{FF2B5EF4-FFF2-40B4-BE49-F238E27FC236}">
                    <a16:creationId xmlns:a16="http://schemas.microsoft.com/office/drawing/2014/main" id="{C73FE178-09EA-4AB2-887A-80805BF602C3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円/楕円 534">
                <a:extLst>
                  <a:ext uri="{FF2B5EF4-FFF2-40B4-BE49-F238E27FC236}">
                    <a16:creationId xmlns:a16="http://schemas.microsoft.com/office/drawing/2014/main" id="{9C6F446F-50F0-4F98-B2D1-A5D7D9333E2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円/楕円 535">
                <a:extLst>
                  <a:ext uri="{FF2B5EF4-FFF2-40B4-BE49-F238E27FC236}">
                    <a16:creationId xmlns:a16="http://schemas.microsoft.com/office/drawing/2014/main" id="{C68A3DD2-980B-4EEF-BDF9-98E2E1119F7A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円/楕円 525">
                <a:extLst>
                  <a:ext uri="{FF2B5EF4-FFF2-40B4-BE49-F238E27FC236}">
                    <a16:creationId xmlns:a16="http://schemas.microsoft.com/office/drawing/2014/main" id="{0F626D72-0CAD-4007-870F-6D093FBFBD49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アーチ 1145">
                <a:extLst>
                  <a:ext uri="{FF2B5EF4-FFF2-40B4-BE49-F238E27FC236}">
                    <a16:creationId xmlns:a16="http://schemas.microsoft.com/office/drawing/2014/main" id="{FE383128-ECB3-49B5-ACA0-6CF7D09E7797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アーチ 1146">
                <a:extLst>
                  <a:ext uri="{FF2B5EF4-FFF2-40B4-BE49-F238E27FC236}">
                    <a16:creationId xmlns:a16="http://schemas.microsoft.com/office/drawing/2014/main" id="{21E8A4C1-7D4B-450C-9D4D-F00DD4B906FA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アーチ 1147">
                <a:extLst>
                  <a:ext uri="{FF2B5EF4-FFF2-40B4-BE49-F238E27FC236}">
                    <a16:creationId xmlns:a16="http://schemas.microsoft.com/office/drawing/2014/main" id="{A74ED2D1-67E4-4E45-93B4-131A8FB70016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円/楕円 532">
                <a:extLst>
                  <a:ext uri="{FF2B5EF4-FFF2-40B4-BE49-F238E27FC236}">
                    <a16:creationId xmlns:a16="http://schemas.microsoft.com/office/drawing/2014/main" id="{6177CA5F-3D16-4C06-A2AF-4913B6419ABB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円/楕円 533">
                <a:extLst>
                  <a:ext uri="{FF2B5EF4-FFF2-40B4-BE49-F238E27FC236}">
                    <a16:creationId xmlns:a16="http://schemas.microsoft.com/office/drawing/2014/main" id="{EE845E4F-6393-4F55-804A-15C54E0DABC6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9" name="月 1108">
              <a:extLst>
                <a:ext uri="{FF2B5EF4-FFF2-40B4-BE49-F238E27FC236}">
                  <a16:creationId xmlns:a16="http://schemas.microsoft.com/office/drawing/2014/main" id="{964EFDD4-CC32-4C9D-88BF-EAB047828A34}"/>
                </a:ext>
              </a:extLst>
            </p:cNvPr>
            <p:cNvSpPr/>
            <p:nvPr/>
          </p:nvSpPr>
          <p:spPr bwMode="auto">
            <a:xfrm rot="3600000">
              <a:off x="-170753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月 1109">
              <a:extLst>
                <a:ext uri="{FF2B5EF4-FFF2-40B4-BE49-F238E27FC236}">
                  <a16:creationId xmlns:a16="http://schemas.microsoft.com/office/drawing/2014/main" id="{2CC81940-98BD-4084-9B77-C5333929E4DC}"/>
                </a:ext>
              </a:extLst>
            </p:cNvPr>
            <p:cNvSpPr/>
            <p:nvPr/>
          </p:nvSpPr>
          <p:spPr bwMode="auto">
            <a:xfrm rot="18000000" flipH="1">
              <a:off x="26112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月 1110">
              <a:extLst>
                <a:ext uri="{FF2B5EF4-FFF2-40B4-BE49-F238E27FC236}">
                  <a16:creationId xmlns:a16="http://schemas.microsoft.com/office/drawing/2014/main" id="{829AA669-7480-42E2-93A4-A50C0414D739}"/>
                </a:ext>
              </a:extLst>
            </p:cNvPr>
            <p:cNvSpPr/>
            <p:nvPr/>
          </p:nvSpPr>
          <p:spPr bwMode="auto">
            <a:xfrm rot="5400000">
              <a:off x="-89619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月 1111">
              <a:extLst>
                <a:ext uri="{FF2B5EF4-FFF2-40B4-BE49-F238E27FC236}">
                  <a16:creationId xmlns:a16="http://schemas.microsoft.com/office/drawing/2014/main" id="{9BED69E3-9A01-47AF-99CD-121F42B6ED2D}"/>
                </a:ext>
              </a:extLst>
            </p:cNvPr>
            <p:cNvSpPr/>
            <p:nvPr/>
          </p:nvSpPr>
          <p:spPr bwMode="auto">
            <a:xfrm rot="5400000">
              <a:off x="453177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四角形: 上の 2 つの角を丸める 1112">
              <a:extLst>
                <a:ext uri="{FF2B5EF4-FFF2-40B4-BE49-F238E27FC236}">
                  <a16:creationId xmlns:a16="http://schemas.microsoft.com/office/drawing/2014/main" id="{CE6B7003-2911-4912-ADD3-62FD0F741D9B}"/>
                </a:ext>
              </a:extLst>
            </p:cNvPr>
            <p:cNvSpPr/>
            <p:nvPr/>
          </p:nvSpPr>
          <p:spPr bwMode="auto">
            <a:xfrm>
              <a:off x="159111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FDAA3022-CAD2-488D-A0BF-633044B4F645}"/>
                </a:ext>
              </a:extLst>
            </p:cNvPr>
            <p:cNvGrpSpPr/>
            <p:nvPr/>
          </p:nvGrpSpPr>
          <p:grpSpPr>
            <a:xfrm>
              <a:off x="455692" y="5254852"/>
              <a:ext cx="626379" cy="806283"/>
              <a:chOff x="6938328" y="4480688"/>
              <a:chExt cx="626379" cy="806283"/>
            </a:xfrm>
          </p:grpSpPr>
          <p:sp>
            <p:nvSpPr>
              <p:cNvPr id="1135" name="四角形: 角を丸くする 1134">
                <a:extLst>
                  <a:ext uri="{FF2B5EF4-FFF2-40B4-BE49-F238E27FC236}">
                    <a16:creationId xmlns:a16="http://schemas.microsoft.com/office/drawing/2014/main" id="{2EE68A37-AFA3-4C6B-A3E1-08310819F3BA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0D677E9D-C85F-4168-A691-77A647F02866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1137" name="四角形: 上の 2 つの角を丸める 1136">
                  <a:extLst>
                    <a:ext uri="{FF2B5EF4-FFF2-40B4-BE49-F238E27FC236}">
                      <a16:creationId xmlns:a16="http://schemas.microsoft.com/office/drawing/2014/main" id="{7785E97E-8CBA-47C2-A7CA-7CEDA1A83F1D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65F5C27-BFD4-40E4-B5F9-84F56D87EA77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1139" name="四角形: 上の 2 つの角を丸める 1138">
                    <a:extLst>
                      <a:ext uri="{FF2B5EF4-FFF2-40B4-BE49-F238E27FC236}">
                        <a16:creationId xmlns:a16="http://schemas.microsoft.com/office/drawing/2014/main" id="{64EC25E3-8E19-4009-BEF8-044C5CBE5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CCECFF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四角形: 上の 2 つの角を丸める 1139">
                    <a:extLst>
                      <a:ext uri="{FF2B5EF4-FFF2-40B4-BE49-F238E27FC236}">
                        <a16:creationId xmlns:a16="http://schemas.microsoft.com/office/drawing/2014/main" id="{77EDEF5B-024B-4F39-9CE2-0B857A38E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15" name="フリーフォーム: 図形 1114">
              <a:extLst>
                <a:ext uri="{FF2B5EF4-FFF2-40B4-BE49-F238E27FC236}">
                  <a16:creationId xmlns:a16="http://schemas.microsoft.com/office/drawing/2014/main" id="{11D072DD-4570-4018-89D4-54A65BC30626}"/>
                </a:ext>
              </a:extLst>
            </p:cNvPr>
            <p:cNvSpPr/>
            <p:nvPr/>
          </p:nvSpPr>
          <p:spPr bwMode="auto">
            <a:xfrm rot="20700000">
              <a:off x="5504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447C5AA9-A5BD-4243-8924-40B572047557}"/>
                </a:ext>
              </a:extLst>
            </p:cNvPr>
            <p:cNvGrpSpPr/>
            <p:nvPr/>
          </p:nvGrpSpPr>
          <p:grpSpPr>
            <a:xfrm>
              <a:off x="587686" y="5531466"/>
              <a:ext cx="450357" cy="478560"/>
              <a:chOff x="3961891" y="1586718"/>
              <a:chExt cx="760923" cy="808573"/>
            </a:xfrm>
          </p:grpSpPr>
          <p:sp>
            <p:nvSpPr>
              <p:cNvPr id="1119" name="月 1118">
                <a:extLst>
                  <a:ext uri="{FF2B5EF4-FFF2-40B4-BE49-F238E27FC236}">
                    <a16:creationId xmlns:a16="http://schemas.microsoft.com/office/drawing/2014/main" id="{B4B0D51C-7B30-4EFB-A754-B47F357DE0CE}"/>
                  </a:ext>
                </a:extLst>
              </p:cNvPr>
              <p:cNvSpPr/>
              <p:nvPr/>
            </p:nvSpPr>
            <p:spPr bwMode="auto">
              <a:xfrm rot="7200000">
                <a:off x="4502702" y="2032051"/>
                <a:ext cx="157404" cy="282821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DA06357F-1C60-4709-A2EE-E02D4367BBE0}"/>
                  </a:ext>
                </a:extLst>
              </p:cNvPr>
              <p:cNvSpPr/>
              <p:nvPr/>
            </p:nvSpPr>
            <p:spPr bwMode="auto">
              <a:xfrm>
                <a:off x="4023068" y="1754840"/>
                <a:ext cx="517694" cy="640451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2E12FDB0-E5EE-482E-9782-6DABB309AB23}"/>
                  </a:ext>
                </a:extLst>
              </p:cNvPr>
              <p:cNvGrpSpPr/>
              <p:nvPr/>
            </p:nvGrpSpPr>
            <p:grpSpPr>
              <a:xfrm>
                <a:off x="3961891" y="1586718"/>
                <a:ext cx="609125" cy="607370"/>
                <a:chOff x="1179357" y="3026486"/>
                <a:chExt cx="699125" cy="697112"/>
              </a:xfrm>
            </p:grpSpPr>
            <p:grpSp>
              <p:nvGrpSpPr>
                <p:cNvPr id="1122" name="グループ化 1121">
                  <a:extLst>
                    <a:ext uri="{FF2B5EF4-FFF2-40B4-BE49-F238E27FC236}">
                      <a16:creationId xmlns:a16="http://schemas.microsoft.com/office/drawing/2014/main" id="{9BD7E8A6-DAF1-4D3D-906C-B836DC21366E}"/>
                    </a:ext>
                  </a:extLst>
                </p:cNvPr>
                <p:cNvGrpSpPr/>
                <p:nvPr/>
              </p:nvGrpSpPr>
              <p:grpSpPr>
                <a:xfrm>
                  <a:off x="1179357" y="3026486"/>
                  <a:ext cx="699125" cy="683094"/>
                  <a:chOff x="6178324" y="2045012"/>
                  <a:chExt cx="699125" cy="68309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132" name="二等辺三角形 47">
                    <a:extLst>
                      <a:ext uri="{FF2B5EF4-FFF2-40B4-BE49-F238E27FC236}">
                        <a16:creationId xmlns:a16="http://schemas.microsoft.com/office/drawing/2014/main" id="{2C553FB2-C326-4C2B-BBD1-C0677271A42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4" y="2045012"/>
                    <a:ext cx="225024" cy="222075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二等辺三角形 47">
                    <a:extLst>
                      <a:ext uri="{FF2B5EF4-FFF2-40B4-BE49-F238E27FC236}">
                        <a16:creationId xmlns:a16="http://schemas.microsoft.com/office/drawing/2014/main" id="{7321EDAB-0A3B-410F-8903-259EA533CE67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3" y="2049630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楕円 46">
                    <a:extLst>
                      <a:ext uri="{FF2B5EF4-FFF2-40B4-BE49-F238E27FC236}">
                        <a16:creationId xmlns:a16="http://schemas.microsoft.com/office/drawing/2014/main" id="{9F71595B-C2D3-4D60-A0BA-C1A5B9E93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76A3A5DF-1B3A-4898-821F-28E9B97B344E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1130" name="楕円 1129">
                    <a:extLst>
                      <a:ext uri="{FF2B5EF4-FFF2-40B4-BE49-F238E27FC236}">
                        <a16:creationId xmlns:a16="http://schemas.microsoft.com/office/drawing/2014/main" id="{83170087-A9DB-40F8-99AB-CF5C9EDCB9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1" name="楕円 1130">
                    <a:extLst>
                      <a:ext uri="{FF2B5EF4-FFF2-40B4-BE49-F238E27FC236}">
                        <a16:creationId xmlns:a16="http://schemas.microsoft.com/office/drawing/2014/main" id="{54C41318-1FA4-4570-B981-1EF480F620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24" name="グループ化 1123">
                  <a:extLst>
                    <a:ext uri="{FF2B5EF4-FFF2-40B4-BE49-F238E27FC236}">
                      <a16:creationId xmlns:a16="http://schemas.microsoft.com/office/drawing/2014/main" id="{7AB67855-0743-4BEC-A414-8BD2AA3AB946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1125" name="楕円 1124">
                    <a:extLst>
                      <a:ext uri="{FF2B5EF4-FFF2-40B4-BE49-F238E27FC236}">
                        <a16:creationId xmlns:a16="http://schemas.microsoft.com/office/drawing/2014/main" id="{487857A6-FFB5-4C19-9950-BECB0F2382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F4E406A4-88D3-4695-BD84-016AC0B204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7" name="グループ化 1126">
                    <a:extLst>
                      <a:ext uri="{FF2B5EF4-FFF2-40B4-BE49-F238E27FC236}">
                        <a16:creationId xmlns:a16="http://schemas.microsoft.com/office/drawing/2014/main" id="{DE60946C-453A-437C-B707-103B52E33323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1128" name="楕円 1127">
                      <a:extLst>
                        <a:ext uri="{FF2B5EF4-FFF2-40B4-BE49-F238E27FC236}">
                          <a16:creationId xmlns:a16="http://schemas.microsoft.com/office/drawing/2014/main" id="{D54D68B4-3B3F-4616-87A4-8E4941A009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129" name="楕円 1128">
                      <a:extLst>
                        <a:ext uri="{FF2B5EF4-FFF2-40B4-BE49-F238E27FC236}">
                          <a16:creationId xmlns:a16="http://schemas.microsoft.com/office/drawing/2014/main" id="{F6205CE1-7104-4598-9937-286889B3AE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A7D1208C-43D1-4BA8-9C0F-ABEEB1833FE8}"/>
                </a:ext>
              </a:extLst>
            </p:cNvPr>
            <p:cNvSpPr/>
            <p:nvPr/>
          </p:nvSpPr>
          <p:spPr bwMode="auto">
            <a:xfrm>
              <a:off x="487959" y="5485868"/>
              <a:ext cx="566529" cy="528042"/>
            </a:xfrm>
            <a:custGeom>
              <a:avLst/>
              <a:gdLst>
                <a:gd name="connsiteX0" fmla="*/ 33153 w 815638"/>
                <a:gd name="connsiteY0" fmla="*/ 226111 h 760228"/>
                <a:gd name="connsiteX1" fmla="*/ 33153 w 815638"/>
                <a:gd name="connsiteY1" fmla="*/ 760228 h 760228"/>
                <a:gd name="connsiteX2" fmla="*/ 24092 w 815638"/>
                <a:gd name="connsiteY2" fmla="*/ 760228 h 760228"/>
                <a:gd name="connsiteX3" fmla="*/ 0 w 815638"/>
                <a:gd name="connsiteY3" fmla="*/ 736136 h 760228"/>
                <a:gd name="connsiteX4" fmla="*/ 0 w 815638"/>
                <a:gd name="connsiteY4" fmla="*/ 380114 h 760228"/>
                <a:gd name="connsiteX5" fmla="*/ 29871 w 815638"/>
                <a:gd name="connsiteY5" fmla="*/ 232157 h 760228"/>
                <a:gd name="connsiteX6" fmla="*/ 781512 w 815638"/>
                <a:gd name="connsiteY6" fmla="*/ 224318 h 760228"/>
                <a:gd name="connsiteX7" fmla="*/ 785767 w 815638"/>
                <a:gd name="connsiteY7" fmla="*/ 232157 h 760228"/>
                <a:gd name="connsiteX8" fmla="*/ 815638 w 815638"/>
                <a:gd name="connsiteY8" fmla="*/ 380114 h 760228"/>
                <a:gd name="connsiteX9" fmla="*/ 815638 w 815638"/>
                <a:gd name="connsiteY9" fmla="*/ 736136 h 760228"/>
                <a:gd name="connsiteX10" fmla="*/ 791546 w 815638"/>
                <a:gd name="connsiteY10" fmla="*/ 760228 h 760228"/>
                <a:gd name="connsiteX11" fmla="*/ 781512 w 815638"/>
                <a:gd name="connsiteY11" fmla="*/ 760228 h 760228"/>
                <a:gd name="connsiteX12" fmla="*/ 130713 w 815638"/>
                <a:gd name="connsiteY12" fmla="*/ 95343 h 760228"/>
                <a:gd name="connsiteX13" fmla="*/ 130713 w 815638"/>
                <a:gd name="connsiteY13" fmla="*/ 760228 h 760228"/>
                <a:gd name="connsiteX14" fmla="*/ 98591 w 815638"/>
                <a:gd name="connsiteY14" fmla="*/ 760228 h 760228"/>
                <a:gd name="connsiteX15" fmla="*/ 98591 w 815638"/>
                <a:gd name="connsiteY15" fmla="*/ 126776 h 760228"/>
                <a:gd name="connsiteX16" fmla="*/ 111333 w 815638"/>
                <a:gd name="connsiteY16" fmla="*/ 111333 h 760228"/>
                <a:gd name="connsiteX17" fmla="*/ 683951 w 815638"/>
                <a:gd name="connsiteY17" fmla="*/ 94539 h 760228"/>
                <a:gd name="connsiteX18" fmla="*/ 704305 w 815638"/>
                <a:gd name="connsiteY18" fmla="*/ 111333 h 760228"/>
                <a:gd name="connsiteX19" fmla="*/ 716074 w 815638"/>
                <a:gd name="connsiteY19" fmla="*/ 125597 h 760228"/>
                <a:gd name="connsiteX20" fmla="*/ 716074 w 815638"/>
                <a:gd name="connsiteY20" fmla="*/ 760228 h 760228"/>
                <a:gd name="connsiteX21" fmla="*/ 683951 w 815638"/>
                <a:gd name="connsiteY21" fmla="*/ 760228 h 760228"/>
                <a:gd name="connsiteX22" fmla="*/ 228273 w 815638"/>
                <a:gd name="connsiteY22" fmla="*/ 31979 h 760228"/>
                <a:gd name="connsiteX23" fmla="*/ 228273 w 815638"/>
                <a:gd name="connsiteY23" fmla="*/ 760228 h 760228"/>
                <a:gd name="connsiteX24" fmla="*/ 196151 w 815638"/>
                <a:gd name="connsiteY24" fmla="*/ 760228 h 760228"/>
                <a:gd name="connsiteX25" fmla="*/ 196151 w 815638"/>
                <a:gd name="connsiteY25" fmla="*/ 49415 h 760228"/>
                <a:gd name="connsiteX26" fmla="*/ 586391 w 815638"/>
                <a:gd name="connsiteY26" fmla="*/ 31451 h 760228"/>
                <a:gd name="connsiteX27" fmla="*/ 618513 w 815638"/>
                <a:gd name="connsiteY27" fmla="*/ 48886 h 760228"/>
                <a:gd name="connsiteX28" fmla="*/ 618513 w 815638"/>
                <a:gd name="connsiteY28" fmla="*/ 760228 h 760228"/>
                <a:gd name="connsiteX29" fmla="*/ 586391 w 815638"/>
                <a:gd name="connsiteY29" fmla="*/ 760228 h 760228"/>
                <a:gd name="connsiteX30" fmla="*/ 325833 w 815638"/>
                <a:gd name="connsiteY30" fmla="*/ 5472 h 760228"/>
                <a:gd name="connsiteX31" fmla="*/ 325833 w 815638"/>
                <a:gd name="connsiteY31" fmla="*/ 760228 h 760228"/>
                <a:gd name="connsiteX32" fmla="*/ 293711 w 815638"/>
                <a:gd name="connsiteY32" fmla="*/ 760228 h 760228"/>
                <a:gd name="connsiteX33" fmla="*/ 293711 w 815638"/>
                <a:gd name="connsiteY33" fmla="*/ 10764 h 760228"/>
                <a:gd name="connsiteX34" fmla="*/ 303508 w 815638"/>
                <a:gd name="connsiteY34" fmla="*/ 7723 h 760228"/>
                <a:gd name="connsiteX35" fmla="*/ 488831 w 815638"/>
                <a:gd name="connsiteY35" fmla="*/ 5374 h 760228"/>
                <a:gd name="connsiteX36" fmla="*/ 512130 w 815638"/>
                <a:gd name="connsiteY36" fmla="*/ 7723 h 760228"/>
                <a:gd name="connsiteX37" fmla="*/ 520953 w 815638"/>
                <a:gd name="connsiteY37" fmla="*/ 10462 h 760228"/>
                <a:gd name="connsiteX38" fmla="*/ 520953 w 815638"/>
                <a:gd name="connsiteY38" fmla="*/ 760228 h 760228"/>
                <a:gd name="connsiteX39" fmla="*/ 488831 w 815638"/>
                <a:gd name="connsiteY39" fmla="*/ 760228 h 760228"/>
                <a:gd name="connsiteX40" fmla="*/ 391271 w 815638"/>
                <a:gd name="connsiteY40" fmla="*/ 0 h 760228"/>
                <a:gd name="connsiteX41" fmla="*/ 423393 w 815638"/>
                <a:gd name="connsiteY41" fmla="*/ 0 h 760228"/>
                <a:gd name="connsiteX42" fmla="*/ 423393 w 815638"/>
                <a:gd name="connsiteY42" fmla="*/ 760228 h 760228"/>
                <a:gd name="connsiteX43" fmla="*/ 391271 w 815638"/>
                <a:gd name="connsiteY43" fmla="*/ 760228 h 76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15638" h="760228">
                  <a:moveTo>
                    <a:pt x="33153" y="226111"/>
                  </a:moveTo>
                  <a:lnTo>
                    <a:pt x="33153" y="760228"/>
                  </a:lnTo>
                  <a:lnTo>
                    <a:pt x="24092" y="760228"/>
                  </a:lnTo>
                  <a:cubicBezTo>
                    <a:pt x="10786" y="760228"/>
                    <a:pt x="0" y="749442"/>
                    <a:pt x="0" y="736136"/>
                  </a:cubicBezTo>
                  <a:lnTo>
                    <a:pt x="0" y="380114"/>
                  </a:lnTo>
                  <a:cubicBezTo>
                    <a:pt x="0" y="327632"/>
                    <a:pt x="10637" y="277633"/>
                    <a:pt x="29871" y="232157"/>
                  </a:cubicBezTo>
                  <a:close/>
                  <a:moveTo>
                    <a:pt x="781512" y="224318"/>
                  </a:moveTo>
                  <a:lnTo>
                    <a:pt x="785767" y="232157"/>
                  </a:lnTo>
                  <a:cubicBezTo>
                    <a:pt x="805002" y="277633"/>
                    <a:pt x="815638" y="327632"/>
                    <a:pt x="815638" y="380114"/>
                  </a:cubicBezTo>
                  <a:lnTo>
                    <a:pt x="815638" y="736136"/>
                  </a:lnTo>
                  <a:cubicBezTo>
                    <a:pt x="815638" y="749442"/>
                    <a:pt x="804852" y="760228"/>
                    <a:pt x="791546" y="760228"/>
                  </a:cubicBezTo>
                  <a:lnTo>
                    <a:pt x="781512" y="760228"/>
                  </a:lnTo>
                  <a:close/>
                  <a:moveTo>
                    <a:pt x="130713" y="95343"/>
                  </a:moveTo>
                  <a:lnTo>
                    <a:pt x="130713" y="760228"/>
                  </a:lnTo>
                  <a:lnTo>
                    <a:pt x="98591" y="760228"/>
                  </a:lnTo>
                  <a:lnTo>
                    <a:pt x="98591" y="126776"/>
                  </a:lnTo>
                  <a:lnTo>
                    <a:pt x="111333" y="111333"/>
                  </a:lnTo>
                  <a:close/>
                  <a:moveTo>
                    <a:pt x="683951" y="94539"/>
                  </a:moveTo>
                  <a:lnTo>
                    <a:pt x="704305" y="111333"/>
                  </a:lnTo>
                  <a:lnTo>
                    <a:pt x="716074" y="125597"/>
                  </a:lnTo>
                  <a:lnTo>
                    <a:pt x="716074" y="760228"/>
                  </a:lnTo>
                  <a:lnTo>
                    <a:pt x="683951" y="760228"/>
                  </a:lnTo>
                  <a:close/>
                  <a:moveTo>
                    <a:pt x="228273" y="31979"/>
                  </a:moveTo>
                  <a:lnTo>
                    <a:pt x="228273" y="760228"/>
                  </a:lnTo>
                  <a:lnTo>
                    <a:pt x="196151" y="760228"/>
                  </a:lnTo>
                  <a:lnTo>
                    <a:pt x="196151" y="49415"/>
                  </a:lnTo>
                  <a:close/>
                  <a:moveTo>
                    <a:pt x="586391" y="31451"/>
                  </a:moveTo>
                  <a:lnTo>
                    <a:pt x="618513" y="48886"/>
                  </a:lnTo>
                  <a:lnTo>
                    <a:pt x="618513" y="760228"/>
                  </a:lnTo>
                  <a:lnTo>
                    <a:pt x="586391" y="760228"/>
                  </a:lnTo>
                  <a:close/>
                  <a:moveTo>
                    <a:pt x="325833" y="5472"/>
                  </a:moveTo>
                  <a:lnTo>
                    <a:pt x="325833" y="760228"/>
                  </a:lnTo>
                  <a:lnTo>
                    <a:pt x="293711" y="760228"/>
                  </a:lnTo>
                  <a:lnTo>
                    <a:pt x="293711" y="10764"/>
                  </a:lnTo>
                  <a:lnTo>
                    <a:pt x="303508" y="7723"/>
                  </a:lnTo>
                  <a:close/>
                  <a:moveTo>
                    <a:pt x="488831" y="5374"/>
                  </a:moveTo>
                  <a:lnTo>
                    <a:pt x="512130" y="7723"/>
                  </a:lnTo>
                  <a:lnTo>
                    <a:pt x="520953" y="10462"/>
                  </a:lnTo>
                  <a:lnTo>
                    <a:pt x="520953" y="760228"/>
                  </a:lnTo>
                  <a:lnTo>
                    <a:pt x="488831" y="760228"/>
                  </a:lnTo>
                  <a:close/>
                  <a:moveTo>
                    <a:pt x="391271" y="0"/>
                  </a:moveTo>
                  <a:lnTo>
                    <a:pt x="423393" y="0"/>
                  </a:lnTo>
                  <a:lnTo>
                    <a:pt x="423393" y="760228"/>
                  </a:lnTo>
                  <a:lnTo>
                    <a:pt x="391271" y="760228"/>
                  </a:lnTo>
                  <a:close/>
                </a:path>
              </a:pathLst>
            </a:custGeom>
            <a:solidFill>
              <a:schemeClr val="accent5">
                <a:lumMod val="90000"/>
                <a:alpha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四角形: 上の 2 つの角を丸める 1117">
              <a:extLst>
                <a:ext uri="{FF2B5EF4-FFF2-40B4-BE49-F238E27FC236}">
                  <a16:creationId xmlns:a16="http://schemas.microsoft.com/office/drawing/2014/main" id="{78936068-5072-4220-A7FC-F77DD82D4A13}"/>
                </a:ext>
              </a:extLst>
            </p:cNvPr>
            <p:cNvSpPr/>
            <p:nvPr/>
          </p:nvSpPr>
          <p:spPr bwMode="auto">
            <a:xfrm>
              <a:off x="485623" y="5485868"/>
              <a:ext cx="566529" cy="528042"/>
            </a:xfrm>
            <a:prstGeom prst="round2SameRect">
              <a:avLst>
                <a:gd name="adj1" fmla="val 50000"/>
                <a:gd name="adj2" fmla="val 3169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1" name="グループ化 1150">
            <a:extLst>
              <a:ext uri="{FF2B5EF4-FFF2-40B4-BE49-F238E27FC236}">
                <a16:creationId xmlns:a16="http://schemas.microsoft.com/office/drawing/2014/main" id="{8954CE94-84A6-40EF-A544-8C97BACB07A0}"/>
              </a:ext>
            </a:extLst>
          </p:cNvPr>
          <p:cNvGrpSpPr/>
          <p:nvPr/>
        </p:nvGrpSpPr>
        <p:grpSpPr>
          <a:xfrm>
            <a:off x="7055079" y="3886812"/>
            <a:ext cx="1823644" cy="2404464"/>
            <a:chOff x="1128107" y="3535749"/>
            <a:chExt cx="1963636" cy="2589042"/>
          </a:xfrm>
        </p:grpSpPr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CA1F905D-6CD3-4414-B0F2-1099DDA6B33F}"/>
                </a:ext>
              </a:extLst>
            </p:cNvPr>
            <p:cNvGrpSpPr/>
            <p:nvPr/>
          </p:nvGrpSpPr>
          <p:grpSpPr>
            <a:xfrm flipH="1">
              <a:off x="1147198" y="5339459"/>
              <a:ext cx="388723" cy="639546"/>
              <a:chOff x="3032879" y="4945501"/>
              <a:chExt cx="409947" cy="674465"/>
            </a:xfrm>
          </p:grpSpPr>
          <p:sp>
            <p:nvSpPr>
              <p:cNvPr id="1197" name="四角形: 上の 2 つの角を丸める 1196">
                <a:extLst>
                  <a:ext uri="{FF2B5EF4-FFF2-40B4-BE49-F238E27FC236}">
                    <a16:creationId xmlns:a16="http://schemas.microsoft.com/office/drawing/2014/main" id="{D53EA9D4-C491-4CC4-9529-D7EFEEBDCD8A}"/>
                  </a:ext>
                </a:extLst>
              </p:cNvPr>
              <p:cNvSpPr/>
              <p:nvPr/>
            </p:nvSpPr>
            <p:spPr bwMode="auto">
              <a:xfrm rot="1565663">
                <a:off x="3347670" y="5030660"/>
                <a:ext cx="90395" cy="197636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8960C0A9-4930-4560-96B6-E8AAC66EECDE}"/>
                  </a:ext>
                </a:extLst>
              </p:cNvPr>
              <p:cNvGrpSpPr/>
              <p:nvPr/>
            </p:nvGrpSpPr>
            <p:grpSpPr>
              <a:xfrm>
                <a:off x="3032879" y="4945501"/>
                <a:ext cx="409947" cy="674465"/>
                <a:chOff x="2990477" y="4521422"/>
                <a:chExt cx="409947" cy="674465"/>
              </a:xfrm>
            </p:grpSpPr>
            <p:sp>
              <p:nvSpPr>
                <p:cNvPr id="1199" name="円: 塗りつぶしなし 1198">
                  <a:extLst>
                    <a:ext uri="{FF2B5EF4-FFF2-40B4-BE49-F238E27FC236}">
                      <a16:creationId xmlns:a16="http://schemas.microsoft.com/office/drawing/2014/main" id="{31B8E415-3EF7-4208-A4B1-78EE66974E7A}"/>
                    </a:ext>
                  </a:extLst>
                </p:cNvPr>
                <p:cNvSpPr/>
                <p:nvPr/>
              </p:nvSpPr>
              <p:spPr bwMode="auto">
                <a:xfrm>
                  <a:off x="3069122" y="4521422"/>
                  <a:ext cx="236054" cy="436358"/>
                </a:xfrm>
                <a:prstGeom prst="donut">
                  <a:avLst>
                    <a:gd name="adj" fmla="val 22164"/>
                  </a:avLst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0" name="台形 1199">
                  <a:extLst>
                    <a:ext uri="{FF2B5EF4-FFF2-40B4-BE49-F238E27FC236}">
                      <a16:creationId xmlns:a16="http://schemas.microsoft.com/office/drawing/2014/main" id="{758AAA1F-D657-4D40-9633-CD782D3210AA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0477" y="4748213"/>
                  <a:ext cx="409947" cy="447674"/>
                </a:xfrm>
                <a:prstGeom prst="trapezoid">
                  <a:avLst>
                    <a:gd name="adj" fmla="val 8599"/>
                  </a:avLst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53" name="四角形: 角を丸くする 1152">
              <a:extLst>
                <a:ext uri="{FF2B5EF4-FFF2-40B4-BE49-F238E27FC236}">
                  <a16:creationId xmlns:a16="http://schemas.microsoft.com/office/drawing/2014/main" id="{F95FEAE5-1994-49AC-9FBC-EE5A5B1C980D}"/>
                </a:ext>
              </a:extLst>
            </p:cNvPr>
            <p:cNvSpPr/>
            <p:nvPr/>
          </p:nvSpPr>
          <p:spPr bwMode="auto">
            <a:xfrm rot="3600000">
              <a:off x="1275460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4" name="フリーフォーム: 図形 1153">
              <a:extLst>
                <a:ext uri="{FF2B5EF4-FFF2-40B4-BE49-F238E27FC236}">
                  <a16:creationId xmlns:a16="http://schemas.microsoft.com/office/drawing/2014/main" id="{3616ECF0-1905-475C-8964-22385F1FC973}"/>
                </a:ext>
              </a:extLst>
            </p:cNvPr>
            <p:cNvSpPr/>
            <p:nvPr/>
          </p:nvSpPr>
          <p:spPr bwMode="auto">
            <a:xfrm rot="656667" flipH="1">
              <a:off x="1359182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5" name="円/楕円 506">
              <a:extLst>
                <a:ext uri="{FF2B5EF4-FFF2-40B4-BE49-F238E27FC236}">
                  <a16:creationId xmlns:a16="http://schemas.microsoft.com/office/drawing/2014/main" id="{FABBB0F0-0928-4493-BF0F-BA09232A3A6B}"/>
                </a:ext>
              </a:extLst>
            </p:cNvPr>
            <p:cNvSpPr/>
            <p:nvPr/>
          </p:nvSpPr>
          <p:spPr bwMode="auto">
            <a:xfrm>
              <a:off x="1225271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6" name="月 548">
              <a:extLst>
                <a:ext uri="{FF2B5EF4-FFF2-40B4-BE49-F238E27FC236}">
                  <a16:creationId xmlns:a16="http://schemas.microsoft.com/office/drawing/2014/main" id="{BF33DBDE-A425-4C96-A482-8D788512BED7}"/>
                </a:ext>
              </a:extLst>
            </p:cNvPr>
            <p:cNvSpPr/>
            <p:nvPr/>
          </p:nvSpPr>
          <p:spPr bwMode="auto">
            <a:xfrm rot="1800000" flipH="1">
              <a:off x="1168239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7" name="月 550">
              <a:extLst>
                <a:ext uri="{FF2B5EF4-FFF2-40B4-BE49-F238E27FC236}">
                  <a16:creationId xmlns:a16="http://schemas.microsoft.com/office/drawing/2014/main" id="{C5FD51EC-7899-45B4-ABEC-06965E4BC2B8}"/>
                </a:ext>
              </a:extLst>
            </p:cNvPr>
            <p:cNvSpPr/>
            <p:nvPr/>
          </p:nvSpPr>
          <p:spPr bwMode="auto">
            <a:xfrm rot="19800000">
              <a:off x="2149209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8" name="フリーフォーム 507">
              <a:extLst>
                <a:ext uri="{FF2B5EF4-FFF2-40B4-BE49-F238E27FC236}">
                  <a16:creationId xmlns:a16="http://schemas.microsoft.com/office/drawing/2014/main" id="{3DD825AD-EE29-41B3-8D07-815DECF9ECE3}"/>
                </a:ext>
              </a:extLst>
            </p:cNvPr>
            <p:cNvSpPr/>
            <p:nvPr/>
          </p:nvSpPr>
          <p:spPr bwMode="auto">
            <a:xfrm>
              <a:off x="1579397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9" name="フリーフォーム 508">
              <a:extLst>
                <a:ext uri="{FF2B5EF4-FFF2-40B4-BE49-F238E27FC236}">
                  <a16:creationId xmlns:a16="http://schemas.microsoft.com/office/drawing/2014/main" id="{EFFAAAFD-CCAD-4B1A-96B0-1EF2CF61B074}"/>
                </a:ext>
              </a:extLst>
            </p:cNvPr>
            <p:cNvSpPr/>
            <p:nvPr/>
          </p:nvSpPr>
          <p:spPr bwMode="auto">
            <a:xfrm flipH="1">
              <a:off x="1841041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0" name="涙形 64">
              <a:extLst>
                <a:ext uri="{FF2B5EF4-FFF2-40B4-BE49-F238E27FC236}">
                  <a16:creationId xmlns:a16="http://schemas.microsoft.com/office/drawing/2014/main" id="{1220A46A-E5AC-4CC8-B96B-EFD094D14C93}"/>
                </a:ext>
              </a:extLst>
            </p:cNvPr>
            <p:cNvSpPr/>
            <p:nvPr/>
          </p:nvSpPr>
          <p:spPr bwMode="auto">
            <a:xfrm>
              <a:off x="147448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涙形 64">
              <a:extLst>
                <a:ext uri="{FF2B5EF4-FFF2-40B4-BE49-F238E27FC236}">
                  <a16:creationId xmlns:a16="http://schemas.microsoft.com/office/drawing/2014/main" id="{554ED6AF-1195-433C-8570-AAF4E7D5F1EA}"/>
                </a:ext>
              </a:extLst>
            </p:cNvPr>
            <p:cNvSpPr/>
            <p:nvPr/>
          </p:nvSpPr>
          <p:spPr bwMode="auto">
            <a:xfrm flipH="1">
              <a:off x="1841042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>
              <a:extLst>
                <a:ext uri="{FF2B5EF4-FFF2-40B4-BE49-F238E27FC236}">
                  <a16:creationId xmlns:a16="http://schemas.microsoft.com/office/drawing/2014/main" id="{9050206F-845E-4B7E-AFA8-B247D3B63BE4}"/>
                </a:ext>
              </a:extLst>
            </p:cNvPr>
            <p:cNvSpPr/>
            <p:nvPr/>
          </p:nvSpPr>
          <p:spPr bwMode="auto">
            <a:xfrm>
              <a:off x="1339428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片側の 2 つの角を丸めた四角形 513">
              <a:extLst>
                <a:ext uri="{FF2B5EF4-FFF2-40B4-BE49-F238E27FC236}">
                  <a16:creationId xmlns:a16="http://schemas.microsoft.com/office/drawing/2014/main" id="{F41CA737-7A18-4932-B716-FDF0059A953A}"/>
                </a:ext>
              </a:extLst>
            </p:cNvPr>
            <p:cNvSpPr/>
            <p:nvPr/>
          </p:nvSpPr>
          <p:spPr bwMode="auto">
            <a:xfrm>
              <a:off x="1440289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84A1327A-6154-48E0-923B-22F8F27667AE}"/>
                </a:ext>
              </a:extLst>
            </p:cNvPr>
            <p:cNvGrpSpPr/>
            <p:nvPr/>
          </p:nvGrpSpPr>
          <p:grpSpPr>
            <a:xfrm>
              <a:off x="1128107" y="3692244"/>
              <a:ext cx="1426711" cy="1056232"/>
              <a:chOff x="3160568" y="2349190"/>
              <a:chExt cx="1508415" cy="1116720"/>
            </a:xfrm>
          </p:grpSpPr>
          <p:sp>
            <p:nvSpPr>
              <p:cNvPr id="1187" name="円/楕円 536">
                <a:extLst>
                  <a:ext uri="{FF2B5EF4-FFF2-40B4-BE49-F238E27FC236}">
                    <a16:creationId xmlns:a16="http://schemas.microsoft.com/office/drawing/2014/main" id="{4BB84707-B50A-4035-BAC9-11DDACE3D259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円/楕円 537">
                <a:extLst>
                  <a:ext uri="{FF2B5EF4-FFF2-40B4-BE49-F238E27FC236}">
                    <a16:creationId xmlns:a16="http://schemas.microsoft.com/office/drawing/2014/main" id="{E5F4C9DE-DAD4-463A-9D3D-8470F16C767A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円/楕円 534">
                <a:extLst>
                  <a:ext uri="{FF2B5EF4-FFF2-40B4-BE49-F238E27FC236}">
                    <a16:creationId xmlns:a16="http://schemas.microsoft.com/office/drawing/2014/main" id="{C05953F8-6173-451E-B9D1-E91672562E8F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円/楕円 535">
                <a:extLst>
                  <a:ext uri="{FF2B5EF4-FFF2-40B4-BE49-F238E27FC236}">
                    <a16:creationId xmlns:a16="http://schemas.microsoft.com/office/drawing/2014/main" id="{E2C9E086-1EB8-456C-8D04-CE2B6FF9A737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円/楕円 525">
                <a:extLst>
                  <a:ext uri="{FF2B5EF4-FFF2-40B4-BE49-F238E27FC236}">
                    <a16:creationId xmlns:a16="http://schemas.microsoft.com/office/drawing/2014/main" id="{60591E75-DC96-459D-A23E-BB4AE35BEE84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アーチ 1191">
                <a:extLst>
                  <a:ext uri="{FF2B5EF4-FFF2-40B4-BE49-F238E27FC236}">
                    <a16:creationId xmlns:a16="http://schemas.microsoft.com/office/drawing/2014/main" id="{3941D06F-D853-4B51-9F91-A687C7DE69EB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アーチ 1192">
                <a:extLst>
                  <a:ext uri="{FF2B5EF4-FFF2-40B4-BE49-F238E27FC236}">
                    <a16:creationId xmlns:a16="http://schemas.microsoft.com/office/drawing/2014/main" id="{24F34B99-8260-444E-9AA8-A24B97891225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アーチ 1193">
                <a:extLst>
                  <a:ext uri="{FF2B5EF4-FFF2-40B4-BE49-F238E27FC236}">
                    <a16:creationId xmlns:a16="http://schemas.microsoft.com/office/drawing/2014/main" id="{D1993F04-A498-4BCD-8532-A71C31D53163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円/楕円 532">
                <a:extLst>
                  <a:ext uri="{FF2B5EF4-FFF2-40B4-BE49-F238E27FC236}">
                    <a16:creationId xmlns:a16="http://schemas.microsoft.com/office/drawing/2014/main" id="{4653807C-B61E-4DED-B34E-45FE0409901D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円/楕円 533">
                <a:extLst>
                  <a:ext uri="{FF2B5EF4-FFF2-40B4-BE49-F238E27FC236}">
                    <a16:creationId xmlns:a16="http://schemas.microsoft.com/office/drawing/2014/main" id="{FF05C2F5-E3C4-4BB6-963F-7FEAF87A164C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5" name="月 1164">
              <a:extLst>
                <a:ext uri="{FF2B5EF4-FFF2-40B4-BE49-F238E27FC236}">
                  <a16:creationId xmlns:a16="http://schemas.microsoft.com/office/drawing/2014/main" id="{7DD49C8A-65E9-4EC8-8AB0-B4C6F9F666D4}"/>
                </a:ext>
              </a:extLst>
            </p:cNvPr>
            <p:cNvSpPr/>
            <p:nvPr/>
          </p:nvSpPr>
          <p:spPr bwMode="auto">
            <a:xfrm rot="3600000">
              <a:off x="1442147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月 1165">
              <a:extLst>
                <a:ext uri="{FF2B5EF4-FFF2-40B4-BE49-F238E27FC236}">
                  <a16:creationId xmlns:a16="http://schemas.microsoft.com/office/drawing/2014/main" id="{D1E9920B-040F-49E1-A3CF-B0E9341F4054}"/>
                </a:ext>
              </a:extLst>
            </p:cNvPr>
            <p:cNvSpPr/>
            <p:nvPr/>
          </p:nvSpPr>
          <p:spPr bwMode="auto">
            <a:xfrm rot="18000000" flipH="1">
              <a:off x="187402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月 1166">
              <a:extLst>
                <a:ext uri="{FF2B5EF4-FFF2-40B4-BE49-F238E27FC236}">
                  <a16:creationId xmlns:a16="http://schemas.microsoft.com/office/drawing/2014/main" id="{1A0DDE60-5913-42C7-8E04-E1A83C19482E}"/>
                </a:ext>
              </a:extLst>
            </p:cNvPr>
            <p:cNvSpPr/>
            <p:nvPr/>
          </p:nvSpPr>
          <p:spPr bwMode="auto">
            <a:xfrm rot="5400000">
              <a:off x="1523281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月 1167">
              <a:extLst>
                <a:ext uri="{FF2B5EF4-FFF2-40B4-BE49-F238E27FC236}">
                  <a16:creationId xmlns:a16="http://schemas.microsoft.com/office/drawing/2014/main" id="{2754BE4C-44C8-48BB-B492-40A57FF7C059}"/>
                </a:ext>
              </a:extLst>
            </p:cNvPr>
            <p:cNvSpPr/>
            <p:nvPr/>
          </p:nvSpPr>
          <p:spPr bwMode="auto">
            <a:xfrm rot="5400000">
              <a:off x="2066077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四角形: 上の 2 つの角を丸める 1168">
              <a:extLst>
                <a:ext uri="{FF2B5EF4-FFF2-40B4-BE49-F238E27FC236}">
                  <a16:creationId xmlns:a16="http://schemas.microsoft.com/office/drawing/2014/main" id="{4318959C-C23B-4320-BE66-7CB3C4F27523}"/>
                </a:ext>
              </a:extLst>
            </p:cNvPr>
            <p:cNvSpPr/>
            <p:nvPr/>
          </p:nvSpPr>
          <p:spPr bwMode="auto">
            <a:xfrm>
              <a:off x="1772011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0" name="フリーフォーム: 図形 1169">
              <a:extLst>
                <a:ext uri="{FF2B5EF4-FFF2-40B4-BE49-F238E27FC236}">
                  <a16:creationId xmlns:a16="http://schemas.microsoft.com/office/drawing/2014/main" id="{9935C306-8607-454C-9191-36EAF1F2C749}"/>
                </a:ext>
              </a:extLst>
            </p:cNvPr>
            <p:cNvSpPr/>
            <p:nvPr/>
          </p:nvSpPr>
          <p:spPr bwMode="auto">
            <a:xfrm>
              <a:off x="2261780" y="5298912"/>
              <a:ext cx="281690" cy="505046"/>
            </a:xfrm>
            <a:custGeom>
              <a:avLst/>
              <a:gdLst>
                <a:gd name="connsiteX0" fmla="*/ 245841 w 281690"/>
                <a:gd name="connsiteY0" fmla="*/ 40189 h 505046"/>
                <a:gd name="connsiteX1" fmla="*/ 210371 w 281690"/>
                <a:gd name="connsiteY1" fmla="*/ 44061 h 505046"/>
                <a:gd name="connsiteX2" fmla="*/ 206181 w 281690"/>
                <a:gd name="connsiteY2" fmla="*/ 46503 h 505046"/>
                <a:gd name="connsiteX3" fmla="*/ 157585 w 281690"/>
                <a:gd name="connsiteY3" fmla="*/ 101901 h 505046"/>
                <a:gd name="connsiteX4" fmla="*/ 129665 w 281690"/>
                <a:gd name="connsiteY4" fmla="*/ 207117 h 505046"/>
                <a:gd name="connsiteX5" fmla="*/ 215293 w 281690"/>
                <a:gd name="connsiteY5" fmla="*/ 139902 h 505046"/>
                <a:gd name="connsiteX6" fmla="*/ 249982 w 281690"/>
                <a:gd name="connsiteY6" fmla="*/ 48858 h 505046"/>
                <a:gd name="connsiteX7" fmla="*/ 276376 w 281690"/>
                <a:gd name="connsiteY7" fmla="*/ 0 h 505046"/>
                <a:gd name="connsiteX8" fmla="*/ 274313 w 281690"/>
                <a:gd name="connsiteY8" fmla="*/ 23303 h 505046"/>
                <a:gd name="connsiteX9" fmla="*/ 278721 w 281690"/>
                <a:gd name="connsiteY9" fmla="*/ 29668 h 505046"/>
                <a:gd name="connsiteX10" fmla="*/ 244146 w 281690"/>
                <a:gd name="connsiteY10" fmla="*/ 158903 h 505046"/>
                <a:gd name="connsiteX11" fmla="*/ 110665 w 281690"/>
                <a:gd name="connsiteY11" fmla="*/ 235970 h 505046"/>
                <a:gd name="connsiteX12" fmla="*/ 128731 w 281690"/>
                <a:gd name="connsiteY12" fmla="*/ 82901 h 505046"/>
                <a:gd name="connsiteX13" fmla="*/ 134453 w 281690"/>
                <a:gd name="connsiteY13" fmla="*/ 75872 h 505046"/>
                <a:gd name="connsiteX14" fmla="*/ 116319 w 281690"/>
                <a:gd name="connsiteY14" fmla="*/ 85744 h 505046"/>
                <a:gd name="connsiteX15" fmla="*/ 38575 w 281690"/>
                <a:gd name="connsiteY15" fmla="*/ 230261 h 505046"/>
                <a:gd name="connsiteX16" fmla="*/ 227675 w 281690"/>
                <a:gd name="connsiteY16" fmla="*/ 467960 h 505046"/>
                <a:gd name="connsiteX17" fmla="*/ 223138 w 281690"/>
                <a:gd name="connsiteY17" fmla="*/ 505046 h 505046"/>
                <a:gd name="connsiteX18" fmla="*/ 1419 w 281690"/>
                <a:gd name="connsiteY18" fmla="*/ 226345 h 505046"/>
                <a:gd name="connsiteX19" fmla="*/ 177212 w 281690"/>
                <a:gd name="connsiteY19" fmla="*/ 10826 h 505046"/>
                <a:gd name="connsiteX20" fmla="*/ 215871 w 281690"/>
                <a:gd name="connsiteY20" fmla="*/ 6605 h 505046"/>
                <a:gd name="connsiteX21" fmla="*/ 233796 w 281690"/>
                <a:gd name="connsiteY21" fmla="*/ 84 h 505046"/>
                <a:gd name="connsiteX22" fmla="*/ 248450 w 281690"/>
                <a:gd name="connsiteY22" fmla="*/ 3049 h 50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1690" h="505046">
                  <a:moveTo>
                    <a:pt x="245841" y="40189"/>
                  </a:moveTo>
                  <a:lnTo>
                    <a:pt x="210371" y="44061"/>
                  </a:lnTo>
                  <a:lnTo>
                    <a:pt x="206181" y="46503"/>
                  </a:lnTo>
                  <a:cubicBezTo>
                    <a:pt x="190686" y="58667"/>
                    <a:pt x="173263" y="78094"/>
                    <a:pt x="157585" y="101901"/>
                  </a:cubicBezTo>
                  <a:cubicBezTo>
                    <a:pt x="126230" y="149516"/>
                    <a:pt x="113730" y="196623"/>
                    <a:pt x="129665" y="207117"/>
                  </a:cubicBezTo>
                  <a:cubicBezTo>
                    <a:pt x="145601" y="217610"/>
                    <a:pt x="183937" y="187518"/>
                    <a:pt x="215293" y="139902"/>
                  </a:cubicBezTo>
                  <a:cubicBezTo>
                    <a:pt x="238809" y="104191"/>
                    <a:pt x="251719" y="68766"/>
                    <a:pt x="249982" y="48858"/>
                  </a:cubicBezTo>
                  <a:close/>
                  <a:moveTo>
                    <a:pt x="276376" y="0"/>
                  </a:moveTo>
                  <a:lnTo>
                    <a:pt x="274313" y="23303"/>
                  </a:lnTo>
                  <a:lnTo>
                    <a:pt x="278721" y="29668"/>
                  </a:lnTo>
                  <a:cubicBezTo>
                    <a:pt x="287930" y="60775"/>
                    <a:pt x="275533" y="111240"/>
                    <a:pt x="244146" y="158903"/>
                  </a:cubicBezTo>
                  <a:cubicBezTo>
                    <a:pt x="202298" y="222454"/>
                    <a:pt x="142536" y="256958"/>
                    <a:pt x="110665" y="235970"/>
                  </a:cubicBezTo>
                  <a:cubicBezTo>
                    <a:pt x="78793" y="214983"/>
                    <a:pt x="86882" y="146451"/>
                    <a:pt x="128731" y="82901"/>
                  </a:cubicBezTo>
                  <a:lnTo>
                    <a:pt x="134453" y="75872"/>
                  </a:lnTo>
                  <a:lnTo>
                    <a:pt x="116319" y="85744"/>
                  </a:lnTo>
                  <a:cubicBezTo>
                    <a:pt x="73960" y="120613"/>
                    <a:pt x="44772" y="171481"/>
                    <a:pt x="38575" y="230261"/>
                  </a:cubicBezTo>
                  <a:cubicBezTo>
                    <a:pt x="26183" y="347821"/>
                    <a:pt x="110338" y="453605"/>
                    <a:pt x="227675" y="467960"/>
                  </a:cubicBezTo>
                  <a:lnTo>
                    <a:pt x="223138" y="505046"/>
                  </a:lnTo>
                  <a:cubicBezTo>
                    <a:pt x="85561" y="488215"/>
                    <a:pt x="-13111" y="364183"/>
                    <a:pt x="1419" y="226345"/>
                  </a:cubicBezTo>
                  <a:cubicBezTo>
                    <a:pt x="12317" y="122966"/>
                    <a:pt x="83871" y="40460"/>
                    <a:pt x="177212" y="10826"/>
                  </a:cubicBezTo>
                  <a:lnTo>
                    <a:pt x="215871" y="6605"/>
                  </a:lnTo>
                  <a:lnTo>
                    <a:pt x="233796" y="84"/>
                  </a:lnTo>
                  <a:lnTo>
                    <a:pt x="248450" y="3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1" name="四角形: 角を丸くする 1170">
              <a:extLst>
                <a:ext uri="{FF2B5EF4-FFF2-40B4-BE49-F238E27FC236}">
                  <a16:creationId xmlns:a16="http://schemas.microsoft.com/office/drawing/2014/main" id="{20B2119F-6F15-47C3-9F2D-4C697DB46A0D}"/>
                </a:ext>
              </a:extLst>
            </p:cNvPr>
            <p:cNvSpPr/>
            <p:nvPr/>
          </p:nvSpPr>
          <p:spPr bwMode="auto">
            <a:xfrm rot="3600000">
              <a:off x="2280348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2" name="フリーフォーム: 図形 1171">
              <a:extLst>
                <a:ext uri="{FF2B5EF4-FFF2-40B4-BE49-F238E27FC236}">
                  <a16:creationId xmlns:a16="http://schemas.microsoft.com/office/drawing/2014/main" id="{8E0EB599-7EDE-426D-917A-D0C0AF479E7C}"/>
                </a:ext>
              </a:extLst>
            </p:cNvPr>
            <p:cNvSpPr/>
            <p:nvPr/>
          </p:nvSpPr>
          <p:spPr bwMode="auto">
            <a:xfrm rot="20700000">
              <a:off x="21633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1CDEE0CB-0053-430C-98A3-9DEDFB47A455}"/>
                </a:ext>
              </a:extLst>
            </p:cNvPr>
            <p:cNvGrpSpPr/>
            <p:nvPr/>
          </p:nvGrpSpPr>
          <p:grpSpPr>
            <a:xfrm>
              <a:off x="2433409" y="5415304"/>
              <a:ext cx="658334" cy="709487"/>
              <a:chOff x="2961276" y="2233722"/>
              <a:chExt cx="658334" cy="709487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206FB2C-36C2-4B55-B725-E2FDAD7F0964}"/>
                  </a:ext>
                </a:extLst>
              </p:cNvPr>
              <p:cNvSpPr/>
              <p:nvPr/>
            </p:nvSpPr>
            <p:spPr bwMode="auto">
              <a:xfrm>
                <a:off x="2987448" y="2461847"/>
                <a:ext cx="503098" cy="481362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1A53A17-31B2-4D73-9F54-51E6A42387D5}"/>
                  </a:ext>
                </a:extLst>
              </p:cNvPr>
              <p:cNvSpPr/>
              <p:nvPr/>
            </p:nvSpPr>
            <p:spPr bwMode="auto">
              <a:xfrm rot="3600000">
                <a:off x="3422345" y="2553968"/>
                <a:ext cx="208121" cy="186409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CE1C46D-025F-42E4-842D-E9640BE898DB}"/>
                  </a:ext>
                </a:extLst>
              </p:cNvPr>
              <p:cNvSpPr/>
              <p:nvPr/>
            </p:nvSpPr>
            <p:spPr bwMode="auto">
              <a:xfrm>
                <a:off x="2978328" y="2233722"/>
                <a:ext cx="525208" cy="470417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BE2C1DCD-434D-42CA-9730-27629CEBE26B}"/>
                  </a:ext>
                </a:extLst>
              </p:cNvPr>
              <p:cNvGrpSpPr/>
              <p:nvPr/>
            </p:nvGrpSpPr>
            <p:grpSpPr>
              <a:xfrm>
                <a:off x="3075064" y="2556821"/>
                <a:ext cx="318601" cy="204995"/>
                <a:chOff x="1340980" y="3439530"/>
                <a:chExt cx="386916" cy="248951"/>
              </a:xfrm>
            </p:grpSpPr>
            <p:sp>
              <p:nvSpPr>
                <p:cNvPr id="1182" name="楕円 1181">
                  <a:extLst>
                    <a:ext uri="{FF2B5EF4-FFF2-40B4-BE49-F238E27FC236}">
                      <a16:creationId xmlns:a16="http://schemas.microsoft.com/office/drawing/2014/main" id="{F82BD097-B7AA-42C4-8D8C-E53288DC0E04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564EF24A-7719-410D-A254-9E3AA85E5A49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84" name="グループ化 1183">
                  <a:extLst>
                    <a:ext uri="{FF2B5EF4-FFF2-40B4-BE49-F238E27FC236}">
                      <a16:creationId xmlns:a16="http://schemas.microsoft.com/office/drawing/2014/main" id="{0E614893-397A-4D01-B208-26D55712203D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185" name="楕円 1184">
                    <a:extLst>
                      <a:ext uri="{FF2B5EF4-FFF2-40B4-BE49-F238E27FC236}">
                        <a16:creationId xmlns:a16="http://schemas.microsoft.com/office/drawing/2014/main" id="{784B24A9-EAAC-4B7F-BF01-D85E0B6AD2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86" name="楕円 1185">
                    <a:extLst>
                      <a:ext uri="{FF2B5EF4-FFF2-40B4-BE49-F238E27FC236}">
                        <a16:creationId xmlns:a16="http://schemas.microsoft.com/office/drawing/2014/main" id="{09581E66-9548-4B27-ADF6-58A21F082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413626D5-6438-40E5-9E24-5699FF796C11}"/>
                  </a:ext>
                </a:extLst>
              </p:cNvPr>
              <p:cNvSpPr/>
              <p:nvPr/>
            </p:nvSpPr>
            <p:spPr bwMode="auto">
              <a:xfrm>
                <a:off x="3112991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EE3CF5A0-61F1-4EAD-869F-5C4FE0502909}"/>
                  </a:ext>
                </a:extLst>
              </p:cNvPr>
              <p:cNvSpPr/>
              <p:nvPr/>
            </p:nvSpPr>
            <p:spPr bwMode="auto">
              <a:xfrm>
                <a:off x="3318746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8908BD1-A39C-4D0E-804C-3B3DC32E47DC}"/>
                  </a:ext>
                </a:extLst>
              </p:cNvPr>
              <p:cNvSpPr/>
              <p:nvPr/>
            </p:nvSpPr>
            <p:spPr bwMode="auto">
              <a:xfrm rot="10800000">
                <a:off x="2961276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57E133C-BBC9-463C-8D82-D0BBB897405D}"/>
                  </a:ext>
                </a:extLst>
              </p:cNvPr>
              <p:cNvSpPr/>
              <p:nvPr/>
            </p:nvSpPr>
            <p:spPr bwMode="auto">
              <a:xfrm rot="10800000">
                <a:off x="3399314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591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犬、猫と一緒の女性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のイラスト</a:t>
            </a:r>
          </a:p>
        </p:txBody>
      </p: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B24EA13A-7E65-4132-8E9D-831E30A43B3B}"/>
              </a:ext>
            </a:extLst>
          </p:cNvPr>
          <p:cNvGrpSpPr/>
          <p:nvPr/>
        </p:nvGrpSpPr>
        <p:grpSpPr>
          <a:xfrm>
            <a:off x="4290033" y="998923"/>
            <a:ext cx="1325934" cy="2404462"/>
            <a:chOff x="-495268" y="676434"/>
            <a:chExt cx="1427720" cy="2589042"/>
          </a:xfrm>
        </p:grpSpPr>
        <p:sp>
          <p:nvSpPr>
            <p:cNvPr id="452" name="円/楕円 506">
              <a:extLst>
                <a:ext uri="{FF2B5EF4-FFF2-40B4-BE49-F238E27FC236}">
                  <a16:creationId xmlns:a16="http://schemas.microsoft.com/office/drawing/2014/main" id="{3868FEDB-D348-4822-A91C-E12E61A064A3}"/>
                </a:ext>
              </a:extLst>
            </p:cNvPr>
            <p:cNvSpPr/>
            <p:nvPr/>
          </p:nvSpPr>
          <p:spPr bwMode="auto">
            <a:xfrm>
              <a:off x="-397095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3" name="月 548">
              <a:extLst>
                <a:ext uri="{FF2B5EF4-FFF2-40B4-BE49-F238E27FC236}">
                  <a16:creationId xmlns:a16="http://schemas.microsoft.com/office/drawing/2014/main" id="{92C5BE2B-DA48-4269-9E8D-67C08B00D4CB}"/>
                </a:ext>
              </a:extLst>
            </p:cNvPr>
            <p:cNvSpPr/>
            <p:nvPr/>
          </p:nvSpPr>
          <p:spPr bwMode="auto">
            <a:xfrm rot="1800000" flipH="1">
              <a:off x="-454127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4" name="月 550">
              <a:extLst>
                <a:ext uri="{FF2B5EF4-FFF2-40B4-BE49-F238E27FC236}">
                  <a16:creationId xmlns:a16="http://schemas.microsoft.com/office/drawing/2014/main" id="{B9B21F6C-1F41-4CA7-9522-0E04FFCF570F}"/>
                </a:ext>
              </a:extLst>
            </p:cNvPr>
            <p:cNvSpPr/>
            <p:nvPr/>
          </p:nvSpPr>
          <p:spPr bwMode="auto">
            <a:xfrm rot="19800000">
              <a:off x="526843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5" name="フリーフォーム 507">
              <a:extLst>
                <a:ext uri="{FF2B5EF4-FFF2-40B4-BE49-F238E27FC236}">
                  <a16:creationId xmlns:a16="http://schemas.microsoft.com/office/drawing/2014/main" id="{720939B3-3B46-485F-A834-4B51F7084D4C}"/>
                </a:ext>
              </a:extLst>
            </p:cNvPr>
            <p:cNvSpPr/>
            <p:nvPr/>
          </p:nvSpPr>
          <p:spPr bwMode="auto">
            <a:xfrm>
              <a:off x="-42969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6" name="フリーフォーム 508">
              <a:extLst>
                <a:ext uri="{FF2B5EF4-FFF2-40B4-BE49-F238E27FC236}">
                  <a16:creationId xmlns:a16="http://schemas.microsoft.com/office/drawing/2014/main" id="{69F66B79-EA6F-49FE-B514-BDFD4C371C94}"/>
                </a:ext>
              </a:extLst>
            </p:cNvPr>
            <p:cNvSpPr/>
            <p:nvPr/>
          </p:nvSpPr>
          <p:spPr bwMode="auto">
            <a:xfrm flipH="1">
              <a:off x="218675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7" name="涙形 64">
              <a:extLst>
                <a:ext uri="{FF2B5EF4-FFF2-40B4-BE49-F238E27FC236}">
                  <a16:creationId xmlns:a16="http://schemas.microsoft.com/office/drawing/2014/main" id="{971BC3F8-AEAB-45BA-AD65-5E9320DF6141}"/>
                </a:ext>
              </a:extLst>
            </p:cNvPr>
            <p:cNvSpPr/>
            <p:nvPr/>
          </p:nvSpPr>
          <p:spPr bwMode="auto">
            <a:xfrm>
              <a:off x="-147886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涙形 64">
              <a:extLst>
                <a:ext uri="{FF2B5EF4-FFF2-40B4-BE49-F238E27FC236}">
                  <a16:creationId xmlns:a16="http://schemas.microsoft.com/office/drawing/2014/main" id="{C009F39E-7AD5-42FF-A4AF-607C9A082BC2}"/>
                </a:ext>
              </a:extLst>
            </p:cNvPr>
            <p:cNvSpPr/>
            <p:nvPr/>
          </p:nvSpPr>
          <p:spPr bwMode="auto">
            <a:xfrm flipH="1">
              <a:off x="218676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台形 505">
              <a:extLst>
                <a:ext uri="{FF2B5EF4-FFF2-40B4-BE49-F238E27FC236}">
                  <a16:creationId xmlns:a16="http://schemas.microsoft.com/office/drawing/2014/main" id="{736EAAB7-C359-4160-9F68-033B81237C28}"/>
                </a:ext>
              </a:extLst>
            </p:cNvPr>
            <p:cNvSpPr/>
            <p:nvPr/>
          </p:nvSpPr>
          <p:spPr bwMode="auto">
            <a:xfrm>
              <a:off x="-282938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片側の 2 つの角を丸めた四角形 513">
              <a:extLst>
                <a:ext uri="{FF2B5EF4-FFF2-40B4-BE49-F238E27FC236}">
                  <a16:creationId xmlns:a16="http://schemas.microsoft.com/office/drawing/2014/main" id="{B4245DB7-E6EF-4EDD-B3E0-7F5655E29E81}"/>
                </a:ext>
              </a:extLst>
            </p:cNvPr>
            <p:cNvSpPr/>
            <p:nvPr/>
          </p:nvSpPr>
          <p:spPr bwMode="auto">
            <a:xfrm>
              <a:off x="-182077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フリーフォーム: 図形 507">
              <a:extLst>
                <a:ext uri="{FF2B5EF4-FFF2-40B4-BE49-F238E27FC236}">
                  <a16:creationId xmlns:a16="http://schemas.microsoft.com/office/drawing/2014/main" id="{E5E60A73-7A26-4D9B-BFD7-BAB008F0C7F7}"/>
                </a:ext>
              </a:extLst>
            </p:cNvPr>
            <p:cNvSpPr/>
            <p:nvPr/>
          </p:nvSpPr>
          <p:spPr bwMode="auto">
            <a:xfrm rot="1064489" flipH="1">
              <a:off x="-248187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CB3240F4-E8F4-4EA2-ACDF-5A439FB54E2D}"/>
                </a:ext>
              </a:extLst>
            </p:cNvPr>
            <p:cNvSpPr/>
            <p:nvPr/>
          </p:nvSpPr>
          <p:spPr bwMode="auto">
            <a:xfrm rot="20535511">
              <a:off x="436771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3C636504-236A-440C-9C35-32D2B956A699}"/>
                </a:ext>
              </a:extLst>
            </p:cNvPr>
            <p:cNvGrpSpPr/>
            <p:nvPr/>
          </p:nvGrpSpPr>
          <p:grpSpPr>
            <a:xfrm>
              <a:off x="-494259" y="832929"/>
              <a:ext cx="1426711" cy="1056232"/>
              <a:chOff x="3160568" y="2349190"/>
              <a:chExt cx="1508415" cy="1116720"/>
            </a:xfrm>
          </p:grpSpPr>
          <p:sp>
            <p:nvSpPr>
              <p:cNvPr id="927" name="円/楕円 536">
                <a:extLst>
                  <a:ext uri="{FF2B5EF4-FFF2-40B4-BE49-F238E27FC236}">
                    <a16:creationId xmlns:a16="http://schemas.microsoft.com/office/drawing/2014/main" id="{C17C31C4-7114-4BF8-8E79-5D2BD69007BC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円/楕円 537">
                <a:extLst>
                  <a:ext uri="{FF2B5EF4-FFF2-40B4-BE49-F238E27FC236}">
                    <a16:creationId xmlns:a16="http://schemas.microsoft.com/office/drawing/2014/main" id="{0CA16E7E-D91B-4E63-AFEE-622D8082F2F3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円/楕円 534">
                <a:extLst>
                  <a:ext uri="{FF2B5EF4-FFF2-40B4-BE49-F238E27FC236}">
                    <a16:creationId xmlns:a16="http://schemas.microsoft.com/office/drawing/2014/main" id="{8CA4DEA8-48E6-46F6-87D4-27BD6298F4A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円/楕円 535">
                <a:extLst>
                  <a:ext uri="{FF2B5EF4-FFF2-40B4-BE49-F238E27FC236}">
                    <a16:creationId xmlns:a16="http://schemas.microsoft.com/office/drawing/2014/main" id="{0A075B14-B86C-4BC7-BB39-9CC2C5D9CBB6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円/楕円 525">
                <a:extLst>
                  <a:ext uri="{FF2B5EF4-FFF2-40B4-BE49-F238E27FC236}">
                    <a16:creationId xmlns:a16="http://schemas.microsoft.com/office/drawing/2014/main" id="{1D109D7A-CC03-410B-BC9A-425BD0F8FB07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アーチ 931">
                <a:extLst>
                  <a:ext uri="{FF2B5EF4-FFF2-40B4-BE49-F238E27FC236}">
                    <a16:creationId xmlns:a16="http://schemas.microsoft.com/office/drawing/2014/main" id="{FD4361FB-087C-4243-BC15-3EA0D918C176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アーチ 932">
                <a:extLst>
                  <a:ext uri="{FF2B5EF4-FFF2-40B4-BE49-F238E27FC236}">
                    <a16:creationId xmlns:a16="http://schemas.microsoft.com/office/drawing/2014/main" id="{BBD57D6C-7BB9-4DCE-9309-6210B1CE98EB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アーチ 933">
                <a:extLst>
                  <a:ext uri="{FF2B5EF4-FFF2-40B4-BE49-F238E27FC236}">
                    <a16:creationId xmlns:a16="http://schemas.microsoft.com/office/drawing/2014/main" id="{F1A89EB0-FF19-43D4-904D-B5907186058D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円/楕円 532">
                <a:extLst>
                  <a:ext uri="{FF2B5EF4-FFF2-40B4-BE49-F238E27FC236}">
                    <a16:creationId xmlns:a16="http://schemas.microsoft.com/office/drawing/2014/main" id="{4FF31A38-813D-4FA7-9947-DB086A0B9DEF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円/楕円 533">
                <a:extLst>
                  <a:ext uri="{FF2B5EF4-FFF2-40B4-BE49-F238E27FC236}">
                    <a16:creationId xmlns:a16="http://schemas.microsoft.com/office/drawing/2014/main" id="{458BC78D-9A0A-4F0D-AA94-ACEF4EF87D37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A823422E-76F0-4CAA-9A46-B9ECC5A80683}"/>
                </a:ext>
              </a:extLst>
            </p:cNvPr>
            <p:cNvGrpSpPr/>
            <p:nvPr/>
          </p:nvGrpSpPr>
          <p:grpSpPr>
            <a:xfrm>
              <a:off x="-495268" y="1440190"/>
              <a:ext cx="1332521" cy="764159"/>
              <a:chOff x="1130481" y="2984348"/>
              <a:chExt cx="1529406" cy="877066"/>
            </a:xfrm>
          </p:grpSpPr>
          <p:sp>
            <p:nvSpPr>
              <p:cNvPr id="816" name="月 815">
                <a:extLst>
                  <a:ext uri="{FF2B5EF4-FFF2-40B4-BE49-F238E27FC236}">
                    <a16:creationId xmlns:a16="http://schemas.microsoft.com/office/drawing/2014/main" id="{6864AF75-1B9A-4D52-B6C2-9549B52EBFC7}"/>
                  </a:ext>
                </a:extLst>
              </p:cNvPr>
              <p:cNvSpPr/>
              <p:nvPr/>
            </p:nvSpPr>
            <p:spPr bwMode="auto">
              <a:xfrm rot="7200000">
                <a:off x="2407252" y="3443543"/>
                <a:ext cx="180661" cy="324609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7" name="四角形: 上の 2 つの角を丸める 816">
                <a:extLst>
                  <a:ext uri="{FF2B5EF4-FFF2-40B4-BE49-F238E27FC236}">
                    <a16:creationId xmlns:a16="http://schemas.microsoft.com/office/drawing/2014/main" id="{D654AFFA-9C14-4B36-B189-036147180CF1}"/>
                  </a:ext>
                </a:extLst>
              </p:cNvPr>
              <p:cNvSpPr/>
              <p:nvPr/>
            </p:nvSpPr>
            <p:spPr bwMode="auto">
              <a:xfrm rot="900000">
                <a:off x="1130481" y="356131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B4C8AA14-0523-406F-978A-07AA6438FCFB}"/>
                  </a:ext>
                </a:extLst>
              </p:cNvPr>
              <p:cNvSpPr/>
              <p:nvPr/>
            </p:nvSpPr>
            <p:spPr bwMode="auto">
              <a:xfrm rot="900000">
                <a:off x="1534404" y="3388026"/>
                <a:ext cx="891120" cy="402787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9" name="四角形: 上の 2 つの角を丸める 818">
                <a:extLst>
                  <a:ext uri="{FF2B5EF4-FFF2-40B4-BE49-F238E27FC236}">
                    <a16:creationId xmlns:a16="http://schemas.microsoft.com/office/drawing/2014/main" id="{DE66C6D4-6760-42D7-8D16-D33A0934EAB0}"/>
                  </a:ext>
                </a:extLst>
              </p:cNvPr>
              <p:cNvSpPr/>
              <p:nvPr/>
            </p:nvSpPr>
            <p:spPr bwMode="auto">
              <a:xfrm>
                <a:off x="1480533" y="3642666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2" name="四角形: 上の 2 つの角を丸める 891">
                <a:extLst>
                  <a:ext uri="{FF2B5EF4-FFF2-40B4-BE49-F238E27FC236}">
                    <a16:creationId xmlns:a16="http://schemas.microsoft.com/office/drawing/2014/main" id="{4B5DA0B7-BBC1-476A-A157-24BEA3E0ECEA}"/>
                  </a:ext>
                </a:extLst>
              </p:cNvPr>
              <p:cNvSpPr/>
              <p:nvPr/>
            </p:nvSpPr>
            <p:spPr bwMode="auto">
              <a:xfrm rot="11700000">
                <a:off x="1733888" y="3392939"/>
                <a:ext cx="533094" cy="3745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2DBE60AE-1B02-4969-9D45-14AF36BBB859}"/>
                  </a:ext>
                </a:extLst>
              </p:cNvPr>
              <p:cNvGrpSpPr/>
              <p:nvPr/>
            </p:nvGrpSpPr>
            <p:grpSpPr>
              <a:xfrm>
                <a:off x="1179359" y="2984348"/>
                <a:ext cx="699125" cy="739250"/>
                <a:chOff x="1179359" y="2984348"/>
                <a:chExt cx="699125" cy="739250"/>
              </a:xfrm>
            </p:grpSpPr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EB0AF994-95AF-47B4-A498-ACF117296007}"/>
                    </a:ext>
                  </a:extLst>
                </p:cNvPr>
                <p:cNvGrpSpPr/>
                <p:nvPr/>
              </p:nvGrpSpPr>
              <p:grpSpPr>
                <a:xfrm>
                  <a:off x="1179359" y="2984348"/>
                  <a:ext cx="699125" cy="725232"/>
                  <a:chOff x="6178326" y="2002874"/>
                  <a:chExt cx="699125" cy="725232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924" name="二等辺三角形 47">
                    <a:extLst>
                      <a:ext uri="{FF2B5EF4-FFF2-40B4-BE49-F238E27FC236}">
                        <a16:creationId xmlns:a16="http://schemas.microsoft.com/office/drawing/2014/main" id="{53197E46-9A28-45EF-B2D1-251FD66F213A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6" y="2002874"/>
                    <a:ext cx="225025" cy="222074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二等辺三角形 47">
                    <a:extLst>
                      <a:ext uri="{FF2B5EF4-FFF2-40B4-BE49-F238E27FC236}">
                        <a16:creationId xmlns:a16="http://schemas.microsoft.com/office/drawing/2014/main" id="{739A7CEB-D3D6-4C03-BA78-354FEB388CC9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5" y="2007492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楕円 46">
                    <a:extLst>
                      <a:ext uri="{FF2B5EF4-FFF2-40B4-BE49-F238E27FC236}">
                        <a16:creationId xmlns:a16="http://schemas.microsoft.com/office/drawing/2014/main" id="{981B171D-BA24-493A-BA56-557B53E8EB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1BC02237-8A82-43FA-8644-7EB45469455B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922" name="楕円 921">
                    <a:extLst>
                      <a:ext uri="{FF2B5EF4-FFF2-40B4-BE49-F238E27FC236}">
                        <a16:creationId xmlns:a16="http://schemas.microsoft.com/office/drawing/2014/main" id="{CCDD167B-C552-4CE9-9E36-20710D2B7C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3" name="楕円 922">
                    <a:extLst>
                      <a:ext uri="{FF2B5EF4-FFF2-40B4-BE49-F238E27FC236}">
                        <a16:creationId xmlns:a16="http://schemas.microsoft.com/office/drawing/2014/main" id="{32DE8A22-4265-43F2-829B-0178C4E299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0671B79B-EA07-4D9E-9E13-D27C7A98B827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917" name="楕円 916">
                    <a:extLst>
                      <a:ext uri="{FF2B5EF4-FFF2-40B4-BE49-F238E27FC236}">
                        <a16:creationId xmlns:a16="http://schemas.microsoft.com/office/drawing/2014/main" id="{87ACFFD7-719E-4BCE-8DB9-533B0DB741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08C5727B-D02A-4741-A4AC-EE4D993B46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19" name="グループ化 918">
                    <a:extLst>
                      <a:ext uri="{FF2B5EF4-FFF2-40B4-BE49-F238E27FC236}">
                        <a16:creationId xmlns:a16="http://schemas.microsoft.com/office/drawing/2014/main" id="{F572261A-33A1-4FE6-8DCA-6D36E41ABFA4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920" name="楕円 919">
                      <a:extLst>
                        <a:ext uri="{FF2B5EF4-FFF2-40B4-BE49-F238E27FC236}">
                          <a16:creationId xmlns:a16="http://schemas.microsoft.com/office/drawing/2014/main" id="{25D1A0DD-7D13-41A5-A2AB-71E3772D42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921" name="楕円 920">
                      <a:extLst>
                        <a:ext uri="{FF2B5EF4-FFF2-40B4-BE49-F238E27FC236}">
                          <a16:creationId xmlns:a16="http://schemas.microsoft.com/office/drawing/2014/main" id="{74F39C32-833A-4231-B20D-BE83C42D1E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894" name="四角形: 上の 2 つの角を丸める 893">
                <a:extLst>
                  <a:ext uri="{FF2B5EF4-FFF2-40B4-BE49-F238E27FC236}">
                    <a16:creationId xmlns:a16="http://schemas.microsoft.com/office/drawing/2014/main" id="{E94EAD2E-010B-4851-957E-16AC01CDAA2E}"/>
                  </a:ext>
                </a:extLst>
              </p:cNvPr>
              <p:cNvSpPr/>
              <p:nvPr/>
            </p:nvSpPr>
            <p:spPr bwMode="auto">
              <a:xfrm>
                <a:off x="1897252" y="3745060"/>
                <a:ext cx="391923" cy="116354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8" name="角丸四角形 559">
              <a:extLst>
                <a:ext uri="{FF2B5EF4-FFF2-40B4-BE49-F238E27FC236}">
                  <a16:creationId xmlns:a16="http://schemas.microsoft.com/office/drawing/2014/main" id="{B65F6B02-86B1-4FE5-97F6-B66C7BC67A69}"/>
                </a:ext>
              </a:extLst>
            </p:cNvPr>
            <p:cNvSpPr/>
            <p:nvPr/>
          </p:nvSpPr>
          <p:spPr bwMode="auto">
            <a:xfrm rot="17703189" flipH="1">
              <a:off x="12698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38F4FB1F-F079-43FF-9055-5F416E8F7DED}"/>
                </a:ext>
              </a:extLst>
            </p:cNvPr>
            <p:cNvSpPr/>
            <p:nvPr/>
          </p:nvSpPr>
          <p:spPr bwMode="auto">
            <a:xfrm rot="6300000">
              <a:off x="385365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角丸四角形 559">
              <a:extLst>
                <a:ext uri="{FF2B5EF4-FFF2-40B4-BE49-F238E27FC236}">
                  <a16:creationId xmlns:a16="http://schemas.microsoft.com/office/drawing/2014/main" id="{F7636033-76BC-4D61-940B-2855C73B0AA2}"/>
                </a:ext>
              </a:extLst>
            </p:cNvPr>
            <p:cNvSpPr/>
            <p:nvPr/>
          </p:nvSpPr>
          <p:spPr bwMode="auto">
            <a:xfrm rot="4768458">
              <a:off x="121993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C95CA035-DBF2-41DB-8686-F7396A38772C}"/>
                </a:ext>
              </a:extLst>
            </p:cNvPr>
            <p:cNvSpPr/>
            <p:nvPr/>
          </p:nvSpPr>
          <p:spPr bwMode="auto">
            <a:xfrm rot="15583223">
              <a:off x="-199516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3" name="月 652">
              <a:extLst>
                <a:ext uri="{FF2B5EF4-FFF2-40B4-BE49-F238E27FC236}">
                  <a16:creationId xmlns:a16="http://schemas.microsoft.com/office/drawing/2014/main" id="{4DD164E9-0BC4-43A0-892E-7EA772B5E179}"/>
                </a:ext>
              </a:extLst>
            </p:cNvPr>
            <p:cNvSpPr/>
            <p:nvPr/>
          </p:nvSpPr>
          <p:spPr bwMode="auto">
            <a:xfrm rot="3600000">
              <a:off x="-180218" y="490395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月 745">
              <a:extLst>
                <a:ext uri="{FF2B5EF4-FFF2-40B4-BE49-F238E27FC236}">
                  <a16:creationId xmlns:a16="http://schemas.microsoft.com/office/drawing/2014/main" id="{6552A914-91B0-41CE-B7FD-C7F6EF05CF56}"/>
                </a:ext>
              </a:extLst>
            </p:cNvPr>
            <p:cNvSpPr/>
            <p:nvPr/>
          </p:nvSpPr>
          <p:spPr bwMode="auto">
            <a:xfrm rot="18000000" flipH="1">
              <a:off x="251655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月 746">
              <a:extLst>
                <a:ext uri="{FF2B5EF4-FFF2-40B4-BE49-F238E27FC236}">
                  <a16:creationId xmlns:a16="http://schemas.microsoft.com/office/drawing/2014/main" id="{95B0BEF1-311D-43EB-8031-5819EE4D53CA}"/>
                </a:ext>
              </a:extLst>
            </p:cNvPr>
            <p:cNvSpPr/>
            <p:nvPr/>
          </p:nvSpPr>
          <p:spPr bwMode="auto">
            <a:xfrm rot="5400000">
              <a:off x="-99086" y="1011077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月 747">
              <a:extLst>
                <a:ext uri="{FF2B5EF4-FFF2-40B4-BE49-F238E27FC236}">
                  <a16:creationId xmlns:a16="http://schemas.microsoft.com/office/drawing/2014/main" id="{AB67A534-22E6-472C-B241-7E345F9CF8DF}"/>
                </a:ext>
              </a:extLst>
            </p:cNvPr>
            <p:cNvSpPr/>
            <p:nvPr/>
          </p:nvSpPr>
          <p:spPr bwMode="auto">
            <a:xfrm rot="5400000">
              <a:off x="443711" y="1011079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四角形: 上の 2 つの角を丸める 748">
              <a:extLst>
                <a:ext uri="{FF2B5EF4-FFF2-40B4-BE49-F238E27FC236}">
                  <a16:creationId xmlns:a16="http://schemas.microsoft.com/office/drawing/2014/main" id="{414A3BD5-FC07-4567-9CC3-4411DF803657}"/>
                </a:ext>
              </a:extLst>
            </p:cNvPr>
            <p:cNvSpPr/>
            <p:nvPr/>
          </p:nvSpPr>
          <p:spPr bwMode="auto">
            <a:xfrm>
              <a:off x="149638" y="1563028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37" name="グループ化 936">
            <a:extLst>
              <a:ext uri="{FF2B5EF4-FFF2-40B4-BE49-F238E27FC236}">
                <a16:creationId xmlns:a16="http://schemas.microsoft.com/office/drawing/2014/main" id="{E308C155-064A-417C-9782-58CABD93BA3A}"/>
              </a:ext>
            </a:extLst>
          </p:cNvPr>
          <p:cNvGrpSpPr/>
          <p:nvPr/>
        </p:nvGrpSpPr>
        <p:grpSpPr>
          <a:xfrm>
            <a:off x="1381126" y="998923"/>
            <a:ext cx="1324996" cy="2404462"/>
            <a:chOff x="-2173894" y="676434"/>
            <a:chExt cx="1426711" cy="2589042"/>
          </a:xfrm>
        </p:grpSpPr>
        <p:sp>
          <p:nvSpPr>
            <p:cNvPr id="938" name="円/楕円 506">
              <a:extLst>
                <a:ext uri="{FF2B5EF4-FFF2-40B4-BE49-F238E27FC236}">
                  <a16:creationId xmlns:a16="http://schemas.microsoft.com/office/drawing/2014/main" id="{A118ED51-6C7E-428A-ACE2-C3D7F658BC85}"/>
                </a:ext>
              </a:extLst>
            </p:cNvPr>
            <p:cNvSpPr/>
            <p:nvPr/>
          </p:nvSpPr>
          <p:spPr bwMode="auto">
            <a:xfrm>
              <a:off x="-2076730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9" name="月 548">
              <a:extLst>
                <a:ext uri="{FF2B5EF4-FFF2-40B4-BE49-F238E27FC236}">
                  <a16:creationId xmlns:a16="http://schemas.microsoft.com/office/drawing/2014/main" id="{2F079298-9FBA-475E-880B-D002FFAC599E}"/>
                </a:ext>
              </a:extLst>
            </p:cNvPr>
            <p:cNvSpPr/>
            <p:nvPr/>
          </p:nvSpPr>
          <p:spPr bwMode="auto">
            <a:xfrm rot="1800000" flipH="1">
              <a:off x="-2133762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0" name="月 550">
              <a:extLst>
                <a:ext uri="{FF2B5EF4-FFF2-40B4-BE49-F238E27FC236}">
                  <a16:creationId xmlns:a16="http://schemas.microsoft.com/office/drawing/2014/main" id="{4E3A70F0-CA3F-43AC-B461-933360F20261}"/>
                </a:ext>
              </a:extLst>
            </p:cNvPr>
            <p:cNvSpPr/>
            <p:nvPr/>
          </p:nvSpPr>
          <p:spPr bwMode="auto">
            <a:xfrm rot="19800000">
              <a:off x="-1152792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1" name="フリーフォーム 507">
              <a:extLst>
                <a:ext uri="{FF2B5EF4-FFF2-40B4-BE49-F238E27FC236}">
                  <a16:creationId xmlns:a16="http://schemas.microsoft.com/office/drawing/2014/main" id="{226A5F09-224B-4804-90DB-E6FA4931553E}"/>
                </a:ext>
              </a:extLst>
            </p:cNvPr>
            <p:cNvSpPr/>
            <p:nvPr/>
          </p:nvSpPr>
          <p:spPr bwMode="auto">
            <a:xfrm>
              <a:off x="-1722604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2" name="フリーフォーム 508">
              <a:extLst>
                <a:ext uri="{FF2B5EF4-FFF2-40B4-BE49-F238E27FC236}">
                  <a16:creationId xmlns:a16="http://schemas.microsoft.com/office/drawing/2014/main" id="{9B9EC9C9-CCBE-495A-9172-C8D3E37341AC}"/>
                </a:ext>
              </a:extLst>
            </p:cNvPr>
            <p:cNvSpPr/>
            <p:nvPr/>
          </p:nvSpPr>
          <p:spPr bwMode="auto">
            <a:xfrm flipH="1">
              <a:off x="-1460960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3" name="涙形 64">
              <a:extLst>
                <a:ext uri="{FF2B5EF4-FFF2-40B4-BE49-F238E27FC236}">
                  <a16:creationId xmlns:a16="http://schemas.microsoft.com/office/drawing/2014/main" id="{8751FCF9-E977-49EA-9EA1-ED269DA1419E}"/>
                </a:ext>
              </a:extLst>
            </p:cNvPr>
            <p:cNvSpPr/>
            <p:nvPr/>
          </p:nvSpPr>
          <p:spPr bwMode="auto">
            <a:xfrm>
              <a:off x="-1827521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涙形 64">
              <a:extLst>
                <a:ext uri="{FF2B5EF4-FFF2-40B4-BE49-F238E27FC236}">
                  <a16:creationId xmlns:a16="http://schemas.microsoft.com/office/drawing/2014/main" id="{73DBB2EF-33AC-41DF-B05E-EEB47F068396}"/>
                </a:ext>
              </a:extLst>
            </p:cNvPr>
            <p:cNvSpPr/>
            <p:nvPr/>
          </p:nvSpPr>
          <p:spPr bwMode="auto">
            <a:xfrm flipH="1">
              <a:off x="-1460959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台形 944">
              <a:extLst>
                <a:ext uri="{FF2B5EF4-FFF2-40B4-BE49-F238E27FC236}">
                  <a16:creationId xmlns:a16="http://schemas.microsoft.com/office/drawing/2014/main" id="{34D30804-E7C7-4CCC-BB2D-3BFD31172ECA}"/>
                </a:ext>
              </a:extLst>
            </p:cNvPr>
            <p:cNvSpPr/>
            <p:nvPr/>
          </p:nvSpPr>
          <p:spPr bwMode="auto">
            <a:xfrm>
              <a:off x="-1962573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片側の 2 つの角を丸めた四角形 513">
              <a:extLst>
                <a:ext uri="{FF2B5EF4-FFF2-40B4-BE49-F238E27FC236}">
                  <a16:creationId xmlns:a16="http://schemas.microsoft.com/office/drawing/2014/main" id="{67357716-1D42-4054-9DEC-36D179784D83}"/>
                </a:ext>
              </a:extLst>
            </p:cNvPr>
            <p:cNvSpPr/>
            <p:nvPr/>
          </p:nvSpPr>
          <p:spPr bwMode="auto">
            <a:xfrm>
              <a:off x="-1861712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713842C5-83AE-4C7D-86DE-9D2427D9E9BC}"/>
                </a:ext>
              </a:extLst>
            </p:cNvPr>
            <p:cNvSpPr/>
            <p:nvPr/>
          </p:nvSpPr>
          <p:spPr bwMode="auto">
            <a:xfrm rot="1064489" flipH="1">
              <a:off x="-1927822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A2A0A39A-658B-4559-8595-63007B30B355}"/>
                </a:ext>
              </a:extLst>
            </p:cNvPr>
            <p:cNvSpPr/>
            <p:nvPr/>
          </p:nvSpPr>
          <p:spPr bwMode="auto">
            <a:xfrm rot="20535511">
              <a:off x="-1242864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750FA933-13BB-4587-A348-5D97804A986A}"/>
                </a:ext>
              </a:extLst>
            </p:cNvPr>
            <p:cNvGrpSpPr/>
            <p:nvPr/>
          </p:nvGrpSpPr>
          <p:grpSpPr>
            <a:xfrm>
              <a:off x="-2173894" y="832929"/>
              <a:ext cx="1426711" cy="1056232"/>
              <a:chOff x="3160568" y="2349190"/>
              <a:chExt cx="1508415" cy="1116720"/>
            </a:xfrm>
          </p:grpSpPr>
          <p:sp>
            <p:nvSpPr>
              <p:cNvPr id="977" name="円/楕円 536">
                <a:extLst>
                  <a:ext uri="{FF2B5EF4-FFF2-40B4-BE49-F238E27FC236}">
                    <a16:creationId xmlns:a16="http://schemas.microsoft.com/office/drawing/2014/main" id="{7A9AC6A8-7F56-4148-919B-E6A74846470D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8" name="円/楕円 537">
                <a:extLst>
                  <a:ext uri="{FF2B5EF4-FFF2-40B4-BE49-F238E27FC236}">
                    <a16:creationId xmlns:a16="http://schemas.microsoft.com/office/drawing/2014/main" id="{868B1EE1-96C9-4D60-8D86-165FFEC99CF8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9" name="円/楕円 534">
                <a:extLst>
                  <a:ext uri="{FF2B5EF4-FFF2-40B4-BE49-F238E27FC236}">
                    <a16:creationId xmlns:a16="http://schemas.microsoft.com/office/drawing/2014/main" id="{01971E3C-A88D-4ECB-A5A3-48051BD8F90B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0" name="円/楕円 535">
                <a:extLst>
                  <a:ext uri="{FF2B5EF4-FFF2-40B4-BE49-F238E27FC236}">
                    <a16:creationId xmlns:a16="http://schemas.microsoft.com/office/drawing/2014/main" id="{FB681A81-CE4B-477F-AE99-A4FE4E4D6691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1" name="円/楕円 525">
                <a:extLst>
                  <a:ext uri="{FF2B5EF4-FFF2-40B4-BE49-F238E27FC236}">
                    <a16:creationId xmlns:a16="http://schemas.microsoft.com/office/drawing/2014/main" id="{B1ECAB1C-4E2A-4CB2-BA3C-E71940CE1FBD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2" name="アーチ 981">
                <a:extLst>
                  <a:ext uri="{FF2B5EF4-FFF2-40B4-BE49-F238E27FC236}">
                    <a16:creationId xmlns:a16="http://schemas.microsoft.com/office/drawing/2014/main" id="{5EC2EAFC-7CA1-49BC-8545-80C28AD9F962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アーチ 982">
                <a:extLst>
                  <a:ext uri="{FF2B5EF4-FFF2-40B4-BE49-F238E27FC236}">
                    <a16:creationId xmlns:a16="http://schemas.microsoft.com/office/drawing/2014/main" id="{4317B5B0-7CD6-469B-952C-FC596D7BC17B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アーチ 983">
                <a:extLst>
                  <a:ext uri="{FF2B5EF4-FFF2-40B4-BE49-F238E27FC236}">
                    <a16:creationId xmlns:a16="http://schemas.microsoft.com/office/drawing/2014/main" id="{63FACEE1-C6AD-40A4-B0B1-4BF4A45D9C7E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円/楕円 532">
                <a:extLst>
                  <a:ext uri="{FF2B5EF4-FFF2-40B4-BE49-F238E27FC236}">
                    <a16:creationId xmlns:a16="http://schemas.microsoft.com/office/drawing/2014/main" id="{3A3511AD-DC1F-4EFD-ABB2-FE8CCE0C5D6C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円/楕円 533">
                <a:extLst>
                  <a:ext uri="{FF2B5EF4-FFF2-40B4-BE49-F238E27FC236}">
                    <a16:creationId xmlns:a16="http://schemas.microsoft.com/office/drawing/2014/main" id="{2675033E-64E6-43F7-A57F-C7CE88DF9F38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0" name="月 949">
              <a:extLst>
                <a:ext uri="{FF2B5EF4-FFF2-40B4-BE49-F238E27FC236}">
                  <a16:creationId xmlns:a16="http://schemas.microsoft.com/office/drawing/2014/main" id="{91BB5D28-52FF-423C-B015-C2CDA2CC9000}"/>
                </a:ext>
              </a:extLst>
            </p:cNvPr>
            <p:cNvSpPr/>
            <p:nvPr/>
          </p:nvSpPr>
          <p:spPr bwMode="auto">
            <a:xfrm rot="3600000">
              <a:off x="-1859854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月 950">
              <a:extLst>
                <a:ext uri="{FF2B5EF4-FFF2-40B4-BE49-F238E27FC236}">
                  <a16:creationId xmlns:a16="http://schemas.microsoft.com/office/drawing/2014/main" id="{82F23504-D4AF-4192-AF40-31A7F080E037}"/>
                </a:ext>
              </a:extLst>
            </p:cNvPr>
            <p:cNvSpPr/>
            <p:nvPr/>
          </p:nvSpPr>
          <p:spPr bwMode="auto">
            <a:xfrm rot="18000000" flipH="1">
              <a:off x="-1427981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月 951">
              <a:extLst>
                <a:ext uri="{FF2B5EF4-FFF2-40B4-BE49-F238E27FC236}">
                  <a16:creationId xmlns:a16="http://schemas.microsoft.com/office/drawing/2014/main" id="{5AE5B794-1044-441D-940B-962315C30060}"/>
                </a:ext>
              </a:extLst>
            </p:cNvPr>
            <p:cNvSpPr/>
            <p:nvPr/>
          </p:nvSpPr>
          <p:spPr bwMode="auto">
            <a:xfrm rot="5400000">
              <a:off x="-1778720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月 952">
              <a:extLst>
                <a:ext uri="{FF2B5EF4-FFF2-40B4-BE49-F238E27FC236}">
                  <a16:creationId xmlns:a16="http://schemas.microsoft.com/office/drawing/2014/main" id="{59991755-9A2D-4859-9ADA-1EEBCA36803B}"/>
                </a:ext>
              </a:extLst>
            </p:cNvPr>
            <p:cNvSpPr/>
            <p:nvPr/>
          </p:nvSpPr>
          <p:spPr bwMode="auto">
            <a:xfrm rot="5400000">
              <a:off x="-1235924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四角形: 上の 2 つの角を丸める 953">
              <a:extLst>
                <a:ext uri="{FF2B5EF4-FFF2-40B4-BE49-F238E27FC236}">
                  <a16:creationId xmlns:a16="http://schemas.microsoft.com/office/drawing/2014/main" id="{CE44B06B-49D4-44CB-AA52-337704133023}"/>
                </a:ext>
              </a:extLst>
            </p:cNvPr>
            <p:cNvSpPr/>
            <p:nvPr/>
          </p:nvSpPr>
          <p:spPr bwMode="auto">
            <a:xfrm>
              <a:off x="-1529990" y="1563044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9C2EC01C-1C1E-44E6-83E9-6BA3012A1973}"/>
                </a:ext>
              </a:extLst>
            </p:cNvPr>
            <p:cNvGrpSpPr/>
            <p:nvPr/>
          </p:nvGrpSpPr>
          <p:grpSpPr>
            <a:xfrm>
              <a:off x="-2138480" y="1505476"/>
              <a:ext cx="1126038" cy="671868"/>
              <a:chOff x="851571" y="1874690"/>
              <a:chExt cx="1126038" cy="671868"/>
            </a:xfrm>
          </p:grpSpPr>
          <p:sp>
            <p:nvSpPr>
              <p:cNvPr id="960" name="楕円 1">
                <a:extLst>
                  <a:ext uri="{FF2B5EF4-FFF2-40B4-BE49-F238E27FC236}">
                    <a16:creationId xmlns:a16="http://schemas.microsoft.com/office/drawing/2014/main" id="{09DDEF93-FB81-4D7A-A420-BBA28404A3C1}"/>
                  </a:ext>
                </a:extLst>
              </p:cNvPr>
              <p:cNvSpPr/>
              <p:nvPr/>
            </p:nvSpPr>
            <p:spPr bwMode="auto">
              <a:xfrm rot="900000">
                <a:off x="1149266" y="2043055"/>
                <a:ext cx="828343" cy="454548"/>
              </a:xfrm>
              <a:custGeom>
                <a:avLst/>
                <a:gdLst>
                  <a:gd name="connsiteX0" fmla="*/ 0 w 765896"/>
                  <a:gd name="connsiteY0" fmla="*/ 216122 h 432243"/>
                  <a:gd name="connsiteX1" fmla="*/ 382948 w 765896"/>
                  <a:gd name="connsiteY1" fmla="*/ 0 h 432243"/>
                  <a:gd name="connsiteX2" fmla="*/ 765896 w 765896"/>
                  <a:gd name="connsiteY2" fmla="*/ 216122 h 432243"/>
                  <a:gd name="connsiteX3" fmla="*/ 382948 w 765896"/>
                  <a:gd name="connsiteY3" fmla="*/ 432244 h 432243"/>
                  <a:gd name="connsiteX4" fmla="*/ 0 w 765896"/>
                  <a:gd name="connsiteY4" fmla="*/ 216122 h 432243"/>
                  <a:gd name="connsiteX0" fmla="*/ 18 w 765914"/>
                  <a:gd name="connsiteY0" fmla="*/ 291810 h 507932"/>
                  <a:gd name="connsiteX1" fmla="*/ 395555 w 765914"/>
                  <a:gd name="connsiteY1" fmla="*/ 0 h 507932"/>
                  <a:gd name="connsiteX2" fmla="*/ 765914 w 765914"/>
                  <a:gd name="connsiteY2" fmla="*/ 291810 h 507932"/>
                  <a:gd name="connsiteX3" fmla="*/ 382966 w 765914"/>
                  <a:gd name="connsiteY3" fmla="*/ 507932 h 507932"/>
                  <a:gd name="connsiteX4" fmla="*/ 18 w 765914"/>
                  <a:gd name="connsiteY4" fmla="*/ 291810 h 507932"/>
                  <a:gd name="connsiteX0" fmla="*/ 124 w 766020"/>
                  <a:gd name="connsiteY0" fmla="*/ 291810 h 507932"/>
                  <a:gd name="connsiteX1" fmla="*/ 395661 w 766020"/>
                  <a:gd name="connsiteY1" fmla="*/ 0 h 507932"/>
                  <a:gd name="connsiteX2" fmla="*/ 766020 w 766020"/>
                  <a:gd name="connsiteY2" fmla="*/ 291810 h 507932"/>
                  <a:gd name="connsiteX3" fmla="*/ 383072 w 766020"/>
                  <a:gd name="connsiteY3" fmla="*/ 507932 h 507932"/>
                  <a:gd name="connsiteX4" fmla="*/ 124 w 766020"/>
                  <a:gd name="connsiteY4" fmla="*/ 291810 h 507932"/>
                  <a:gd name="connsiteX0" fmla="*/ 7 w 765903"/>
                  <a:gd name="connsiteY0" fmla="*/ 291810 h 453933"/>
                  <a:gd name="connsiteX1" fmla="*/ 395544 w 765903"/>
                  <a:gd name="connsiteY1" fmla="*/ 0 h 453933"/>
                  <a:gd name="connsiteX2" fmla="*/ 765903 w 765903"/>
                  <a:gd name="connsiteY2" fmla="*/ 291810 h 453933"/>
                  <a:gd name="connsiteX3" fmla="*/ 388208 w 765903"/>
                  <a:gd name="connsiteY3" fmla="*/ 453933 h 453933"/>
                  <a:gd name="connsiteX4" fmla="*/ 7 w 765903"/>
                  <a:gd name="connsiteY4" fmla="*/ 291810 h 453933"/>
                  <a:gd name="connsiteX0" fmla="*/ 76 w 765972"/>
                  <a:gd name="connsiteY0" fmla="*/ 291810 h 454621"/>
                  <a:gd name="connsiteX1" fmla="*/ 395613 w 765972"/>
                  <a:gd name="connsiteY1" fmla="*/ 0 h 454621"/>
                  <a:gd name="connsiteX2" fmla="*/ 765972 w 765972"/>
                  <a:gd name="connsiteY2" fmla="*/ 291810 h 454621"/>
                  <a:gd name="connsiteX3" fmla="*/ 388277 w 765972"/>
                  <a:gd name="connsiteY3" fmla="*/ 453933 h 454621"/>
                  <a:gd name="connsiteX4" fmla="*/ 76 w 765972"/>
                  <a:gd name="connsiteY4" fmla="*/ 291810 h 454621"/>
                  <a:gd name="connsiteX0" fmla="*/ 45 w 825253"/>
                  <a:gd name="connsiteY0" fmla="*/ 291268 h 454541"/>
                  <a:gd name="connsiteX1" fmla="*/ 454894 w 825253"/>
                  <a:gd name="connsiteY1" fmla="*/ 0 h 454541"/>
                  <a:gd name="connsiteX2" fmla="*/ 825253 w 825253"/>
                  <a:gd name="connsiteY2" fmla="*/ 291810 h 454541"/>
                  <a:gd name="connsiteX3" fmla="*/ 447558 w 825253"/>
                  <a:gd name="connsiteY3" fmla="*/ 453933 h 454541"/>
                  <a:gd name="connsiteX4" fmla="*/ 45 w 825253"/>
                  <a:gd name="connsiteY4" fmla="*/ 291268 h 454541"/>
                  <a:gd name="connsiteX0" fmla="*/ 70 w 825278"/>
                  <a:gd name="connsiteY0" fmla="*/ 292113 h 455386"/>
                  <a:gd name="connsiteX1" fmla="*/ 454919 w 825278"/>
                  <a:gd name="connsiteY1" fmla="*/ 845 h 455386"/>
                  <a:gd name="connsiteX2" fmla="*/ 825278 w 825278"/>
                  <a:gd name="connsiteY2" fmla="*/ 292655 h 455386"/>
                  <a:gd name="connsiteX3" fmla="*/ 447583 w 825278"/>
                  <a:gd name="connsiteY3" fmla="*/ 454778 h 455386"/>
                  <a:gd name="connsiteX4" fmla="*/ 70 w 825278"/>
                  <a:gd name="connsiteY4" fmla="*/ 292113 h 455386"/>
                  <a:gd name="connsiteX0" fmla="*/ 62 w 825270"/>
                  <a:gd name="connsiteY0" fmla="*/ 291454 h 454727"/>
                  <a:gd name="connsiteX1" fmla="*/ 454911 w 825270"/>
                  <a:gd name="connsiteY1" fmla="*/ 186 h 454727"/>
                  <a:gd name="connsiteX2" fmla="*/ 825270 w 825270"/>
                  <a:gd name="connsiteY2" fmla="*/ 291996 h 454727"/>
                  <a:gd name="connsiteX3" fmla="*/ 447575 w 825270"/>
                  <a:gd name="connsiteY3" fmla="*/ 454119 h 454727"/>
                  <a:gd name="connsiteX4" fmla="*/ 62 w 825270"/>
                  <a:gd name="connsiteY4" fmla="*/ 291454 h 454727"/>
                  <a:gd name="connsiteX0" fmla="*/ 60 w 825268"/>
                  <a:gd name="connsiteY0" fmla="*/ 291275 h 454548"/>
                  <a:gd name="connsiteX1" fmla="*/ 454909 w 825268"/>
                  <a:gd name="connsiteY1" fmla="*/ 7 h 454548"/>
                  <a:gd name="connsiteX2" fmla="*/ 825268 w 825268"/>
                  <a:gd name="connsiteY2" fmla="*/ 291817 h 454548"/>
                  <a:gd name="connsiteX3" fmla="*/ 447573 w 825268"/>
                  <a:gd name="connsiteY3" fmla="*/ 453940 h 454548"/>
                  <a:gd name="connsiteX4" fmla="*/ 60 w 825268"/>
                  <a:gd name="connsiteY4" fmla="*/ 291275 h 454548"/>
                  <a:gd name="connsiteX0" fmla="*/ 60 w 828343"/>
                  <a:gd name="connsiteY0" fmla="*/ 291275 h 454548"/>
                  <a:gd name="connsiteX1" fmla="*/ 454909 w 828343"/>
                  <a:gd name="connsiteY1" fmla="*/ 7 h 454548"/>
                  <a:gd name="connsiteX2" fmla="*/ 825268 w 828343"/>
                  <a:gd name="connsiteY2" fmla="*/ 291817 h 454548"/>
                  <a:gd name="connsiteX3" fmla="*/ 447573 w 828343"/>
                  <a:gd name="connsiteY3" fmla="*/ 453940 h 454548"/>
                  <a:gd name="connsiteX4" fmla="*/ 60 w 828343"/>
                  <a:gd name="connsiteY4" fmla="*/ 291275 h 454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8343" h="454548">
                    <a:moveTo>
                      <a:pt x="60" y="291275"/>
                    </a:moveTo>
                    <a:cubicBezTo>
                      <a:pt x="-4368" y="108663"/>
                      <a:pt x="238840" y="1239"/>
                      <a:pt x="454909" y="7"/>
                    </a:cubicBezTo>
                    <a:cubicBezTo>
                      <a:pt x="670978" y="-1225"/>
                      <a:pt x="854513" y="171194"/>
                      <a:pt x="825268" y="291817"/>
                    </a:cubicBezTo>
                    <a:cubicBezTo>
                      <a:pt x="796023" y="412440"/>
                      <a:pt x="585108" y="454030"/>
                      <a:pt x="447573" y="453940"/>
                    </a:cubicBezTo>
                    <a:cubicBezTo>
                      <a:pt x="310038" y="453850"/>
                      <a:pt x="4488" y="473887"/>
                      <a:pt x="60" y="29127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1" name="四角形: 上の 2 つの角を丸める 960">
                <a:extLst>
                  <a:ext uri="{FF2B5EF4-FFF2-40B4-BE49-F238E27FC236}">
                    <a16:creationId xmlns:a16="http://schemas.microsoft.com/office/drawing/2014/main" id="{51EDBACD-E593-4B5E-A703-895E6810F293}"/>
                  </a:ext>
                </a:extLst>
              </p:cNvPr>
              <p:cNvSpPr/>
              <p:nvPr/>
            </p:nvSpPr>
            <p:spPr bwMode="auto">
              <a:xfrm rot="900000">
                <a:off x="851571" y="2262094"/>
                <a:ext cx="341470" cy="101375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2" name="四角形: 上の 2 つの角を丸める 961">
                <a:extLst>
                  <a:ext uri="{FF2B5EF4-FFF2-40B4-BE49-F238E27FC236}">
                    <a16:creationId xmlns:a16="http://schemas.microsoft.com/office/drawing/2014/main" id="{1BFA1EAE-8E88-49AB-8075-2641AD4B26AB}"/>
                  </a:ext>
                </a:extLst>
              </p:cNvPr>
              <p:cNvSpPr/>
              <p:nvPr/>
            </p:nvSpPr>
            <p:spPr bwMode="auto">
              <a:xfrm>
                <a:off x="1178402" y="2394686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63" name="四角形: 上の 2 つの角を丸める 962">
                <a:extLst>
                  <a:ext uri="{FF2B5EF4-FFF2-40B4-BE49-F238E27FC236}">
                    <a16:creationId xmlns:a16="http://schemas.microsoft.com/office/drawing/2014/main" id="{A60934B9-D000-4E8F-AFEB-C2E2A9F94205}"/>
                  </a:ext>
                </a:extLst>
              </p:cNvPr>
              <p:cNvSpPr/>
              <p:nvPr/>
            </p:nvSpPr>
            <p:spPr bwMode="auto">
              <a:xfrm>
                <a:off x="1483098" y="2445183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A2CAF10B-0496-4773-ACBF-1C1DB23BE17B}"/>
                  </a:ext>
                </a:extLst>
              </p:cNvPr>
              <p:cNvGrpSpPr/>
              <p:nvPr/>
            </p:nvGrpSpPr>
            <p:grpSpPr>
              <a:xfrm>
                <a:off x="903897" y="1874690"/>
                <a:ext cx="651148" cy="568527"/>
                <a:chOff x="2223610" y="941213"/>
                <a:chExt cx="1682240" cy="1468790"/>
              </a:xfrm>
            </p:grpSpPr>
            <p:grpSp>
              <p:nvGrpSpPr>
                <p:cNvPr id="966" name="グループ化 965">
                  <a:extLst>
                    <a:ext uri="{FF2B5EF4-FFF2-40B4-BE49-F238E27FC236}">
                      <a16:creationId xmlns:a16="http://schemas.microsoft.com/office/drawing/2014/main" id="{AEF8FB96-AD2D-439D-9FCF-43B7A4D5A4A2}"/>
                    </a:ext>
                  </a:extLst>
                </p:cNvPr>
                <p:cNvGrpSpPr/>
                <p:nvPr/>
              </p:nvGrpSpPr>
              <p:grpSpPr>
                <a:xfrm>
                  <a:off x="2223610" y="941213"/>
                  <a:ext cx="1682240" cy="1468790"/>
                  <a:chOff x="2223610" y="941213"/>
                  <a:chExt cx="1682240" cy="1468790"/>
                </a:xfrm>
              </p:grpSpPr>
              <p:sp>
                <p:nvSpPr>
                  <p:cNvPr id="971" name="二等辺三角形 2">
                    <a:extLst>
                      <a:ext uri="{FF2B5EF4-FFF2-40B4-BE49-F238E27FC236}">
                        <a16:creationId xmlns:a16="http://schemas.microsoft.com/office/drawing/2014/main" id="{C42AA5E8-C3DD-4339-8B90-C1682A341C5D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2223610" y="941213"/>
                    <a:ext cx="638300" cy="483570"/>
                  </a:xfrm>
                  <a:custGeom>
                    <a:avLst/>
                    <a:gdLst>
                      <a:gd name="connsiteX0" fmla="*/ 0 w 2160240"/>
                      <a:gd name="connsiteY0" fmla="*/ 1800847 h 1800847"/>
                      <a:gd name="connsiteX1" fmla="*/ 1080120 w 2160240"/>
                      <a:gd name="connsiteY1" fmla="*/ 0 h 1800847"/>
                      <a:gd name="connsiteX2" fmla="*/ 2160240 w 2160240"/>
                      <a:gd name="connsiteY2" fmla="*/ 1800847 h 1800847"/>
                      <a:gd name="connsiteX3" fmla="*/ 0 w 2160240"/>
                      <a:gd name="connsiteY3" fmla="*/ 1800847 h 1800847"/>
                      <a:gd name="connsiteX0" fmla="*/ 0 w 2160240"/>
                      <a:gd name="connsiteY0" fmla="*/ 1800868 h 1800868"/>
                      <a:gd name="connsiteX1" fmla="*/ 1080120 w 2160240"/>
                      <a:gd name="connsiteY1" fmla="*/ 21 h 1800868"/>
                      <a:gd name="connsiteX2" fmla="*/ 2160240 w 2160240"/>
                      <a:gd name="connsiteY2" fmla="*/ 1800868 h 1800868"/>
                      <a:gd name="connsiteX3" fmla="*/ 0 w 2160240"/>
                      <a:gd name="connsiteY3" fmla="*/ 1800868 h 180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60240" h="1800868">
                        <a:moveTo>
                          <a:pt x="0" y="1800868"/>
                        </a:moveTo>
                        <a:cubicBezTo>
                          <a:pt x="360040" y="1200586"/>
                          <a:pt x="590540" y="-5901"/>
                          <a:pt x="1080120" y="21"/>
                        </a:cubicBezTo>
                        <a:cubicBezTo>
                          <a:pt x="1569700" y="5943"/>
                          <a:pt x="1800200" y="1200586"/>
                          <a:pt x="2160240" y="1800868"/>
                        </a:cubicBezTo>
                        <a:lnTo>
                          <a:pt x="0" y="1800868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2" name="二等辺三角形 2">
                    <a:extLst>
                      <a:ext uri="{FF2B5EF4-FFF2-40B4-BE49-F238E27FC236}">
                        <a16:creationId xmlns:a16="http://schemas.microsoft.com/office/drawing/2014/main" id="{BDA90DF3-0E14-48D7-B450-A97F2FA76F9D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3267548" y="941214"/>
                    <a:ext cx="638302" cy="483568"/>
                  </a:xfrm>
                  <a:custGeom>
                    <a:avLst/>
                    <a:gdLst>
                      <a:gd name="connsiteX0" fmla="*/ 0 w 2160240"/>
                      <a:gd name="connsiteY0" fmla="*/ 1800847 h 1800847"/>
                      <a:gd name="connsiteX1" fmla="*/ 1080120 w 2160240"/>
                      <a:gd name="connsiteY1" fmla="*/ 0 h 1800847"/>
                      <a:gd name="connsiteX2" fmla="*/ 2160240 w 2160240"/>
                      <a:gd name="connsiteY2" fmla="*/ 1800847 h 1800847"/>
                      <a:gd name="connsiteX3" fmla="*/ 0 w 2160240"/>
                      <a:gd name="connsiteY3" fmla="*/ 1800847 h 1800847"/>
                      <a:gd name="connsiteX0" fmla="*/ 0 w 2160240"/>
                      <a:gd name="connsiteY0" fmla="*/ 1800868 h 1800868"/>
                      <a:gd name="connsiteX1" fmla="*/ 1080120 w 2160240"/>
                      <a:gd name="connsiteY1" fmla="*/ 21 h 1800868"/>
                      <a:gd name="connsiteX2" fmla="*/ 2160240 w 2160240"/>
                      <a:gd name="connsiteY2" fmla="*/ 1800868 h 1800868"/>
                      <a:gd name="connsiteX3" fmla="*/ 0 w 2160240"/>
                      <a:gd name="connsiteY3" fmla="*/ 1800868 h 18008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60240" h="1800868">
                        <a:moveTo>
                          <a:pt x="0" y="1800868"/>
                        </a:moveTo>
                        <a:cubicBezTo>
                          <a:pt x="360040" y="1200586"/>
                          <a:pt x="590540" y="-5901"/>
                          <a:pt x="1080120" y="21"/>
                        </a:cubicBezTo>
                        <a:cubicBezTo>
                          <a:pt x="1569700" y="5943"/>
                          <a:pt x="1800200" y="1200586"/>
                          <a:pt x="2160240" y="1800868"/>
                        </a:cubicBezTo>
                        <a:lnTo>
                          <a:pt x="0" y="1800868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3" name="楕円 972">
                    <a:extLst>
                      <a:ext uri="{FF2B5EF4-FFF2-40B4-BE49-F238E27FC236}">
                        <a16:creationId xmlns:a16="http://schemas.microsoft.com/office/drawing/2014/main" id="{6328C627-04A6-4C0E-8A8B-2855093A66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9838" y="1104858"/>
                    <a:ext cx="1485165" cy="1305145"/>
                  </a:xfrm>
                  <a:prstGeom prst="ellipse">
                    <a:avLst/>
                  </a:pr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CA7F3F42-EDB6-4FC2-8357-3F5F695D3E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87889" y="1864681"/>
                    <a:ext cx="949062" cy="438152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974">
                    <a:extLst>
                      <a:ext uri="{FF2B5EF4-FFF2-40B4-BE49-F238E27FC236}">
                        <a16:creationId xmlns:a16="http://schemas.microsoft.com/office/drawing/2014/main" id="{30A31F9A-58FC-4BC0-91E6-2B9BD3B25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5390" y="1746250"/>
                    <a:ext cx="314060" cy="22334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楕円 975">
                    <a:extLst>
                      <a:ext uri="{FF2B5EF4-FFF2-40B4-BE49-F238E27FC236}">
                        <a16:creationId xmlns:a16="http://schemas.microsoft.com/office/drawing/2014/main" id="{53130FEC-AAEE-422A-90A5-145C44D955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00640" y="1772492"/>
                    <a:ext cx="123560" cy="56088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7" name="楕円 966">
                  <a:extLst>
                    <a:ext uri="{FF2B5EF4-FFF2-40B4-BE49-F238E27FC236}">
                      <a16:creationId xmlns:a16="http://schemas.microsoft.com/office/drawing/2014/main" id="{04E481FB-781F-4A37-B6F7-0D68D20CC4E3}"/>
                    </a:ext>
                  </a:extLst>
                </p:cNvPr>
                <p:cNvSpPr/>
                <p:nvPr/>
              </p:nvSpPr>
              <p:spPr bwMode="auto">
                <a:xfrm>
                  <a:off x="2585295" y="1475075"/>
                  <a:ext cx="186844" cy="238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楕円 967">
                  <a:extLst>
                    <a:ext uri="{FF2B5EF4-FFF2-40B4-BE49-F238E27FC236}">
                      <a16:creationId xmlns:a16="http://schemas.microsoft.com/office/drawing/2014/main" id="{C1155EE5-AC37-4486-B7D1-56EBE86B0EE8}"/>
                    </a:ext>
                  </a:extLst>
                </p:cNvPr>
                <p:cNvSpPr/>
                <p:nvPr/>
              </p:nvSpPr>
              <p:spPr bwMode="auto">
                <a:xfrm>
                  <a:off x="3353746" y="1475075"/>
                  <a:ext cx="186844" cy="23846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EFA6505D-B5B4-4170-B04C-C8CC9C58E005}"/>
                    </a:ext>
                  </a:extLst>
                </p:cNvPr>
                <p:cNvSpPr/>
                <p:nvPr/>
              </p:nvSpPr>
              <p:spPr bwMode="auto">
                <a:xfrm rot="5400000">
                  <a:off x="3353253" y="1916244"/>
                  <a:ext cx="222246" cy="314059"/>
                </a:xfrm>
                <a:custGeom>
                  <a:avLst/>
                  <a:gdLst>
                    <a:gd name="connsiteX0" fmla="*/ 164681 w 241241"/>
                    <a:gd name="connsiteY0" fmla="*/ 256080 h 374136"/>
                    <a:gd name="connsiteX1" fmla="*/ 170877 w 241241"/>
                    <a:gd name="connsiteY1" fmla="*/ 183979 h 374136"/>
                    <a:gd name="connsiteX2" fmla="*/ 241241 w 241241"/>
                    <a:gd name="connsiteY2" fmla="*/ 6163 h 374136"/>
                    <a:gd name="connsiteX3" fmla="*/ 210515 w 241241"/>
                    <a:gd name="connsiteY3" fmla="*/ 189378 h 374136"/>
                    <a:gd name="connsiteX4" fmla="*/ 191115 w 241241"/>
                    <a:gd name="connsiteY4" fmla="*/ 374136 h 374136"/>
                    <a:gd name="connsiteX5" fmla="*/ 164681 w 241241"/>
                    <a:gd name="connsiteY5" fmla="*/ 256080 h 374136"/>
                    <a:gd name="connsiteX6" fmla="*/ 89705 w 241241"/>
                    <a:gd name="connsiteY6" fmla="*/ 187064 h 374136"/>
                    <a:gd name="connsiteX7" fmla="*/ 135424 w 241241"/>
                    <a:gd name="connsiteY7" fmla="*/ 1378 h 374136"/>
                    <a:gd name="connsiteX8" fmla="*/ 129709 w 241241"/>
                    <a:gd name="connsiteY8" fmla="*/ 187064 h 374136"/>
                    <a:gd name="connsiteX9" fmla="*/ 135424 w 241241"/>
                    <a:gd name="connsiteY9" fmla="*/ 372750 h 374136"/>
                    <a:gd name="connsiteX10" fmla="*/ 89705 w 241241"/>
                    <a:gd name="connsiteY10" fmla="*/ 187064 h 374136"/>
                    <a:gd name="connsiteX11" fmla="*/ 2 w 241241"/>
                    <a:gd name="connsiteY11" fmla="*/ 117242 h 374136"/>
                    <a:gd name="connsiteX12" fmla="*/ 29842 w 241241"/>
                    <a:gd name="connsiteY12" fmla="*/ 0 h 374136"/>
                    <a:gd name="connsiteX13" fmla="*/ 43886 w 241241"/>
                    <a:gd name="connsiteY13" fmla="*/ 185243 h 374136"/>
                    <a:gd name="connsiteX14" fmla="*/ 69295 w 241241"/>
                    <a:gd name="connsiteY14" fmla="*/ 369271 h 374136"/>
                    <a:gd name="connsiteX15" fmla="*/ 4108 w 241241"/>
                    <a:gd name="connsiteY15" fmla="*/ 189493 h 374136"/>
                    <a:gd name="connsiteX16" fmla="*/ 2 w 241241"/>
                    <a:gd name="connsiteY16" fmla="*/ 117242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1241" h="374136">
                      <a:moveTo>
                        <a:pt x="164681" y="256080"/>
                      </a:moveTo>
                      <a:cubicBezTo>
                        <a:pt x="165388" y="233756"/>
                        <a:pt x="167417" y="209382"/>
                        <a:pt x="170877" y="183979"/>
                      </a:cubicBezTo>
                      <a:cubicBezTo>
                        <a:pt x="184719" y="82365"/>
                        <a:pt x="216222" y="2755"/>
                        <a:pt x="241241" y="6163"/>
                      </a:cubicBezTo>
                      <a:cubicBezTo>
                        <a:pt x="229288" y="65787"/>
                        <a:pt x="218967" y="127332"/>
                        <a:pt x="210515" y="189378"/>
                      </a:cubicBezTo>
                      <a:cubicBezTo>
                        <a:pt x="202063" y="251424"/>
                        <a:pt x="195546" y="313488"/>
                        <a:pt x="191115" y="374136"/>
                      </a:cubicBezTo>
                      <a:cubicBezTo>
                        <a:pt x="172351" y="371580"/>
                        <a:pt x="162563" y="323052"/>
                        <a:pt x="164681" y="256080"/>
                      </a:cubicBezTo>
                      <a:close/>
                      <a:moveTo>
                        <a:pt x="89705" y="187064"/>
                      </a:moveTo>
                      <a:cubicBezTo>
                        <a:pt x="89705" y="84512"/>
                        <a:pt x="110174" y="1378"/>
                        <a:pt x="135424" y="1378"/>
                      </a:cubicBezTo>
                      <a:cubicBezTo>
                        <a:pt x="131629" y="62070"/>
                        <a:pt x="129709" y="124445"/>
                        <a:pt x="129709" y="187064"/>
                      </a:cubicBezTo>
                      <a:cubicBezTo>
                        <a:pt x="129709" y="249683"/>
                        <a:pt x="131629" y="312058"/>
                        <a:pt x="135424" y="372750"/>
                      </a:cubicBezTo>
                      <a:cubicBezTo>
                        <a:pt x="110174" y="372750"/>
                        <a:pt x="89705" y="289616"/>
                        <a:pt x="89705" y="187064"/>
                      </a:cubicBezTo>
                      <a:close/>
                      <a:moveTo>
                        <a:pt x="2" y="117242"/>
                      </a:moveTo>
                      <a:cubicBezTo>
                        <a:pt x="-177" y="50237"/>
                        <a:pt x="11012" y="2012"/>
                        <a:pt x="29842" y="0"/>
                      </a:cubicBezTo>
                      <a:cubicBezTo>
                        <a:pt x="32516" y="60752"/>
                        <a:pt x="37234" y="122978"/>
                        <a:pt x="43886" y="185243"/>
                      </a:cubicBezTo>
                      <a:cubicBezTo>
                        <a:pt x="50538" y="247507"/>
                        <a:pt x="59074" y="309325"/>
                        <a:pt x="69295" y="369271"/>
                      </a:cubicBezTo>
                      <a:cubicBezTo>
                        <a:pt x="44188" y="371953"/>
                        <a:pt x="15003" y="291464"/>
                        <a:pt x="4108" y="189493"/>
                      </a:cubicBezTo>
                      <a:cubicBezTo>
                        <a:pt x="1385" y="164000"/>
                        <a:pt x="62" y="139578"/>
                        <a:pt x="2" y="1172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49DA392F-A4DE-4B07-9070-3C42F26F2B1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2545598" y="1916244"/>
                  <a:ext cx="222246" cy="314059"/>
                </a:xfrm>
                <a:custGeom>
                  <a:avLst/>
                  <a:gdLst>
                    <a:gd name="connsiteX0" fmla="*/ 164681 w 241241"/>
                    <a:gd name="connsiteY0" fmla="*/ 256080 h 374136"/>
                    <a:gd name="connsiteX1" fmla="*/ 170877 w 241241"/>
                    <a:gd name="connsiteY1" fmla="*/ 183979 h 374136"/>
                    <a:gd name="connsiteX2" fmla="*/ 241241 w 241241"/>
                    <a:gd name="connsiteY2" fmla="*/ 6163 h 374136"/>
                    <a:gd name="connsiteX3" fmla="*/ 210515 w 241241"/>
                    <a:gd name="connsiteY3" fmla="*/ 189378 h 374136"/>
                    <a:gd name="connsiteX4" fmla="*/ 191115 w 241241"/>
                    <a:gd name="connsiteY4" fmla="*/ 374136 h 374136"/>
                    <a:gd name="connsiteX5" fmla="*/ 164681 w 241241"/>
                    <a:gd name="connsiteY5" fmla="*/ 256080 h 374136"/>
                    <a:gd name="connsiteX6" fmla="*/ 89705 w 241241"/>
                    <a:gd name="connsiteY6" fmla="*/ 187064 h 374136"/>
                    <a:gd name="connsiteX7" fmla="*/ 135424 w 241241"/>
                    <a:gd name="connsiteY7" fmla="*/ 1378 h 374136"/>
                    <a:gd name="connsiteX8" fmla="*/ 129709 w 241241"/>
                    <a:gd name="connsiteY8" fmla="*/ 187064 h 374136"/>
                    <a:gd name="connsiteX9" fmla="*/ 135424 w 241241"/>
                    <a:gd name="connsiteY9" fmla="*/ 372750 h 374136"/>
                    <a:gd name="connsiteX10" fmla="*/ 89705 w 241241"/>
                    <a:gd name="connsiteY10" fmla="*/ 187064 h 374136"/>
                    <a:gd name="connsiteX11" fmla="*/ 2 w 241241"/>
                    <a:gd name="connsiteY11" fmla="*/ 117242 h 374136"/>
                    <a:gd name="connsiteX12" fmla="*/ 29842 w 241241"/>
                    <a:gd name="connsiteY12" fmla="*/ 0 h 374136"/>
                    <a:gd name="connsiteX13" fmla="*/ 43886 w 241241"/>
                    <a:gd name="connsiteY13" fmla="*/ 185243 h 374136"/>
                    <a:gd name="connsiteX14" fmla="*/ 69295 w 241241"/>
                    <a:gd name="connsiteY14" fmla="*/ 369271 h 374136"/>
                    <a:gd name="connsiteX15" fmla="*/ 4108 w 241241"/>
                    <a:gd name="connsiteY15" fmla="*/ 189493 h 374136"/>
                    <a:gd name="connsiteX16" fmla="*/ 2 w 241241"/>
                    <a:gd name="connsiteY16" fmla="*/ 117242 h 37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1241" h="374136">
                      <a:moveTo>
                        <a:pt x="164681" y="256080"/>
                      </a:moveTo>
                      <a:cubicBezTo>
                        <a:pt x="165388" y="233756"/>
                        <a:pt x="167417" y="209382"/>
                        <a:pt x="170877" y="183979"/>
                      </a:cubicBezTo>
                      <a:cubicBezTo>
                        <a:pt x="184719" y="82365"/>
                        <a:pt x="216222" y="2755"/>
                        <a:pt x="241241" y="6163"/>
                      </a:cubicBezTo>
                      <a:cubicBezTo>
                        <a:pt x="229288" y="65787"/>
                        <a:pt x="218967" y="127332"/>
                        <a:pt x="210515" y="189378"/>
                      </a:cubicBezTo>
                      <a:cubicBezTo>
                        <a:pt x="202063" y="251424"/>
                        <a:pt x="195546" y="313488"/>
                        <a:pt x="191115" y="374136"/>
                      </a:cubicBezTo>
                      <a:cubicBezTo>
                        <a:pt x="172351" y="371580"/>
                        <a:pt x="162563" y="323052"/>
                        <a:pt x="164681" y="256080"/>
                      </a:cubicBezTo>
                      <a:close/>
                      <a:moveTo>
                        <a:pt x="89705" y="187064"/>
                      </a:moveTo>
                      <a:cubicBezTo>
                        <a:pt x="89705" y="84512"/>
                        <a:pt x="110174" y="1378"/>
                        <a:pt x="135424" y="1378"/>
                      </a:cubicBezTo>
                      <a:cubicBezTo>
                        <a:pt x="131629" y="62070"/>
                        <a:pt x="129709" y="124445"/>
                        <a:pt x="129709" y="187064"/>
                      </a:cubicBezTo>
                      <a:cubicBezTo>
                        <a:pt x="129709" y="249683"/>
                        <a:pt x="131629" y="312058"/>
                        <a:pt x="135424" y="372750"/>
                      </a:cubicBezTo>
                      <a:cubicBezTo>
                        <a:pt x="110174" y="372750"/>
                        <a:pt x="89705" y="289616"/>
                        <a:pt x="89705" y="187064"/>
                      </a:cubicBezTo>
                      <a:close/>
                      <a:moveTo>
                        <a:pt x="2" y="117242"/>
                      </a:moveTo>
                      <a:cubicBezTo>
                        <a:pt x="-177" y="50237"/>
                        <a:pt x="11012" y="2012"/>
                        <a:pt x="29842" y="0"/>
                      </a:cubicBezTo>
                      <a:cubicBezTo>
                        <a:pt x="32516" y="60752"/>
                        <a:pt x="37234" y="122978"/>
                        <a:pt x="43886" y="185243"/>
                      </a:cubicBezTo>
                      <a:cubicBezTo>
                        <a:pt x="50538" y="247507"/>
                        <a:pt x="59074" y="309325"/>
                        <a:pt x="69295" y="369271"/>
                      </a:cubicBezTo>
                      <a:cubicBezTo>
                        <a:pt x="44188" y="371953"/>
                        <a:pt x="15003" y="291464"/>
                        <a:pt x="4108" y="189493"/>
                      </a:cubicBezTo>
                      <a:cubicBezTo>
                        <a:pt x="1385" y="164000"/>
                        <a:pt x="62" y="139578"/>
                        <a:pt x="2" y="11724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A1B2C135-7D6B-4608-82EB-52AA181F9A0D}"/>
                  </a:ext>
                </a:extLst>
              </p:cNvPr>
              <p:cNvSpPr/>
              <p:nvPr/>
            </p:nvSpPr>
            <p:spPr bwMode="auto">
              <a:xfrm rot="1432445">
                <a:off x="1703010" y="2220242"/>
                <a:ext cx="271079" cy="319401"/>
              </a:xfrm>
              <a:custGeom>
                <a:avLst/>
                <a:gdLst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  <a:gd name="connsiteX13" fmla="*/ 31383 w 271079"/>
                  <a:gd name="connsiteY13" fmla="*/ 24946 h 319401"/>
                  <a:gd name="connsiteX14" fmla="*/ 135247 w 271079"/>
                  <a:gd name="connsiteY14" fmla="*/ 0 h 319401"/>
                  <a:gd name="connsiteX0" fmla="*/ 31383 w 271079"/>
                  <a:gd name="connsiteY0" fmla="*/ 24946 h 319401"/>
                  <a:gd name="connsiteX1" fmla="*/ 135247 w 271079"/>
                  <a:gd name="connsiteY1" fmla="*/ 0 h 319401"/>
                  <a:gd name="connsiteX2" fmla="*/ 264655 w 271079"/>
                  <a:gd name="connsiteY2" fmla="*/ 113775 h 319401"/>
                  <a:gd name="connsiteX3" fmla="*/ 216644 w 271079"/>
                  <a:gd name="connsiteY3" fmla="*/ 279263 h 319401"/>
                  <a:gd name="connsiteX4" fmla="*/ 46436 w 271079"/>
                  <a:gd name="connsiteY4" fmla="*/ 306113 h 319401"/>
                  <a:gd name="connsiteX5" fmla="*/ 46534 w 271079"/>
                  <a:gd name="connsiteY5" fmla="*/ 305887 h 319401"/>
                  <a:gd name="connsiteX6" fmla="*/ 14739 w 271079"/>
                  <a:gd name="connsiteY6" fmla="*/ 296087 h 319401"/>
                  <a:gd name="connsiteX7" fmla="*/ 0 w 271079"/>
                  <a:gd name="connsiteY7" fmla="*/ 269606 h 319401"/>
                  <a:gd name="connsiteX8" fmla="*/ 50322 w 271079"/>
                  <a:gd name="connsiteY8" fmla="*/ 232157 h 319401"/>
                  <a:gd name="connsiteX9" fmla="*/ 80292 w 271079"/>
                  <a:gd name="connsiteY9" fmla="*/ 241395 h 319401"/>
                  <a:gd name="connsiteX10" fmla="*/ 124333 w 271079"/>
                  <a:gd name="connsiteY10" fmla="*/ 246998 h 319401"/>
                  <a:gd name="connsiteX11" fmla="*/ 169492 w 271079"/>
                  <a:gd name="connsiteY11" fmla="*/ 225767 h 319401"/>
                  <a:gd name="connsiteX12" fmla="*/ 196194 w 271079"/>
                  <a:gd name="connsiteY12" fmla="*/ 133731 h 319401"/>
                  <a:gd name="connsiteX13" fmla="*/ 124222 w 271079"/>
                  <a:gd name="connsiteY13" fmla="*/ 70453 h 319401"/>
                  <a:gd name="connsiteX14" fmla="*/ 122823 w 271079"/>
                  <a:gd name="connsiteY14" fmla="*/ 116386 h 319401"/>
                  <a:gd name="connsiteX0" fmla="*/ 31383 w 271079"/>
                  <a:gd name="connsiteY0" fmla="*/ 24946 h 319401"/>
                  <a:gd name="connsiteX1" fmla="*/ 135247 w 271079"/>
                  <a:gd name="connsiteY1" fmla="*/ 0 h 319401"/>
                  <a:gd name="connsiteX2" fmla="*/ 264655 w 271079"/>
                  <a:gd name="connsiteY2" fmla="*/ 113775 h 319401"/>
                  <a:gd name="connsiteX3" fmla="*/ 216644 w 271079"/>
                  <a:gd name="connsiteY3" fmla="*/ 279263 h 319401"/>
                  <a:gd name="connsiteX4" fmla="*/ 46436 w 271079"/>
                  <a:gd name="connsiteY4" fmla="*/ 306113 h 319401"/>
                  <a:gd name="connsiteX5" fmla="*/ 46534 w 271079"/>
                  <a:gd name="connsiteY5" fmla="*/ 305887 h 319401"/>
                  <a:gd name="connsiteX6" fmla="*/ 14739 w 271079"/>
                  <a:gd name="connsiteY6" fmla="*/ 296087 h 319401"/>
                  <a:gd name="connsiteX7" fmla="*/ 0 w 271079"/>
                  <a:gd name="connsiteY7" fmla="*/ 269606 h 319401"/>
                  <a:gd name="connsiteX8" fmla="*/ 50322 w 271079"/>
                  <a:gd name="connsiteY8" fmla="*/ 232157 h 319401"/>
                  <a:gd name="connsiteX9" fmla="*/ 80292 w 271079"/>
                  <a:gd name="connsiteY9" fmla="*/ 241395 h 319401"/>
                  <a:gd name="connsiteX10" fmla="*/ 124333 w 271079"/>
                  <a:gd name="connsiteY10" fmla="*/ 246998 h 319401"/>
                  <a:gd name="connsiteX11" fmla="*/ 169492 w 271079"/>
                  <a:gd name="connsiteY11" fmla="*/ 225767 h 319401"/>
                  <a:gd name="connsiteX12" fmla="*/ 196194 w 271079"/>
                  <a:gd name="connsiteY12" fmla="*/ 133731 h 319401"/>
                  <a:gd name="connsiteX13" fmla="*/ 124222 w 271079"/>
                  <a:gd name="connsiteY13" fmla="*/ 70453 h 319401"/>
                  <a:gd name="connsiteX0" fmla="*/ 135247 w 271079"/>
                  <a:gd name="connsiteY0" fmla="*/ 0 h 319401"/>
                  <a:gd name="connsiteX1" fmla="*/ 264655 w 271079"/>
                  <a:gd name="connsiteY1" fmla="*/ 113775 h 319401"/>
                  <a:gd name="connsiteX2" fmla="*/ 216644 w 271079"/>
                  <a:gd name="connsiteY2" fmla="*/ 279263 h 319401"/>
                  <a:gd name="connsiteX3" fmla="*/ 46436 w 271079"/>
                  <a:gd name="connsiteY3" fmla="*/ 306113 h 319401"/>
                  <a:gd name="connsiteX4" fmla="*/ 46534 w 271079"/>
                  <a:gd name="connsiteY4" fmla="*/ 305887 h 319401"/>
                  <a:gd name="connsiteX5" fmla="*/ 14739 w 271079"/>
                  <a:gd name="connsiteY5" fmla="*/ 296087 h 319401"/>
                  <a:gd name="connsiteX6" fmla="*/ 0 w 271079"/>
                  <a:gd name="connsiteY6" fmla="*/ 269606 h 319401"/>
                  <a:gd name="connsiteX7" fmla="*/ 50322 w 271079"/>
                  <a:gd name="connsiteY7" fmla="*/ 232157 h 319401"/>
                  <a:gd name="connsiteX8" fmla="*/ 80292 w 271079"/>
                  <a:gd name="connsiteY8" fmla="*/ 241395 h 319401"/>
                  <a:gd name="connsiteX9" fmla="*/ 124333 w 271079"/>
                  <a:gd name="connsiteY9" fmla="*/ 246998 h 319401"/>
                  <a:gd name="connsiteX10" fmla="*/ 169492 w 271079"/>
                  <a:gd name="connsiteY10" fmla="*/ 225767 h 319401"/>
                  <a:gd name="connsiteX11" fmla="*/ 196194 w 271079"/>
                  <a:gd name="connsiteY11" fmla="*/ 133731 h 319401"/>
                  <a:gd name="connsiteX12" fmla="*/ 124222 w 271079"/>
                  <a:gd name="connsiteY12" fmla="*/ 70453 h 319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1079" h="319401">
                    <a:moveTo>
                      <a:pt x="135247" y="0"/>
                    </a:moveTo>
                    <a:cubicBezTo>
                      <a:pt x="196792" y="9630"/>
                      <a:pt x="247224" y="53970"/>
                      <a:pt x="264655" y="113775"/>
                    </a:cubicBezTo>
                    <a:cubicBezTo>
                      <a:pt x="282087" y="173581"/>
                      <a:pt x="263376" y="238073"/>
                      <a:pt x="216644" y="279263"/>
                    </a:cubicBezTo>
                    <a:cubicBezTo>
                      <a:pt x="169911" y="320453"/>
                      <a:pt x="103579" y="330917"/>
                      <a:pt x="46436" y="306113"/>
                    </a:cubicBezTo>
                    <a:cubicBezTo>
                      <a:pt x="46469" y="306038"/>
                      <a:pt x="46501" y="305962"/>
                      <a:pt x="46534" y="305887"/>
                    </a:cubicBezTo>
                    <a:lnTo>
                      <a:pt x="14739" y="296087"/>
                    </a:lnTo>
                    <a:cubicBezTo>
                      <a:pt x="5633" y="289310"/>
                      <a:pt x="0" y="279948"/>
                      <a:pt x="0" y="269606"/>
                    </a:cubicBezTo>
                    <a:cubicBezTo>
                      <a:pt x="0" y="248923"/>
                      <a:pt x="22530" y="232157"/>
                      <a:pt x="50322" y="232157"/>
                    </a:cubicBezTo>
                    <a:lnTo>
                      <a:pt x="80292" y="241395"/>
                    </a:lnTo>
                    <a:lnTo>
                      <a:pt x="124333" y="246998"/>
                    </a:lnTo>
                    <a:cubicBezTo>
                      <a:pt x="140777" y="244403"/>
                      <a:pt x="156497" y="237221"/>
                      <a:pt x="169492" y="225767"/>
                    </a:cubicBezTo>
                    <a:cubicBezTo>
                      <a:pt x="195483" y="202859"/>
                      <a:pt x="205889" y="166992"/>
                      <a:pt x="196194" y="133731"/>
                    </a:cubicBezTo>
                    <a:cubicBezTo>
                      <a:pt x="186500" y="100469"/>
                      <a:pt x="135371" y="87994"/>
                      <a:pt x="124222" y="70453"/>
                    </a:cubicBezTo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956" name="角丸四角形 559">
              <a:extLst>
                <a:ext uri="{FF2B5EF4-FFF2-40B4-BE49-F238E27FC236}">
                  <a16:creationId xmlns:a16="http://schemas.microsoft.com/office/drawing/2014/main" id="{EE6ADD40-2648-4C33-8DC2-6906BEEFCB3D}"/>
                </a:ext>
              </a:extLst>
            </p:cNvPr>
            <p:cNvSpPr/>
            <p:nvPr/>
          </p:nvSpPr>
          <p:spPr bwMode="auto">
            <a:xfrm rot="17703189" flipH="1">
              <a:off x="-1666937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7" name="四角形: 上の 2 つの角を丸める 956">
              <a:extLst>
                <a:ext uri="{FF2B5EF4-FFF2-40B4-BE49-F238E27FC236}">
                  <a16:creationId xmlns:a16="http://schemas.microsoft.com/office/drawing/2014/main" id="{A11F9997-FBA3-460A-A5F8-11BA312C6ECE}"/>
                </a:ext>
              </a:extLst>
            </p:cNvPr>
            <p:cNvSpPr/>
            <p:nvPr/>
          </p:nvSpPr>
          <p:spPr bwMode="auto">
            <a:xfrm rot="6300000">
              <a:off x="-1294270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8" name="角丸四角形 559">
              <a:extLst>
                <a:ext uri="{FF2B5EF4-FFF2-40B4-BE49-F238E27FC236}">
                  <a16:creationId xmlns:a16="http://schemas.microsoft.com/office/drawing/2014/main" id="{2652FD14-8C74-4B09-9289-A2D52EBA5A6D}"/>
                </a:ext>
              </a:extLst>
            </p:cNvPr>
            <p:cNvSpPr/>
            <p:nvPr/>
          </p:nvSpPr>
          <p:spPr bwMode="auto">
            <a:xfrm rot="4768458">
              <a:off x="-1557642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57CC2F1C-15D7-4ECD-A060-D2C29AD95C89}"/>
                </a:ext>
              </a:extLst>
            </p:cNvPr>
            <p:cNvSpPr/>
            <p:nvPr/>
          </p:nvSpPr>
          <p:spPr bwMode="auto">
            <a:xfrm rot="15583223">
              <a:off x="-1879151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87" name="グループ化 986">
            <a:extLst>
              <a:ext uri="{FF2B5EF4-FFF2-40B4-BE49-F238E27FC236}">
                <a16:creationId xmlns:a16="http://schemas.microsoft.com/office/drawing/2014/main" id="{80F870A9-5BF7-4DB5-B4D2-6245A55DDFC8}"/>
              </a:ext>
            </a:extLst>
          </p:cNvPr>
          <p:cNvGrpSpPr/>
          <p:nvPr/>
        </p:nvGrpSpPr>
        <p:grpSpPr>
          <a:xfrm>
            <a:off x="7247262" y="998923"/>
            <a:ext cx="1324996" cy="2404462"/>
            <a:chOff x="1145855" y="676434"/>
            <a:chExt cx="1426711" cy="2589042"/>
          </a:xfrm>
        </p:grpSpPr>
        <p:sp>
          <p:nvSpPr>
            <p:cNvPr id="988" name="円/楕円 506">
              <a:extLst>
                <a:ext uri="{FF2B5EF4-FFF2-40B4-BE49-F238E27FC236}">
                  <a16:creationId xmlns:a16="http://schemas.microsoft.com/office/drawing/2014/main" id="{A4663823-0F74-4339-8355-1D235DD7E588}"/>
                </a:ext>
              </a:extLst>
            </p:cNvPr>
            <p:cNvSpPr/>
            <p:nvPr/>
          </p:nvSpPr>
          <p:spPr bwMode="auto">
            <a:xfrm>
              <a:off x="1243019" y="676434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9" name="月 548">
              <a:extLst>
                <a:ext uri="{FF2B5EF4-FFF2-40B4-BE49-F238E27FC236}">
                  <a16:creationId xmlns:a16="http://schemas.microsoft.com/office/drawing/2014/main" id="{513923B8-C27E-488B-BE71-4CAC4FCF8695}"/>
                </a:ext>
              </a:extLst>
            </p:cNvPr>
            <p:cNvSpPr/>
            <p:nvPr/>
          </p:nvSpPr>
          <p:spPr bwMode="auto">
            <a:xfrm rot="1800000" flipH="1">
              <a:off x="1185987" y="1529057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0" name="月 550">
              <a:extLst>
                <a:ext uri="{FF2B5EF4-FFF2-40B4-BE49-F238E27FC236}">
                  <a16:creationId xmlns:a16="http://schemas.microsoft.com/office/drawing/2014/main" id="{8BBFE459-F3EC-4C91-8C0C-1020FD1D0375}"/>
                </a:ext>
              </a:extLst>
            </p:cNvPr>
            <p:cNvSpPr/>
            <p:nvPr/>
          </p:nvSpPr>
          <p:spPr bwMode="auto">
            <a:xfrm rot="19800000">
              <a:off x="2166957" y="1541426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1" name="フリーフォーム 507">
              <a:extLst>
                <a:ext uri="{FF2B5EF4-FFF2-40B4-BE49-F238E27FC236}">
                  <a16:creationId xmlns:a16="http://schemas.microsoft.com/office/drawing/2014/main" id="{F3B021A6-F703-4AE2-8251-BB2CC95EB731}"/>
                </a:ext>
              </a:extLst>
            </p:cNvPr>
            <p:cNvSpPr/>
            <p:nvPr/>
          </p:nvSpPr>
          <p:spPr bwMode="auto">
            <a:xfrm>
              <a:off x="1597145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フリーフォーム 508">
              <a:extLst>
                <a:ext uri="{FF2B5EF4-FFF2-40B4-BE49-F238E27FC236}">
                  <a16:creationId xmlns:a16="http://schemas.microsoft.com/office/drawing/2014/main" id="{632C4CDF-98F9-47DD-BF09-CAEAE882DA51}"/>
                </a:ext>
              </a:extLst>
            </p:cNvPr>
            <p:cNvSpPr/>
            <p:nvPr/>
          </p:nvSpPr>
          <p:spPr bwMode="auto">
            <a:xfrm flipH="1">
              <a:off x="1858789" y="2681602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3" name="涙形 64">
              <a:extLst>
                <a:ext uri="{FF2B5EF4-FFF2-40B4-BE49-F238E27FC236}">
                  <a16:creationId xmlns:a16="http://schemas.microsoft.com/office/drawing/2014/main" id="{E25F5B71-B130-4265-BAA7-A5BC3B52124D}"/>
                </a:ext>
              </a:extLst>
            </p:cNvPr>
            <p:cNvSpPr/>
            <p:nvPr/>
          </p:nvSpPr>
          <p:spPr bwMode="auto">
            <a:xfrm>
              <a:off x="1492228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涙形 64">
              <a:extLst>
                <a:ext uri="{FF2B5EF4-FFF2-40B4-BE49-F238E27FC236}">
                  <a16:creationId xmlns:a16="http://schemas.microsoft.com/office/drawing/2014/main" id="{371FFBB5-63AB-4034-A5CA-41FC7B19F443}"/>
                </a:ext>
              </a:extLst>
            </p:cNvPr>
            <p:cNvSpPr/>
            <p:nvPr/>
          </p:nvSpPr>
          <p:spPr bwMode="auto">
            <a:xfrm flipH="1">
              <a:off x="1858790" y="3027247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台形 994">
              <a:extLst>
                <a:ext uri="{FF2B5EF4-FFF2-40B4-BE49-F238E27FC236}">
                  <a16:creationId xmlns:a16="http://schemas.microsoft.com/office/drawing/2014/main" id="{7814F567-EDF9-47BF-A85C-9A3C6512D8A8}"/>
                </a:ext>
              </a:extLst>
            </p:cNvPr>
            <p:cNvSpPr/>
            <p:nvPr/>
          </p:nvSpPr>
          <p:spPr bwMode="auto">
            <a:xfrm>
              <a:off x="1357176" y="2245523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片側の 2 つの角を丸めた四角形 513">
              <a:extLst>
                <a:ext uri="{FF2B5EF4-FFF2-40B4-BE49-F238E27FC236}">
                  <a16:creationId xmlns:a16="http://schemas.microsoft.com/office/drawing/2014/main" id="{F275CE4F-6693-400A-BA2A-72FA14E60571}"/>
                </a:ext>
              </a:extLst>
            </p:cNvPr>
            <p:cNvSpPr/>
            <p:nvPr/>
          </p:nvSpPr>
          <p:spPr bwMode="auto">
            <a:xfrm>
              <a:off x="1458037" y="1703466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52EAC606-63D7-4A8F-BE42-D83E0E398104}"/>
                </a:ext>
              </a:extLst>
            </p:cNvPr>
            <p:cNvSpPr/>
            <p:nvPr/>
          </p:nvSpPr>
          <p:spPr bwMode="auto">
            <a:xfrm rot="1064489" flipH="1">
              <a:off x="1391927" y="1763307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5B020461-F8C0-440C-A9EB-EBEB3A874821}"/>
                </a:ext>
              </a:extLst>
            </p:cNvPr>
            <p:cNvSpPr/>
            <p:nvPr/>
          </p:nvSpPr>
          <p:spPr bwMode="auto">
            <a:xfrm rot="20535511">
              <a:off x="2076885" y="1763306"/>
              <a:ext cx="213798" cy="488416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4337 w 117320"/>
                <a:gd name="connsiteY2" fmla="*/ 321694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4337" y="187657"/>
                    <a:pt x="114337" y="321694"/>
                  </a:cubicBezTo>
                  <a:cubicBezTo>
                    <a:pt x="114337" y="455731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162F43F7-208A-4805-A95F-3A0F31F0833C}"/>
                </a:ext>
              </a:extLst>
            </p:cNvPr>
            <p:cNvGrpSpPr/>
            <p:nvPr/>
          </p:nvGrpSpPr>
          <p:grpSpPr>
            <a:xfrm>
              <a:off x="1145855" y="832929"/>
              <a:ext cx="1426711" cy="1056232"/>
              <a:chOff x="3160568" y="2349190"/>
              <a:chExt cx="1508415" cy="1116720"/>
            </a:xfrm>
          </p:grpSpPr>
          <p:sp>
            <p:nvSpPr>
              <p:cNvPr id="1029" name="円/楕円 536">
                <a:extLst>
                  <a:ext uri="{FF2B5EF4-FFF2-40B4-BE49-F238E27FC236}">
                    <a16:creationId xmlns:a16="http://schemas.microsoft.com/office/drawing/2014/main" id="{9E9A8C2A-00AA-436B-BDFD-18BDE91F018B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円/楕円 537">
                <a:extLst>
                  <a:ext uri="{FF2B5EF4-FFF2-40B4-BE49-F238E27FC236}">
                    <a16:creationId xmlns:a16="http://schemas.microsoft.com/office/drawing/2014/main" id="{4D1C36DB-CF90-44D3-B91B-40ED02FFFFE2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円/楕円 534">
                <a:extLst>
                  <a:ext uri="{FF2B5EF4-FFF2-40B4-BE49-F238E27FC236}">
                    <a16:creationId xmlns:a16="http://schemas.microsoft.com/office/drawing/2014/main" id="{C64D117E-2670-4C31-A5CB-59853FED2A7F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円/楕円 535">
                <a:extLst>
                  <a:ext uri="{FF2B5EF4-FFF2-40B4-BE49-F238E27FC236}">
                    <a16:creationId xmlns:a16="http://schemas.microsoft.com/office/drawing/2014/main" id="{311F4C90-70EF-46F9-B6F6-2079AD5C1812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円/楕円 525">
                <a:extLst>
                  <a:ext uri="{FF2B5EF4-FFF2-40B4-BE49-F238E27FC236}">
                    <a16:creationId xmlns:a16="http://schemas.microsoft.com/office/drawing/2014/main" id="{76F73242-667C-4AFF-ABFD-967E2FEE69FE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4" name="アーチ 1033">
                <a:extLst>
                  <a:ext uri="{FF2B5EF4-FFF2-40B4-BE49-F238E27FC236}">
                    <a16:creationId xmlns:a16="http://schemas.microsoft.com/office/drawing/2014/main" id="{7C359D94-7E92-4B1C-B6CC-7758716E82F4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アーチ 1034">
                <a:extLst>
                  <a:ext uri="{FF2B5EF4-FFF2-40B4-BE49-F238E27FC236}">
                    <a16:creationId xmlns:a16="http://schemas.microsoft.com/office/drawing/2014/main" id="{D5D40E59-9CE1-42B0-ADF3-37E8B61F9D53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アーチ 1035">
                <a:extLst>
                  <a:ext uri="{FF2B5EF4-FFF2-40B4-BE49-F238E27FC236}">
                    <a16:creationId xmlns:a16="http://schemas.microsoft.com/office/drawing/2014/main" id="{4B98B00D-8E96-41ED-B401-1AE1B53D3DBE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円/楕円 532">
                <a:extLst>
                  <a:ext uri="{FF2B5EF4-FFF2-40B4-BE49-F238E27FC236}">
                    <a16:creationId xmlns:a16="http://schemas.microsoft.com/office/drawing/2014/main" id="{4CB1CCD8-4B8B-47C4-A107-A38F3AE5DC7D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円/楕円 533">
                <a:extLst>
                  <a:ext uri="{FF2B5EF4-FFF2-40B4-BE49-F238E27FC236}">
                    <a16:creationId xmlns:a16="http://schemas.microsoft.com/office/drawing/2014/main" id="{F8DAED93-307A-4BFE-A181-EF6465A4172B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0" name="月 999">
              <a:extLst>
                <a:ext uri="{FF2B5EF4-FFF2-40B4-BE49-F238E27FC236}">
                  <a16:creationId xmlns:a16="http://schemas.microsoft.com/office/drawing/2014/main" id="{8772F225-7B04-47BF-BE09-C44A4238052A}"/>
                </a:ext>
              </a:extLst>
            </p:cNvPr>
            <p:cNvSpPr/>
            <p:nvPr/>
          </p:nvSpPr>
          <p:spPr bwMode="auto">
            <a:xfrm rot="3600000">
              <a:off x="1459895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月 1000">
              <a:extLst>
                <a:ext uri="{FF2B5EF4-FFF2-40B4-BE49-F238E27FC236}">
                  <a16:creationId xmlns:a16="http://schemas.microsoft.com/office/drawing/2014/main" id="{AF211CBC-70C6-4AC6-9E88-3CA898D3F3E7}"/>
                </a:ext>
              </a:extLst>
            </p:cNvPr>
            <p:cNvSpPr/>
            <p:nvPr/>
          </p:nvSpPr>
          <p:spPr bwMode="auto">
            <a:xfrm rot="18000000" flipH="1">
              <a:off x="1891768" y="490396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月 1001">
              <a:extLst>
                <a:ext uri="{FF2B5EF4-FFF2-40B4-BE49-F238E27FC236}">
                  <a16:creationId xmlns:a16="http://schemas.microsoft.com/office/drawing/2014/main" id="{7BC7E542-86DC-48E2-AEAA-6C5AAAAC385B}"/>
                </a:ext>
              </a:extLst>
            </p:cNvPr>
            <p:cNvSpPr/>
            <p:nvPr/>
          </p:nvSpPr>
          <p:spPr bwMode="auto">
            <a:xfrm rot="5400000">
              <a:off x="1541029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月 1002">
              <a:extLst>
                <a:ext uri="{FF2B5EF4-FFF2-40B4-BE49-F238E27FC236}">
                  <a16:creationId xmlns:a16="http://schemas.microsoft.com/office/drawing/2014/main" id="{A7ACF050-84F0-4BB0-9FEA-D050E5D3482D}"/>
                </a:ext>
              </a:extLst>
            </p:cNvPr>
            <p:cNvSpPr/>
            <p:nvPr/>
          </p:nvSpPr>
          <p:spPr bwMode="auto">
            <a:xfrm rot="5400000">
              <a:off x="2083825" y="1011076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四角形: 上の 2 つの角を丸める 1003">
              <a:extLst>
                <a:ext uri="{FF2B5EF4-FFF2-40B4-BE49-F238E27FC236}">
                  <a16:creationId xmlns:a16="http://schemas.microsoft.com/office/drawing/2014/main" id="{2AB3DF4B-AFB8-48FC-BDCD-0EB8F94632C4}"/>
                </a:ext>
              </a:extLst>
            </p:cNvPr>
            <p:cNvSpPr/>
            <p:nvPr/>
          </p:nvSpPr>
          <p:spPr bwMode="auto">
            <a:xfrm>
              <a:off x="1789759" y="1563044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238B2F6C-1FAE-4384-B2AB-5103FDB51AAC}"/>
                </a:ext>
              </a:extLst>
            </p:cNvPr>
            <p:cNvGrpSpPr/>
            <p:nvPr/>
          </p:nvGrpSpPr>
          <p:grpSpPr>
            <a:xfrm>
              <a:off x="1226501" y="1530337"/>
              <a:ext cx="1188872" cy="743260"/>
              <a:chOff x="4244404" y="1742844"/>
              <a:chExt cx="1027603" cy="642438"/>
            </a:xfrm>
          </p:grpSpPr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AC95FE73-2158-44B8-B4CE-C2AFB1115C34}"/>
                  </a:ext>
                </a:extLst>
              </p:cNvPr>
              <p:cNvSpPr/>
              <p:nvPr/>
            </p:nvSpPr>
            <p:spPr bwMode="auto">
              <a:xfrm rot="3600000">
                <a:off x="5101501" y="2034574"/>
                <a:ext cx="179890" cy="161123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3" name="四角形: 上の 2 つの角を丸める 1012">
                <a:extLst>
                  <a:ext uri="{FF2B5EF4-FFF2-40B4-BE49-F238E27FC236}">
                    <a16:creationId xmlns:a16="http://schemas.microsoft.com/office/drawing/2014/main" id="{9C8B864A-A6C1-418E-8AC3-01989287C913}"/>
                  </a:ext>
                </a:extLst>
              </p:cNvPr>
              <p:cNvSpPr/>
              <p:nvPr/>
            </p:nvSpPr>
            <p:spPr bwMode="auto">
              <a:xfrm rot="900000">
                <a:off x="4244404" y="2118375"/>
                <a:ext cx="341470" cy="101375"/>
              </a:xfrm>
              <a:prstGeom prst="round2SameRect">
                <a:avLst>
                  <a:gd name="adj1" fmla="val 50000"/>
                  <a:gd name="adj2" fmla="val 209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4" name="四角形: 上の 2 つの角を丸める 1013">
                <a:extLst>
                  <a:ext uri="{FF2B5EF4-FFF2-40B4-BE49-F238E27FC236}">
                    <a16:creationId xmlns:a16="http://schemas.microsoft.com/office/drawing/2014/main" id="{099B9BA6-9BF5-463E-AF8E-07B0749EC3AE}"/>
                  </a:ext>
                </a:extLst>
              </p:cNvPr>
              <p:cNvSpPr/>
              <p:nvPr/>
            </p:nvSpPr>
            <p:spPr bwMode="auto">
              <a:xfrm rot="900000">
                <a:off x="4482289" y="1961167"/>
                <a:ext cx="686357" cy="350935"/>
              </a:xfrm>
              <a:prstGeom prst="round2SameRect">
                <a:avLst>
                  <a:gd name="adj1" fmla="val 50000"/>
                  <a:gd name="adj2" fmla="val 44297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5" name="四角形: 上の 2 つの角を丸める 1014">
                <a:extLst>
                  <a:ext uri="{FF2B5EF4-FFF2-40B4-BE49-F238E27FC236}">
                    <a16:creationId xmlns:a16="http://schemas.microsoft.com/office/drawing/2014/main" id="{30300EC9-E5CB-4C67-B3B7-3F9DB236BDA9}"/>
                  </a:ext>
                </a:extLst>
              </p:cNvPr>
              <p:cNvSpPr/>
              <p:nvPr/>
            </p:nvSpPr>
            <p:spPr bwMode="auto">
              <a:xfrm>
                <a:off x="4433818" y="2194679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四角形: 上の 2 つの角を丸める 1015">
                <a:extLst>
                  <a:ext uri="{FF2B5EF4-FFF2-40B4-BE49-F238E27FC236}">
                    <a16:creationId xmlns:a16="http://schemas.microsoft.com/office/drawing/2014/main" id="{B2893486-59B0-4621-BBF4-4AE12D45F7F8}"/>
                  </a:ext>
                </a:extLst>
              </p:cNvPr>
              <p:cNvSpPr/>
              <p:nvPr/>
            </p:nvSpPr>
            <p:spPr bwMode="auto">
              <a:xfrm rot="11700000">
                <a:off x="4663605" y="1973832"/>
                <a:ext cx="430506" cy="2609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四角形: 上の 2 つの角を丸める 1016">
                <a:extLst>
                  <a:ext uri="{FF2B5EF4-FFF2-40B4-BE49-F238E27FC236}">
                    <a16:creationId xmlns:a16="http://schemas.microsoft.com/office/drawing/2014/main" id="{429824BD-5317-44E9-92AF-771FCB48CF70}"/>
                  </a:ext>
                </a:extLst>
              </p:cNvPr>
              <p:cNvSpPr/>
              <p:nvPr/>
            </p:nvSpPr>
            <p:spPr bwMode="auto">
              <a:xfrm>
                <a:off x="4796893" y="2283907"/>
                <a:ext cx="341470" cy="101375"/>
              </a:xfrm>
              <a:prstGeom prst="round2SameRect">
                <a:avLst>
                  <a:gd name="adj1" fmla="val 50000"/>
                  <a:gd name="adj2" fmla="val 28651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9B56ECA4-EEA3-4B71-A965-540E70AD1F47}"/>
                  </a:ext>
                </a:extLst>
              </p:cNvPr>
              <p:cNvSpPr/>
              <p:nvPr/>
            </p:nvSpPr>
            <p:spPr bwMode="auto">
              <a:xfrm>
                <a:off x="4291867" y="1742844"/>
                <a:ext cx="453964" cy="406606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D4524C7B-9FC4-4AD0-AB89-B344A24F3EF6}"/>
                  </a:ext>
                </a:extLst>
              </p:cNvPr>
              <p:cNvGrpSpPr/>
              <p:nvPr/>
            </p:nvGrpSpPr>
            <p:grpSpPr>
              <a:xfrm>
                <a:off x="4375481" y="2022115"/>
                <a:ext cx="275383" cy="177188"/>
                <a:chOff x="1340980" y="3439530"/>
                <a:chExt cx="386916" cy="248951"/>
              </a:xfrm>
            </p:grpSpPr>
            <p:sp>
              <p:nvSpPr>
                <p:cNvPr id="1024" name="楕円 1023">
                  <a:extLst>
                    <a:ext uri="{FF2B5EF4-FFF2-40B4-BE49-F238E27FC236}">
                      <a16:creationId xmlns:a16="http://schemas.microsoft.com/office/drawing/2014/main" id="{86273D11-AC55-4384-8131-DFB3C8BE1927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0DBCB8AD-6A94-4E90-B8A0-B87421F7F791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26" name="グループ化 1025">
                  <a:extLst>
                    <a:ext uri="{FF2B5EF4-FFF2-40B4-BE49-F238E27FC236}">
                      <a16:creationId xmlns:a16="http://schemas.microsoft.com/office/drawing/2014/main" id="{C43CC607-DCA7-4AC0-983E-FEB28DF8BFD3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027" name="楕円 1026">
                    <a:extLst>
                      <a:ext uri="{FF2B5EF4-FFF2-40B4-BE49-F238E27FC236}">
                        <a16:creationId xmlns:a16="http://schemas.microsoft.com/office/drawing/2014/main" id="{6BB4E4F4-8BE5-40B7-9599-791B16A1EC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028" name="楕円 1027">
                    <a:extLst>
                      <a:ext uri="{FF2B5EF4-FFF2-40B4-BE49-F238E27FC236}">
                        <a16:creationId xmlns:a16="http://schemas.microsoft.com/office/drawing/2014/main" id="{A1FD95CA-B7DC-47C7-B28B-A4AB4F0E95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BAE54094-B819-4D26-847E-4E828BE3DD24}"/>
                  </a:ext>
                </a:extLst>
              </p:cNvPr>
              <p:cNvSpPr/>
              <p:nvPr/>
            </p:nvSpPr>
            <p:spPr bwMode="auto">
              <a:xfrm>
                <a:off x="4408263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201BCECD-549E-4955-999A-A8558DC15FA3}"/>
                  </a:ext>
                </a:extLst>
              </p:cNvPr>
              <p:cNvSpPr/>
              <p:nvPr/>
            </p:nvSpPr>
            <p:spPr bwMode="auto">
              <a:xfrm>
                <a:off x="4586108" y="1932498"/>
                <a:ext cx="45720" cy="6865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2" name="フリーフォーム: 図形 1021">
                <a:extLst>
                  <a:ext uri="{FF2B5EF4-FFF2-40B4-BE49-F238E27FC236}">
                    <a16:creationId xmlns:a16="http://schemas.microsoft.com/office/drawing/2014/main" id="{CDDA1D3C-DD7A-4148-A0E5-529F5CEE08E3}"/>
                  </a:ext>
                </a:extLst>
              </p:cNvPr>
              <p:cNvSpPr/>
              <p:nvPr/>
            </p:nvSpPr>
            <p:spPr bwMode="auto">
              <a:xfrm rot="10800000">
                <a:off x="4277128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3" name="フリーフォーム: 図形 1022">
                <a:extLst>
                  <a:ext uri="{FF2B5EF4-FFF2-40B4-BE49-F238E27FC236}">
                    <a16:creationId xmlns:a16="http://schemas.microsoft.com/office/drawing/2014/main" id="{F984F887-5879-45D1-86FA-B13F00E4A01E}"/>
                  </a:ext>
                </a:extLst>
              </p:cNvPr>
              <p:cNvSpPr/>
              <p:nvPr/>
            </p:nvSpPr>
            <p:spPr bwMode="auto">
              <a:xfrm rot="10800000">
                <a:off x="4655747" y="1967147"/>
                <a:ext cx="102884" cy="301920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6" name="角丸四角形 559">
              <a:extLst>
                <a:ext uri="{FF2B5EF4-FFF2-40B4-BE49-F238E27FC236}">
                  <a16:creationId xmlns:a16="http://schemas.microsoft.com/office/drawing/2014/main" id="{A8AB4BCF-AE25-4801-B79A-000782C955C5}"/>
                </a:ext>
              </a:extLst>
            </p:cNvPr>
            <p:cNvSpPr/>
            <p:nvPr/>
          </p:nvSpPr>
          <p:spPr bwMode="auto">
            <a:xfrm rot="17703189" flipH="1">
              <a:off x="1652812" y="1917748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9" name="四角形: 上の 2 つの角を丸める 1008">
              <a:extLst>
                <a:ext uri="{FF2B5EF4-FFF2-40B4-BE49-F238E27FC236}">
                  <a16:creationId xmlns:a16="http://schemas.microsoft.com/office/drawing/2014/main" id="{B4CADDD8-47F5-4639-8CCC-1980C3EA2645}"/>
                </a:ext>
              </a:extLst>
            </p:cNvPr>
            <p:cNvSpPr/>
            <p:nvPr/>
          </p:nvSpPr>
          <p:spPr bwMode="auto">
            <a:xfrm rot="6300000">
              <a:off x="2025479" y="1970206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0" name="角丸四角形 559">
              <a:extLst>
                <a:ext uri="{FF2B5EF4-FFF2-40B4-BE49-F238E27FC236}">
                  <a16:creationId xmlns:a16="http://schemas.microsoft.com/office/drawing/2014/main" id="{D8A7237B-F227-46E2-8729-47D70DF3D988}"/>
                </a:ext>
              </a:extLst>
            </p:cNvPr>
            <p:cNvSpPr/>
            <p:nvPr/>
          </p:nvSpPr>
          <p:spPr bwMode="auto">
            <a:xfrm rot="4768458">
              <a:off x="1762107" y="1950644"/>
              <a:ext cx="344824" cy="36079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1" name="四角形: 上の 2 つの角を丸める 1010">
              <a:extLst>
                <a:ext uri="{FF2B5EF4-FFF2-40B4-BE49-F238E27FC236}">
                  <a16:creationId xmlns:a16="http://schemas.microsoft.com/office/drawing/2014/main" id="{20346607-CC0A-4F94-89A2-7215089D21C5}"/>
                </a:ext>
              </a:extLst>
            </p:cNvPr>
            <p:cNvSpPr/>
            <p:nvPr/>
          </p:nvSpPr>
          <p:spPr bwMode="auto">
            <a:xfrm rot="15583223">
              <a:off x="1440598" y="1969371"/>
              <a:ext cx="227747" cy="4818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18FD05CC-6356-4C49-AE41-76C3D9C5981A}"/>
              </a:ext>
            </a:extLst>
          </p:cNvPr>
          <p:cNvGrpSpPr/>
          <p:nvPr/>
        </p:nvGrpSpPr>
        <p:grpSpPr>
          <a:xfrm>
            <a:off x="1300616" y="3886813"/>
            <a:ext cx="1455158" cy="2404462"/>
            <a:chOff x="-2173893" y="3535749"/>
            <a:chExt cx="1566864" cy="2589042"/>
          </a:xfrm>
        </p:grpSpPr>
        <p:sp>
          <p:nvSpPr>
            <p:cNvPr id="1040" name="角丸四角形 559">
              <a:extLst>
                <a:ext uri="{FF2B5EF4-FFF2-40B4-BE49-F238E27FC236}">
                  <a16:creationId xmlns:a16="http://schemas.microsoft.com/office/drawing/2014/main" id="{6186C4DC-D6F2-4E2D-99DF-F122188A44C3}"/>
                </a:ext>
              </a:extLst>
            </p:cNvPr>
            <p:cNvSpPr/>
            <p:nvPr/>
          </p:nvSpPr>
          <p:spPr bwMode="auto">
            <a:xfrm rot="12276910">
              <a:off x="-2088389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1" name="フリーフォーム: 図形 1040">
              <a:extLst>
                <a:ext uri="{FF2B5EF4-FFF2-40B4-BE49-F238E27FC236}">
                  <a16:creationId xmlns:a16="http://schemas.microsoft.com/office/drawing/2014/main" id="{6B0A6FF1-DFE9-4AE2-B9B3-ABB36BDC8AB1}"/>
                </a:ext>
              </a:extLst>
            </p:cNvPr>
            <p:cNvSpPr/>
            <p:nvPr/>
          </p:nvSpPr>
          <p:spPr bwMode="auto">
            <a:xfrm rot="656667" flipH="1">
              <a:off x="-1942818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2" name="円/楕円 506">
              <a:extLst>
                <a:ext uri="{FF2B5EF4-FFF2-40B4-BE49-F238E27FC236}">
                  <a16:creationId xmlns:a16="http://schemas.microsoft.com/office/drawing/2014/main" id="{710078F7-CBA0-467F-B4E0-04C8AE3F2552}"/>
                </a:ext>
              </a:extLst>
            </p:cNvPr>
            <p:cNvSpPr/>
            <p:nvPr/>
          </p:nvSpPr>
          <p:spPr bwMode="auto">
            <a:xfrm>
              <a:off x="-2076729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3" name="月 548">
              <a:extLst>
                <a:ext uri="{FF2B5EF4-FFF2-40B4-BE49-F238E27FC236}">
                  <a16:creationId xmlns:a16="http://schemas.microsoft.com/office/drawing/2014/main" id="{BC1CC9FD-445B-4876-A6A4-5EC3E78ADF9C}"/>
                </a:ext>
              </a:extLst>
            </p:cNvPr>
            <p:cNvSpPr/>
            <p:nvPr/>
          </p:nvSpPr>
          <p:spPr bwMode="auto">
            <a:xfrm rot="1800000" flipH="1">
              <a:off x="-2133761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4" name="月 550">
              <a:extLst>
                <a:ext uri="{FF2B5EF4-FFF2-40B4-BE49-F238E27FC236}">
                  <a16:creationId xmlns:a16="http://schemas.microsoft.com/office/drawing/2014/main" id="{9908C7C1-7D31-4F84-A6BF-C29C900B5A61}"/>
                </a:ext>
              </a:extLst>
            </p:cNvPr>
            <p:cNvSpPr/>
            <p:nvPr/>
          </p:nvSpPr>
          <p:spPr bwMode="auto">
            <a:xfrm rot="19800000">
              <a:off x="-1152791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5" name="フリーフォーム 507">
              <a:extLst>
                <a:ext uri="{FF2B5EF4-FFF2-40B4-BE49-F238E27FC236}">
                  <a16:creationId xmlns:a16="http://schemas.microsoft.com/office/drawing/2014/main" id="{691D35F6-6CF8-46AB-A666-F3378B4559A4}"/>
                </a:ext>
              </a:extLst>
            </p:cNvPr>
            <p:cNvSpPr/>
            <p:nvPr/>
          </p:nvSpPr>
          <p:spPr bwMode="auto">
            <a:xfrm>
              <a:off x="-1722603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6" name="フリーフォーム 508">
              <a:extLst>
                <a:ext uri="{FF2B5EF4-FFF2-40B4-BE49-F238E27FC236}">
                  <a16:creationId xmlns:a16="http://schemas.microsoft.com/office/drawing/2014/main" id="{E73DE423-F068-4319-9053-A2764F9A19A9}"/>
                </a:ext>
              </a:extLst>
            </p:cNvPr>
            <p:cNvSpPr/>
            <p:nvPr/>
          </p:nvSpPr>
          <p:spPr bwMode="auto">
            <a:xfrm flipH="1">
              <a:off x="-1460959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7" name="涙形 64">
              <a:extLst>
                <a:ext uri="{FF2B5EF4-FFF2-40B4-BE49-F238E27FC236}">
                  <a16:creationId xmlns:a16="http://schemas.microsoft.com/office/drawing/2014/main" id="{E8EE4934-105E-42A1-B5DA-F7953A74C8FF}"/>
                </a:ext>
              </a:extLst>
            </p:cNvPr>
            <p:cNvSpPr/>
            <p:nvPr/>
          </p:nvSpPr>
          <p:spPr bwMode="auto">
            <a:xfrm>
              <a:off x="-182752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涙形 64">
              <a:extLst>
                <a:ext uri="{FF2B5EF4-FFF2-40B4-BE49-F238E27FC236}">
                  <a16:creationId xmlns:a16="http://schemas.microsoft.com/office/drawing/2014/main" id="{4E7FF134-E2CC-41B5-A90F-EBC9EE15E25F}"/>
                </a:ext>
              </a:extLst>
            </p:cNvPr>
            <p:cNvSpPr/>
            <p:nvPr/>
          </p:nvSpPr>
          <p:spPr bwMode="auto">
            <a:xfrm flipH="1">
              <a:off x="-1460958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台形 1048">
              <a:extLst>
                <a:ext uri="{FF2B5EF4-FFF2-40B4-BE49-F238E27FC236}">
                  <a16:creationId xmlns:a16="http://schemas.microsoft.com/office/drawing/2014/main" id="{5DC2D662-7692-4140-A40C-07B031AFD5FA}"/>
                </a:ext>
              </a:extLst>
            </p:cNvPr>
            <p:cNvSpPr/>
            <p:nvPr/>
          </p:nvSpPr>
          <p:spPr bwMode="auto">
            <a:xfrm>
              <a:off x="-1962572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片側の 2 つの角を丸めた四角形 513">
              <a:extLst>
                <a:ext uri="{FF2B5EF4-FFF2-40B4-BE49-F238E27FC236}">
                  <a16:creationId xmlns:a16="http://schemas.microsoft.com/office/drawing/2014/main" id="{63B3ED2A-B79F-4177-A336-D024D42387E0}"/>
                </a:ext>
              </a:extLst>
            </p:cNvPr>
            <p:cNvSpPr/>
            <p:nvPr/>
          </p:nvSpPr>
          <p:spPr bwMode="auto">
            <a:xfrm>
              <a:off x="-1861711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CDC0C6A7-EB25-4D46-BD54-3E700FBCB611}"/>
                </a:ext>
              </a:extLst>
            </p:cNvPr>
            <p:cNvGrpSpPr/>
            <p:nvPr/>
          </p:nvGrpSpPr>
          <p:grpSpPr>
            <a:xfrm>
              <a:off x="-2173893" y="3692244"/>
              <a:ext cx="1426711" cy="1056232"/>
              <a:chOff x="3160568" y="2349190"/>
              <a:chExt cx="1508415" cy="1116720"/>
            </a:xfrm>
          </p:grpSpPr>
          <p:sp>
            <p:nvSpPr>
              <p:cNvPr id="1086" name="円/楕円 536">
                <a:extLst>
                  <a:ext uri="{FF2B5EF4-FFF2-40B4-BE49-F238E27FC236}">
                    <a16:creationId xmlns:a16="http://schemas.microsoft.com/office/drawing/2014/main" id="{25A21B2B-8290-439C-B5EB-4A32C832C638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円/楕円 537">
                <a:extLst>
                  <a:ext uri="{FF2B5EF4-FFF2-40B4-BE49-F238E27FC236}">
                    <a16:creationId xmlns:a16="http://schemas.microsoft.com/office/drawing/2014/main" id="{4AC7C8C8-A591-49BF-A767-E02E8E345400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円/楕円 534">
                <a:extLst>
                  <a:ext uri="{FF2B5EF4-FFF2-40B4-BE49-F238E27FC236}">
                    <a16:creationId xmlns:a16="http://schemas.microsoft.com/office/drawing/2014/main" id="{DB247602-8F68-4336-8EFF-2ADBC1FEEBB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円/楕円 535">
                <a:extLst>
                  <a:ext uri="{FF2B5EF4-FFF2-40B4-BE49-F238E27FC236}">
                    <a16:creationId xmlns:a16="http://schemas.microsoft.com/office/drawing/2014/main" id="{B0A05665-3D0C-4DC4-A8D8-D572280CD165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円/楕円 525">
                <a:extLst>
                  <a:ext uri="{FF2B5EF4-FFF2-40B4-BE49-F238E27FC236}">
                    <a16:creationId xmlns:a16="http://schemas.microsoft.com/office/drawing/2014/main" id="{656E4170-7A32-4611-8DFB-041F0189920D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アーチ 1090">
                <a:extLst>
                  <a:ext uri="{FF2B5EF4-FFF2-40B4-BE49-F238E27FC236}">
                    <a16:creationId xmlns:a16="http://schemas.microsoft.com/office/drawing/2014/main" id="{85E2298A-DB84-4AD1-9DB9-6E353909CDED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アーチ 1091">
                <a:extLst>
                  <a:ext uri="{FF2B5EF4-FFF2-40B4-BE49-F238E27FC236}">
                    <a16:creationId xmlns:a16="http://schemas.microsoft.com/office/drawing/2014/main" id="{AE43CE9C-A773-4D4A-AB5D-1E1A561EC713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アーチ 1092">
                <a:extLst>
                  <a:ext uri="{FF2B5EF4-FFF2-40B4-BE49-F238E27FC236}">
                    <a16:creationId xmlns:a16="http://schemas.microsoft.com/office/drawing/2014/main" id="{4EBB6D71-7C50-45AD-953E-CBB592FE4B52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円/楕円 532">
                <a:extLst>
                  <a:ext uri="{FF2B5EF4-FFF2-40B4-BE49-F238E27FC236}">
                    <a16:creationId xmlns:a16="http://schemas.microsoft.com/office/drawing/2014/main" id="{45A025AD-BAA5-4FAB-ADB5-A9777688164C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円/楕円 533">
                <a:extLst>
                  <a:ext uri="{FF2B5EF4-FFF2-40B4-BE49-F238E27FC236}">
                    <a16:creationId xmlns:a16="http://schemas.microsoft.com/office/drawing/2014/main" id="{B04FA39B-23CC-459D-BD4E-D2A6B8F5EBFF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2" name="月 1051">
              <a:extLst>
                <a:ext uri="{FF2B5EF4-FFF2-40B4-BE49-F238E27FC236}">
                  <a16:creationId xmlns:a16="http://schemas.microsoft.com/office/drawing/2014/main" id="{2C6C81B3-CD81-4DD7-91C6-B9A890E8D5C9}"/>
                </a:ext>
              </a:extLst>
            </p:cNvPr>
            <p:cNvSpPr/>
            <p:nvPr/>
          </p:nvSpPr>
          <p:spPr bwMode="auto">
            <a:xfrm rot="3600000">
              <a:off x="-1859853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月 1052">
              <a:extLst>
                <a:ext uri="{FF2B5EF4-FFF2-40B4-BE49-F238E27FC236}">
                  <a16:creationId xmlns:a16="http://schemas.microsoft.com/office/drawing/2014/main" id="{8FD52AE4-250D-4AE6-9C42-790D60B0951D}"/>
                </a:ext>
              </a:extLst>
            </p:cNvPr>
            <p:cNvSpPr/>
            <p:nvPr/>
          </p:nvSpPr>
          <p:spPr bwMode="auto">
            <a:xfrm rot="18000000" flipH="1">
              <a:off x="-142798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月 1053">
              <a:extLst>
                <a:ext uri="{FF2B5EF4-FFF2-40B4-BE49-F238E27FC236}">
                  <a16:creationId xmlns:a16="http://schemas.microsoft.com/office/drawing/2014/main" id="{33543E00-5825-4C03-A215-4BB6C9EE2F7A}"/>
                </a:ext>
              </a:extLst>
            </p:cNvPr>
            <p:cNvSpPr/>
            <p:nvPr/>
          </p:nvSpPr>
          <p:spPr bwMode="auto">
            <a:xfrm rot="5400000">
              <a:off x="-1778719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月 1054">
              <a:extLst>
                <a:ext uri="{FF2B5EF4-FFF2-40B4-BE49-F238E27FC236}">
                  <a16:creationId xmlns:a16="http://schemas.microsoft.com/office/drawing/2014/main" id="{ED316F2B-3C4A-47B6-9814-6F0965DF82F8}"/>
                </a:ext>
              </a:extLst>
            </p:cNvPr>
            <p:cNvSpPr/>
            <p:nvPr/>
          </p:nvSpPr>
          <p:spPr bwMode="auto">
            <a:xfrm rot="5400000">
              <a:off x="-1235923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四角形: 上の 2 つの角を丸める 1055">
              <a:extLst>
                <a:ext uri="{FF2B5EF4-FFF2-40B4-BE49-F238E27FC236}">
                  <a16:creationId xmlns:a16="http://schemas.microsoft.com/office/drawing/2014/main" id="{75F57430-EBD7-40F7-A8C0-2B79CCACFB96}"/>
                </a:ext>
              </a:extLst>
            </p:cNvPr>
            <p:cNvSpPr/>
            <p:nvPr/>
          </p:nvSpPr>
          <p:spPr bwMode="auto">
            <a:xfrm>
              <a:off x="-1529989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8F2A154E-847B-4135-9534-66A440DA8BD7}"/>
                </a:ext>
              </a:extLst>
            </p:cNvPr>
            <p:cNvGrpSpPr/>
            <p:nvPr/>
          </p:nvGrpSpPr>
          <p:grpSpPr>
            <a:xfrm>
              <a:off x="-1233408" y="5254852"/>
              <a:ext cx="626379" cy="806283"/>
              <a:chOff x="6938328" y="4480688"/>
              <a:chExt cx="626379" cy="806283"/>
            </a:xfrm>
          </p:grpSpPr>
          <p:sp>
            <p:nvSpPr>
              <p:cNvPr id="1059" name="四角形: 角を丸くする 1058">
                <a:extLst>
                  <a:ext uri="{FF2B5EF4-FFF2-40B4-BE49-F238E27FC236}">
                    <a16:creationId xmlns:a16="http://schemas.microsoft.com/office/drawing/2014/main" id="{EA8C0BB7-444C-4B82-9B4A-D15937E8B93A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49CADF36-FD2B-418B-B616-B27118A025A7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1061" name="四角形: 上の 2 つの角を丸める 1060">
                  <a:extLst>
                    <a:ext uri="{FF2B5EF4-FFF2-40B4-BE49-F238E27FC236}">
                      <a16:creationId xmlns:a16="http://schemas.microsoft.com/office/drawing/2014/main" id="{F84AB131-B84C-43D9-B810-D516676D166F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BD5967DB-603C-4B22-AC37-6D830413E59F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1063" name="四角形: 上の 2 つの角を丸める 1062">
                    <a:extLst>
                      <a:ext uri="{FF2B5EF4-FFF2-40B4-BE49-F238E27FC236}">
                        <a16:creationId xmlns:a16="http://schemas.microsoft.com/office/drawing/2014/main" id="{56BD64D6-AE07-4112-ABB5-14A3A19515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四角形: 上の 2 つの角を丸める 1063">
                    <a:extLst>
                      <a:ext uri="{FF2B5EF4-FFF2-40B4-BE49-F238E27FC236}">
                        <a16:creationId xmlns:a16="http://schemas.microsoft.com/office/drawing/2014/main" id="{A8B72720-5429-40A1-90DE-0A5421B1E7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FFC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E2932A10-726F-4ECC-AA7F-643F96DD33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7125" y="3467411"/>
                    <a:ext cx="462146" cy="571732"/>
                  </a:xfrm>
                  <a:custGeom>
                    <a:avLst/>
                    <a:gdLst>
                      <a:gd name="connsiteX0" fmla="*/ 360157 w 720314"/>
                      <a:gd name="connsiteY0" fmla="*/ 0 h 899535"/>
                      <a:gd name="connsiteX1" fmla="*/ 720314 w 720314"/>
                      <a:gd name="connsiteY1" fmla="*/ 379521 h 899535"/>
                      <a:gd name="connsiteX2" fmla="*/ 712997 w 720314"/>
                      <a:gd name="connsiteY2" fmla="*/ 456008 h 899535"/>
                      <a:gd name="connsiteX3" fmla="*/ 699384 w 720314"/>
                      <a:gd name="connsiteY3" fmla="*/ 502219 h 899535"/>
                      <a:gd name="connsiteX4" fmla="*/ 700586 w 720314"/>
                      <a:gd name="connsiteY4" fmla="*/ 520014 h 899535"/>
                      <a:gd name="connsiteX5" fmla="*/ 573617 w 720314"/>
                      <a:gd name="connsiteY5" fmla="*/ 899535 h 899535"/>
                      <a:gd name="connsiteX6" fmla="*/ 483836 w 720314"/>
                      <a:gd name="connsiteY6" fmla="*/ 788376 h 899535"/>
                      <a:gd name="connsiteX7" fmla="*/ 470227 w 720314"/>
                      <a:gd name="connsiteY7" fmla="*/ 739070 h 899535"/>
                      <a:gd name="connsiteX8" fmla="*/ 432741 w 720314"/>
                      <a:gd name="connsiteY8" fmla="*/ 751332 h 899535"/>
                      <a:gd name="connsiteX9" fmla="*/ 360157 w 720314"/>
                      <a:gd name="connsiteY9" fmla="*/ 759042 h 899535"/>
                      <a:gd name="connsiteX10" fmla="*/ 287573 w 720314"/>
                      <a:gd name="connsiteY10" fmla="*/ 751332 h 899535"/>
                      <a:gd name="connsiteX11" fmla="*/ 246455 w 720314"/>
                      <a:gd name="connsiteY11" fmla="*/ 737882 h 899535"/>
                      <a:gd name="connsiteX12" fmla="*/ 232517 w 720314"/>
                      <a:gd name="connsiteY12" fmla="*/ 788376 h 899535"/>
                      <a:gd name="connsiteX13" fmla="*/ 142736 w 720314"/>
                      <a:gd name="connsiteY13" fmla="*/ 899535 h 899535"/>
                      <a:gd name="connsiteX14" fmla="*/ 15767 w 720314"/>
                      <a:gd name="connsiteY14" fmla="*/ 520014 h 899535"/>
                      <a:gd name="connsiteX15" fmla="*/ 17708 w 720314"/>
                      <a:gd name="connsiteY15" fmla="*/ 491281 h 899535"/>
                      <a:gd name="connsiteX16" fmla="*/ 7317 w 720314"/>
                      <a:gd name="connsiteY16" fmla="*/ 456008 h 899535"/>
                      <a:gd name="connsiteX17" fmla="*/ 0 w 720314"/>
                      <a:gd name="connsiteY17" fmla="*/ 379521 h 899535"/>
                      <a:gd name="connsiteX18" fmla="*/ 360157 w 720314"/>
                      <a:gd name="connsiteY18" fmla="*/ 0 h 899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720314" h="899535">
                        <a:moveTo>
                          <a:pt x="360157" y="0"/>
                        </a:moveTo>
                        <a:cubicBezTo>
                          <a:pt x="559066" y="0"/>
                          <a:pt x="720314" y="169917"/>
                          <a:pt x="720314" y="379521"/>
                        </a:cubicBezTo>
                        <a:cubicBezTo>
                          <a:pt x="720314" y="405722"/>
                          <a:pt x="717795" y="431302"/>
                          <a:pt x="712997" y="456008"/>
                        </a:cubicBezTo>
                        <a:lnTo>
                          <a:pt x="699384" y="502219"/>
                        </a:lnTo>
                        <a:lnTo>
                          <a:pt x="700586" y="520014"/>
                        </a:lnTo>
                        <a:cubicBezTo>
                          <a:pt x="700586" y="729618"/>
                          <a:pt x="643740" y="899535"/>
                          <a:pt x="573617" y="899535"/>
                        </a:cubicBezTo>
                        <a:cubicBezTo>
                          <a:pt x="538556" y="899535"/>
                          <a:pt x="506813" y="857056"/>
                          <a:pt x="483836" y="788376"/>
                        </a:cubicBezTo>
                        <a:lnTo>
                          <a:pt x="470227" y="739070"/>
                        </a:lnTo>
                        <a:lnTo>
                          <a:pt x="432741" y="751332"/>
                        </a:lnTo>
                        <a:cubicBezTo>
                          <a:pt x="409296" y="756387"/>
                          <a:pt x="385021" y="759042"/>
                          <a:pt x="360157" y="759042"/>
                        </a:cubicBezTo>
                        <a:cubicBezTo>
                          <a:pt x="335293" y="759042"/>
                          <a:pt x="311018" y="756387"/>
                          <a:pt x="287573" y="751332"/>
                        </a:cubicBezTo>
                        <a:lnTo>
                          <a:pt x="246455" y="737882"/>
                        </a:lnTo>
                        <a:lnTo>
                          <a:pt x="232517" y="788376"/>
                        </a:lnTo>
                        <a:cubicBezTo>
                          <a:pt x="209540" y="857056"/>
                          <a:pt x="177798" y="899535"/>
                          <a:pt x="142736" y="899535"/>
                        </a:cubicBezTo>
                        <a:cubicBezTo>
                          <a:pt x="72613" y="899535"/>
                          <a:pt x="15767" y="729618"/>
                          <a:pt x="15767" y="520014"/>
                        </a:cubicBezTo>
                        <a:lnTo>
                          <a:pt x="17708" y="491281"/>
                        </a:lnTo>
                        <a:lnTo>
                          <a:pt x="7317" y="456008"/>
                        </a:lnTo>
                        <a:cubicBezTo>
                          <a:pt x="2520" y="431302"/>
                          <a:pt x="0" y="405722"/>
                          <a:pt x="0" y="379521"/>
                        </a:cubicBezTo>
                        <a:cubicBezTo>
                          <a:pt x="0" y="169917"/>
                          <a:pt x="161248" y="0"/>
                          <a:pt x="360157" y="0"/>
                        </a:cubicBezTo>
                        <a:close/>
                      </a:path>
                    </a:pathLst>
                  </a:custGeom>
                  <a:solidFill>
                    <a:srgbClr val="FFC000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defTabSz="457200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1066" name="グループ化 1065">
                    <a:extLst>
                      <a:ext uri="{FF2B5EF4-FFF2-40B4-BE49-F238E27FC236}">
                        <a16:creationId xmlns:a16="http://schemas.microsoft.com/office/drawing/2014/main" id="{FE2A1860-8E2C-4591-9E36-D0C081575A17}"/>
                      </a:ext>
                    </a:extLst>
                  </p:cNvPr>
                  <p:cNvGrpSpPr/>
                  <p:nvPr/>
                </p:nvGrpSpPr>
                <p:grpSpPr>
                  <a:xfrm>
                    <a:off x="1574352" y="3371851"/>
                    <a:ext cx="587900" cy="513303"/>
                    <a:chOff x="2223610" y="941213"/>
                    <a:chExt cx="1682240" cy="1468790"/>
                  </a:xfrm>
                </p:grpSpPr>
                <p:grpSp>
                  <p:nvGrpSpPr>
                    <p:cNvPr id="1069" name="グループ化 1068">
                      <a:extLst>
                        <a:ext uri="{FF2B5EF4-FFF2-40B4-BE49-F238E27FC236}">
                          <a16:creationId xmlns:a16="http://schemas.microsoft.com/office/drawing/2014/main" id="{3D51D862-F669-463C-926A-B412043944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23610" y="941213"/>
                      <a:ext cx="1682240" cy="1468790"/>
                      <a:chOff x="2223610" y="941213"/>
                      <a:chExt cx="1682240" cy="1468790"/>
                    </a:xfrm>
                  </p:grpSpPr>
                  <p:sp>
                    <p:nvSpPr>
                      <p:cNvPr id="1074" name="二等辺三角形 2">
                        <a:extLst>
                          <a:ext uri="{FF2B5EF4-FFF2-40B4-BE49-F238E27FC236}">
                            <a16:creationId xmlns:a16="http://schemas.microsoft.com/office/drawing/2014/main" id="{750A3AA4-93E9-4521-9416-8B1291D827D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9800000">
                        <a:off x="2223610" y="941213"/>
                        <a:ext cx="638300" cy="483570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1" name="二等辺三角形 2">
                        <a:extLst>
                          <a:ext uri="{FF2B5EF4-FFF2-40B4-BE49-F238E27FC236}">
                            <a16:creationId xmlns:a16="http://schemas.microsoft.com/office/drawing/2014/main" id="{7AB16374-38C0-4883-8E63-F3DCDB507CE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800000" flipH="1">
                        <a:off x="3267548" y="941214"/>
                        <a:ext cx="638302" cy="483568"/>
                      </a:xfrm>
                      <a:custGeom>
                        <a:avLst/>
                        <a:gdLst>
                          <a:gd name="connsiteX0" fmla="*/ 0 w 2160240"/>
                          <a:gd name="connsiteY0" fmla="*/ 1800847 h 1800847"/>
                          <a:gd name="connsiteX1" fmla="*/ 1080120 w 2160240"/>
                          <a:gd name="connsiteY1" fmla="*/ 0 h 1800847"/>
                          <a:gd name="connsiteX2" fmla="*/ 2160240 w 2160240"/>
                          <a:gd name="connsiteY2" fmla="*/ 1800847 h 1800847"/>
                          <a:gd name="connsiteX3" fmla="*/ 0 w 2160240"/>
                          <a:gd name="connsiteY3" fmla="*/ 1800847 h 1800847"/>
                          <a:gd name="connsiteX0" fmla="*/ 0 w 2160240"/>
                          <a:gd name="connsiteY0" fmla="*/ 1800868 h 1800868"/>
                          <a:gd name="connsiteX1" fmla="*/ 1080120 w 2160240"/>
                          <a:gd name="connsiteY1" fmla="*/ 21 h 1800868"/>
                          <a:gd name="connsiteX2" fmla="*/ 2160240 w 2160240"/>
                          <a:gd name="connsiteY2" fmla="*/ 1800868 h 1800868"/>
                          <a:gd name="connsiteX3" fmla="*/ 0 w 2160240"/>
                          <a:gd name="connsiteY3" fmla="*/ 1800868 h 18008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160240" h="1800868">
                            <a:moveTo>
                              <a:pt x="0" y="1800868"/>
                            </a:moveTo>
                            <a:cubicBezTo>
                              <a:pt x="360040" y="1200586"/>
                              <a:pt x="590540" y="-5901"/>
                              <a:pt x="1080120" y="21"/>
                            </a:cubicBezTo>
                            <a:cubicBezTo>
                              <a:pt x="1569700" y="5943"/>
                              <a:pt x="1800200" y="1200586"/>
                              <a:pt x="2160240" y="1800868"/>
                            </a:cubicBezTo>
                            <a:lnTo>
                              <a:pt x="0" y="1800868"/>
                            </a:lnTo>
                            <a:close/>
                          </a:path>
                        </a:pathLst>
                      </a:cu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 dirty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2" name="楕円 1081">
                        <a:extLst>
                          <a:ext uri="{FF2B5EF4-FFF2-40B4-BE49-F238E27FC236}">
                            <a16:creationId xmlns:a16="http://schemas.microsoft.com/office/drawing/2014/main" id="{CC91AAB6-59D6-4D01-94C1-69D7AFB1763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319838" y="1104858"/>
                        <a:ext cx="1485165" cy="1305145"/>
                      </a:xfrm>
                      <a:prstGeom prst="ellipse">
                        <a:avLst/>
                      </a:prstGeom>
                      <a:solidFill>
                        <a:srgbClr val="FFC000">
                          <a:lumMod val="40000"/>
                          <a:lumOff val="60000"/>
                        </a:srgbClr>
                      </a:solidFill>
                      <a:ln w="1905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 defTabSz="457200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</a:pPr>
                        <a:endParaRPr kumimoji="0"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游ゴシック" panose="020B0400000000000000" pitchFamily="50" charset="-128"/>
                        </a:endParaRPr>
                      </a:p>
                    </p:txBody>
                  </p:sp>
                  <p:sp>
                    <p:nvSpPr>
                      <p:cNvPr id="1083" name="フリーフォーム: 図形 1082">
                        <a:extLst>
                          <a:ext uri="{FF2B5EF4-FFF2-40B4-BE49-F238E27FC236}">
                            <a16:creationId xmlns:a16="http://schemas.microsoft.com/office/drawing/2014/main" id="{EB8D622F-E035-4799-96F5-59E5F9A252D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587889" y="1864681"/>
                        <a:ext cx="949062" cy="438152"/>
                      </a:xfrm>
                      <a:custGeom>
                        <a:avLst/>
                        <a:gdLst>
                          <a:gd name="connsiteX0" fmla="*/ 541820 w 1759915"/>
                          <a:gd name="connsiteY0" fmla="*/ 0 h 650518"/>
                          <a:gd name="connsiteX1" fmla="*/ 844757 w 1759915"/>
                          <a:gd name="connsiteY1" fmla="*/ 55549 h 650518"/>
                          <a:gd name="connsiteX2" fmla="*/ 879958 w 1759915"/>
                          <a:gd name="connsiteY2" fmla="*/ 72984 h 650518"/>
                          <a:gd name="connsiteX3" fmla="*/ 915158 w 1759915"/>
                          <a:gd name="connsiteY3" fmla="*/ 55549 h 650518"/>
                          <a:gd name="connsiteX4" fmla="*/ 1218095 w 1759915"/>
                          <a:gd name="connsiteY4" fmla="*/ 0 h 650518"/>
                          <a:gd name="connsiteX5" fmla="*/ 1759915 w 1759915"/>
                          <a:gd name="connsiteY5" fmla="*/ 325259 h 650518"/>
                          <a:gd name="connsiteX6" fmla="*/ 1218095 w 1759915"/>
                          <a:gd name="connsiteY6" fmla="*/ 650518 h 650518"/>
                          <a:gd name="connsiteX7" fmla="*/ 915158 w 1759915"/>
                          <a:gd name="connsiteY7" fmla="*/ 594969 h 650518"/>
                          <a:gd name="connsiteX8" fmla="*/ 879958 w 1759915"/>
                          <a:gd name="connsiteY8" fmla="*/ 577534 h 650518"/>
                          <a:gd name="connsiteX9" fmla="*/ 844757 w 1759915"/>
                          <a:gd name="connsiteY9" fmla="*/ 594969 h 650518"/>
                          <a:gd name="connsiteX10" fmla="*/ 541820 w 1759915"/>
                          <a:gd name="connsiteY10" fmla="*/ 650518 h 650518"/>
                          <a:gd name="connsiteX11" fmla="*/ 0 w 1759915"/>
                          <a:gd name="connsiteY11" fmla="*/ 325259 h 650518"/>
                          <a:gd name="connsiteX12" fmla="*/ 541820 w 1759915"/>
                          <a:gd name="connsiteY12" fmla="*/ 0 h 65051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</a:cxnLst>
                        <a:rect l="l" t="t" r="r" b="b"/>
                        <a:pathLst>
                          <a:path w="1759915" h="650518">
                            <a:moveTo>
                              <a:pt x="541820" y="0"/>
                            </a:moveTo>
                            <a:cubicBezTo>
                              <a:pt x="654035" y="0"/>
                              <a:pt x="758282" y="20478"/>
                              <a:pt x="844757" y="55549"/>
                            </a:cubicBezTo>
                            <a:lnTo>
                              <a:pt x="879958" y="72984"/>
                            </a:lnTo>
                            <a:lnTo>
                              <a:pt x="915158" y="55549"/>
                            </a:lnTo>
                            <a:cubicBezTo>
                              <a:pt x="1001633" y="20478"/>
                              <a:pt x="1105880" y="0"/>
                              <a:pt x="1218095" y="0"/>
                            </a:cubicBezTo>
                            <a:cubicBezTo>
                              <a:pt x="1517334" y="0"/>
                              <a:pt x="1759915" y="145623"/>
                              <a:pt x="1759915" y="325259"/>
                            </a:cubicBezTo>
                            <a:cubicBezTo>
                              <a:pt x="1759915" y="504895"/>
                              <a:pt x="1517334" y="650518"/>
                              <a:pt x="1218095" y="650518"/>
                            </a:cubicBezTo>
                            <a:cubicBezTo>
                              <a:pt x="1105880" y="650518"/>
                              <a:pt x="1001633" y="630040"/>
                              <a:pt x="915158" y="594969"/>
                            </a:cubicBezTo>
                            <a:lnTo>
                              <a:pt x="879958" y="577534"/>
                            </a:lnTo>
                            <a:lnTo>
                              <a:pt x="844757" y="594969"/>
                            </a:lnTo>
                            <a:cubicBezTo>
                              <a:pt x="758282" y="630040"/>
                              <a:pt x="654035" y="650518"/>
                              <a:pt x="541820" y="650518"/>
                            </a:cubicBezTo>
                            <a:cubicBezTo>
                              <a:pt x="242581" y="650518"/>
                              <a:pt x="0" y="504895"/>
                              <a:pt x="0" y="325259"/>
                            </a:cubicBezTo>
                            <a:cubicBezTo>
                              <a:pt x="0" y="145623"/>
                              <a:pt x="242581" y="0"/>
                              <a:pt x="541820" y="0"/>
                            </a:cubicBezTo>
                            <a:close/>
                          </a:path>
                        </a:pathLst>
                      </a:custGeom>
                      <a:solidFill>
                        <a:schemeClr val="bg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4" name="楕円 1083">
                        <a:extLst>
                          <a:ext uri="{FF2B5EF4-FFF2-40B4-BE49-F238E27FC236}">
                            <a16:creationId xmlns:a16="http://schemas.microsoft.com/office/drawing/2014/main" id="{41982A53-85D3-419B-83FE-0F109ED9806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2905390" y="1746250"/>
                        <a:ext cx="314060" cy="223342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5" name="楕円 1084">
                        <a:extLst>
                          <a:ext uri="{FF2B5EF4-FFF2-40B4-BE49-F238E27FC236}">
                            <a16:creationId xmlns:a16="http://schemas.microsoft.com/office/drawing/2014/main" id="{723BCB4B-D94D-4090-A73D-48E7A1775C3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3000640" y="1772492"/>
                        <a:ext cx="123560" cy="56088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070" name="楕円 1069">
                      <a:extLst>
                        <a:ext uri="{FF2B5EF4-FFF2-40B4-BE49-F238E27FC236}">
                          <a16:creationId xmlns:a16="http://schemas.microsoft.com/office/drawing/2014/main" id="{49A4092C-FA90-4D48-9048-24F52D6ED3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76134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28DD3756-7217-465C-8638-B899BD4008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344586" y="1455156"/>
                      <a:ext cx="205166" cy="278303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2" name="フリーフォーム: 図形 1071">
                      <a:extLst>
                        <a:ext uri="{FF2B5EF4-FFF2-40B4-BE49-F238E27FC236}">
                          <a16:creationId xmlns:a16="http://schemas.microsoft.com/office/drawing/2014/main" id="{4A646EBE-8583-4925-9BBF-0607E5B9030F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3353253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3" name="フリーフォーム: 図形 1072">
                      <a:extLst>
                        <a:ext uri="{FF2B5EF4-FFF2-40B4-BE49-F238E27FC236}">
                          <a16:creationId xmlns:a16="http://schemas.microsoft.com/office/drawing/2014/main" id="{7A7ABBE1-15BA-41E1-8626-F58B8F7387CE}"/>
                        </a:ext>
                      </a:extLst>
                    </p:cNvPr>
                    <p:cNvSpPr/>
                    <p:nvPr/>
                  </p:nvSpPr>
                  <p:spPr bwMode="auto">
                    <a:xfrm rot="16200000" flipH="1">
                      <a:off x="2545598" y="1916244"/>
                      <a:ext cx="222246" cy="314059"/>
                    </a:xfrm>
                    <a:custGeom>
                      <a:avLst/>
                      <a:gdLst>
                        <a:gd name="connsiteX0" fmla="*/ 164681 w 241241"/>
                        <a:gd name="connsiteY0" fmla="*/ 256080 h 374136"/>
                        <a:gd name="connsiteX1" fmla="*/ 170877 w 241241"/>
                        <a:gd name="connsiteY1" fmla="*/ 183979 h 374136"/>
                        <a:gd name="connsiteX2" fmla="*/ 241241 w 241241"/>
                        <a:gd name="connsiteY2" fmla="*/ 6163 h 374136"/>
                        <a:gd name="connsiteX3" fmla="*/ 210515 w 241241"/>
                        <a:gd name="connsiteY3" fmla="*/ 189378 h 374136"/>
                        <a:gd name="connsiteX4" fmla="*/ 191115 w 241241"/>
                        <a:gd name="connsiteY4" fmla="*/ 374136 h 374136"/>
                        <a:gd name="connsiteX5" fmla="*/ 164681 w 241241"/>
                        <a:gd name="connsiteY5" fmla="*/ 256080 h 374136"/>
                        <a:gd name="connsiteX6" fmla="*/ 89705 w 241241"/>
                        <a:gd name="connsiteY6" fmla="*/ 187064 h 374136"/>
                        <a:gd name="connsiteX7" fmla="*/ 135424 w 241241"/>
                        <a:gd name="connsiteY7" fmla="*/ 1378 h 374136"/>
                        <a:gd name="connsiteX8" fmla="*/ 129709 w 241241"/>
                        <a:gd name="connsiteY8" fmla="*/ 187064 h 374136"/>
                        <a:gd name="connsiteX9" fmla="*/ 135424 w 241241"/>
                        <a:gd name="connsiteY9" fmla="*/ 372750 h 374136"/>
                        <a:gd name="connsiteX10" fmla="*/ 89705 w 241241"/>
                        <a:gd name="connsiteY10" fmla="*/ 187064 h 374136"/>
                        <a:gd name="connsiteX11" fmla="*/ 2 w 241241"/>
                        <a:gd name="connsiteY11" fmla="*/ 117242 h 374136"/>
                        <a:gd name="connsiteX12" fmla="*/ 29842 w 241241"/>
                        <a:gd name="connsiteY12" fmla="*/ 0 h 374136"/>
                        <a:gd name="connsiteX13" fmla="*/ 43886 w 241241"/>
                        <a:gd name="connsiteY13" fmla="*/ 185243 h 374136"/>
                        <a:gd name="connsiteX14" fmla="*/ 69295 w 241241"/>
                        <a:gd name="connsiteY14" fmla="*/ 369271 h 374136"/>
                        <a:gd name="connsiteX15" fmla="*/ 4108 w 241241"/>
                        <a:gd name="connsiteY15" fmla="*/ 189493 h 374136"/>
                        <a:gd name="connsiteX16" fmla="*/ 2 w 241241"/>
                        <a:gd name="connsiteY16" fmla="*/ 117242 h 3741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241241" h="374136">
                          <a:moveTo>
                            <a:pt x="164681" y="256080"/>
                          </a:moveTo>
                          <a:cubicBezTo>
                            <a:pt x="165388" y="233756"/>
                            <a:pt x="167417" y="209382"/>
                            <a:pt x="170877" y="183979"/>
                          </a:cubicBezTo>
                          <a:cubicBezTo>
                            <a:pt x="184719" y="82365"/>
                            <a:pt x="216222" y="2755"/>
                            <a:pt x="241241" y="6163"/>
                          </a:cubicBezTo>
                          <a:cubicBezTo>
                            <a:pt x="229288" y="65787"/>
                            <a:pt x="218967" y="127332"/>
                            <a:pt x="210515" y="189378"/>
                          </a:cubicBezTo>
                          <a:cubicBezTo>
                            <a:pt x="202063" y="251424"/>
                            <a:pt x="195546" y="313488"/>
                            <a:pt x="191115" y="374136"/>
                          </a:cubicBezTo>
                          <a:cubicBezTo>
                            <a:pt x="172351" y="371580"/>
                            <a:pt x="162563" y="323052"/>
                            <a:pt x="164681" y="256080"/>
                          </a:cubicBezTo>
                          <a:close/>
                          <a:moveTo>
                            <a:pt x="89705" y="187064"/>
                          </a:moveTo>
                          <a:cubicBezTo>
                            <a:pt x="89705" y="84512"/>
                            <a:pt x="110174" y="1378"/>
                            <a:pt x="135424" y="1378"/>
                          </a:cubicBezTo>
                          <a:cubicBezTo>
                            <a:pt x="131629" y="62070"/>
                            <a:pt x="129709" y="124445"/>
                            <a:pt x="129709" y="187064"/>
                          </a:cubicBezTo>
                          <a:cubicBezTo>
                            <a:pt x="129709" y="249683"/>
                            <a:pt x="131629" y="312058"/>
                            <a:pt x="135424" y="372750"/>
                          </a:cubicBezTo>
                          <a:cubicBezTo>
                            <a:pt x="110174" y="372750"/>
                            <a:pt x="89705" y="289616"/>
                            <a:pt x="89705" y="187064"/>
                          </a:cubicBezTo>
                          <a:close/>
                          <a:moveTo>
                            <a:pt x="2" y="117242"/>
                          </a:moveTo>
                          <a:cubicBezTo>
                            <a:pt x="-177" y="50237"/>
                            <a:pt x="11012" y="2012"/>
                            <a:pt x="29842" y="0"/>
                          </a:cubicBezTo>
                          <a:cubicBezTo>
                            <a:pt x="32516" y="60752"/>
                            <a:pt x="37234" y="122978"/>
                            <a:pt x="43886" y="185243"/>
                          </a:cubicBezTo>
                          <a:cubicBezTo>
                            <a:pt x="50538" y="247507"/>
                            <a:pt x="59074" y="309325"/>
                            <a:pt x="69295" y="369271"/>
                          </a:cubicBezTo>
                          <a:cubicBezTo>
                            <a:pt x="44188" y="371953"/>
                            <a:pt x="15003" y="291464"/>
                            <a:pt x="4108" y="189493"/>
                          </a:cubicBezTo>
                          <a:cubicBezTo>
                            <a:pt x="1385" y="164000"/>
                            <a:pt x="62" y="139578"/>
                            <a:pt x="2" y="117242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1399529E-8C50-410C-9A0B-DBFA413226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custGeom>
                    <a:avLst/>
                    <a:gdLst>
                      <a:gd name="connsiteX0" fmla="*/ 33153 w 815638"/>
                      <a:gd name="connsiteY0" fmla="*/ 226111 h 760228"/>
                      <a:gd name="connsiteX1" fmla="*/ 33153 w 815638"/>
                      <a:gd name="connsiteY1" fmla="*/ 760228 h 760228"/>
                      <a:gd name="connsiteX2" fmla="*/ 24092 w 815638"/>
                      <a:gd name="connsiteY2" fmla="*/ 760228 h 760228"/>
                      <a:gd name="connsiteX3" fmla="*/ 0 w 815638"/>
                      <a:gd name="connsiteY3" fmla="*/ 736136 h 760228"/>
                      <a:gd name="connsiteX4" fmla="*/ 0 w 815638"/>
                      <a:gd name="connsiteY4" fmla="*/ 380114 h 760228"/>
                      <a:gd name="connsiteX5" fmla="*/ 29871 w 815638"/>
                      <a:gd name="connsiteY5" fmla="*/ 232157 h 760228"/>
                      <a:gd name="connsiteX6" fmla="*/ 781512 w 815638"/>
                      <a:gd name="connsiteY6" fmla="*/ 224318 h 760228"/>
                      <a:gd name="connsiteX7" fmla="*/ 785767 w 815638"/>
                      <a:gd name="connsiteY7" fmla="*/ 232157 h 760228"/>
                      <a:gd name="connsiteX8" fmla="*/ 815638 w 815638"/>
                      <a:gd name="connsiteY8" fmla="*/ 380114 h 760228"/>
                      <a:gd name="connsiteX9" fmla="*/ 815638 w 815638"/>
                      <a:gd name="connsiteY9" fmla="*/ 736136 h 760228"/>
                      <a:gd name="connsiteX10" fmla="*/ 791546 w 815638"/>
                      <a:gd name="connsiteY10" fmla="*/ 760228 h 760228"/>
                      <a:gd name="connsiteX11" fmla="*/ 781512 w 815638"/>
                      <a:gd name="connsiteY11" fmla="*/ 760228 h 760228"/>
                      <a:gd name="connsiteX12" fmla="*/ 130713 w 815638"/>
                      <a:gd name="connsiteY12" fmla="*/ 95343 h 760228"/>
                      <a:gd name="connsiteX13" fmla="*/ 130713 w 815638"/>
                      <a:gd name="connsiteY13" fmla="*/ 760228 h 760228"/>
                      <a:gd name="connsiteX14" fmla="*/ 98591 w 815638"/>
                      <a:gd name="connsiteY14" fmla="*/ 760228 h 760228"/>
                      <a:gd name="connsiteX15" fmla="*/ 98591 w 815638"/>
                      <a:gd name="connsiteY15" fmla="*/ 126776 h 760228"/>
                      <a:gd name="connsiteX16" fmla="*/ 111333 w 815638"/>
                      <a:gd name="connsiteY16" fmla="*/ 111333 h 760228"/>
                      <a:gd name="connsiteX17" fmla="*/ 683951 w 815638"/>
                      <a:gd name="connsiteY17" fmla="*/ 94539 h 760228"/>
                      <a:gd name="connsiteX18" fmla="*/ 704305 w 815638"/>
                      <a:gd name="connsiteY18" fmla="*/ 111333 h 760228"/>
                      <a:gd name="connsiteX19" fmla="*/ 716074 w 815638"/>
                      <a:gd name="connsiteY19" fmla="*/ 125597 h 760228"/>
                      <a:gd name="connsiteX20" fmla="*/ 716074 w 815638"/>
                      <a:gd name="connsiteY20" fmla="*/ 760228 h 760228"/>
                      <a:gd name="connsiteX21" fmla="*/ 683951 w 815638"/>
                      <a:gd name="connsiteY21" fmla="*/ 760228 h 760228"/>
                      <a:gd name="connsiteX22" fmla="*/ 228273 w 815638"/>
                      <a:gd name="connsiteY22" fmla="*/ 31979 h 760228"/>
                      <a:gd name="connsiteX23" fmla="*/ 228273 w 815638"/>
                      <a:gd name="connsiteY23" fmla="*/ 760228 h 760228"/>
                      <a:gd name="connsiteX24" fmla="*/ 196151 w 815638"/>
                      <a:gd name="connsiteY24" fmla="*/ 760228 h 760228"/>
                      <a:gd name="connsiteX25" fmla="*/ 196151 w 815638"/>
                      <a:gd name="connsiteY25" fmla="*/ 49415 h 760228"/>
                      <a:gd name="connsiteX26" fmla="*/ 586391 w 815638"/>
                      <a:gd name="connsiteY26" fmla="*/ 31451 h 760228"/>
                      <a:gd name="connsiteX27" fmla="*/ 618513 w 815638"/>
                      <a:gd name="connsiteY27" fmla="*/ 48886 h 760228"/>
                      <a:gd name="connsiteX28" fmla="*/ 618513 w 815638"/>
                      <a:gd name="connsiteY28" fmla="*/ 760228 h 760228"/>
                      <a:gd name="connsiteX29" fmla="*/ 586391 w 815638"/>
                      <a:gd name="connsiteY29" fmla="*/ 760228 h 760228"/>
                      <a:gd name="connsiteX30" fmla="*/ 325833 w 815638"/>
                      <a:gd name="connsiteY30" fmla="*/ 5472 h 760228"/>
                      <a:gd name="connsiteX31" fmla="*/ 325833 w 815638"/>
                      <a:gd name="connsiteY31" fmla="*/ 760228 h 760228"/>
                      <a:gd name="connsiteX32" fmla="*/ 293711 w 815638"/>
                      <a:gd name="connsiteY32" fmla="*/ 760228 h 760228"/>
                      <a:gd name="connsiteX33" fmla="*/ 293711 w 815638"/>
                      <a:gd name="connsiteY33" fmla="*/ 10764 h 760228"/>
                      <a:gd name="connsiteX34" fmla="*/ 303508 w 815638"/>
                      <a:gd name="connsiteY34" fmla="*/ 7723 h 760228"/>
                      <a:gd name="connsiteX35" fmla="*/ 488831 w 815638"/>
                      <a:gd name="connsiteY35" fmla="*/ 5374 h 760228"/>
                      <a:gd name="connsiteX36" fmla="*/ 512130 w 815638"/>
                      <a:gd name="connsiteY36" fmla="*/ 7723 h 760228"/>
                      <a:gd name="connsiteX37" fmla="*/ 520953 w 815638"/>
                      <a:gd name="connsiteY37" fmla="*/ 10462 h 760228"/>
                      <a:gd name="connsiteX38" fmla="*/ 520953 w 815638"/>
                      <a:gd name="connsiteY38" fmla="*/ 760228 h 760228"/>
                      <a:gd name="connsiteX39" fmla="*/ 488831 w 815638"/>
                      <a:gd name="connsiteY39" fmla="*/ 760228 h 760228"/>
                      <a:gd name="connsiteX40" fmla="*/ 391271 w 815638"/>
                      <a:gd name="connsiteY40" fmla="*/ 0 h 760228"/>
                      <a:gd name="connsiteX41" fmla="*/ 423393 w 815638"/>
                      <a:gd name="connsiteY41" fmla="*/ 0 h 760228"/>
                      <a:gd name="connsiteX42" fmla="*/ 423393 w 815638"/>
                      <a:gd name="connsiteY42" fmla="*/ 760228 h 760228"/>
                      <a:gd name="connsiteX43" fmla="*/ 391271 w 815638"/>
                      <a:gd name="connsiteY43" fmla="*/ 760228 h 760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815638" h="760228">
                        <a:moveTo>
                          <a:pt x="33153" y="226111"/>
                        </a:moveTo>
                        <a:lnTo>
                          <a:pt x="33153" y="760228"/>
                        </a:lnTo>
                        <a:lnTo>
                          <a:pt x="24092" y="760228"/>
                        </a:lnTo>
                        <a:cubicBezTo>
                          <a:pt x="10786" y="760228"/>
                          <a:pt x="0" y="749442"/>
                          <a:pt x="0" y="736136"/>
                        </a:cubicBezTo>
                        <a:lnTo>
                          <a:pt x="0" y="380114"/>
                        </a:lnTo>
                        <a:cubicBezTo>
                          <a:pt x="0" y="327632"/>
                          <a:pt x="10637" y="277633"/>
                          <a:pt x="29871" y="232157"/>
                        </a:cubicBezTo>
                        <a:close/>
                        <a:moveTo>
                          <a:pt x="781512" y="224318"/>
                        </a:moveTo>
                        <a:lnTo>
                          <a:pt x="785767" y="232157"/>
                        </a:lnTo>
                        <a:cubicBezTo>
                          <a:pt x="805002" y="277633"/>
                          <a:pt x="815638" y="327632"/>
                          <a:pt x="815638" y="380114"/>
                        </a:cubicBezTo>
                        <a:lnTo>
                          <a:pt x="815638" y="736136"/>
                        </a:lnTo>
                        <a:cubicBezTo>
                          <a:pt x="815638" y="749442"/>
                          <a:pt x="804852" y="760228"/>
                          <a:pt x="791546" y="760228"/>
                        </a:cubicBezTo>
                        <a:lnTo>
                          <a:pt x="781512" y="760228"/>
                        </a:lnTo>
                        <a:close/>
                        <a:moveTo>
                          <a:pt x="130713" y="95343"/>
                        </a:moveTo>
                        <a:lnTo>
                          <a:pt x="130713" y="760228"/>
                        </a:lnTo>
                        <a:lnTo>
                          <a:pt x="98591" y="760228"/>
                        </a:lnTo>
                        <a:lnTo>
                          <a:pt x="98591" y="126776"/>
                        </a:lnTo>
                        <a:lnTo>
                          <a:pt x="111333" y="111333"/>
                        </a:lnTo>
                        <a:close/>
                        <a:moveTo>
                          <a:pt x="683951" y="94539"/>
                        </a:moveTo>
                        <a:lnTo>
                          <a:pt x="704305" y="111333"/>
                        </a:lnTo>
                        <a:lnTo>
                          <a:pt x="716074" y="125597"/>
                        </a:lnTo>
                        <a:lnTo>
                          <a:pt x="716074" y="760228"/>
                        </a:lnTo>
                        <a:lnTo>
                          <a:pt x="683951" y="760228"/>
                        </a:lnTo>
                        <a:close/>
                        <a:moveTo>
                          <a:pt x="228273" y="31979"/>
                        </a:moveTo>
                        <a:lnTo>
                          <a:pt x="228273" y="760228"/>
                        </a:lnTo>
                        <a:lnTo>
                          <a:pt x="196151" y="760228"/>
                        </a:lnTo>
                        <a:lnTo>
                          <a:pt x="196151" y="49415"/>
                        </a:lnTo>
                        <a:close/>
                        <a:moveTo>
                          <a:pt x="586391" y="31451"/>
                        </a:moveTo>
                        <a:lnTo>
                          <a:pt x="618513" y="48886"/>
                        </a:lnTo>
                        <a:lnTo>
                          <a:pt x="618513" y="760228"/>
                        </a:lnTo>
                        <a:lnTo>
                          <a:pt x="586391" y="760228"/>
                        </a:lnTo>
                        <a:close/>
                        <a:moveTo>
                          <a:pt x="325833" y="5472"/>
                        </a:moveTo>
                        <a:lnTo>
                          <a:pt x="325833" y="760228"/>
                        </a:lnTo>
                        <a:lnTo>
                          <a:pt x="293711" y="760228"/>
                        </a:lnTo>
                        <a:lnTo>
                          <a:pt x="293711" y="10764"/>
                        </a:lnTo>
                        <a:lnTo>
                          <a:pt x="303508" y="7723"/>
                        </a:lnTo>
                        <a:close/>
                        <a:moveTo>
                          <a:pt x="488831" y="5374"/>
                        </a:moveTo>
                        <a:lnTo>
                          <a:pt x="512130" y="7723"/>
                        </a:lnTo>
                        <a:lnTo>
                          <a:pt x="520953" y="10462"/>
                        </a:lnTo>
                        <a:lnTo>
                          <a:pt x="520953" y="760228"/>
                        </a:lnTo>
                        <a:lnTo>
                          <a:pt x="488831" y="760228"/>
                        </a:lnTo>
                        <a:close/>
                        <a:moveTo>
                          <a:pt x="391271" y="0"/>
                        </a:moveTo>
                        <a:lnTo>
                          <a:pt x="423393" y="0"/>
                        </a:lnTo>
                        <a:lnTo>
                          <a:pt x="423393" y="760228"/>
                        </a:lnTo>
                        <a:lnTo>
                          <a:pt x="391271" y="760228"/>
                        </a:lnTo>
                        <a:close/>
                      </a:path>
                    </a:pathLst>
                  </a:custGeom>
                  <a:solidFill>
                    <a:srgbClr val="FFFFCC">
                      <a:alpha val="80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四角形: 上の 2 つの角を丸める 1067">
                    <a:extLst>
                      <a:ext uri="{FF2B5EF4-FFF2-40B4-BE49-F238E27FC236}">
                        <a16:creationId xmlns:a16="http://schemas.microsoft.com/office/drawing/2014/main" id="{B144EE46-E144-4A9F-B64D-45FA1FFBB2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7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noFill/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B9479C81-B646-4BE0-8395-F4931135C09B}"/>
                </a:ext>
              </a:extLst>
            </p:cNvPr>
            <p:cNvSpPr/>
            <p:nvPr/>
          </p:nvSpPr>
          <p:spPr bwMode="auto">
            <a:xfrm rot="20700000">
              <a:off x="-1138604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1E5777C4-466F-4737-8310-7DE295B54034}"/>
              </a:ext>
            </a:extLst>
          </p:cNvPr>
          <p:cNvGrpSpPr/>
          <p:nvPr/>
        </p:nvGrpSpPr>
        <p:grpSpPr>
          <a:xfrm>
            <a:off x="4341155" y="3886813"/>
            <a:ext cx="1455158" cy="2404462"/>
            <a:chOff x="-484793" y="3535749"/>
            <a:chExt cx="1566864" cy="2589042"/>
          </a:xfrm>
        </p:grpSpPr>
        <p:sp>
          <p:nvSpPr>
            <p:cNvPr id="1097" name="角丸四角形 559">
              <a:extLst>
                <a:ext uri="{FF2B5EF4-FFF2-40B4-BE49-F238E27FC236}">
                  <a16:creationId xmlns:a16="http://schemas.microsoft.com/office/drawing/2014/main" id="{107527DA-8CAB-42C8-9041-88EB3A5BCDF5}"/>
                </a:ext>
              </a:extLst>
            </p:cNvPr>
            <p:cNvSpPr/>
            <p:nvPr/>
          </p:nvSpPr>
          <p:spPr bwMode="auto">
            <a:xfrm rot="12276910">
              <a:off x="-399289" y="5273910"/>
              <a:ext cx="337064" cy="352671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8" name="フリーフォーム: 図形 1097">
              <a:extLst>
                <a:ext uri="{FF2B5EF4-FFF2-40B4-BE49-F238E27FC236}">
                  <a16:creationId xmlns:a16="http://schemas.microsoft.com/office/drawing/2014/main" id="{32FF25E9-F07B-48A3-BA62-B7F1069CAC69}"/>
                </a:ext>
              </a:extLst>
            </p:cNvPr>
            <p:cNvSpPr/>
            <p:nvPr/>
          </p:nvSpPr>
          <p:spPr bwMode="auto">
            <a:xfrm rot="656667" flipH="1">
              <a:off x="-253718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9" name="円/楕円 506">
              <a:extLst>
                <a:ext uri="{FF2B5EF4-FFF2-40B4-BE49-F238E27FC236}">
                  <a16:creationId xmlns:a16="http://schemas.microsoft.com/office/drawing/2014/main" id="{B693D27E-F491-4F39-9D82-BD980EAFCF89}"/>
                </a:ext>
              </a:extLst>
            </p:cNvPr>
            <p:cNvSpPr/>
            <p:nvPr/>
          </p:nvSpPr>
          <p:spPr bwMode="auto">
            <a:xfrm>
              <a:off x="-387629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0" name="月 548">
              <a:extLst>
                <a:ext uri="{FF2B5EF4-FFF2-40B4-BE49-F238E27FC236}">
                  <a16:creationId xmlns:a16="http://schemas.microsoft.com/office/drawing/2014/main" id="{4E7E6956-A2D8-4B35-99E3-2A193A97A4B7}"/>
                </a:ext>
              </a:extLst>
            </p:cNvPr>
            <p:cNvSpPr/>
            <p:nvPr/>
          </p:nvSpPr>
          <p:spPr bwMode="auto">
            <a:xfrm rot="1800000" flipH="1">
              <a:off x="-444661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1" name="月 550">
              <a:extLst>
                <a:ext uri="{FF2B5EF4-FFF2-40B4-BE49-F238E27FC236}">
                  <a16:creationId xmlns:a16="http://schemas.microsoft.com/office/drawing/2014/main" id="{FE03E3F9-819F-42D2-9D62-23D7A5EAE16F}"/>
                </a:ext>
              </a:extLst>
            </p:cNvPr>
            <p:cNvSpPr/>
            <p:nvPr/>
          </p:nvSpPr>
          <p:spPr bwMode="auto">
            <a:xfrm rot="19800000">
              <a:off x="536309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2" name="フリーフォーム 507">
              <a:extLst>
                <a:ext uri="{FF2B5EF4-FFF2-40B4-BE49-F238E27FC236}">
                  <a16:creationId xmlns:a16="http://schemas.microsoft.com/office/drawing/2014/main" id="{9D841B83-AF68-4E4F-8B16-978FE513892B}"/>
                </a:ext>
              </a:extLst>
            </p:cNvPr>
            <p:cNvSpPr/>
            <p:nvPr/>
          </p:nvSpPr>
          <p:spPr bwMode="auto">
            <a:xfrm>
              <a:off x="-33503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3" name="フリーフォーム 508">
              <a:extLst>
                <a:ext uri="{FF2B5EF4-FFF2-40B4-BE49-F238E27FC236}">
                  <a16:creationId xmlns:a16="http://schemas.microsoft.com/office/drawing/2014/main" id="{4A80B90C-78C4-44BC-A7B7-1F1A20AA797F}"/>
                </a:ext>
              </a:extLst>
            </p:cNvPr>
            <p:cNvSpPr/>
            <p:nvPr/>
          </p:nvSpPr>
          <p:spPr bwMode="auto">
            <a:xfrm flipH="1">
              <a:off x="228141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4" name="涙形 64">
              <a:extLst>
                <a:ext uri="{FF2B5EF4-FFF2-40B4-BE49-F238E27FC236}">
                  <a16:creationId xmlns:a16="http://schemas.microsoft.com/office/drawing/2014/main" id="{C579DB32-EC2E-4106-B9E5-2D7B5D4699D7}"/>
                </a:ext>
              </a:extLst>
            </p:cNvPr>
            <p:cNvSpPr/>
            <p:nvPr/>
          </p:nvSpPr>
          <p:spPr bwMode="auto">
            <a:xfrm>
              <a:off x="-13842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涙形 64">
              <a:extLst>
                <a:ext uri="{FF2B5EF4-FFF2-40B4-BE49-F238E27FC236}">
                  <a16:creationId xmlns:a16="http://schemas.microsoft.com/office/drawing/2014/main" id="{E02C3393-A268-4366-A091-65E1632D5389}"/>
                </a:ext>
              </a:extLst>
            </p:cNvPr>
            <p:cNvSpPr/>
            <p:nvPr/>
          </p:nvSpPr>
          <p:spPr bwMode="auto">
            <a:xfrm flipH="1">
              <a:off x="228142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台形 1105">
              <a:extLst>
                <a:ext uri="{FF2B5EF4-FFF2-40B4-BE49-F238E27FC236}">
                  <a16:creationId xmlns:a16="http://schemas.microsoft.com/office/drawing/2014/main" id="{476D9470-C9F6-4975-BD1F-86A80E001187}"/>
                </a:ext>
              </a:extLst>
            </p:cNvPr>
            <p:cNvSpPr/>
            <p:nvPr/>
          </p:nvSpPr>
          <p:spPr bwMode="auto">
            <a:xfrm>
              <a:off x="-273472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片側の 2 つの角を丸めた四角形 513">
              <a:extLst>
                <a:ext uri="{FF2B5EF4-FFF2-40B4-BE49-F238E27FC236}">
                  <a16:creationId xmlns:a16="http://schemas.microsoft.com/office/drawing/2014/main" id="{2E8E22D6-2C36-43B2-9017-FD400BF326DE}"/>
                </a:ext>
              </a:extLst>
            </p:cNvPr>
            <p:cNvSpPr/>
            <p:nvPr/>
          </p:nvSpPr>
          <p:spPr bwMode="auto">
            <a:xfrm>
              <a:off x="-172611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0AB7C517-6B7B-4ABF-8A6E-FD5DFB533899}"/>
                </a:ext>
              </a:extLst>
            </p:cNvPr>
            <p:cNvGrpSpPr/>
            <p:nvPr/>
          </p:nvGrpSpPr>
          <p:grpSpPr>
            <a:xfrm>
              <a:off x="-484793" y="3692244"/>
              <a:ext cx="1426711" cy="1056232"/>
              <a:chOff x="3160568" y="2349190"/>
              <a:chExt cx="1508415" cy="1116720"/>
            </a:xfrm>
          </p:grpSpPr>
          <p:sp>
            <p:nvSpPr>
              <p:cNvPr id="1141" name="円/楕円 536">
                <a:extLst>
                  <a:ext uri="{FF2B5EF4-FFF2-40B4-BE49-F238E27FC236}">
                    <a16:creationId xmlns:a16="http://schemas.microsoft.com/office/drawing/2014/main" id="{5F3D6724-6AB7-44B3-9D95-EB3FC96D604F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円/楕円 537">
                <a:extLst>
                  <a:ext uri="{FF2B5EF4-FFF2-40B4-BE49-F238E27FC236}">
                    <a16:creationId xmlns:a16="http://schemas.microsoft.com/office/drawing/2014/main" id="{C73FE178-09EA-4AB2-887A-80805BF602C3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円/楕円 534">
                <a:extLst>
                  <a:ext uri="{FF2B5EF4-FFF2-40B4-BE49-F238E27FC236}">
                    <a16:creationId xmlns:a16="http://schemas.microsoft.com/office/drawing/2014/main" id="{9C6F446F-50F0-4F98-B2D1-A5D7D9333E26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円/楕円 535">
                <a:extLst>
                  <a:ext uri="{FF2B5EF4-FFF2-40B4-BE49-F238E27FC236}">
                    <a16:creationId xmlns:a16="http://schemas.microsoft.com/office/drawing/2014/main" id="{C68A3DD2-980B-4EEF-BDF9-98E2E1119F7A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円/楕円 525">
                <a:extLst>
                  <a:ext uri="{FF2B5EF4-FFF2-40B4-BE49-F238E27FC236}">
                    <a16:creationId xmlns:a16="http://schemas.microsoft.com/office/drawing/2014/main" id="{0F626D72-0CAD-4007-870F-6D093FBFBD49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アーチ 1145">
                <a:extLst>
                  <a:ext uri="{FF2B5EF4-FFF2-40B4-BE49-F238E27FC236}">
                    <a16:creationId xmlns:a16="http://schemas.microsoft.com/office/drawing/2014/main" id="{FE383128-ECB3-49B5-ACA0-6CF7D09E7797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アーチ 1146">
                <a:extLst>
                  <a:ext uri="{FF2B5EF4-FFF2-40B4-BE49-F238E27FC236}">
                    <a16:creationId xmlns:a16="http://schemas.microsoft.com/office/drawing/2014/main" id="{21E8A4C1-7D4B-450C-9D4D-F00DD4B906FA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アーチ 1147">
                <a:extLst>
                  <a:ext uri="{FF2B5EF4-FFF2-40B4-BE49-F238E27FC236}">
                    <a16:creationId xmlns:a16="http://schemas.microsoft.com/office/drawing/2014/main" id="{A74ED2D1-67E4-4E45-93B4-131A8FB70016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円/楕円 532">
                <a:extLst>
                  <a:ext uri="{FF2B5EF4-FFF2-40B4-BE49-F238E27FC236}">
                    <a16:creationId xmlns:a16="http://schemas.microsoft.com/office/drawing/2014/main" id="{6177CA5F-3D16-4C06-A2AF-4913B6419ABB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円/楕円 533">
                <a:extLst>
                  <a:ext uri="{FF2B5EF4-FFF2-40B4-BE49-F238E27FC236}">
                    <a16:creationId xmlns:a16="http://schemas.microsoft.com/office/drawing/2014/main" id="{EE845E4F-6393-4F55-804A-15C54E0DABC6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09" name="月 1108">
              <a:extLst>
                <a:ext uri="{FF2B5EF4-FFF2-40B4-BE49-F238E27FC236}">
                  <a16:creationId xmlns:a16="http://schemas.microsoft.com/office/drawing/2014/main" id="{964EFDD4-CC32-4C9D-88BF-EAB047828A34}"/>
                </a:ext>
              </a:extLst>
            </p:cNvPr>
            <p:cNvSpPr/>
            <p:nvPr/>
          </p:nvSpPr>
          <p:spPr bwMode="auto">
            <a:xfrm rot="3600000">
              <a:off x="-170753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月 1109">
              <a:extLst>
                <a:ext uri="{FF2B5EF4-FFF2-40B4-BE49-F238E27FC236}">
                  <a16:creationId xmlns:a16="http://schemas.microsoft.com/office/drawing/2014/main" id="{2CC81940-98BD-4084-9B77-C5333929E4DC}"/>
                </a:ext>
              </a:extLst>
            </p:cNvPr>
            <p:cNvSpPr/>
            <p:nvPr/>
          </p:nvSpPr>
          <p:spPr bwMode="auto">
            <a:xfrm rot="18000000" flipH="1">
              <a:off x="26112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月 1110">
              <a:extLst>
                <a:ext uri="{FF2B5EF4-FFF2-40B4-BE49-F238E27FC236}">
                  <a16:creationId xmlns:a16="http://schemas.microsoft.com/office/drawing/2014/main" id="{829AA669-7480-42E2-93A4-A50C0414D739}"/>
                </a:ext>
              </a:extLst>
            </p:cNvPr>
            <p:cNvSpPr/>
            <p:nvPr/>
          </p:nvSpPr>
          <p:spPr bwMode="auto">
            <a:xfrm rot="5400000">
              <a:off x="-89619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月 1111">
              <a:extLst>
                <a:ext uri="{FF2B5EF4-FFF2-40B4-BE49-F238E27FC236}">
                  <a16:creationId xmlns:a16="http://schemas.microsoft.com/office/drawing/2014/main" id="{9BED69E3-9A01-47AF-99CD-121F42B6ED2D}"/>
                </a:ext>
              </a:extLst>
            </p:cNvPr>
            <p:cNvSpPr/>
            <p:nvPr/>
          </p:nvSpPr>
          <p:spPr bwMode="auto">
            <a:xfrm rot="5400000">
              <a:off x="453177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四角形: 上の 2 つの角を丸める 1112">
              <a:extLst>
                <a:ext uri="{FF2B5EF4-FFF2-40B4-BE49-F238E27FC236}">
                  <a16:creationId xmlns:a16="http://schemas.microsoft.com/office/drawing/2014/main" id="{CE6B7003-2911-4912-ADD3-62FD0F741D9B}"/>
                </a:ext>
              </a:extLst>
            </p:cNvPr>
            <p:cNvSpPr/>
            <p:nvPr/>
          </p:nvSpPr>
          <p:spPr bwMode="auto">
            <a:xfrm>
              <a:off x="159111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FDAA3022-CAD2-488D-A0BF-633044B4F645}"/>
                </a:ext>
              </a:extLst>
            </p:cNvPr>
            <p:cNvGrpSpPr/>
            <p:nvPr/>
          </p:nvGrpSpPr>
          <p:grpSpPr>
            <a:xfrm>
              <a:off x="455692" y="5254852"/>
              <a:ext cx="626379" cy="806283"/>
              <a:chOff x="6938328" y="4480688"/>
              <a:chExt cx="626379" cy="806283"/>
            </a:xfrm>
          </p:grpSpPr>
          <p:sp>
            <p:nvSpPr>
              <p:cNvPr id="1135" name="四角形: 角を丸くする 1134">
                <a:extLst>
                  <a:ext uri="{FF2B5EF4-FFF2-40B4-BE49-F238E27FC236}">
                    <a16:creationId xmlns:a16="http://schemas.microsoft.com/office/drawing/2014/main" id="{2EE68A37-AFA3-4C6B-A3E1-08310819F3BA}"/>
                  </a:ext>
                </a:extLst>
              </p:cNvPr>
              <p:cNvSpPr/>
              <p:nvPr/>
            </p:nvSpPr>
            <p:spPr bwMode="auto">
              <a:xfrm rot="3600000">
                <a:off x="7137776" y="4488557"/>
                <a:ext cx="196997" cy="181260"/>
              </a:xfrm>
              <a:prstGeom prst="roundRect">
                <a:avLst>
                  <a:gd name="adj" fmla="val 41518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36" name="グループ化 1135">
                <a:extLst>
                  <a:ext uri="{FF2B5EF4-FFF2-40B4-BE49-F238E27FC236}">
                    <a16:creationId xmlns:a16="http://schemas.microsoft.com/office/drawing/2014/main" id="{0D677E9D-C85F-4168-A691-77A647F02866}"/>
                  </a:ext>
                </a:extLst>
              </p:cNvPr>
              <p:cNvGrpSpPr/>
              <p:nvPr/>
            </p:nvGrpSpPr>
            <p:grpSpPr>
              <a:xfrm>
                <a:off x="6938328" y="4548173"/>
                <a:ext cx="626379" cy="738798"/>
                <a:chOff x="6712949" y="4120408"/>
                <a:chExt cx="599563" cy="707170"/>
              </a:xfrm>
            </p:grpSpPr>
            <p:sp>
              <p:nvSpPr>
                <p:cNvPr id="1137" name="四角形: 上の 2 つの角を丸める 1136">
                  <a:extLst>
                    <a:ext uri="{FF2B5EF4-FFF2-40B4-BE49-F238E27FC236}">
                      <a16:creationId xmlns:a16="http://schemas.microsoft.com/office/drawing/2014/main" id="{7785E97E-8CBA-47C2-A7CA-7CEDA1A83F1D}"/>
                    </a:ext>
                  </a:extLst>
                </p:cNvPr>
                <p:cNvSpPr/>
                <p:nvPr/>
              </p:nvSpPr>
              <p:spPr bwMode="auto">
                <a:xfrm>
                  <a:off x="6976917" y="4120408"/>
                  <a:ext cx="56496" cy="11994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B65F5C27-BFD4-40E4-B5F9-84F56D87EA77}"/>
                    </a:ext>
                  </a:extLst>
                </p:cNvPr>
                <p:cNvGrpSpPr/>
                <p:nvPr/>
              </p:nvGrpSpPr>
              <p:grpSpPr>
                <a:xfrm>
                  <a:off x="6712949" y="4199929"/>
                  <a:ext cx="599563" cy="627649"/>
                  <a:chOff x="1429388" y="3186357"/>
                  <a:chExt cx="901804" cy="944047"/>
                </a:xfrm>
              </p:grpSpPr>
              <p:sp>
                <p:nvSpPr>
                  <p:cNvPr id="1139" name="四角形: 上の 2 つの角を丸める 1138">
                    <a:extLst>
                      <a:ext uri="{FF2B5EF4-FFF2-40B4-BE49-F238E27FC236}">
                        <a16:creationId xmlns:a16="http://schemas.microsoft.com/office/drawing/2014/main" id="{64EC25E3-8E19-4009-BEF8-044C5CBE58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29388" y="3186357"/>
                    <a:ext cx="901804" cy="944047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rgbClr val="CCECFF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四角形: 上の 2 つの角を丸める 1139">
                    <a:extLst>
                      <a:ext uri="{FF2B5EF4-FFF2-40B4-BE49-F238E27FC236}">
                        <a16:creationId xmlns:a16="http://schemas.microsoft.com/office/drawing/2014/main" id="{77EDEF5B-024B-4F39-9CE2-0B857A38E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72471" y="3302186"/>
                    <a:ext cx="815638" cy="760228"/>
                  </a:xfrm>
                  <a:prstGeom prst="round2SameRect">
                    <a:avLst>
                      <a:gd name="adj1" fmla="val 50000"/>
                      <a:gd name="adj2" fmla="val 3169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115" name="フリーフォーム: 図形 1114">
              <a:extLst>
                <a:ext uri="{FF2B5EF4-FFF2-40B4-BE49-F238E27FC236}">
                  <a16:creationId xmlns:a16="http://schemas.microsoft.com/office/drawing/2014/main" id="{11D072DD-4570-4018-89D4-54A65BC30626}"/>
                </a:ext>
              </a:extLst>
            </p:cNvPr>
            <p:cNvSpPr/>
            <p:nvPr/>
          </p:nvSpPr>
          <p:spPr bwMode="auto">
            <a:xfrm rot="20700000">
              <a:off x="5504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447C5AA9-A5BD-4243-8924-40B572047557}"/>
                </a:ext>
              </a:extLst>
            </p:cNvPr>
            <p:cNvGrpSpPr/>
            <p:nvPr/>
          </p:nvGrpSpPr>
          <p:grpSpPr>
            <a:xfrm>
              <a:off x="587686" y="5531466"/>
              <a:ext cx="450357" cy="478560"/>
              <a:chOff x="3961891" y="1586718"/>
              <a:chExt cx="760923" cy="808573"/>
            </a:xfrm>
          </p:grpSpPr>
          <p:sp>
            <p:nvSpPr>
              <p:cNvPr id="1119" name="月 1118">
                <a:extLst>
                  <a:ext uri="{FF2B5EF4-FFF2-40B4-BE49-F238E27FC236}">
                    <a16:creationId xmlns:a16="http://schemas.microsoft.com/office/drawing/2014/main" id="{B4B0D51C-7B30-4EFB-A754-B47F357DE0CE}"/>
                  </a:ext>
                </a:extLst>
              </p:cNvPr>
              <p:cNvSpPr/>
              <p:nvPr/>
            </p:nvSpPr>
            <p:spPr bwMode="auto">
              <a:xfrm rot="7200000">
                <a:off x="4502702" y="2032051"/>
                <a:ext cx="157404" cy="282821"/>
              </a:xfrm>
              <a:prstGeom prst="moon">
                <a:avLst>
                  <a:gd name="adj" fmla="val 6951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DA06357F-1C60-4709-A2EE-E02D4367BBE0}"/>
                  </a:ext>
                </a:extLst>
              </p:cNvPr>
              <p:cNvSpPr/>
              <p:nvPr/>
            </p:nvSpPr>
            <p:spPr bwMode="auto">
              <a:xfrm>
                <a:off x="4023068" y="1754840"/>
                <a:ext cx="517694" cy="640451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2E12FDB0-E5EE-482E-9782-6DABB309AB23}"/>
                  </a:ext>
                </a:extLst>
              </p:cNvPr>
              <p:cNvGrpSpPr/>
              <p:nvPr/>
            </p:nvGrpSpPr>
            <p:grpSpPr>
              <a:xfrm>
                <a:off x="3961891" y="1586718"/>
                <a:ext cx="609125" cy="607370"/>
                <a:chOff x="1179357" y="3026486"/>
                <a:chExt cx="699125" cy="697112"/>
              </a:xfrm>
            </p:grpSpPr>
            <p:grpSp>
              <p:nvGrpSpPr>
                <p:cNvPr id="1122" name="グループ化 1121">
                  <a:extLst>
                    <a:ext uri="{FF2B5EF4-FFF2-40B4-BE49-F238E27FC236}">
                      <a16:creationId xmlns:a16="http://schemas.microsoft.com/office/drawing/2014/main" id="{9BD7E8A6-DAF1-4D3D-906C-B836DC21366E}"/>
                    </a:ext>
                  </a:extLst>
                </p:cNvPr>
                <p:cNvGrpSpPr/>
                <p:nvPr/>
              </p:nvGrpSpPr>
              <p:grpSpPr>
                <a:xfrm>
                  <a:off x="1179357" y="3026486"/>
                  <a:ext cx="699125" cy="683094"/>
                  <a:chOff x="6178324" y="2045012"/>
                  <a:chExt cx="699125" cy="68309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132" name="二等辺三角形 47">
                    <a:extLst>
                      <a:ext uri="{FF2B5EF4-FFF2-40B4-BE49-F238E27FC236}">
                        <a16:creationId xmlns:a16="http://schemas.microsoft.com/office/drawing/2014/main" id="{2C553FB2-C326-4C2B-BBD1-C0677271A429}"/>
                      </a:ext>
                    </a:extLst>
                  </p:cNvPr>
                  <p:cNvSpPr/>
                  <p:nvPr/>
                </p:nvSpPr>
                <p:spPr bwMode="auto">
                  <a:xfrm rot="19800000">
                    <a:off x="6178324" y="2045012"/>
                    <a:ext cx="225024" cy="222075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3" name="二等辺三角形 47">
                    <a:extLst>
                      <a:ext uri="{FF2B5EF4-FFF2-40B4-BE49-F238E27FC236}">
                        <a16:creationId xmlns:a16="http://schemas.microsoft.com/office/drawing/2014/main" id="{7321EDAB-0A3B-410F-8903-259EA533CE67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6642663" y="2049630"/>
                    <a:ext cx="234786" cy="212840"/>
                  </a:xfrm>
                  <a:custGeom>
                    <a:avLst/>
                    <a:gdLst>
                      <a:gd name="connsiteX0" fmla="*/ 0 w 225025"/>
                      <a:gd name="connsiteY0" fmla="*/ 212701 h 212701"/>
                      <a:gd name="connsiteX1" fmla="*/ 112513 w 225025"/>
                      <a:gd name="connsiteY1" fmla="*/ 0 h 212701"/>
                      <a:gd name="connsiteX2" fmla="*/ 225025 w 225025"/>
                      <a:gd name="connsiteY2" fmla="*/ 212701 h 212701"/>
                      <a:gd name="connsiteX3" fmla="*/ 0 w 225025"/>
                      <a:gd name="connsiteY3" fmla="*/ 212701 h 212701"/>
                      <a:gd name="connsiteX0" fmla="*/ 0 w 225025"/>
                      <a:gd name="connsiteY0" fmla="*/ 212840 h 212840"/>
                      <a:gd name="connsiteX1" fmla="*/ 112513 w 225025"/>
                      <a:gd name="connsiteY1" fmla="*/ 139 h 212840"/>
                      <a:gd name="connsiteX2" fmla="*/ 225025 w 225025"/>
                      <a:gd name="connsiteY2" fmla="*/ 212840 h 212840"/>
                      <a:gd name="connsiteX3" fmla="*/ 0 w 225025"/>
                      <a:gd name="connsiteY3" fmla="*/ 212840 h 212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025" h="212840">
                        <a:moveTo>
                          <a:pt x="0" y="212840"/>
                        </a:moveTo>
                        <a:cubicBezTo>
                          <a:pt x="37504" y="141940"/>
                          <a:pt x="55959" y="5439"/>
                          <a:pt x="112513" y="139"/>
                        </a:cubicBezTo>
                        <a:cubicBezTo>
                          <a:pt x="169067" y="-5161"/>
                          <a:pt x="187521" y="141940"/>
                          <a:pt x="225025" y="212840"/>
                        </a:cubicBezTo>
                        <a:lnTo>
                          <a:pt x="0" y="21284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4" name="楕円 46">
                    <a:extLst>
                      <a:ext uri="{FF2B5EF4-FFF2-40B4-BE49-F238E27FC236}">
                        <a16:creationId xmlns:a16="http://schemas.microsoft.com/office/drawing/2014/main" id="{9F71595B-C2D3-4D60-A0BA-C1A5B9E93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14830" y="2096620"/>
                    <a:ext cx="628548" cy="631486"/>
                  </a:xfrm>
                  <a:custGeom>
                    <a:avLst/>
                    <a:gdLst>
                      <a:gd name="connsiteX0" fmla="*/ 0 w 628548"/>
                      <a:gd name="connsiteY0" fmla="*/ 284787 h 569573"/>
                      <a:gd name="connsiteX1" fmla="*/ 314274 w 628548"/>
                      <a:gd name="connsiteY1" fmla="*/ 0 h 569573"/>
                      <a:gd name="connsiteX2" fmla="*/ 628548 w 628548"/>
                      <a:gd name="connsiteY2" fmla="*/ 284787 h 569573"/>
                      <a:gd name="connsiteX3" fmla="*/ 314274 w 628548"/>
                      <a:gd name="connsiteY3" fmla="*/ 569574 h 569573"/>
                      <a:gd name="connsiteX4" fmla="*/ 0 w 628548"/>
                      <a:gd name="connsiteY4" fmla="*/ 284787 h 569573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569574"/>
                      <a:gd name="connsiteX1" fmla="*/ 314274 w 628548"/>
                      <a:gd name="connsiteY1" fmla="*/ 0 h 569574"/>
                      <a:gd name="connsiteX2" fmla="*/ 628548 w 628548"/>
                      <a:gd name="connsiteY2" fmla="*/ 284787 h 569574"/>
                      <a:gd name="connsiteX3" fmla="*/ 314274 w 628548"/>
                      <a:gd name="connsiteY3" fmla="*/ 569574 h 569574"/>
                      <a:gd name="connsiteX4" fmla="*/ 0 w 628548"/>
                      <a:gd name="connsiteY4" fmla="*/ 284787 h 569574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  <a:gd name="connsiteX0" fmla="*/ 0 w 628548"/>
                      <a:gd name="connsiteY0" fmla="*/ 284787 h 631486"/>
                      <a:gd name="connsiteX1" fmla="*/ 314274 w 628548"/>
                      <a:gd name="connsiteY1" fmla="*/ 0 h 631486"/>
                      <a:gd name="connsiteX2" fmla="*/ 628548 w 628548"/>
                      <a:gd name="connsiteY2" fmla="*/ 284787 h 631486"/>
                      <a:gd name="connsiteX3" fmla="*/ 314274 w 628548"/>
                      <a:gd name="connsiteY3" fmla="*/ 631486 h 631486"/>
                      <a:gd name="connsiteX4" fmla="*/ 0 w 628548"/>
                      <a:gd name="connsiteY4" fmla="*/ 284787 h 631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548" h="631486">
                        <a:moveTo>
                          <a:pt x="0" y="284787"/>
                        </a:moveTo>
                        <a:cubicBezTo>
                          <a:pt x="0" y="127503"/>
                          <a:pt x="140705" y="0"/>
                          <a:pt x="314274" y="0"/>
                        </a:cubicBezTo>
                        <a:cubicBezTo>
                          <a:pt x="487843" y="0"/>
                          <a:pt x="628548" y="127503"/>
                          <a:pt x="628548" y="284787"/>
                        </a:cubicBezTo>
                        <a:cubicBezTo>
                          <a:pt x="628548" y="442071"/>
                          <a:pt x="525943" y="631486"/>
                          <a:pt x="314274" y="631486"/>
                        </a:cubicBezTo>
                        <a:cubicBezTo>
                          <a:pt x="102605" y="631486"/>
                          <a:pt x="0" y="442071"/>
                          <a:pt x="0" y="28478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23" name="グループ化 1122">
                  <a:extLst>
                    <a:ext uri="{FF2B5EF4-FFF2-40B4-BE49-F238E27FC236}">
                      <a16:creationId xmlns:a16="http://schemas.microsoft.com/office/drawing/2014/main" id="{76A3A5DF-1B3A-4898-821F-28E9B97B344E}"/>
                    </a:ext>
                  </a:extLst>
                </p:cNvPr>
                <p:cNvGrpSpPr/>
                <p:nvPr/>
              </p:nvGrpSpPr>
              <p:grpSpPr>
                <a:xfrm>
                  <a:off x="1307870" y="3261821"/>
                  <a:ext cx="444534" cy="140658"/>
                  <a:chOff x="500199" y="2680706"/>
                  <a:chExt cx="973618" cy="278303"/>
                </a:xfrm>
              </p:grpSpPr>
              <p:sp>
                <p:nvSpPr>
                  <p:cNvPr id="1130" name="楕円 1129">
                    <a:extLst>
                      <a:ext uri="{FF2B5EF4-FFF2-40B4-BE49-F238E27FC236}">
                        <a16:creationId xmlns:a16="http://schemas.microsoft.com/office/drawing/2014/main" id="{83170087-A9DB-40F8-99AB-CF5C9EDCB9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0199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1" name="楕円 1130">
                    <a:extLst>
                      <a:ext uri="{FF2B5EF4-FFF2-40B4-BE49-F238E27FC236}">
                        <a16:creationId xmlns:a16="http://schemas.microsoft.com/office/drawing/2014/main" id="{54C41318-1FA4-4570-B981-1EF480F620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68651" y="2680706"/>
                    <a:ext cx="205166" cy="278303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24" name="グループ化 1123">
                  <a:extLst>
                    <a:ext uri="{FF2B5EF4-FFF2-40B4-BE49-F238E27FC236}">
                      <a16:creationId xmlns:a16="http://schemas.microsoft.com/office/drawing/2014/main" id="{7AB67855-0743-4BEC-A414-8BD2AA3AB946}"/>
                    </a:ext>
                  </a:extLst>
                </p:cNvPr>
                <p:cNvGrpSpPr/>
                <p:nvPr/>
              </p:nvGrpSpPr>
              <p:grpSpPr>
                <a:xfrm>
                  <a:off x="1340980" y="3478397"/>
                  <a:ext cx="386916" cy="245201"/>
                  <a:chOff x="1340980" y="3443280"/>
                  <a:chExt cx="386916" cy="245201"/>
                </a:xfrm>
              </p:grpSpPr>
              <p:sp>
                <p:nvSpPr>
                  <p:cNvPr id="1125" name="楕円 1124">
                    <a:extLst>
                      <a:ext uri="{FF2B5EF4-FFF2-40B4-BE49-F238E27FC236}">
                        <a16:creationId xmlns:a16="http://schemas.microsoft.com/office/drawing/2014/main" id="{487857A6-FFB5-4C19-9950-BECB0F2382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07271" y="3544481"/>
                    <a:ext cx="249679" cy="1440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F4E406A4-88D3-4695-BD84-016AC0B204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40980" y="3472330"/>
                    <a:ext cx="386916" cy="178627"/>
                  </a:xfrm>
                  <a:custGeom>
                    <a:avLst/>
                    <a:gdLst>
                      <a:gd name="connsiteX0" fmla="*/ 541820 w 1759915"/>
                      <a:gd name="connsiteY0" fmla="*/ 0 h 650518"/>
                      <a:gd name="connsiteX1" fmla="*/ 844757 w 1759915"/>
                      <a:gd name="connsiteY1" fmla="*/ 55549 h 650518"/>
                      <a:gd name="connsiteX2" fmla="*/ 879958 w 1759915"/>
                      <a:gd name="connsiteY2" fmla="*/ 72984 h 650518"/>
                      <a:gd name="connsiteX3" fmla="*/ 915158 w 1759915"/>
                      <a:gd name="connsiteY3" fmla="*/ 55549 h 650518"/>
                      <a:gd name="connsiteX4" fmla="*/ 1218095 w 1759915"/>
                      <a:gd name="connsiteY4" fmla="*/ 0 h 650518"/>
                      <a:gd name="connsiteX5" fmla="*/ 1759915 w 1759915"/>
                      <a:gd name="connsiteY5" fmla="*/ 325259 h 650518"/>
                      <a:gd name="connsiteX6" fmla="*/ 1218095 w 1759915"/>
                      <a:gd name="connsiteY6" fmla="*/ 650518 h 650518"/>
                      <a:gd name="connsiteX7" fmla="*/ 915158 w 1759915"/>
                      <a:gd name="connsiteY7" fmla="*/ 594969 h 650518"/>
                      <a:gd name="connsiteX8" fmla="*/ 879958 w 1759915"/>
                      <a:gd name="connsiteY8" fmla="*/ 577534 h 650518"/>
                      <a:gd name="connsiteX9" fmla="*/ 844757 w 1759915"/>
                      <a:gd name="connsiteY9" fmla="*/ 594969 h 650518"/>
                      <a:gd name="connsiteX10" fmla="*/ 541820 w 1759915"/>
                      <a:gd name="connsiteY10" fmla="*/ 650518 h 650518"/>
                      <a:gd name="connsiteX11" fmla="*/ 0 w 1759915"/>
                      <a:gd name="connsiteY11" fmla="*/ 325259 h 650518"/>
                      <a:gd name="connsiteX12" fmla="*/ 541820 w 1759915"/>
                      <a:gd name="connsiteY12" fmla="*/ 0 h 6505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759915" h="650518">
                        <a:moveTo>
                          <a:pt x="541820" y="0"/>
                        </a:moveTo>
                        <a:cubicBezTo>
                          <a:pt x="654035" y="0"/>
                          <a:pt x="758282" y="20478"/>
                          <a:pt x="844757" y="55549"/>
                        </a:cubicBezTo>
                        <a:lnTo>
                          <a:pt x="879958" y="72984"/>
                        </a:lnTo>
                        <a:lnTo>
                          <a:pt x="915158" y="55549"/>
                        </a:lnTo>
                        <a:cubicBezTo>
                          <a:pt x="1001633" y="20478"/>
                          <a:pt x="1105880" y="0"/>
                          <a:pt x="1218095" y="0"/>
                        </a:cubicBezTo>
                        <a:cubicBezTo>
                          <a:pt x="1517334" y="0"/>
                          <a:pt x="1759915" y="145623"/>
                          <a:pt x="1759915" y="325259"/>
                        </a:cubicBezTo>
                        <a:cubicBezTo>
                          <a:pt x="1759915" y="504895"/>
                          <a:pt x="1517334" y="650518"/>
                          <a:pt x="1218095" y="650518"/>
                        </a:cubicBezTo>
                        <a:cubicBezTo>
                          <a:pt x="1105880" y="650518"/>
                          <a:pt x="1001633" y="630040"/>
                          <a:pt x="915158" y="594969"/>
                        </a:cubicBezTo>
                        <a:lnTo>
                          <a:pt x="879958" y="577534"/>
                        </a:lnTo>
                        <a:lnTo>
                          <a:pt x="844757" y="594969"/>
                        </a:lnTo>
                        <a:cubicBezTo>
                          <a:pt x="758282" y="630040"/>
                          <a:pt x="654035" y="650518"/>
                          <a:pt x="541820" y="650518"/>
                        </a:cubicBezTo>
                        <a:cubicBezTo>
                          <a:pt x="242581" y="650518"/>
                          <a:pt x="0" y="504895"/>
                          <a:pt x="0" y="325259"/>
                        </a:cubicBezTo>
                        <a:cubicBezTo>
                          <a:pt x="0" y="145623"/>
                          <a:pt x="242581" y="0"/>
                          <a:pt x="54182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27" name="グループ化 1126">
                    <a:extLst>
                      <a:ext uri="{FF2B5EF4-FFF2-40B4-BE49-F238E27FC236}">
                        <a16:creationId xmlns:a16="http://schemas.microsoft.com/office/drawing/2014/main" id="{DE60946C-453A-437C-B707-103B52E33323}"/>
                      </a:ext>
                    </a:extLst>
                  </p:cNvPr>
                  <p:cNvGrpSpPr/>
                  <p:nvPr/>
                </p:nvGrpSpPr>
                <p:grpSpPr>
                  <a:xfrm>
                    <a:off x="1492935" y="3443280"/>
                    <a:ext cx="73928" cy="55930"/>
                    <a:chOff x="1431023" y="3441317"/>
                    <a:chExt cx="197752" cy="149608"/>
                  </a:xfrm>
                </p:grpSpPr>
                <p:sp>
                  <p:nvSpPr>
                    <p:cNvPr id="1128" name="楕円 1127">
                      <a:extLst>
                        <a:ext uri="{FF2B5EF4-FFF2-40B4-BE49-F238E27FC236}">
                          <a16:creationId xmlns:a16="http://schemas.microsoft.com/office/drawing/2014/main" id="{D54D68B4-3B3F-4616-87A4-8E4941A009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1023" y="3441317"/>
                      <a:ext cx="197752" cy="14960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129" name="楕円 1128">
                      <a:extLst>
                        <a:ext uri="{FF2B5EF4-FFF2-40B4-BE49-F238E27FC236}">
                          <a16:creationId xmlns:a16="http://schemas.microsoft.com/office/drawing/2014/main" id="{F6205CE1-7104-4598-9937-286889B3AE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85792" y="3450899"/>
                      <a:ext cx="88214" cy="4572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A7D1208C-43D1-4BA8-9C0F-ABEEB1833FE8}"/>
                </a:ext>
              </a:extLst>
            </p:cNvPr>
            <p:cNvSpPr/>
            <p:nvPr/>
          </p:nvSpPr>
          <p:spPr bwMode="auto">
            <a:xfrm>
              <a:off x="487959" y="5485868"/>
              <a:ext cx="566529" cy="528042"/>
            </a:xfrm>
            <a:custGeom>
              <a:avLst/>
              <a:gdLst>
                <a:gd name="connsiteX0" fmla="*/ 33153 w 815638"/>
                <a:gd name="connsiteY0" fmla="*/ 226111 h 760228"/>
                <a:gd name="connsiteX1" fmla="*/ 33153 w 815638"/>
                <a:gd name="connsiteY1" fmla="*/ 760228 h 760228"/>
                <a:gd name="connsiteX2" fmla="*/ 24092 w 815638"/>
                <a:gd name="connsiteY2" fmla="*/ 760228 h 760228"/>
                <a:gd name="connsiteX3" fmla="*/ 0 w 815638"/>
                <a:gd name="connsiteY3" fmla="*/ 736136 h 760228"/>
                <a:gd name="connsiteX4" fmla="*/ 0 w 815638"/>
                <a:gd name="connsiteY4" fmla="*/ 380114 h 760228"/>
                <a:gd name="connsiteX5" fmla="*/ 29871 w 815638"/>
                <a:gd name="connsiteY5" fmla="*/ 232157 h 760228"/>
                <a:gd name="connsiteX6" fmla="*/ 781512 w 815638"/>
                <a:gd name="connsiteY6" fmla="*/ 224318 h 760228"/>
                <a:gd name="connsiteX7" fmla="*/ 785767 w 815638"/>
                <a:gd name="connsiteY7" fmla="*/ 232157 h 760228"/>
                <a:gd name="connsiteX8" fmla="*/ 815638 w 815638"/>
                <a:gd name="connsiteY8" fmla="*/ 380114 h 760228"/>
                <a:gd name="connsiteX9" fmla="*/ 815638 w 815638"/>
                <a:gd name="connsiteY9" fmla="*/ 736136 h 760228"/>
                <a:gd name="connsiteX10" fmla="*/ 791546 w 815638"/>
                <a:gd name="connsiteY10" fmla="*/ 760228 h 760228"/>
                <a:gd name="connsiteX11" fmla="*/ 781512 w 815638"/>
                <a:gd name="connsiteY11" fmla="*/ 760228 h 760228"/>
                <a:gd name="connsiteX12" fmla="*/ 130713 w 815638"/>
                <a:gd name="connsiteY12" fmla="*/ 95343 h 760228"/>
                <a:gd name="connsiteX13" fmla="*/ 130713 w 815638"/>
                <a:gd name="connsiteY13" fmla="*/ 760228 h 760228"/>
                <a:gd name="connsiteX14" fmla="*/ 98591 w 815638"/>
                <a:gd name="connsiteY14" fmla="*/ 760228 h 760228"/>
                <a:gd name="connsiteX15" fmla="*/ 98591 w 815638"/>
                <a:gd name="connsiteY15" fmla="*/ 126776 h 760228"/>
                <a:gd name="connsiteX16" fmla="*/ 111333 w 815638"/>
                <a:gd name="connsiteY16" fmla="*/ 111333 h 760228"/>
                <a:gd name="connsiteX17" fmla="*/ 683951 w 815638"/>
                <a:gd name="connsiteY17" fmla="*/ 94539 h 760228"/>
                <a:gd name="connsiteX18" fmla="*/ 704305 w 815638"/>
                <a:gd name="connsiteY18" fmla="*/ 111333 h 760228"/>
                <a:gd name="connsiteX19" fmla="*/ 716074 w 815638"/>
                <a:gd name="connsiteY19" fmla="*/ 125597 h 760228"/>
                <a:gd name="connsiteX20" fmla="*/ 716074 w 815638"/>
                <a:gd name="connsiteY20" fmla="*/ 760228 h 760228"/>
                <a:gd name="connsiteX21" fmla="*/ 683951 w 815638"/>
                <a:gd name="connsiteY21" fmla="*/ 760228 h 760228"/>
                <a:gd name="connsiteX22" fmla="*/ 228273 w 815638"/>
                <a:gd name="connsiteY22" fmla="*/ 31979 h 760228"/>
                <a:gd name="connsiteX23" fmla="*/ 228273 w 815638"/>
                <a:gd name="connsiteY23" fmla="*/ 760228 h 760228"/>
                <a:gd name="connsiteX24" fmla="*/ 196151 w 815638"/>
                <a:gd name="connsiteY24" fmla="*/ 760228 h 760228"/>
                <a:gd name="connsiteX25" fmla="*/ 196151 w 815638"/>
                <a:gd name="connsiteY25" fmla="*/ 49415 h 760228"/>
                <a:gd name="connsiteX26" fmla="*/ 586391 w 815638"/>
                <a:gd name="connsiteY26" fmla="*/ 31451 h 760228"/>
                <a:gd name="connsiteX27" fmla="*/ 618513 w 815638"/>
                <a:gd name="connsiteY27" fmla="*/ 48886 h 760228"/>
                <a:gd name="connsiteX28" fmla="*/ 618513 w 815638"/>
                <a:gd name="connsiteY28" fmla="*/ 760228 h 760228"/>
                <a:gd name="connsiteX29" fmla="*/ 586391 w 815638"/>
                <a:gd name="connsiteY29" fmla="*/ 760228 h 760228"/>
                <a:gd name="connsiteX30" fmla="*/ 325833 w 815638"/>
                <a:gd name="connsiteY30" fmla="*/ 5472 h 760228"/>
                <a:gd name="connsiteX31" fmla="*/ 325833 w 815638"/>
                <a:gd name="connsiteY31" fmla="*/ 760228 h 760228"/>
                <a:gd name="connsiteX32" fmla="*/ 293711 w 815638"/>
                <a:gd name="connsiteY32" fmla="*/ 760228 h 760228"/>
                <a:gd name="connsiteX33" fmla="*/ 293711 w 815638"/>
                <a:gd name="connsiteY33" fmla="*/ 10764 h 760228"/>
                <a:gd name="connsiteX34" fmla="*/ 303508 w 815638"/>
                <a:gd name="connsiteY34" fmla="*/ 7723 h 760228"/>
                <a:gd name="connsiteX35" fmla="*/ 488831 w 815638"/>
                <a:gd name="connsiteY35" fmla="*/ 5374 h 760228"/>
                <a:gd name="connsiteX36" fmla="*/ 512130 w 815638"/>
                <a:gd name="connsiteY36" fmla="*/ 7723 h 760228"/>
                <a:gd name="connsiteX37" fmla="*/ 520953 w 815638"/>
                <a:gd name="connsiteY37" fmla="*/ 10462 h 760228"/>
                <a:gd name="connsiteX38" fmla="*/ 520953 w 815638"/>
                <a:gd name="connsiteY38" fmla="*/ 760228 h 760228"/>
                <a:gd name="connsiteX39" fmla="*/ 488831 w 815638"/>
                <a:gd name="connsiteY39" fmla="*/ 760228 h 760228"/>
                <a:gd name="connsiteX40" fmla="*/ 391271 w 815638"/>
                <a:gd name="connsiteY40" fmla="*/ 0 h 760228"/>
                <a:gd name="connsiteX41" fmla="*/ 423393 w 815638"/>
                <a:gd name="connsiteY41" fmla="*/ 0 h 760228"/>
                <a:gd name="connsiteX42" fmla="*/ 423393 w 815638"/>
                <a:gd name="connsiteY42" fmla="*/ 760228 h 760228"/>
                <a:gd name="connsiteX43" fmla="*/ 391271 w 815638"/>
                <a:gd name="connsiteY43" fmla="*/ 760228 h 76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15638" h="760228">
                  <a:moveTo>
                    <a:pt x="33153" y="226111"/>
                  </a:moveTo>
                  <a:lnTo>
                    <a:pt x="33153" y="760228"/>
                  </a:lnTo>
                  <a:lnTo>
                    <a:pt x="24092" y="760228"/>
                  </a:lnTo>
                  <a:cubicBezTo>
                    <a:pt x="10786" y="760228"/>
                    <a:pt x="0" y="749442"/>
                    <a:pt x="0" y="736136"/>
                  </a:cubicBezTo>
                  <a:lnTo>
                    <a:pt x="0" y="380114"/>
                  </a:lnTo>
                  <a:cubicBezTo>
                    <a:pt x="0" y="327632"/>
                    <a:pt x="10637" y="277633"/>
                    <a:pt x="29871" y="232157"/>
                  </a:cubicBezTo>
                  <a:close/>
                  <a:moveTo>
                    <a:pt x="781512" y="224318"/>
                  </a:moveTo>
                  <a:lnTo>
                    <a:pt x="785767" y="232157"/>
                  </a:lnTo>
                  <a:cubicBezTo>
                    <a:pt x="805002" y="277633"/>
                    <a:pt x="815638" y="327632"/>
                    <a:pt x="815638" y="380114"/>
                  </a:cubicBezTo>
                  <a:lnTo>
                    <a:pt x="815638" y="736136"/>
                  </a:lnTo>
                  <a:cubicBezTo>
                    <a:pt x="815638" y="749442"/>
                    <a:pt x="804852" y="760228"/>
                    <a:pt x="791546" y="760228"/>
                  </a:cubicBezTo>
                  <a:lnTo>
                    <a:pt x="781512" y="760228"/>
                  </a:lnTo>
                  <a:close/>
                  <a:moveTo>
                    <a:pt x="130713" y="95343"/>
                  </a:moveTo>
                  <a:lnTo>
                    <a:pt x="130713" y="760228"/>
                  </a:lnTo>
                  <a:lnTo>
                    <a:pt x="98591" y="760228"/>
                  </a:lnTo>
                  <a:lnTo>
                    <a:pt x="98591" y="126776"/>
                  </a:lnTo>
                  <a:lnTo>
                    <a:pt x="111333" y="111333"/>
                  </a:lnTo>
                  <a:close/>
                  <a:moveTo>
                    <a:pt x="683951" y="94539"/>
                  </a:moveTo>
                  <a:lnTo>
                    <a:pt x="704305" y="111333"/>
                  </a:lnTo>
                  <a:lnTo>
                    <a:pt x="716074" y="125597"/>
                  </a:lnTo>
                  <a:lnTo>
                    <a:pt x="716074" y="760228"/>
                  </a:lnTo>
                  <a:lnTo>
                    <a:pt x="683951" y="760228"/>
                  </a:lnTo>
                  <a:close/>
                  <a:moveTo>
                    <a:pt x="228273" y="31979"/>
                  </a:moveTo>
                  <a:lnTo>
                    <a:pt x="228273" y="760228"/>
                  </a:lnTo>
                  <a:lnTo>
                    <a:pt x="196151" y="760228"/>
                  </a:lnTo>
                  <a:lnTo>
                    <a:pt x="196151" y="49415"/>
                  </a:lnTo>
                  <a:close/>
                  <a:moveTo>
                    <a:pt x="586391" y="31451"/>
                  </a:moveTo>
                  <a:lnTo>
                    <a:pt x="618513" y="48886"/>
                  </a:lnTo>
                  <a:lnTo>
                    <a:pt x="618513" y="760228"/>
                  </a:lnTo>
                  <a:lnTo>
                    <a:pt x="586391" y="760228"/>
                  </a:lnTo>
                  <a:close/>
                  <a:moveTo>
                    <a:pt x="325833" y="5472"/>
                  </a:moveTo>
                  <a:lnTo>
                    <a:pt x="325833" y="760228"/>
                  </a:lnTo>
                  <a:lnTo>
                    <a:pt x="293711" y="760228"/>
                  </a:lnTo>
                  <a:lnTo>
                    <a:pt x="293711" y="10764"/>
                  </a:lnTo>
                  <a:lnTo>
                    <a:pt x="303508" y="7723"/>
                  </a:lnTo>
                  <a:close/>
                  <a:moveTo>
                    <a:pt x="488831" y="5374"/>
                  </a:moveTo>
                  <a:lnTo>
                    <a:pt x="512130" y="7723"/>
                  </a:lnTo>
                  <a:lnTo>
                    <a:pt x="520953" y="10462"/>
                  </a:lnTo>
                  <a:lnTo>
                    <a:pt x="520953" y="760228"/>
                  </a:lnTo>
                  <a:lnTo>
                    <a:pt x="488831" y="760228"/>
                  </a:lnTo>
                  <a:close/>
                  <a:moveTo>
                    <a:pt x="391271" y="0"/>
                  </a:moveTo>
                  <a:lnTo>
                    <a:pt x="423393" y="0"/>
                  </a:lnTo>
                  <a:lnTo>
                    <a:pt x="423393" y="760228"/>
                  </a:lnTo>
                  <a:lnTo>
                    <a:pt x="391271" y="760228"/>
                  </a:lnTo>
                  <a:close/>
                </a:path>
              </a:pathLst>
            </a:custGeom>
            <a:solidFill>
              <a:schemeClr val="accent5">
                <a:lumMod val="90000"/>
                <a:alpha val="8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四角形: 上の 2 つの角を丸める 1117">
              <a:extLst>
                <a:ext uri="{FF2B5EF4-FFF2-40B4-BE49-F238E27FC236}">
                  <a16:creationId xmlns:a16="http://schemas.microsoft.com/office/drawing/2014/main" id="{78936068-5072-4220-A7FC-F77DD82D4A13}"/>
                </a:ext>
              </a:extLst>
            </p:cNvPr>
            <p:cNvSpPr/>
            <p:nvPr/>
          </p:nvSpPr>
          <p:spPr bwMode="auto">
            <a:xfrm>
              <a:off x="485623" y="5485868"/>
              <a:ext cx="566529" cy="528042"/>
            </a:xfrm>
            <a:prstGeom prst="round2SameRect">
              <a:avLst>
                <a:gd name="adj1" fmla="val 50000"/>
                <a:gd name="adj2" fmla="val 3169"/>
              </a:avLst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1" name="グループ化 1150">
            <a:extLst>
              <a:ext uri="{FF2B5EF4-FFF2-40B4-BE49-F238E27FC236}">
                <a16:creationId xmlns:a16="http://schemas.microsoft.com/office/drawing/2014/main" id="{8954CE94-84A6-40EF-A544-8C97BACB07A0}"/>
              </a:ext>
            </a:extLst>
          </p:cNvPr>
          <p:cNvGrpSpPr/>
          <p:nvPr/>
        </p:nvGrpSpPr>
        <p:grpSpPr>
          <a:xfrm>
            <a:off x="7055079" y="3886812"/>
            <a:ext cx="1823644" cy="2404464"/>
            <a:chOff x="1128107" y="3535749"/>
            <a:chExt cx="1963636" cy="2589042"/>
          </a:xfrm>
        </p:grpSpPr>
        <p:grpSp>
          <p:nvGrpSpPr>
            <p:cNvPr id="1152" name="グループ化 1151">
              <a:extLst>
                <a:ext uri="{FF2B5EF4-FFF2-40B4-BE49-F238E27FC236}">
                  <a16:creationId xmlns:a16="http://schemas.microsoft.com/office/drawing/2014/main" id="{CA1F905D-6CD3-4414-B0F2-1099DDA6B33F}"/>
                </a:ext>
              </a:extLst>
            </p:cNvPr>
            <p:cNvGrpSpPr/>
            <p:nvPr/>
          </p:nvGrpSpPr>
          <p:grpSpPr>
            <a:xfrm flipH="1">
              <a:off x="1147198" y="5339459"/>
              <a:ext cx="388723" cy="639546"/>
              <a:chOff x="3032879" y="4945501"/>
              <a:chExt cx="409947" cy="674465"/>
            </a:xfrm>
          </p:grpSpPr>
          <p:sp>
            <p:nvSpPr>
              <p:cNvPr id="1197" name="四角形: 上の 2 つの角を丸める 1196">
                <a:extLst>
                  <a:ext uri="{FF2B5EF4-FFF2-40B4-BE49-F238E27FC236}">
                    <a16:creationId xmlns:a16="http://schemas.microsoft.com/office/drawing/2014/main" id="{D53EA9D4-C491-4CC4-9529-D7EFEEBDCD8A}"/>
                  </a:ext>
                </a:extLst>
              </p:cNvPr>
              <p:cNvSpPr/>
              <p:nvPr/>
            </p:nvSpPr>
            <p:spPr bwMode="auto">
              <a:xfrm rot="1565663">
                <a:off x="3347670" y="5030660"/>
                <a:ext cx="90395" cy="197636"/>
              </a:xfrm>
              <a:prstGeom prst="round2SameRect">
                <a:avLst/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8960C0A9-4930-4560-96B6-E8AAC66EECDE}"/>
                  </a:ext>
                </a:extLst>
              </p:cNvPr>
              <p:cNvGrpSpPr/>
              <p:nvPr/>
            </p:nvGrpSpPr>
            <p:grpSpPr>
              <a:xfrm>
                <a:off x="3032879" y="4945501"/>
                <a:ext cx="409947" cy="674465"/>
                <a:chOff x="2990477" y="4521422"/>
                <a:chExt cx="409947" cy="674465"/>
              </a:xfrm>
            </p:grpSpPr>
            <p:sp>
              <p:nvSpPr>
                <p:cNvPr id="1199" name="円: 塗りつぶしなし 1198">
                  <a:extLst>
                    <a:ext uri="{FF2B5EF4-FFF2-40B4-BE49-F238E27FC236}">
                      <a16:creationId xmlns:a16="http://schemas.microsoft.com/office/drawing/2014/main" id="{31B8E415-3EF7-4208-A4B1-78EE66974E7A}"/>
                    </a:ext>
                  </a:extLst>
                </p:cNvPr>
                <p:cNvSpPr/>
                <p:nvPr/>
              </p:nvSpPr>
              <p:spPr bwMode="auto">
                <a:xfrm>
                  <a:off x="3069122" y="4521422"/>
                  <a:ext cx="236054" cy="436358"/>
                </a:xfrm>
                <a:prstGeom prst="donut">
                  <a:avLst>
                    <a:gd name="adj" fmla="val 22164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0" name="台形 1199">
                  <a:extLst>
                    <a:ext uri="{FF2B5EF4-FFF2-40B4-BE49-F238E27FC236}">
                      <a16:creationId xmlns:a16="http://schemas.microsoft.com/office/drawing/2014/main" id="{758AAA1F-D657-4D40-9633-CD782D3210AA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0477" y="4748213"/>
                  <a:ext cx="409947" cy="447674"/>
                </a:xfrm>
                <a:prstGeom prst="trapezoid">
                  <a:avLst>
                    <a:gd name="adj" fmla="val 8599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153" name="四角形: 角を丸くする 1152">
              <a:extLst>
                <a:ext uri="{FF2B5EF4-FFF2-40B4-BE49-F238E27FC236}">
                  <a16:creationId xmlns:a16="http://schemas.microsoft.com/office/drawing/2014/main" id="{F95FEAE5-1994-49AC-9FBC-EE5A5B1C980D}"/>
                </a:ext>
              </a:extLst>
            </p:cNvPr>
            <p:cNvSpPr/>
            <p:nvPr/>
          </p:nvSpPr>
          <p:spPr bwMode="auto">
            <a:xfrm rot="3600000">
              <a:off x="1275460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4" name="フリーフォーム: 図形 1153">
              <a:extLst>
                <a:ext uri="{FF2B5EF4-FFF2-40B4-BE49-F238E27FC236}">
                  <a16:creationId xmlns:a16="http://schemas.microsoft.com/office/drawing/2014/main" id="{3616ECF0-1905-475C-8964-22385F1FC973}"/>
                </a:ext>
              </a:extLst>
            </p:cNvPr>
            <p:cNvSpPr/>
            <p:nvPr/>
          </p:nvSpPr>
          <p:spPr bwMode="auto">
            <a:xfrm rot="656667" flipH="1">
              <a:off x="1359182" y="4651339"/>
              <a:ext cx="197508" cy="675514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55" name="円/楕円 506">
              <a:extLst>
                <a:ext uri="{FF2B5EF4-FFF2-40B4-BE49-F238E27FC236}">
                  <a16:creationId xmlns:a16="http://schemas.microsoft.com/office/drawing/2014/main" id="{FABBB0F0-0928-4493-BF0F-BA09232A3A6B}"/>
                </a:ext>
              </a:extLst>
            </p:cNvPr>
            <p:cNvSpPr/>
            <p:nvPr/>
          </p:nvSpPr>
          <p:spPr bwMode="auto">
            <a:xfrm>
              <a:off x="1225271" y="3535749"/>
              <a:ext cx="1232383" cy="1218799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6" name="月 548">
              <a:extLst>
                <a:ext uri="{FF2B5EF4-FFF2-40B4-BE49-F238E27FC236}">
                  <a16:creationId xmlns:a16="http://schemas.microsoft.com/office/drawing/2014/main" id="{BF33DBDE-A425-4C96-A482-8D788512BED7}"/>
                </a:ext>
              </a:extLst>
            </p:cNvPr>
            <p:cNvSpPr/>
            <p:nvPr/>
          </p:nvSpPr>
          <p:spPr bwMode="auto">
            <a:xfrm rot="1800000" flipH="1">
              <a:off x="1168239" y="4388372"/>
              <a:ext cx="366878" cy="342540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7" name="月 550">
              <a:extLst>
                <a:ext uri="{FF2B5EF4-FFF2-40B4-BE49-F238E27FC236}">
                  <a16:creationId xmlns:a16="http://schemas.microsoft.com/office/drawing/2014/main" id="{C5FD51EC-7899-45B4-ABEC-06965E4BC2B8}"/>
                </a:ext>
              </a:extLst>
            </p:cNvPr>
            <p:cNvSpPr/>
            <p:nvPr/>
          </p:nvSpPr>
          <p:spPr bwMode="auto">
            <a:xfrm rot="19800000">
              <a:off x="2149209" y="4400741"/>
              <a:ext cx="366879" cy="342539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8" name="フリーフォーム 507">
              <a:extLst>
                <a:ext uri="{FF2B5EF4-FFF2-40B4-BE49-F238E27FC236}">
                  <a16:creationId xmlns:a16="http://schemas.microsoft.com/office/drawing/2014/main" id="{3DD825AD-EE29-41B3-8D07-815DECF9ECE3}"/>
                </a:ext>
              </a:extLst>
            </p:cNvPr>
            <p:cNvSpPr/>
            <p:nvPr/>
          </p:nvSpPr>
          <p:spPr bwMode="auto">
            <a:xfrm>
              <a:off x="1579397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59" name="フリーフォーム 508">
              <a:extLst>
                <a:ext uri="{FF2B5EF4-FFF2-40B4-BE49-F238E27FC236}">
                  <a16:creationId xmlns:a16="http://schemas.microsoft.com/office/drawing/2014/main" id="{EFFAAAFD-CCAD-4B1A-96B0-1EF2CF61B074}"/>
                </a:ext>
              </a:extLst>
            </p:cNvPr>
            <p:cNvSpPr/>
            <p:nvPr/>
          </p:nvSpPr>
          <p:spPr bwMode="auto">
            <a:xfrm flipH="1">
              <a:off x="1841041" y="5540917"/>
              <a:ext cx="261645" cy="343519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0" name="涙形 64">
              <a:extLst>
                <a:ext uri="{FF2B5EF4-FFF2-40B4-BE49-F238E27FC236}">
                  <a16:creationId xmlns:a16="http://schemas.microsoft.com/office/drawing/2014/main" id="{1220A46A-E5AC-4CC8-B96B-EFD094D14C93}"/>
                </a:ext>
              </a:extLst>
            </p:cNvPr>
            <p:cNvSpPr/>
            <p:nvPr/>
          </p:nvSpPr>
          <p:spPr bwMode="auto">
            <a:xfrm>
              <a:off x="1474480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涙形 64">
              <a:extLst>
                <a:ext uri="{FF2B5EF4-FFF2-40B4-BE49-F238E27FC236}">
                  <a16:creationId xmlns:a16="http://schemas.microsoft.com/office/drawing/2014/main" id="{554ED6AF-1195-433C-8570-AAF4E7D5F1EA}"/>
                </a:ext>
              </a:extLst>
            </p:cNvPr>
            <p:cNvSpPr/>
            <p:nvPr/>
          </p:nvSpPr>
          <p:spPr bwMode="auto">
            <a:xfrm flipH="1">
              <a:off x="1841042" y="5886562"/>
              <a:ext cx="366562" cy="238229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>
              <a:extLst>
                <a:ext uri="{FF2B5EF4-FFF2-40B4-BE49-F238E27FC236}">
                  <a16:creationId xmlns:a16="http://schemas.microsoft.com/office/drawing/2014/main" id="{9050206F-845E-4B7E-AFA8-B247D3B63BE4}"/>
                </a:ext>
              </a:extLst>
            </p:cNvPr>
            <p:cNvSpPr/>
            <p:nvPr/>
          </p:nvSpPr>
          <p:spPr bwMode="auto">
            <a:xfrm>
              <a:off x="1339428" y="5104838"/>
              <a:ext cx="1003226" cy="568058"/>
            </a:xfrm>
            <a:prstGeom prst="trapezoid">
              <a:avLst>
                <a:gd name="adj" fmla="val 34296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片側の 2 つの角を丸めた四角形 513">
              <a:extLst>
                <a:ext uri="{FF2B5EF4-FFF2-40B4-BE49-F238E27FC236}">
                  <a16:creationId xmlns:a16="http://schemas.microsoft.com/office/drawing/2014/main" id="{F41CA737-7A18-4932-B716-FDF0059A953A}"/>
                </a:ext>
              </a:extLst>
            </p:cNvPr>
            <p:cNvSpPr/>
            <p:nvPr/>
          </p:nvSpPr>
          <p:spPr bwMode="auto">
            <a:xfrm>
              <a:off x="1440289" y="4562781"/>
              <a:ext cx="801504" cy="7440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84A1327A-6154-48E0-923B-22F8F27667AE}"/>
                </a:ext>
              </a:extLst>
            </p:cNvPr>
            <p:cNvGrpSpPr/>
            <p:nvPr/>
          </p:nvGrpSpPr>
          <p:grpSpPr>
            <a:xfrm>
              <a:off x="1128107" y="3692244"/>
              <a:ext cx="1426711" cy="1056232"/>
              <a:chOff x="3160568" y="2349190"/>
              <a:chExt cx="1508415" cy="1116720"/>
            </a:xfrm>
          </p:grpSpPr>
          <p:sp>
            <p:nvSpPr>
              <p:cNvPr id="1187" name="円/楕円 536">
                <a:extLst>
                  <a:ext uri="{FF2B5EF4-FFF2-40B4-BE49-F238E27FC236}">
                    <a16:creationId xmlns:a16="http://schemas.microsoft.com/office/drawing/2014/main" id="{4BB84707-B50A-4035-BAC9-11DDACE3D259}"/>
                  </a:ext>
                </a:extLst>
              </p:cNvPr>
              <p:cNvSpPr/>
              <p:nvPr/>
            </p:nvSpPr>
            <p:spPr bwMode="auto">
              <a:xfrm flipH="1">
                <a:off x="4282695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円/楕円 537">
                <a:extLst>
                  <a:ext uri="{FF2B5EF4-FFF2-40B4-BE49-F238E27FC236}">
                    <a16:creationId xmlns:a16="http://schemas.microsoft.com/office/drawing/2014/main" id="{E5F4C9DE-DAD4-463A-9D3D-8470F16C767A}"/>
                  </a:ext>
                </a:extLst>
              </p:cNvPr>
              <p:cNvSpPr/>
              <p:nvPr/>
            </p:nvSpPr>
            <p:spPr bwMode="auto">
              <a:xfrm flipH="1">
                <a:off x="4361331" y="2850612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円/楕円 534">
                <a:extLst>
                  <a:ext uri="{FF2B5EF4-FFF2-40B4-BE49-F238E27FC236}">
                    <a16:creationId xmlns:a16="http://schemas.microsoft.com/office/drawing/2014/main" id="{C05953F8-6173-451E-B9D1-E91672562E8F}"/>
                  </a:ext>
                </a:extLst>
              </p:cNvPr>
              <p:cNvSpPr/>
              <p:nvPr/>
            </p:nvSpPr>
            <p:spPr bwMode="auto">
              <a:xfrm>
                <a:off x="3160568" y="2759308"/>
                <a:ext cx="386288" cy="397551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円/楕円 535">
                <a:extLst>
                  <a:ext uri="{FF2B5EF4-FFF2-40B4-BE49-F238E27FC236}">
                    <a16:creationId xmlns:a16="http://schemas.microsoft.com/office/drawing/2014/main" id="{E2C9E086-1EB8-456C-8D04-CE2B6FF9A737}"/>
                  </a:ext>
                </a:extLst>
              </p:cNvPr>
              <p:cNvSpPr/>
              <p:nvPr/>
            </p:nvSpPr>
            <p:spPr bwMode="auto">
              <a:xfrm>
                <a:off x="3277584" y="2852351"/>
                <a:ext cx="190636" cy="214943"/>
              </a:xfrm>
              <a:prstGeom prst="ellipse">
                <a:avLst/>
              </a:pr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円/楕円 525">
                <a:extLst>
                  <a:ext uri="{FF2B5EF4-FFF2-40B4-BE49-F238E27FC236}">
                    <a16:creationId xmlns:a16="http://schemas.microsoft.com/office/drawing/2014/main" id="{60591E75-DC96-459D-A23E-BB4AE35BEE84}"/>
                  </a:ext>
                </a:extLst>
              </p:cNvPr>
              <p:cNvSpPr/>
              <p:nvPr/>
            </p:nvSpPr>
            <p:spPr bwMode="auto">
              <a:xfrm>
                <a:off x="3355971" y="2349190"/>
                <a:ext cx="1116720" cy="11167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アーチ 1191">
                <a:extLst>
                  <a:ext uri="{FF2B5EF4-FFF2-40B4-BE49-F238E27FC236}">
                    <a16:creationId xmlns:a16="http://schemas.microsoft.com/office/drawing/2014/main" id="{3941D06F-D853-4B51-9F91-A687C7DE69EB}"/>
                  </a:ext>
                </a:extLst>
              </p:cNvPr>
              <p:cNvSpPr/>
              <p:nvPr/>
            </p:nvSpPr>
            <p:spPr bwMode="auto">
              <a:xfrm>
                <a:off x="3764410" y="3036985"/>
                <a:ext cx="293648" cy="293648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アーチ 1192">
                <a:extLst>
                  <a:ext uri="{FF2B5EF4-FFF2-40B4-BE49-F238E27FC236}">
                    <a16:creationId xmlns:a16="http://schemas.microsoft.com/office/drawing/2014/main" id="{24F34B99-8260-444E-9AA8-A24B97891225}"/>
                  </a:ext>
                </a:extLst>
              </p:cNvPr>
              <p:cNvSpPr/>
              <p:nvPr/>
            </p:nvSpPr>
            <p:spPr bwMode="auto">
              <a:xfrm rot="10800000">
                <a:off x="3461214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アーチ 1193">
                <a:extLst>
                  <a:ext uri="{FF2B5EF4-FFF2-40B4-BE49-F238E27FC236}">
                    <a16:creationId xmlns:a16="http://schemas.microsoft.com/office/drawing/2014/main" id="{D1993F04-A498-4BCD-8532-A71C31D53163}"/>
                  </a:ext>
                </a:extLst>
              </p:cNvPr>
              <p:cNvSpPr/>
              <p:nvPr/>
            </p:nvSpPr>
            <p:spPr bwMode="auto">
              <a:xfrm rot="10800000">
                <a:off x="3986212" y="2857503"/>
                <a:ext cx="390064" cy="293648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円/楕円 532">
                <a:extLst>
                  <a:ext uri="{FF2B5EF4-FFF2-40B4-BE49-F238E27FC236}">
                    <a16:creationId xmlns:a16="http://schemas.microsoft.com/office/drawing/2014/main" id="{4653807C-B61E-4DED-B34E-45FE0409901D}"/>
                  </a:ext>
                </a:extLst>
              </p:cNvPr>
              <p:cNvSpPr/>
              <p:nvPr/>
            </p:nvSpPr>
            <p:spPr bwMode="auto">
              <a:xfrm>
                <a:off x="3476546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円/楕円 533">
                <a:extLst>
                  <a:ext uri="{FF2B5EF4-FFF2-40B4-BE49-F238E27FC236}">
                    <a16:creationId xmlns:a16="http://schemas.microsoft.com/office/drawing/2014/main" id="{FF05C2F5-E3C4-4BB6-963F-7FEAF87A164C}"/>
                  </a:ext>
                </a:extLst>
              </p:cNvPr>
              <p:cNvSpPr/>
              <p:nvPr/>
            </p:nvSpPr>
            <p:spPr bwMode="auto">
              <a:xfrm>
                <a:off x="4211137" y="3143377"/>
                <a:ext cx="140618" cy="75600"/>
              </a:xfrm>
              <a:prstGeom prst="ellipse">
                <a:avLst/>
              </a:prstGeom>
              <a:solidFill>
                <a:srgbClr val="FF33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5" name="月 1164">
              <a:extLst>
                <a:ext uri="{FF2B5EF4-FFF2-40B4-BE49-F238E27FC236}">
                  <a16:creationId xmlns:a16="http://schemas.microsoft.com/office/drawing/2014/main" id="{7DD49C8A-65E9-4EC8-8AB0-B4C6F9F666D4}"/>
                </a:ext>
              </a:extLst>
            </p:cNvPr>
            <p:cNvSpPr/>
            <p:nvPr/>
          </p:nvSpPr>
          <p:spPr bwMode="auto">
            <a:xfrm rot="3600000">
              <a:off x="1442147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月 1165">
              <a:extLst>
                <a:ext uri="{FF2B5EF4-FFF2-40B4-BE49-F238E27FC236}">
                  <a16:creationId xmlns:a16="http://schemas.microsoft.com/office/drawing/2014/main" id="{D1E9920B-040F-49E1-A3CF-B0E9341F4054}"/>
                </a:ext>
              </a:extLst>
            </p:cNvPr>
            <p:cNvSpPr/>
            <p:nvPr/>
          </p:nvSpPr>
          <p:spPr bwMode="auto">
            <a:xfrm rot="18000000" flipH="1">
              <a:off x="1874020" y="3349711"/>
              <a:ext cx="369609" cy="928162"/>
            </a:xfrm>
            <a:prstGeom prst="moon">
              <a:avLst>
                <a:gd name="adj" fmla="val 8027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月 1166">
              <a:extLst>
                <a:ext uri="{FF2B5EF4-FFF2-40B4-BE49-F238E27FC236}">
                  <a16:creationId xmlns:a16="http://schemas.microsoft.com/office/drawing/2014/main" id="{1A0DDE60-5913-42C7-8E04-E1A83C19482E}"/>
                </a:ext>
              </a:extLst>
            </p:cNvPr>
            <p:cNvSpPr/>
            <p:nvPr/>
          </p:nvSpPr>
          <p:spPr bwMode="auto">
            <a:xfrm rot="5400000">
              <a:off x="1523281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月 1167">
              <a:extLst>
                <a:ext uri="{FF2B5EF4-FFF2-40B4-BE49-F238E27FC236}">
                  <a16:creationId xmlns:a16="http://schemas.microsoft.com/office/drawing/2014/main" id="{2754BE4C-44C8-48BB-B492-40A57FF7C059}"/>
                </a:ext>
              </a:extLst>
            </p:cNvPr>
            <p:cNvSpPr/>
            <p:nvPr/>
          </p:nvSpPr>
          <p:spPr bwMode="auto">
            <a:xfrm rot="5400000">
              <a:off x="2066077" y="3870391"/>
              <a:ext cx="47082" cy="36405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四角形: 上の 2 つの角を丸める 1168">
              <a:extLst>
                <a:ext uri="{FF2B5EF4-FFF2-40B4-BE49-F238E27FC236}">
                  <a16:creationId xmlns:a16="http://schemas.microsoft.com/office/drawing/2014/main" id="{4318959C-C23B-4320-BE66-7CB3C4F27523}"/>
                </a:ext>
              </a:extLst>
            </p:cNvPr>
            <p:cNvSpPr/>
            <p:nvPr/>
          </p:nvSpPr>
          <p:spPr bwMode="auto">
            <a:xfrm>
              <a:off x="1772011" y="4422359"/>
              <a:ext cx="113760" cy="43789"/>
            </a:xfrm>
            <a:prstGeom prst="round2SameRect">
              <a:avLst>
                <a:gd name="adj1" fmla="val 50000"/>
                <a:gd name="adj2" fmla="val 20736"/>
              </a:avLst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0" name="フリーフォーム: 図形 1169">
              <a:extLst>
                <a:ext uri="{FF2B5EF4-FFF2-40B4-BE49-F238E27FC236}">
                  <a16:creationId xmlns:a16="http://schemas.microsoft.com/office/drawing/2014/main" id="{9935C306-8607-454C-9191-36EAF1F2C749}"/>
                </a:ext>
              </a:extLst>
            </p:cNvPr>
            <p:cNvSpPr/>
            <p:nvPr/>
          </p:nvSpPr>
          <p:spPr bwMode="auto">
            <a:xfrm>
              <a:off x="2261780" y="5298912"/>
              <a:ext cx="281690" cy="505046"/>
            </a:xfrm>
            <a:custGeom>
              <a:avLst/>
              <a:gdLst>
                <a:gd name="connsiteX0" fmla="*/ 245841 w 281690"/>
                <a:gd name="connsiteY0" fmla="*/ 40189 h 505046"/>
                <a:gd name="connsiteX1" fmla="*/ 210371 w 281690"/>
                <a:gd name="connsiteY1" fmla="*/ 44061 h 505046"/>
                <a:gd name="connsiteX2" fmla="*/ 206181 w 281690"/>
                <a:gd name="connsiteY2" fmla="*/ 46503 h 505046"/>
                <a:gd name="connsiteX3" fmla="*/ 157585 w 281690"/>
                <a:gd name="connsiteY3" fmla="*/ 101901 h 505046"/>
                <a:gd name="connsiteX4" fmla="*/ 129665 w 281690"/>
                <a:gd name="connsiteY4" fmla="*/ 207117 h 505046"/>
                <a:gd name="connsiteX5" fmla="*/ 215293 w 281690"/>
                <a:gd name="connsiteY5" fmla="*/ 139902 h 505046"/>
                <a:gd name="connsiteX6" fmla="*/ 249982 w 281690"/>
                <a:gd name="connsiteY6" fmla="*/ 48858 h 505046"/>
                <a:gd name="connsiteX7" fmla="*/ 276376 w 281690"/>
                <a:gd name="connsiteY7" fmla="*/ 0 h 505046"/>
                <a:gd name="connsiteX8" fmla="*/ 274313 w 281690"/>
                <a:gd name="connsiteY8" fmla="*/ 23303 h 505046"/>
                <a:gd name="connsiteX9" fmla="*/ 278721 w 281690"/>
                <a:gd name="connsiteY9" fmla="*/ 29668 h 505046"/>
                <a:gd name="connsiteX10" fmla="*/ 244146 w 281690"/>
                <a:gd name="connsiteY10" fmla="*/ 158903 h 505046"/>
                <a:gd name="connsiteX11" fmla="*/ 110665 w 281690"/>
                <a:gd name="connsiteY11" fmla="*/ 235970 h 505046"/>
                <a:gd name="connsiteX12" fmla="*/ 128731 w 281690"/>
                <a:gd name="connsiteY12" fmla="*/ 82901 h 505046"/>
                <a:gd name="connsiteX13" fmla="*/ 134453 w 281690"/>
                <a:gd name="connsiteY13" fmla="*/ 75872 h 505046"/>
                <a:gd name="connsiteX14" fmla="*/ 116319 w 281690"/>
                <a:gd name="connsiteY14" fmla="*/ 85744 h 505046"/>
                <a:gd name="connsiteX15" fmla="*/ 38575 w 281690"/>
                <a:gd name="connsiteY15" fmla="*/ 230261 h 505046"/>
                <a:gd name="connsiteX16" fmla="*/ 227675 w 281690"/>
                <a:gd name="connsiteY16" fmla="*/ 467960 h 505046"/>
                <a:gd name="connsiteX17" fmla="*/ 223138 w 281690"/>
                <a:gd name="connsiteY17" fmla="*/ 505046 h 505046"/>
                <a:gd name="connsiteX18" fmla="*/ 1419 w 281690"/>
                <a:gd name="connsiteY18" fmla="*/ 226345 h 505046"/>
                <a:gd name="connsiteX19" fmla="*/ 177212 w 281690"/>
                <a:gd name="connsiteY19" fmla="*/ 10826 h 505046"/>
                <a:gd name="connsiteX20" fmla="*/ 215871 w 281690"/>
                <a:gd name="connsiteY20" fmla="*/ 6605 h 505046"/>
                <a:gd name="connsiteX21" fmla="*/ 233796 w 281690"/>
                <a:gd name="connsiteY21" fmla="*/ 84 h 505046"/>
                <a:gd name="connsiteX22" fmla="*/ 248450 w 281690"/>
                <a:gd name="connsiteY22" fmla="*/ 3049 h 505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1690" h="505046">
                  <a:moveTo>
                    <a:pt x="245841" y="40189"/>
                  </a:moveTo>
                  <a:lnTo>
                    <a:pt x="210371" y="44061"/>
                  </a:lnTo>
                  <a:lnTo>
                    <a:pt x="206181" y="46503"/>
                  </a:lnTo>
                  <a:cubicBezTo>
                    <a:pt x="190686" y="58667"/>
                    <a:pt x="173263" y="78094"/>
                    <a:pt x="157585" y="101901"/>
                  </a:cubicBezTo>
                  <a:cubicBezTo>
                    <a:pt x="126230" y="149516"/>
                    <a:pt x="113730" y="196623"/>
                    <a:pt x="129665" y="207117"/>
                  </a:cubicBezTo>
                  <a:cubicBezTo>
                    <a:pt x="145601" y="217610"/>
                    <a:pt x="183937" y="187518"/>
                    <a:pt x="215293" y="139902"/>
                  </a:cubicBezTo>
                  <a:cubicBezTo>
                    <a:pt x="238809" y="104191"/>
                    <a:pt x="251719" y="68766"/>
                    <a:pt x="249982" y="48858"/>
                  </a:cubicBezTo>
                  <a:close/>
                  <a:moveTo>
                    <a:pt x="276376" y="0"/>
                  </a:moveTo>
                  <a:lnTo>
                    <a:pt x="274313" y="23303"/>
                  </a:lnTo>
                  <a:lnTo>
                    <a:pt x="278721" y="29668"/>
                  </a:lnTo>
                  <a:cubicBezTo>
                    <a:pt x="287930" y="60775"/>
                    <a:pt x="275533" y="111240"/>
                    <a:pt x="244146" y="158903"/>
                  </a:cubicBezTo>
                  <a:cubicBezTo>
                    <a:pt x="202298" y="222454"/>
                    <a:pt x="142536" y="256958"/>
                    <a:pt x="110665" y="235970"/>
                  </a:cubicBezTo>
                  <a:cubicBezTo>
                    <a:pt x="78793" y="214983"/>
                    <a:pt x="86882" y="146451"/>
                    <a:pt x="128731" y="82901"/>
                  </a:cubicBezTo>
                  <a:lnTo>
                    <a:pt x="134453" y="75872"/>
                  </a:lnTo>
                  <a:lnTo>
                    <a:pt x="116319" y="85744"/>
                  </a:lnTo>
                  <a:cubicBezTo>
                    <a:pt x="73960" y="120613"/>
                    <a:pt x="44772" y="171481"/>
                    <a:pt x="38575" y="230261"/>
                  </a:cubicBezTo>
                  <a:cubicBezTo>
                    <a:pt x="26183" y="347821"/>
                    <a:pt x="110338" y="453605"/>
                    <a:pt x="227675" y="467960"/>
                  </a:cubicBezTo>
                  <a:lnTo>
                    <a:pt x="223138" y="505046"/>
                  </a:lnTo>
                  <a:cubicBezTo>
                    <a:pt x="85561" y="488215"/>
                    <a:pt x="-13111" y="364183"/>
                    <a:pt x="1419" y="226345"/>
                  </a:cubicBezTo>
                  <a:cubicBezTo>
                    <a:pt x="12317" y="122966"/>
                    <a:pt x="83871" y="40460"/>
                    <a:pt x="177212" y="10826"/>
                  </a:cubicBezTo>
                  <a:lnTo>
                    <a:pt x="215871" y="6605"/>
                  </a:lnTo>
                  <a:lnTo>
                    <a:pt x="233796" y="84"/>
                  </a:lnTo>
                  <a:lnTo>
                    <a:pt x="248450" y="304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1" name="四角形: 角を丸くする 1170">
              <a:extLst>
                <a:ext uri="{FF2B5EF4-FFF2-40B4-BE49-F238E27FC236}">
                  <a16:creationId xmlns:a16="http://schemas.microsoft.com/office/drawing/2014/main" id="{20B2119F-6F15-47C3-9F2D-4C697DB46A0D}"/>
                </a:ext>
              </a:extLst>
            </p:cNvPr>
            <p:cNvSpPr/>
            <p:nvPr/>
          </p:nvSpPr>
          <p:spPr bwMode="auto">
            <a:xfrm rot="3600000">
              <a:off x="2280348" y="5262721"/>
              <a:ext cx="196997" cy="181260"/>
            </a:xfrm>
            <a:prstGeom prst="roundRect">
              <a:avLst>
                <a:gd name="adj" fmla="val 41518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2" name="フリーフォーム: 図形 1171">
              <a:extLst>
                <a:ext uri="{FF2B5EF4-FFF2-40B4-BE49-F238E27FC236}">
                  <a16:creationId xmlns:a16="http://schemas.microsoft.com/office/drawing/2014/main" id="{8E0EB599-7EDE-426D-917A-D0C0AF479E7C}"/>
                </a:ext>
              </a:extLst>
            </p:cNvPr>
            <p:cNvSpPr/>
            <p:nvPr/>
          </p:nvSpPr>
          <p:spPr bwMode="auto">
            <a:xfrm rot="20700000">
              <a:off x="2163396" y="4647027"/>
              <a:ext cx="198097" cy="646922"/>
            </a:xfrm>
            <a:custGeom>
              <a:avLst/>
              <a:gdLst>
                <a:gd name="connsiteX0" fmla="*/ 0 w 104775"/>
                <a:gd name="connsiteY0" fmla="*/ 0 h 826139"/>
                <a:gd name="connsiteX1" fmla="*/ 34333 w 104775"/>
                <a:gd name="connsiteY1" fmla="*/ 23148 h 826139"/>
                <a:gd name="connsiteX2" fmla="*/ 104775 w 104775"/>
                <a:gd name="connsiteY2" fmla="*/ 193211 h 826139"/>
                <a:gd name="connsiteX3" fmla="*/ 104775 w 104775"/>
                <a:gd name="connsiteY3" fmla="*/ 826139 h 826139"/>
                <a:gd name="connsiteX4" fmla="*/ 0 w 104775"/>
                <a:gd name="connsiteY4" fmla="*/ 826139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129423 h 826139"/>
                <a:gd name="connsiteX6" fmla="*/ 4763 w 109538"/>
                <a:gd name="connsiteY6" fmla="*/ 0 h 826139"/>
                <a:gd name="connsiteX0" fmla="*/ 9335 w 114110"/>
                <a:gd name="connsiteY0" fmla="*/ 0 h 826139"/>
                <a:gd name="connsiteX1" fmla="*/ 43668 w 114110"/>
                <a:gd name="connsiteY1" fmla="*/ 23148 h 826139"/>
                <a:gd name="connsiteX2" fmla="*/ 114110 w 114110"/>
                <a:gd name="connsiteY2" fmla="*/ 193211 h 826139"/>
                <a:gd name="connsiteX3" fmla="*/ 114110 w 114110"/>
                <a:gd name="connsiteY3" fmla="*/ 826139 h 826139"/>
                <a:gd name="connsiteX4" fmla="*/ 9335 w 114110"/>
                <a:gd name="connsiteY4" fmla="*/ 826139 h 826139"/>
                <a:gd name="connsiteX5" fmla="*/ 4572 w 114110"/>
                <a:gd name="connsiteY5" fmla="*/ 472323 h 826139"/>
                <a:gd name="connsiteX6" fmla="*/ 4572 w 114110"/>
                <a:gd name="connsiteY6" fmla="*/ 129423 h 826139"/>
                <a:gd name="connsiteX7" fmla="*/ 9335 w 114110"/>
                <a:gd name="connsiteY7" fmla="*/ 0 h 826139"/>
                <a:gd name="connsiteX0" fmla="*/ 161926 w 266701"/>
                <a:gd name="connsiteY0" fmla="*/ 0 h 826139"/>
                <a:gd name="connsiteX1" fmla="*/ 196259 w 266701"/>
                <a:gd name="connsiteY1" fmla="*/ 23148 h 826139"/>
                <a:gd name="connsiteX2" fmla="*/ 266701 w 266701"/>
                <a:gd name="connsiteY2" fmla="*/ 193211 h 826139"/>
                <a:gd name="connsiteX3" fmla="*/ 266701 w 266701"/>
                <a:gd name="connsiteY3" fmla="*/ 826139 h 826139"/>
                <a:gd name="connsiteX4" fmla="*/ 161926 w 266701"/>
                <a:gd name="connsiteY4" fmla="*/ 826139 h 826139"/>
                <a:gd name="connsiteX5" fmla="*/ 157163 w 266701"/>
                <a:gd name="connsiteY5" fmla="*/ 472323 h 826139"/>
                <a:gd name="connsiteX6" fmla="*/ 0 w 266701"/>
                <a:gd name="connsiteY6" fmla="*/ 315160 h 826139"/>
                <a:gd name="connsiteX7" fmla="*/ 157163 w 266701"/>
                <a:gd name="connsiteY7" fmla="*/ 129423 h 826139"/>
                <a:gd name="connsiteX8" fmla="*/ 161926 w 266701"/>
                <a:gd name="connsiteY8" fmla="*/ 0 h 826139"/>
                <a:gd name="connsiteX0" fmla="*/ 0 w 266701"/>
                <a:gd name="connsiteY0" fmla="*/ 315160 h 826139"/>
                <a:gd name="connsiteX1" fmla="*/ 157163 w 266701"/>
                <a:gd name="connsiteY1" fmla="*/ 129423 h 826139"/>
                <a:gd name="connsiteX2" fmla="*/ 161926 w 266701"/>
                <a:gd name="connsiteY2" fmla="*/ 0 h 826139"/>
                <a:gd name="connsiteX3" fmla="*/ 196259 w 266701"/>
                <a:gd name="connsiteY3" fmla="*/ 23148 h 826139"/>
                <a:gd name="connsiteX4" fmla="*/ 266701 w 266701"/>
                <a:gd name="connsiteY4" fmla="*/ 193211 h 826139"/>
                <a:gd name="connsiteX5" fmla="*/ 266701 w 266701"/>
                <a:gd name="connsiteY5" fmla="*/ 826139 h 826139"/>
                <a:gd name="connsiteX6" fmla="*/ 161926 w 266701"/>
                <a:gd name="connsiteY6" fmla="*/ 826139 h 826139"/>
                <a:gd name="connsiteX7" fmla="*/ 157163 w 266701"/>
                <a:gd name="connsiteY7" fmla="*/ 472323 h 826139"/>
                <a:gd name="connsiteX8" fmla="*/ 91440 w 266701"/>
                <a:gd name="connsiteY8" fmla="*/ 406600 h 826139"/>
                <a:gd name="connsiteX0" fmla="*/ 94405 w 203943"/>
                <a:gd name="connsiteY0" fmla="*/ 129423 h 826139"/>
                <a:gd name="connsiteX1" fmla="*/ 99168 w 203943"/>
                <a:gd name="connsiteY1" fmla="*/ 0 h 826139"/>
                <a:gd name="connsiteX2" fmla="*/ 133501 w 203943"/>
                <a:gd name="connsiteY2" fmla="*/ 23148 h 826139"/>
                <a:gd name="connsiteX3" fmla="*/ 203943 w 203943"/>
                <a:gd name="connsiteY3" fmla="*/ 193211 h 826139"/>
                <a:gd name="connsiteX4" fmla="*/ 203943 w 203943"/>
                <a:gd name="connsiteY4" fmla="*/ 826139 h 826139"/>
                <a:gd name="connsiteX5" fmla="*/ 99168 w 203943"/>
                <a:gd name="connsiteY5" fmla="*/ 826139 h 826139"/>
                <a:gd name="connsiteX6" fmla="*/ 94405 w 203943"/>
                <a:gd name="connsiteY6" fmla="*/ 472323 h 826139"/>
                <a:gd name="connsiteX7" fmla="*/ 28682 w 203943"/>
                <a:gd name="connsiteY7" fmla="*/ 406600 h 826139"/>
                <a:gd name="connsiteX0" fmla="*/ 4573 w 114111"/>
                <a:gd name="connsiteY0" fmla="*/ 129423 h 826139"/>
                <a:gd name="connsiteX1" fmla="*/ 9336 w 114111"/>
                <a:gd name="connsiteY1" fmla="*/ 0 h 826139"/>
                <a:gd name="connsiteX2" fmla="*/ 43669 w 114111"/>
                <a:gd name="connsiteY2" fmla="*/ 23148 h 826139"/>
                <a:gd name="connsiteX3" fmla="*/ 114111 w 114111"/>
                <a:gd name="connsiteY3" fmla="*/ 193211 h 826139"/>
                <a:gd name="connsiteX4" fmla="*/ 114111 w 114111"/>
                <a:gd name="connsiteY4" fmla="*/ 826139 h 826139"/>
                <a:gd name="connsiteX5" fmla="*/ 9336 w 114111"/>
                <a:gd name="connsiteY5" fmla="*/ 826139 h 826139"/>
                <a:gd name="connsiteX6" fmla="*/ 4573 w 114111"/>
                <a:gd name="connsiteY6" fmla="*/ 472323 h 826139"/>
                <a:gd name="connsiteX0" fmla="*/ 9336 w 114111"/>
                <a:gd name="connsiteY0" fmla="*/ 0 h 826139"/>
                <a:gd name="connsiteX1" fmla="*/ 43669 w 114111"/>
                <a:gd name="connsiteY1" fmla="*/ 23148 h 826139"/>
                <a:gd name="connsiteX2" fmla="*/ 114111 w 114111"/>
                <a:gd name="connsiteY2" fmla="*/ 193211 h 826139"/>
                <a:gd name="connsiteX3" fmla="*/ 114111 w 114111"/>
                <a:gd name="connsiteY3" fmla="*/ 826139 h 826139"/>
                <a:gd name="connsiteX4" fmla="*/ 9336 w 114111"/>
                <a:gd name="connsiteY4" fmla="*/ 826139 h 826139"/>
                <a:gd name="connsiteX5" fmla="*/ 4573 w 114111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826139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826139"/>
                <a:gd name="connsiteX1" fmla="*/ 39096 w 109538"/>
                <a:gd name="connsiteY1" fmla="*/ 23148 h 826139"/>
                <a:gd name="connsiteX2" fmla="*/ 109538 w 109538"/>
                <a:gd name="connsiteY2" fmla="*/ 193211 h 826139"/>
                <a:gd name="connsiteX3" fmla="*/ 109538 w 109538"/>
                <a:gd name="connsiteY3" fmla="*/ 709995 h 826139"/>
                <a:gd name="connsiteX4" fmla="*/ 4763 w 109538"/>
                <a:gd name="connsiteY4" fmla="*/ 826139 h 826139"/>
                <a:gd name="connsiteX5" fmla="*/ 0 w 109538"/>
                <a:gd name="connsiteY5" fmla="*/ 472323 h 826139"/>
                <a:gd name="connsiteX0" fmla="*/ 4763 w 109538"/>
                <a:gd name="connsiteY0" fmla="*/ 0 h 733223"/>
                <a:gd name="connsiteX1" fmla="*/ 39096 w 109538"/>
                <a:gd name="connsiteY1" fmla="*/ 23148 h 733223"/>
                <a:gd name="connsiteX2" fmla="*/ 109538 w 109538"/>
                <a:gd name="connsiteY2" fmla="*/ 193211 h 733223"/>
                <a:gd name="connsiteX3" fmla="*/ 109538 w 109538"/>
                <a:gd name="connsiteY3" fmla="*/ 709995 h 733223"/>
                <a:gd name="connsiteX4" fmla="*/ 2818 w 109538"/>
                <a:gd name="connsiteY4" fmla="*/ 733223 h 733223"/>
                <a:gd name="connsiteX5" fmla="*/ 0 w 109538"/>
                <a:gd name="connsiteY5" fmla="*/ 472323 h 733223"/>
                <a:gd name="connsiteX0" fmla="*/ 6708 w 111483"/>
                <a:gd name="connsiteY0" fmla="*/ 0 h 733223"/>
                <a:gd name="connsiteX1" fmla="*/ 41041 w 111483"/>
                <a:gd name="connsiteY1" fmla="*/ 23148 h 733223"/>
                <a:gd name="connsiteX2" fmla="*/ 111483 w 111483"/>
                <a:gd name="connsiteY2" fmla="*/ 193211 h 733223"/>
                <a:gd name="connsiteX3" fmla="*/ 111483 w 111483"/>
                <a:gd name="connsiteY3" fmla="*/ 709995 h 733223"/>
                <a:gd name="connsiteX4" fmla="*/ 4763 w 111483"/>
                <a:gd name="connsiteY4" fmla="*/ 733223 h 733223"/>
                <a:gd name="connsiteX5" fmla="*/ 0 w 111483"/>
                <a:gd name="connsiteY5" fmla="*/ 240034 h 733223"/>
                <a:gd name="connsiteX0" fmla="*/ 6708 w 117320"/>
                <a:gd name="connsiteY0" fmla="*/ 0 h 733223"/>
                <a:gd name="connsiteX1" fmla="*/ 41041 w 117320"/>
                <a:gd name="connsiteY1" fmla="*/ 23148 h 733223"/>
                <a:gd name="connsiteX2" fmla="*/ 111483 w 117320"/>
                <a:gd name="connsiteY2" fmla="*/ 193211 h 733223"/>
                <a:gd name="connsiteX3" fmla="*/ 117320 w 117320"/>
                <a:gd name="connsiteY3" fmla="*/ 733223 h 733223"/>
                <a:gd name="connsiteX4" fmla="*/ 4763 w 117320"/>
                <a:gd name="connsiteY4" fmla="*/ 733223 h 733223"/>
                <a:gd name="connsiteX5" fmla="*/ 0 w 117320"/>
                <a:gd name="connsiteY5" fmla="*/ 240034 h 733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320" h="733223">
                  <a:moveTo>
                    <a:pt x="6708" y="0"/>
                  </a:moveTo>
                  <a:lnTo>
                    <a:pt x="41041" y="23148"/>
                  </a:lnTo>
                  <a:cubicBezTo>
                    <a:pt x="84564" y="66671"/>
                    <a:pt x="111483" y="126797"/>
                    <a:pt x="111483" y="193211"/>
                  </a:cubicBezTo>
                  <a:cubicBezTo>
                    <a:pt x="113429" y="373215"/>
                    <a:pt x="115374" y="553219"/>
                    <a:pt x="117320" y="733223"/>
                  </a:cubicBezTo>
                  <a:lnTo>
                    <a:pt x="4763" y="733223"/>
                  </a:lnTo>
                  <a:cubicBezTo>
                    <a:pt x="3175" y="615284"/>
                    <a:pt x="1588" y="357973"/>
                    <a:pt x="0" y="240034"/>
                  </a:cubicBezTo>
                </a:path>
              </a:pathLst>
            </a:custGeom>
            <a:solidFill>
              <a:srgbClr val="FF66CC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1CDEE0CB-0053-430C-98A3-9DEDFB47A455}"/>
                </a:ext>
              </a:extLst>
            </p:cNvPr>
            <p:cNvGrpSpPr/>
            <p:nvPr/>
          </p:nvGrpSpPr>
          <p:grpSpPr>
            <a:xfrm>
              <a:off x="2433409" y="5415304"/>
              <a:ext cx="658334" cy="709487"/>
              <a:chOff x="2961276" y="2233722"/>
              <a:chExt cx="658334" cy="709487"/>
            </a:xfrm>
          </p:grpSpPr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A206FB2C-36C2-4B55-B725-E2FDAD7F0964}"/>
                  </a:ext>
                </a:extLst>
              </p:cNvPr>
              <p:cNvSpPr/>
              <p:nvPr/>
            </p:nvSpPr>
            <p:spPr bwMode="auto">
              <a:xfrm>
                <a:off x="2987448" y="2461847"/>
                <a:ext cx="503098" cy="481362"/>
              </a:xfrm>
              <a:custGeom>
                <a:avLst/>
                <a:gdLst>
                  <a:gd name="connsiteX0" fmla="*/ 360157 w 720314"/>
                  <a:gd name="connsiteY0" fmla="*/ 0 h 899535"/>
                  <a:gd name="connsiteX1" fmla="*/ 720314 w 720314"/>
                  <a:gd name="connsiteY1" fmla="*/ 379521 h 899535"/>
                  <a:gd name="connsiteX2" fmla="*/ 712997 w 720314"/>
                  <a:gd name="connsiteY2" fmla="*/ 456008 h 899535"/>
                  <a:gd name="connsiteX3" fmla="*/ 699384 w 720314"/>
                  <a:gd name="connsiteY3" fmla="*/ 502219 h 899535"/>
                  <a:gd name="connsiteX4" fmla="*/ 700586 w 720314"/>
                  <a:gd name="connsiteY4" fmla="*/ 520014 h 899535"/>
                  <a:gd name="connsiteX5" fmla="*/ 573617 w 720314"/>
                  <a:gd name="connsiteY5" fmla="*/ 899535 h 899535"/>
                  <a:gd name="connsiteX6" fmla="*/ 483836 w 720314"/>
                  <a:gd name="connsiteY6" fmla="*/ 788376 h 899535"/>
                  <a:gd name="connsiteX7" fmla="*/ 470227 w 720314"/>
                  <a:gd name="connsiteY7" fmla="*/ 739070 h 899535"/>
                  <a:gd name="connsiteX8" fmla="*/ 432741 w 720314"/>
                  <a:gd name="connsiteY8" fmla="*/ 751332 h 899535"/>
                  <a:gd name="connsiteX9" fmla="*/ 360157 w 720314"/>
                  <a:gd name="connsiteY9" fmla="*/ 759042 h 899535"/>
                  <a:gd name="connsiteX10" fmla="*/ 287573 w 720314"/>
                  <a:gd name="connsiteY10" fmla="*/ 751332 h 899535"/>
                  <a:gd name="connsiteX11" fmla="*/ 246455 w 720314"/>
                  <a:gd name="connsiteY11" fmla="*/ 737882 h 899535"/>
                  <a:gd name="connsiteX12" fmla="*/ 232517 w 720314"/>
                  <a:gd name="connsiteY12" fmla="*/ 788376 h 899535"/>
                  <a:gd name="connsiteX13" fmla="*/ 142736 w 720314"/>
                  <a:gd name="connsiteY13" fmla="*/ 899535 h 899535"/>
                  <a:gd name="connsiteX14" fmla="*/ 15767 w 720314"/>
                  <a:gd name="connsiteY14" fmla="*/ 520014 h 899535"/>
                  <a:gd name="connsiteX15" fmla="*/ 17708 w 720314"/>
                  <a:gd name="connsiteY15" fmla="*/ 491281 h 899535"/>
                  <a:gd name="connsiteX16" fmla="*/ 7317 w 720314"/>
                  <a:gd name="connsiteY16" fmla="*/ 456008 h 899535"/>
                  <a:gd name="connsiteX17" fmla="*/ 0 w 720314"/>
                  <a:gd name="connsiteY17" fmla="*/ 379521 h 899535"/>
                  <a:gd name="connsiteX18" fmla="*/ 360157 w 720314"/>
                  <a:gd name="connsiteY18" fmla="*/ 0 h 89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0314" h="899535">
                    <a:moveTo>
                      <a:pt x="360157" y="0"/>
                    </a:moveTo>
                    <a:cubicBezTo>
                      <a:pt x="559066" y="0"/>
                      <a:pt x="720314" y="169917"/>
                      <a:pt x="720314" y="379521"/>
                    </a:cubicBezTo>
                    <a:cubicBezTo>
                      <a:pt x="720314" y="405722"/>
                      <a:pt x="717795" y="431302"/>
                      <a:pt x="712997" y="456008"/>
                    </a:cubicBezTo>
                    <a:lnTo>
                      <a:pt x="699384" y="502219"/>
                    </a:lnTo>
                    <a:lnTo>
                      <a:pt x="700586" y="520014"/>
                    </a:lnTo>
                    <a:cubicBezTo>
                      <a:pt x="700586" y="729618"/>
                      <a:pt x="643740" y="899535"/>
                      <a:pt x="573617" y="899535"/>
                    </a:cubicBezTo>
                    <a:cubicBezTo>
                      <a:pt x="538556" y="899535"/>
                      <a:pt x="506813" y="857056"/>
                      <a:pt x="483836" y="788376"/>
                    </a:cubicBezTo>
                    <a:lnTo>
                      <a:pt x="470227" y="739070"/>
                    </a:lnTo>
                    <a:lnTo>
                      <a:pt x="432741" y="751332"/>
                    </a:lnTo>
                    <a:cubicBezTo>
                      <a:pt x="409296" y="756387"/>
                      <a:pt x="385021" y="759042"/>
                      <a:pt x="360157" y="759042"/>
                    </a:cubicBezTo>
                    <a:cubicBezTo>
                      <a:pt x="335293" y="759042"/>
                      <a:pt x="311018" y="756387"/>
                      <a:pt x="287573" y="751332"/>
                    </a:cubicBezTo>
                    <a:lnTo>
                      <a:pt x="246455" y="737882"/>
                    </a:lnTo>
                    <a:lnTo>
                      <a:pt x="232517" y="788376"/>
                    </a:lnTo>
                    <a:cubicBezTo>
                      <a:pt x="209540" y="857056"/>
                      <a:pt x="177798" y="899535"/>
                      <a:pt x="142736" y="899535"/>
                    </a:cubicBezTo>
                    <a:cubicBezTo>
                      <a:pt x="72613" y="899535"/>
                      <a:pt x="15767" y="729618"/>
                      <a:pt x="15767" y="520014"/>
                    </a:cubicBezTo>
                    <a:lnTo>
                      <a:pt x="17708" y="491281"/>
                    </a:lnTo>
                    <a:lnTo>
                      <a:pt x="7317" y="456008"/>
                    </a:lnTo>
                    <a:cubicBezTo>
                      <a:pt x="2520" y="431302"/>
                      <a:pt x="0" y="405722"/>
                      <a:pt x="0" y="379521"/>
                    </a:cubicBezTo>
                    <a:cubicBezTo>
                      <a:pt x="0" y="169917"/>
                      <a:pt x="161248" y="0"/>
                      <a:pt x="3601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01A53A17-31B2-4D73-9F54-51E6A42387D5}"/>
                  </a:ext>
                </a:extLst>
              </p:cNvPr>
              <p:cNvSpPr/>
              <p:nvPr/>
            </p:nvSpPr>
            <p:spPr bwMode="auto">
              <a:xfrm rot="3600000">
                <a:off x="3422345" y="2553968"/>
                <a:ext cx="208121" cy="186409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7CE1C46D-025F-42E4-842D-E9640BE898DB}"/>
                  </a:ext>
                </a:extLst>
              </p:cNvPr>
              <p:cNvSpPr/>
              <p:nvPr/>
            </p:nvSpPr>
            <p:spPr bwMode="auto">
              <a:xfrm>
                <a:off x="2978328" y="2233722"/>
                <a:ext cx="525208" cy="470417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12310" h="279728">
                    <a:moveTo>
                      <a:pt x="156436" y="0"/>
                    </a:move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lnTo>
                      <a:pt x="279966" y="77322"/>
                    </a:lnTo>
                    <a:lnTo>
                      <a:pt x="302198" y="100835"/>
                    </a:lnTo>
                    <a:lnTo>
                      <a:pt x="301387" y="129785"/>
                    </a:lnTo>
                    <a:lnTo>
                      <a:pt x="312310" y="156155"/>
                    </a:lnTo>
                    <a:lnTo>
                      <a:pt x="299410" y="187299"/>
                    </a:lnTo>
                    <a:lnTo>
                      <a:pt x="298496" y="219928"/>
                    </a:lnTo>
                    <a:lnTo>
                      <a:pt x="278245" y="239076"/>
                    </a:lnTo>
                    <a:lnTo>
                      <a:pt x="266855" y="266574"/>
                    </a:lnTo>
                    <a:cubicBezTo>
                      <a:pt x="249579" y="283849"/>
                      <a:pt x="221570" y="283850"/>
                      <a:pt x="204295" y="266574"/>
                    </a:cubicBezTo>
                    <a:lnTo>
                      <a:pt x="198764" y="253222"/>
                    </a:lnTo>
                    <a:lnTo>
                      <a:pt x="196590" y="254688"/>
                    </a:lnTo>
                    <a:cubicBezTo>
                      <a:pt x="183743" y="260121"/>
                      <a:pt x="169619" y="263126"/>
                      <a:pt x="154793" y="263126"/>
                    </a:cubicBezTo>
                    <a:lnTo>
                      <a:pt x="113722" y="254834"/>
                    </a:lnTo>
                    <a:lnTo>
                      <a:pt x="108776" y="266772"/>
                    </a:lnTo>
                    <a:cubicBezTo>
                      <a:pt x="91501" y="284048"/>
                      <a:pt x="63492" y="284047"/>
                      <a:pt x="46216" y="266772"/>
                    </a:cubicBez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lnTo>
                      <a:pt x="13418" y="92383"/>
                    </a:ln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BE2C1DCD-434D-42CA-9730-27629CEBE26B}"/>
                  </a:ext>
                </a:extLst>
              </p:cNvPr>
              <p:cNvGrpSpPr/>
              <p:nvPr/>
            </p:nvGrpSpPr>
            <p:grpSpPr>
              <a:xfrm>
                <a:off x="3075064" y="2556821"/>
                <a:ext cx="318601" cy="204995"/>
                <a:chOff x="1340980" y="3439530"/>
                <a:chExt cx="386916" cy="248951"/>
              </a:xfrm>
            </p:grpSpPr>
            <p:sp>
              <p:nvSpPr>
                <p:cNvPr id="1182" name="楕円 1181">
                  <a:extLst>
                    <a:ext uri="{FF2B5EF4-FFF2-40B4-BE49-F238E27FC236}">
                      <a16:creationId xmlns:a16="http://schemas.microsoft.com/office/drawing/2014/main" id="{F82BD097-B7AA-42C4-8D8C-E53288DC0E04}"/>
                    </a:ext>
                  </a:extLst>
                </p:cNvPr>
                <p:cNvSpPr/>
                <p:nvPr/>
              </p:nvSpPr>
              <p:spPr bwMode="auto">
                <a:xfrm>
                  <a:off x="1407271" y="3544481"/>
                  <a:ext cx="249679" cy="144000"/>
                </a:xfrm>
                <a:prstGeom prst="ellipse">
                  <a:avLst/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564EF24A-7719-410D-A254-9E3AA85E5A49}"/>
                    </a:ext>
                  </a:extLst>
                </p:cNvPr>
                <p:cNvSpPr/>
                <p:nvPr/>
              </p:nvSpPr>
              <p:spPr bwMode="auto">
                <a:xfrm>
                  <a:off x="1340980" y="3472330"/>
                  <a:ext cx="386916" cy="178627"/>
                </a:xfrm>
                <a:custGeom>
                  <a:avLst/>
                  <a:gdLst>
                    <a:gd name="connsiteX0" fmla="*/ 541820 w 1759915"/>
                    <a:gd name="connsiteY0" fmla="*/ 0 h 650518"/>
                    <a:gd name="connsiteX1" fmla="*/ 844757 w 1759915"/>
                    <a:gd name="connsiteY1" fmla="*/ 55549 h 650518"/>
                    <a:gd name="connsiteX2" fmla="*/ 879958 w 1759915"/>
                    <a:gd name="connsiteY2" fmla="*/ 72984 h 650518"/>
                    <a:gd name="connsiteX3" fmla="*/ 915158 w 1759915"/>
                    <a:gd name="connsiteY3" fmla="*/ 55549 h 650518"/>
                    <a:gd name="connsiteX4" fmla="*/ 1218095 w 1759915"/>
                    <a:gd name="connsiteY4" fmla="*/ 0 h 650518"/>
                    <a:gd name="connsiteX5" fmla="*/ 1759915 w 1759915"/>
                    <a:gd name="connsiteY5" fmla="*/ 325259 h 650518"/>
                    <a:gd name="connsiteX6" fmla="*/ 1218095 w 1759915"/>
                    <a:gd name="connsiteY6" fmla="*/ 650518 h 650518"/>
                    <a:gd name="connsiteX7" fmla="*/ 915158 w 1759915"/>
                    <a:gd name="connsiteY7" fmla="*/ 594969 h 650518"/>
                    <a:gd name="connsiteX8" fmla="*/ 879958 w 1759915"/>
                    <a:gd name="connsiteY8" fmla="*/ 577534 h 650518"/>
                    <a:gd name="connsiteX9" fmla="*/ 844757 w 1759915"/>
                    <a:gd name="connsiteY9" fmla="*/ 594969 h 650518"/>
                    <a:gd name="connsiteX10" fmla="*/ 541820 w 1759915"/>
                    <a:gd name="connsiteY10" fmla="*/ 650518 h 650518"/>
                    <a:gd name="connsiteX11" fmla="*/ 0 w 1759915"/>
                    <a:gd name="connsiteY11" fmla="*/ 325259 h 650518"/>
                    <a:gd name="connsiteX12" fmla="*/ 541820 w 1759915"/>
                    <a:gd name="connsiteY12" fmla="*/ 0 h 650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759915" h="650518">
                      <a:moveTo>
                        <a:pt x="541820" y="0"/>
                      </a:moveTo>
                      <a:cubicBezTo>
                        <a:pt x="654035" y="0"/>
                        <a:pt x="758282" y="20478"/>
                        <a:pt x="844757" y="55549"/>
                      </a:cubicBezTo>
                      <a:lnTo>
                        <a:pt x="879958" y="72984"/>
                      </a:lnTo>
                      <a:lnTo>
                        <a:pt x="915158" y="55549"/>
                      </a:lnTo>
                      <a:cubicBezTo>
                        <a:pt x="1001633" y="20478"/>
                        <a:pt x="1105880" y="0"/>
                        <a:pt x="1218095" y="0"/>
                      </a:cubicBezTo>
                      <a:cubicBezTo>
                        <a:pt x="1517334" y="0"/>
                        <a:pt x="1759915" y="145623"/>
                        <a:pt x="1759915" y="325259"/>
                      </a:cubicBezTo>
                      <a:cubicBezTo>
                        <a:pt x="1759915" y="504895"/>
                        <a:pt x="1517334" y="650518"/>
                        <a:pt x="1218095" y="650518"/>
                      </a:cubicBezTo>
                      <a:cubicBezTo>
                        <a:pt x="1105880" y="650518"/>
                        <a:pt x="1001633" y="630040"/>
                        <a:pt x="915158" y="594969"/>
                      </a:cubicBezTo>
                      <a:lnTo>
                        <a:pt x="879958" y="577534"/>
                      </a:lnTo>
                      <a:lnTo>
                        <a:pt x="844757" y="594969"/>
                      </a:lnTo>
                      <a:cubicBezTo>
                        <a:pt x="758282" y="630040"/>
                        <a:pt x="654035" y="650518"/>
                        <a:pt x="541820" y="650518"/>
                      </a:cubicBezTo>
                      <a:cubicBezTo>
                        <a:pt x="242581" y="650518"/>
                        <a:pt x="0" y="504895"/>
                        <a:pt x="0" y="325259"/>
                      </a:cubicBezTo>
                      <a:cubicBezTo>
                        <a:pt x="0" y="145623"/>
                        <a:pt x="242581" y="0"/>
                        <a:pt x="54182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84" name="グループ化 1183">
                  <a:extLst>
                    <a:ext uri="{FF2B5EF4-FFF2-40B4-BE49-F238E27FC236}">
                      <a16:creationId xmlns:a16="http://schemas.microsoft.com/office/drawing/2014/main" id="{0E614893-397A-4D01-B208-26D55712203D}"/>
                    </a:ext>
                  </a:extLst>
                </p:cNvPr>
                <p:cNvGrpSpPr/>
                <p:nvPr/>
              </p:nvGrpSpPr>
              <p:grpSpPr>
                <a:xfrm>
                  <a:off x="1478060" y="3439530"/>
                  <a:ext cx="103679" cy="63427"/>
                  <a:chOff x="1391234" y="3431290"/>
                  <a:chExt cx="277334" cy="169662"/>
                </a:xfrm>
              </p:grpSpPr>
              <p:sp>
                <p:nvSpPr>
                  <p:cNvPr id="1185" name="楕円 1184">
                    <a:extLst>
                      <a:ext uri="{FF2B5EF4-FFF2-40B4-BE49-F238E27FC236}">
                        <a16:creationId xmlns:a16="http://schemas.microsoft.com/office/drawing/2014/main" id="{784B24A9-EAAC-4B7F-BF01-D85E0B6AD2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1234" y="3431290"/>
                    <a:ext cx="277334" cy="16966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86" name="楕円 1185">
                    <a:extLst>
                      <a:ext uri="{FF2B5EF4-FFF2-40B4-BE49-F238E27FC236}">
                        <a16:creationId xmlns:a16="http://schemas.microsoft.com/office/drawing/2014/main" id="{09581E66-9548-4B27-ADF6-58A21F082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5792" y="3450899"/>
                    <a:ext cx="88214" cy="45720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78" name="楕円 1177">
                <a:extLst>
                  <a:ext uri="{FF2B5EF4-FFF2-40B4-BE49-F238E27FC236}">
                    <a16:creationId xmlns:a16="http://schemas.microsoft.com/office/drawing/2014/main" id="{413626D5-6438-40E5-9E24-5699FF796C11}"/>
                  </a:ext>
                </a:extLst>
              </p:cNvPr>
              <p:cNvSpPr/>
              <p:nvPr/>
            </p:nvSpPr>
            <p:spPr bwMode="auto">
              <a:xfrm>
                <a:off x="3112991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9" name="楕円 1178">
                <a:extLst>
                  <a:ext uri="{FF2B5EF4-FFF2-40B4-BE49-F238E27FC236}">
                    <a16:creationId xmlns:a16="http://schemas.microsoft.com/office/drawing/2014/main" id="{EE3CF5A0-61F1-4EAD-869F-5C4FE0502909}"/>
                  </a:ext>
                </a:extLst>
              </p:cNvPr>
              <p:cNvSpPr/>
              <p:nvPr/>
            </p:nvSpPr>
            <p:spPr bwMode="auto">
              <a:xfrm>
                <a:off x="3318746" y="2453140"/>
                <a:ext cx="52895" cy="79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C8908BD1-A39C-4D0E-804C-3B3DC32E47DC}"/>
                  </a:ext>
                </a:extLst>
              </p:cNvPr>
              <p:cNvSpPr/>
              <p:nvPr/>
            </p:nvSpPr>
            <p:spPr bwMode="auto">
              <a:xfrm rot="10800000">
                <a:off x="2961276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57E133C-BBC9-463C-8D82-D0BBB897405D}"/>
                  </a:ext>
                </a:extLst>
              </p:cNvPr>
              <p:cNvSpPr/>
              <p:nvPr/>
            </p:nvSpPr>
            <p:spPr bwMode="auto">
              <a:xfrm rot="10800000">
                <a:off x="3399314" y="2493226"/>
                <a:ext cx="119030" cy="349302"/>
              </a:xfrm>
              <a:custGeom>
                <a:avLst/>
                <a:gdLst>
                  <a:gd name="connsiteX0" fmla="*/ 156436 w 312310"/>
                  <a:gd name="connsiteY0" fmla="*/ 0 h 279728"/>
                  <a:gd name="connsiteX1" fmla="*/ 187380 w 312310"/>
                  <a:gd name="connsiteY1" fmla="*/ 12817 h 279728"/>
                  <a:gd name="connsiteX2" fmla="*/ 219986 w 312310"/>
                  <a:gd name="connsiteY2" fmla="*/ 13730 h 279728"/>
                  <a:gd name="connsiteX3" fmla="*/ 239740 w 312310"/>
                  <a:gd name="connsiteY3" fmla="*/ 34622 h 279728"/>
                  <a:gd name="connsiteX4" fmla="*/ 267053 w 312310"/>
                  <a:gd name="connsiteY4" fmla="*/ 45935 h 279728"/>
                  <a:gd name="connsiteX5" fmla="*/ 280010 w 312310"/>
                  <a:gd name="connsiteY5" fmla="*/ 77215 h 279728"/>
                  <a:gd name="connsiteX6" fmla="*/ 279966 w 312310"/>
                  <a:gd name="connsiteY6" fmla="*/ 77322 h 279728"/>
                  <a:gd name="connsiteX7" fmla="*/ 302198 w 312310"/>
                  <a:gd name="connsiteY7" fmla="*/ 100835 h 279728"/>
                  <a:gd name="connsiteX8" fmla="*/ 301387 w 312310"/>
                  <a:gd name="connsiteY8" fmla="*/ 129785 h 279728"/>
                  <a:gd name="connsiteX9" fmla="*/ 312310 w 312310"/>
                  <a:gd name="connsiteY9" fmla="*/ 156155 h 279728"/>
                  <a:gd name="connsiteX10" fmla="*/ 299410 w 312310"/>
                  <a:gd name="connsiteY10" fmla="*/ 187299 h 279728"/>
                  <a:gd name="connsiteX11" fmla="*/ 298496 w 312310"/>
                  <a:gd name="connsiteY11" fmla="*/ 219928 h 279728"/>
                  <a:gd name="connsiteX12" fmla="*/ 278245 w 312310"/>
                  <a:gd name="connsiteY12" fmla="*/ 239076 h 279728"/>
                  <a:gd name="connsiteX13" fmla="*/ 266855 w 312310"/>
                  <a:gd name="connsiteY13" fmla="*/ 266574 h 279728"/>
                  <a:gd name="connsiteX14" fmla="*/ 204295 w 312310"/>
                  <a:gd name="connsiteY14" fmla="*/ 266574 h 279728"/>
                  <a:gd name="connsiteX15" fmla="*/ 198764 w 312310"/>
                  <a:gd name="connsiteY15" fmla="*/ 253222 h 279728"/>
                  <a:gd name="connsiteX16" fmla="*/ 196590 w 312310"/>
                  <a:gd name="connsiteY16" fmla="*/ 254688 h 279728"/>
                  <a:gd name="connsiteX17" fmla="*/ 154793 w 312310"/>
                  <a:gd name="connsiteY17" fmla="*/ 263126 h 279728"/>
                  <a:gd name="connsiteX18" fmla="*/ 113722 w 312310"/>
                  <a:gd name="connsiteY18" fmla="*/ 254834 h 279728"/>
                  <a:gd name="connsiteX19" fmla="*/ 108776 w 312310"/>
                  <a:gd name="connsiteY19" fmla="*/ 266772 h 279728"/>
                  <a:gd name="connsiteX20" fmla="*/ 46216 w 312310"/>
                  <a:gd name="connsiteY20" fmla="*/ 266772 h 279728"/>
                  <a:gd name="connsiteX21" fmla="*/ 33827 w 312310"/>
                  <a:gd name="connsiteY21" fmla="*/ 236862 h 279728"/>
                  <a:gd name="connsiteX22" fmla="*/ 33690 w 312310"/>
                  <a:gd name="connsiteY22" fmla="*/ 236831 h 279728"/>
                  <a:gd name="connsiteX23" fmla="*/ 10429 w 312310"/>
                  <a:gd name="connsiteY23" fmla="*/ 212229 h 279728"/>
                  <a:gd name="connsiteX24" fmla="*/ 11239 w 312310"/>
                  <a:gd name="connsiteY24" fmla="*/ 183290 h 279728"/>
                  <a:gd name="connsiteX25" fmla="*/ 0 w 312310"/>
                  <a:gd name="connsiteY25" fmla="*/ 156155 h 279728"/>
                  <a:gd name="connsiteX26" fmla="*/ 12475 w 312310"/>
                  <a:gd name="connsiteY26" fmla="*/ 126036 h 279728"/>
                  <a:gd name="connsiteX27" fmla="*/ 13418 w 312310"/>
                  <a:gd name="connsiteY27" fmla="*/ 92383 h 279728"/>
                  <a:gd name="connsiteX28" fmla="*/ 35244 w 312310"/>
                  <a:gd name="connsiteY28" fmla="*/ 71745 h 279728"/>
                  <a:gd name="connsiteX29" fmla="*/ 46017 w 312310"/>
                  <a:gd name="connsiteY29" fmla="*/ 45736 h 279728"/>
                  <a:gd name="connsiteX30" fmla="*/ 76466 w 312310"/>
                  <a:gd name="connsiteY30" fmla="*/ 33124 h 279728"/>
                  <a:gd name="connsiteX31" fmla="*/ 100516 w 312310"/>
                  <a:gd name="connsiteY31" fmla="*/ 10385 h 279728"/>
                  <a:gd name="connsiteX32" fmla="*/ 117842 w 312310"/>
                  <a:gd name="connsiteY32" fmla="*/ 7491 h 279728"/>
                  <a:gd name="connsiteX33" fmla="*/ 130977 w 312310"/>
                  <a:gd name="connsiteY33" fmla="*/ 10545 h 279728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113722 w 312310"/>
                  <a:gd name="connsiteY18" fmla="*/ 254834 h 279530"/>
                  <a:gd name="connsiteX19" fmla="*/ 46216 w 312310"/>
                  <a:gd name="connsiteY19" fmla="*/ 266772 h 279530"/>
                  <a:gd name="connsiteX20" fmla="*/ 33827 w 312310"/>
                  <a:gd name="connsiteY20" fmla="*/ 236862 h 279530"/>
                  <a:gd name="connsiteX21" fmla="*/ 33690 w 312310"/>
                  <a:gd name="connsiteY21" fmla="*/ 236831 h 279530"/>
                  <a:gd name="connsiteX22" fmla="*/ 10429 w 312310"/>
                  <a:gd name="connsiteY22" fmla="*/ 212229 h 279530"/>
                  <a:gd name="connsiteX23" fmla="*/ 11239 w 312310"/>
                  <a:gd name="connsiteY23" fmla="*/ 183290 h 279530"/>
                  <a:gd name="connsiteX24" fmla="*/ 0 w 312310"/>
                  <a:gd name="connsiteY24" fmla="*/ 156155 h 279530"/>
                  <a:gd name="connsiteX25" fmla="*/ 12475 w 312310"/>
                  <a:gd name="connsiteY25" fmla="*/ 126036 h 279530"/>
                  <a:gd name="connsiteX26" fmla="*/ 13418 w 312310"/>
                  <a:gd name="connsiteY26" fmla="*/ 92383 h 279530"/>
                  <a:gd name="connsiteX27" fmla="*/ 35244 w 312310"/>
                  <a:gd name="connsiteY27" fmla="*/ 71745 h 279530"/>
                  <a:gd name="connsiteX28" fmla="*/ 46017 w 312310"/>
                  <a:gd name="connsiteY28" fmla="*/ 45736 h 279530"/>
                  <a:gd name="connsiteX29" fmla="*/ 76466 w 312310"/>
                  <a:gd name="connsiteY29" fmla="*/ 33124 h 279530"/>
                  <a:gd name="connsiteX30" fmla="*/ 100516 w 312310"/>
                  <a:gd name="connsiteY30" fmla="*/ 10385 h 279530"/>
                  <a:gd name="connsiteX31" fmla="*/ 117842 w 312310"/>
                  <a:gd name="connsiteY31" fmla="*/ 7491 h 279530"/>
                  <a:gd name="connsiteX32" fmla="*/ 130977 w 312310"/>
                  <a:gd name="connsiteY32" fmla="*/ 10545 h 279530"/>
                  <a:gd name="connsiteX33" fmla="*/ 156436 w 312310"/>
                  <a:gd name="connsiteY33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96590 w 312310"/>
                  <a:gd name="connsiteY16" fmla="*/ 254688 h 279530"/>
                  <a:gd name="connsiteX17" fmla="*/ 154793 w 312310"/>
                  <a:gd name="connsiteY17" fmla="*/ 263126 h 279530"/>
                  <a:gd name="connsiteX18" fmla="*/ 46216 w 312310"/>
                  <a:gd name="connsiteY18" fmla="*/ 266772 h 279530"/>
                  <a:gd name="connsiteX19" fmla="*/ 33827 w 312310"/>
                  <a:gd name="connsiteY19" fmla="*/ 236862 h 279530"/>
                  <a:gd name="connsiteX20" fmla="*/ 33690 w 312310"/>
                  <a:gd name="connsiteY20" fmla="*/ 236831 h 279530"/>
                  <a:gd name="connsiteX21" fmla="*/ 10429 w 312310"/>
                  <a:gd name="connsiteY21" fmla="*/ 212229 h 279530"/>
                  <a:gd name="connsiteX22" fmla="*/ 11239 w 312310"/>
                  <a:gd name="connsiteY22" fmla="*/ 183290 h 279530"/>
                  <a:gd name="connsiteX23" fmla="*/ 0 w 312310"/>
                  <a:gd name="connsiteY23" fmla="*/ 156155 h 279530"/>
                  <a:gd name="connsiteX24" fmla="*/ 12475 w 312310"/>
                  <a:gd name="connsiteY24" fmla="*/ 126036 h 279530"/>
                  <a:gd name="connsiteX25" fmla="*/ 13418 w 312310"/>
                  <a:gd name="connsiteY25" fmla="*/ 92383 h 279530"/>
                  <a:gd name="connsiteX26" fmla="*/ 35244 w 312310"/>
                  <a:gd name="connsiteY26" fmla="*/ 71745 h 279530"/>
                  <a:gd name="connsiteX27" fmla="*/ 46017 w 312310"/>
                  <a:gd name="connsiteY27" fmla="*/ 45736 h 279530"/>
                  <a:gd name="connsiteX28" fmla="*/ 76466 w 312310"/>
                  <a:gd name="connsiteY28" fmla="*/ 33124 h 279530"/>
                  <a:gd name="connsiteX29" fmla="*/ 100516 w 312310"/>
                  <a:gd name="connsiteY29" fmla="*/ 10385 h 279530"/>
                  <a:gd name="connsiteX30" fmla="*/ 117842 w 312310"/>
                  <a:gd name="connsiteY30" fmla="*/ 7491 h 279530"/>
                  <a:gd name="connsiteX31" fmla="*/ 130977 w 312310"/>
                  <a:gd name="connsiteY31" fmla="*/ 10545 h 279530"/>
                  <a:gd name="connsiteX32" fmla="*/ 156436 w 312310"/>
                  <a:gd name="connsiteY32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98764 w 312310"/>
                  <a:gd name="connsiteY15" fmla="*/ 253222 h 279530"/>
                  <a:gd name="connsiteX16" fmla="*/ 154793 w 312310"/>
                  <a:gd name="connsiteY16" fmla="*/ 263126 h 279530"/>
                  <a:gd name="connsiteX17" fmla="*/ 46216 w 312310"/>
                  <a:gd name="connsiteY17" fmla="*/ 266772 h 279530"/>
                  <a:gd name="connsiteX18" fmla="*/ 33827 w 312310"/>
                  <a:gd name="connsiteY18" fmla="*/ 236862 h 279530"/>
                  <a:gd name="connsiteX19" fmla="*/ 33690 w 312310"/>
                  <a:gd name="connsiteY19" fmla="*/ 236831 h 279530"/>
                  <a:gd name="connsiteX20" fmla="*/ 10429 w 312310"/>
                  <a:gd name="connsiteY20" fmla="*/ 212229 h 279530"/>
                  <a:gd name="connsiteX21" fmla="*/ 11239 w 312310"/>
                  <a:gd name="connsiteY21" fmla="*/ 183290 h 279530"/>
                  <a:gd name="connsiteX22" fmla="*/ 0 w 312310"/>
                  <a:gd name="connsiteY22" fmla="*/ 156155 h 279530"/>
                  <a:gd name="connsiteX23" fmla="*/ 12475 w 312310"/>
                  <a:gd name="connsiteY23" fmla="*/ 126036 h 279530"/>
                  <a:gd name="connsiteX24" fmla="*/ 13418 w 312310"/>
                  <a:gd name="connsiteY24" fmla="*/ 92383 h 279530"/>
                  <a:gd name="connsiteX25" fmla="*/ 35244 w 312310"/>
                  <a:gd name="connsiteY25" fmla="*/ 71745 h 279530"/>
                  <a:gd name="connsiteX26" fmla="*/ 46017 w 312310"/>
                  <a:gd name="connsiteY26" fmla="*/ 45736 h 279530"/>
                  <a:gd name="connsiteX27" fmla="*/ 76466 w 312310"/>
                  <a:gd name="connsiteY27" fmla="*/ 33124 h 279530"/>
                  <a:gd name="connsiteX28" fmla="*/ 100516 w 312310"/>
                  <a:gd name="connsiteY28" fmla="*/ 10385 h 279530"/>
                  <a:gd name="connsiteX29" fmla="*/ 117842 w 312310"/>
                  <a:gd name="connsiteY29" fmla="*/ 7491 h 279530"/>
                  <a:gd name="connsiteX30" fmla="*/ 130977 w 312310"/>
                  <a:gd name="connsiteY30" fmla="*/ 10545 h 279530"/>
                  <a:gd name="connsiteX31" fmla="*/ 156436 w 312310"/>
                  <a:gd name="connsiteY31" fmla="*/ 0 h 279530"/>
                  <a:gd name="connsiteX0" fmla="*/ 156436 w 312310"/>
                  <a:gd name="connsiteY0" fmla="*/ 0 h 279530"/>
                  <a:gd name="connsiteX1" fmla="*/ 187380 w 312310"/>
                  <a:gd name="connsiteY1" fmla="*/ 12817 h 279530"/>
                  <a:gd name="connsiteX2" fmla="*/ 219986 w 312310"/>
                  <a:gd name="connsiteY2" fmla="*/ 13730 h 279530"/>
                  <a:gd name="connsiteX3" fmla="*/ 239740 w 312310"/>
                  <a:gd name="connsiteY3" fmla="*/ 34622 h 279530"/>
                  <a:gd name="connsiteX4" fmla="*/ 267053 w 312310"/>
                  <a:gd name="connsiteY4" fmla="*/ 45935 h 279530"/>
                  <a:gd name="connsiteX5" fmla="*/ 280010 w 312310"/>
                  <a:gd name="connsiteY5" fmla="*/ 77215 h 279530"/>
                  <a:gd name="connsiteX6" fmla="*/ 279966 w 312310"/>
                  <a:gd name="connsiteY6" fmla="*/ 77322 h 279530"/>
                  <a:gd name="connsiteX7" fmla="*/ 302198 w 312310"/>
                  <a:gd name="connsiteY7" fmla="*/ 100835 h 279530"/>
                  <a:gd name="connsiteX8" fmla="*/ 301387 w 312310"/>
                  <a:gd name="connsiteY8" fmla="*/ 129785 h 279530"/>
                  <a:gd name="connsiteX9" fmla="*/ 312310 w 312310"/>
                  <a:gd name="connsiteY9" fmla="*/ 156155 h 279530"/>
                  <a:gd name="connsiteX10" fmla="*/ 299410 w 312310"/>
                  <a:gd name="connsiteY10" fmla="*/ 187299 h 279530"/>
                  <a:gd name="connsiteX11" fmla="*/ 298496 w 312310"/>
                  <a:gd name="connsiteY11" fmla="*/ 219928 h 279530"/>
                  <a:gd name="connsiteX12" fmla="*/ 278245 w 312310"/>
                  <a:gd name="connsiteY12" fmla="*/ 239076 h 279530"/>
                  <a:gd name="connsiteX13" fmla="*/ 266855 w 312310"/>
                  <a:gd name="connsiteY13" fmla="*/ 266574 h 279530"/>
                  <a:gd name="connsiteX14" fmla="*/ 204295 w 312310"/>
                  <a:gd name="connsiteY14" fmla="*/ 266574 h 279530"/>
                  <a:gd name="connsiteX15" fmla="*/ 154793 w 312310"/>
                  <a:gd name="connsiteY15" fmla="*/ 263126 h 279530"/>
                  <a:gd name="connsiteX16" fmla="*/ 46216 w 312310"/>
                  <a:gd name="connsiteY16" fmla="*/ 266772 h 279530"/>
                  <a:gd name="connsiteX17" fmla="*/ 33827 w 312310"/>
                  <a:gd name="connsiteY17" fmla="*/ 236862 h 279530"/>
                  <a:gd name="connsiteX18" fmla="*/ 33690 w 312310"/>
                  <a:gd name="connsiteY18" fmla="*/ 236831 h 279530"/>
                  <a:gd name="connsiteX19" fmla="*/ 10429 w 312310"/>
                  <a:gd name="connsiteY19" fmla="*/ 212229 h 279530"/>
                  <a:gd name="connsiteX20" fmla="*/ 11239 w 312310"/>
                  <a:gd name="connsiteY20" fmla="*/ 183290 h 279530"/>
                  <a:gd name="connsiteX21" fmla="*/ 0 w 312310"/>
                  <a:gd name="connsiteY21" fmla="*/ 156155 h 279530"/>
                  <a:gd name="connsiteX22" fmla="*/ 12475 w 312310"/>
                  <a:gd name="connsiteY22" fmla="*/ 126036 h 279530"/>
                  <a:gd name="connsiteX23" fmla="*/ 13418 w 312310"/>
                  <a:gd name="connsiteY23" fmla="*/ 92383 h 279530"/>
                  <a:gd name="connsiteX24" fmla="*/ 35244 w 312310"/>
                  <a:gd name="connsiteY24" fmla="*/ 71745 h 279530"/>
                  <a:gd name="connsiteX25" fmla="*/ 46017 w 312310"/>
                  <a:gd name="connsiteY25" fmla="*/ 45736 h 279530"/>
                  <a:gd name="connsiteX26" fmla="*/ 76466 w 312310"/>
                  <a:gd name="connsiteY26" fmla="*/ 33124 h 279530"/>
                  <a:gd name="connsiteX27" fmla="*/ 100516 w 312310"/>
                  <a:gd name="connsiteY27" fmla="*/ 10385 h 279530"/>
                  <a:gd name="connsiteX28" fmla="*/ 117842 w 312310"/>
                  <a:gd name="connsiteY28" fmla="*/ 7491 h 279530"/>
                  <a:gd name="connsiteX29" fmla="*/ 130977 w 312310"/>
                  <a:gd name="connsiteY29" fmla="*/ 10545 h 279530"/>
                  <a:gd name="connsiteX30" fmla="*/ 156436 w 312310"/>
                  <a:gd name="connsiteY30" fmla="*/ 0 h 279530"/>
                  <a:gd name="connsiteX0" fmla="*/ 156436 w 312310"/>
                  <a:gd name="connsiteY0" fmla="*/ 0 h 267754"/>
                  <a:gd name="connsiteX1" fmla="*/ 187380 w 312310"/>
                  <a:gd name="connsiteY1" fmla="*/ 12817 h 267754"/>
                  <a:gd name="connsiteX2" fmla="*/ 219986 w 312310"/>
                  <a:gd name="connsiteY2" fmla="*/ 13730 h 267754"/>
                  <a:gd name="connsiteX3" fmla="*/ 239740 w 312310"/>
                  <a:gd name="connsiteY3" fmla="*/ 34622 h 267754"/>
                  <a:gd name="connsiteX4" fmla="*/ 267053 w 312310"/>
                  <a:gd name="connsiteY4" fmla="*/ 45935 h 267754"/>
                  <a:gd name="connsiteX5" fmla="*/ 280010 w 312310"/>
                  <a:gd name="connsiteY5" fmla="*/ 77215 h 267754"/>
                  <a:gd name="connsiteX6" fmla="*/ 279966 w 312310"/>
                  <a:gd name="connsiteY6" fmla="*/ 77322 h 267754"/>
                  <a:gd name="connsiteX7" fmla="*/ 302198 w 312310"/>
                  <a:gd name="connsiteY7" fmla="*/ 100835 h 267754"/>
                  <a:gd name="connsiteX8" fmla="*/ 301387 w 312310"/>
                  <a:gd name="connsiteY8" fmla="*/ 129785 h 267754"/>
                  <a:gd name="connsiteX9" fmla="*/ 312310 w 312310"/>
                  <a:gd name="connsiteY9" fmla="*/ 156155 h 267754"/>
                  <a:gd name="connsiteX10" fmla="*/ 299410 w 312310"/>
                  <a:gd name="connsiteY10" fmla="*/ 187299 h 267754"/>
                  <a:gd name="connsiteX11" fmla="*/ 298496 w 312310"/>
                  <a:gd name="connsiteY11" fmla="*/ 219928 h 267754"/>
                  <a:gd name="connsiteX12" fmla="*/ 278245 w 312310"/>
                  <a:gd name="connsiteY12" fmla="*/ 239076 h 267754"/>
                  <a:gd name="connsiteX13" fmla="*/ 266855 w 312310"/>
                  <a:gd name="connsiteY13" fmla="*/ 266574 h 267754"/>
                  <a:gd name="connsiteX14" fmla="*/ 154793 w 312310"/>
                  <a:gd name="connsiteY14" fmla="*/ 263126 h 267754"/>
                  <a:gd name="connsiteX15" fmla="*/ 46216 w 312310"/>
                  <a:gd name="connsiteY15" fmla="*/ 266772 h 267754"/>
                  <a:gd name="connsiteX16" fmla="*/ 33827 w 312310"/>
                  <a:gd name="connsiteY16" fmla="*/ 236862 h 267754"/>
                  <a:gd name="connsiteX17" fmla="*/ 33690 w 312310"/>
                  <a:gd name="connsiteY17" fmla="*/ 236831 h 267754"/>
                  <a:gd name="connsiteX18" fmla="*/ 10429 w 312310"/>
                  <a:gd name="connsiteY18" fmla="*/ 212229 h 267754"/>
                  <a:gd name="connsiteX19" fmla="*/ 11239 w 312310"/>
                  <a:gd name="connsiteY19" fmla="*/ 183290 h 267754"/>
                  <a:gd name="connsiteX20" fmla="*/ 0 w 312310"/>
                  <a:gd name="connsiteY20" fmla="*/ 156155 h 267754"/>
                  <a:gd name="connsiteX21" fmla="*/ 12475 w 312310"/>
                  <a:gd name="connsiteY21" fmla="*/ 126036 h 267754"/>
                  <a:gd name="connsiteX22" fmla="*/ 13418 w 312310"/>
                  <a:gd name="connsiteY22" fmla="*/ 92383 h 267754"/>
                  <a:gd name="connsiteX23" fmla="*/ 35244 w 312310"/>
                  <a:gd name="connsiteY23" fmla="*/ 71745 h 267754"/>
                  <a:gd name="connsiteX24" fmla="*/ 46017 w 312310"/>
                  <a:gd name="connsiteY24" fmla="*/ 45736 h 267754"/>
                  <a:gd name="connsiteX25" fmla="*/ 76466 w 312310"/>
                  <a:gd name="connsiteY25" fmla="*/ 33124 h 267754"/>
                  <a:gd name="connsiteX26" fmla="*/ 100516 w 312310"/>
                  <a:gd name="connsiteY26" fmla="*/ 10385 h 267754"/>
                  <a:gd name="connsiteX27" fmla="*/ 117842 w 312310"/>
                  <a:gd name="connsiteY27" fmla="*/ 7491 h 267754"/>
                  <a:gd name="connsiteX28" fmla="*/ 130977 w 312310"/>
                  <a:gd name="connsiteY28" fmla="*/ 10545 h 267754"/>
                  <a:gd name="connsiteX29" fmla="*/ 156436 w 312310"/>
                  <a:gd name="connsiteY29" fmla="*/ 0 h 267754"/>
                  <a:gd name="connsiteX0" fmla="*/ 154793 w 312310"/>
                  <a:gd name="connsiteY0" fmla="*/ 263126 h 326033"/>
                  <a:gd name="connsiteX1" fmla="*/ 46216 w 312310"/>
                  <a:gd name="connsiteY1" fmla="*/ 266772 h 326033"/>
                  <a:gd name="connsiteX2" fmla="*/ 33827 w 312310"/>
                  <a:gd name="connsiteY2" fmla="*/ 236862 h 326033"/>
                  <a:gd name="connsiteX3" fmla="*/ 33690 w 312310"/>
                  <a:gd name="connsiteY3" fmla="*/ 236831 h 326033"/>
                  <a:gd name="connsiteX4" fmla="*/ 10429 w 312310"/>
                  <a:gd name="connsiteY4" fmla="*/ 212229 h 326033"/>
                  <a:gd name="connsiteX5" fmla="*/ 11239 w 312310"/>
                  <a:gd name="connsiteY5" fmla="*/ 183290 h 326033"/>
                  <a:gd name="connsiteX6" fmla="*/ 0 w 312310"/>
                  <a:gd name="connsiteY6" fmla="*/ 156155 h 326033"/>
                  <a:gd name="connsiteX7" fmla="*/ 12475 w 312310"/>
                  <a:gd name="connsiteY7" fmla="*/ 126036 h 326033"/>
                  <a:gd name="connsiteX8" fmla="*/ 13418 w 312310"/>
                  <a:gd name="connsiteY8" fmla="*/ 92383 h 326033"/>
                  <a:gd name="connsiteX9" fmla="*/ 35244 w 312310"/>
                  <a:gd name="connsiteY9" fmla="*/ 71745 h 326033"/>
                  <a:gd name="connsiteX10" fmla="*/ 46017 w 312310"/>
                  <a:gd name="connsiteY10" fmla="*/ 45736 h 326033"/>
                  <a:gd name="connsiteX11" fmla="*/ 76466 w 312310"/>
                  <a:gd name="connsiteY11" fmla="*/ 33124 h 326033"/>
                  <a:gd name="connsiteX12" fmla="*/ 100516 w 312310"/>
                  <a:gd name="connsiteY12" fmla="*/ 10385 h 326033"/>
                  <a:gd name="connsiteX13" fmla="*/ 117842 w 312310"/>
                  <a:gd name="connsiteY13" fmla="*/ 7491 h 326033"/>
                  <a:gd name="connsiteX14" fmla="*/ 130977 w 312310"/>
                  <a:gd name="connsiteY14" fmla="*/ 10545 h 326033"/>
                  <a:gd name="connsiteX15" fmla="*/ 156436 w 312310"/>
                  <a:gd name="connsiteY15" fmla="*/ 0 h 326033"/>
                  <a:gd name="connsiteX16" fmla="*/ 187380 w 312310"/>
                  <a:gd name="connsiteY16" fmla="*/ 12817 h 326033"/>
                  <a:gd name="connsiteX17" fmla="*/ 219986 w 312310"/>
                  <a:gd name="connsiteY17" fmla="*/ 13730 h 326033"/>
                  <a:gd name="connsiteX18" fmla="*/ 239740 w 312310"/>
                  <a:gd name="connsiteY18" fmla="*/ 34622 h 326033"/>
                  <a:gd name="connsiteX19" fmla="*/ 267053 w 312310"/>
                  <a:gd name="connsiteY19" fmla="*/ 45935 h 326033"/>
                  <a:gd name="connsiteX20" fmla="*/ 280010 w 312310"/>
                  <a:gd name="connsiteY20" fmla="*/ 77215 h 326033"/>
                  <a:gd name="connsiteX21" fmla="*/ 279966 w 312310"/>
                  <a:gd name="connsiteY21" fmla="*/ 77322 h 326033"/>
                  <a:gd name="connsiteX22" fmla="*/ 302198 w 312310"/>
                  <a:gd name="connsiteY22" fmla="*/ 100835 h 326033"/>
                  <a:gd name="connsiteX23" fmla="*/ 301387 w 312310"/>
                  <a:gd name="connsiteY23" fmla="*/ 129785 h 326033"/>
                  <a:gd name="connsiteX24" fmla="*/ 312310 w 312310"/>
                  <a:gd name="connsiteY24" fmla="*/ 156155 h 326033"/>
                  <a:gd name="connsiteX25" fmla="*/ 299410 w 312310"/>
                  <a:gd name="connsiteY25" fmla="*/ 187299 h 326033"/>
                  <a:gd name="connsiteX26" fmla="*/ 298496 w 312310"/>
                  <a:gd name="connsiteY26" fmla="*/ 219928 h 326033"/>
                  <a:gd name="connsiteX27" fmla="*/ 278245 w 312310"/>
                  <a:gd name="connsiteY27" fmla="*/ 239076 h 326033"/>
                  <a:gd name="connsiteX28" fmla="*/ 266855 w 312310"/>
                  <a:gd name="connsiteY28" fmla="*/ 266574 h 326033"/>
                  <a:gd name="connsiteX29" fmla="*/ 217700 w 312310"/>
                  <a:gd name="connsiteY29" fmla="*/ 326033 h 326033"/>
                  <a:gd name="connsiteX0" fmla="*/ 154793 w 312310"/>
                  <a:gd name="connsiteY0" fmla="*/ 263126 h 266772"/>
                  <a:gd name="connsiteX1" fmla="*/ 46216 w 312310"/>
                  <a:gd name="connsiteY1" fmla="*/ 266772 h 266772"/>
                  <a:gd name="connsiteX2" fmla="*/ 33827 w 312310"/>
                  <a:gd name="connsiteY2" fmla="*/ 236862 h 266772"/>
                  <a:gd name="connsiteX3" fmla="*/ 33690 w 312310"/>
                  <a:gd name="connsiteY3" fmla="*/ 236831 h 266772"/>
                  <a:gd name="connsiteX4" fmla="*/ 10429 w 312310"/>
                  <a:gd name="connsiteY4" fmla="*/ 212229 h 266772"/>
                  <a:gd name="connsiteX5" fmla="*/ 11239 w 312310"/>
                  <a:gd name="connsiteY5" fmla="*/ 183290 h 266772"/>
                  <a:gd name="connsiteX6" fmla="*/ 0 w 312310"/>
                  <a:gd name="connsiteY6" fmla="*/ 156155 h 266772"/>
                  <a:gd name="connsiteX7" fmla="*/ 12475 w 312310"/>
                  <a:gd name="connsiteY7" fmla="*/ 126036 h 266772"/>
                  <a:gd name="connsiteX8" fmla="*/ 13418 w 312310"/>
                  <a:gd name="connsiteY8" fmla="*/ 92383 h 266772"/>
                  <a:gd name="connsiteX9" fmla="*/ 35244 w 312310"/>
                  <a:gd name="connsiteY9" fmla="*/ 71745 h 266772"/>
                  <a:gd name="connsiteX10" fmla="*/ 46017 w 312310"/>
                  <a:gd name="connsiteY10" fmla="*/ 45736 h 266772"/>
                  <a:gd name="connsiteX11" fmla="*/ 76466 w 312310"/>
                  <a:gd name="connsiteY11" fmla="*/ 33124 h 266772"/>
                  <a:gd name="connsiteX12" fmla="*/ 100516 w 312310"/>
                  <a:gd name="connsiteY12" fmla="*/ 10385 h 266772"/>
                  <a:gd name="connsiteX13" fmla="*/ 117842 w 312310"/>
                  <a:gd name="connsiteY13" fmla="*/ 7491 h 266772"/>
                  <a:gd name="connsiteX14" fmla="*/ 130977 w 312310"/>
                  <a:gd name="connsiteY14" fmla="*/ 10545 h 266772"/>
                  <a:gd name="connsiteX15" fmla="*/ 156436 w 312310"/>
                  <a:gd name="connsiteY15" fmla="*/ 0 h 266772"/>
                  <a:gd name="connsiteX16" fmla="*/ 187380 w 312310"/>
                  <a:gd name="connsiteY16" fmla="*/ 12817 h 266772"/>
                  <a:gd name="connsiteX17" fmla="*/ 219986 w 312310"/>
                  <a:gd name="connsiteY17" fmla="*/ 13730 h 266772"/>
                  <a:gd name="connsiteX18" fmla="*/ 239740 w 312310"/>
                  <a:gd name="connsiteY18" fmla="*/ 34622 h 266772"/>
                  <a:gd name="connsiteX19" fmla="*/ 267053 w 312310"/>
                  <a:gd name="connsiteY19" fmla="*/ 45935 h 266772"/>
                  <a:gd name="connsiteX20" fmla="*/ 280010 w 312310"/>
                  <a:gd name="connsiteY20" fmla="*/ 77215 h 266772"/>
                  <a:gd name="connsiteX21" fmla="*/ 279966 w 312310"/>
                  <a:gd name="connsiteY21" fmla="*/ 77322 h 266772"/>
                  <a:gd name="connsiteX22" fmla="*/ 302198 w 312310"/>
                  <a:gd name="connsiteY22" fmla="*/ 100835 h 266772"/>
                  <a:gd name="connsiteX23" fmla="*/ 301387 w 312310"/>
                  <a:gd name="connsiteY23" fmla="*/ 129785 h 266772"/>
                  <a:gd name="connsiteX24" fmla="*/ 312310 w 312310"/>
                  <a:gd name="connsiteY24" fmla="*/ 156155 h 266772"/>
                  <a:gd name="connsiteX25" fmla="*/ 299410 w 312310"/>
                  <a:gd name="connsiteY25" fmla="*/ 187299 h 266772"/>
                  <a:gd name="connsiteX26" fmla="*/ 298496 w 312310"/>
                  <a:gd name="connsiteY26" fmla="*/ 219928 h 266772"/>
                  <a:gd name="connsiteX27" fmla="*/ 278245 w 312310"/>
                  <a:gd name="connsiteY27" fmla="*/ 239076 h 266772"/>
                  <a:gd name="connsiteX28" fmla="*/ 266855 w 312310"/>
                  <a:gd name="connsiteY28" fmla="*/ 266574 h 266772"/>
                  <a:gd name="connsiteX0" fmla="*/ 46216 w 312310"/>
                  <a:gd name="connsiteY0" fmla="*/ 266772 h 266772"/>
                  <a:gd name="connsiteX1" fmla="*/ 33827 w 312310"/>
                  <a:gd name="connsiteY1" fmla="*/ 236862 h 266772"/>
                  <a:gd name="connsiteX2" fmla="*/ 33690 w 312310"/>
                  <a:gd name="connsiteY2" fmla="*/ 236831 h 266772"/>
                  <a:gd name="connsiteX3" fmla="*/ 10429 w 312310"/>
                  <a:gd name="connsiteY3" fmla="*/ 212229 h 266772"/>
                  <a:gd name="connsiteX4" fmla="*/ 11239 w 312310"/>
                  <a:gd name="connsiteY4" fmla="*/ 183290 h 266772"/>
                  <a:gd name="connsiteX5" fmla="*/ 0 w 312310"/>
                  <a:gd name="connsiteY5" fmla="*/ 156155 h 266772"/>
                  <a:gd name="connsiteX6" fmla="*/ 12475 w 312310"/>
                  <a:gd name="connsiteY6" fmla="*/ 126036 h 266772"/>
                  <a:gd name="connsiteX7" fmla="*/ 13418 w 312310"/>
                  <a:gd name="connsiteY7" fmla="*/ 92383 h 266772"/>
                  <a:gd name="connsiteX8" fmla="*/ 35244 w 312310"/>
                  <a:gd name="connsiteY8" fmla="*/ 71745 h 266772"/>
                  <a:gd name="connsiteX9" fmla="*/ 46017 w 312310"/>
                  <a:gd name="connsiteY9" fmla="*/ 45736 h 266772"/>
                  <a:gd name="connsiteX10" fmla="*/ 76466 w 312310"/>
                  <a:gd name="connsiteY10" fmla="*/ 33124 h 266772"/>
                  <a:gd name="connsiteX11" fmla="*/ 100516 w 312310"/>
                  <a:gd name="connsiteY11" fmla="*/ 10385 h 266772"/>
                  <a:gd name="connsiteX12" fmla="*/ 117842 w 312310"/>
                  <a:gd name="connsiteY12" fmla="*/ 7491 h 266772"/>
                  <a:gd name="connsiteX13" fmla="*/ 130977 w 312310"/>
                  <a:gd name="connsiteY13" fmla="*/ 10545 h 266772"/>
                  <a:gd name="connsiteX14" fmla="*/ 156436 w 312310"/>
                  <a:gd name="connsiteY14" fmla="*/ 0 h 266772"/>
                  <a:gd name="connsiteX15" fmla="*/ 187380 w 312310"/>
                  <a:gd name="connsiteY15" fmla="*/ 12817 h 266772"/>
                  <a:gd name="connsiteX16" fmla="*/ 219986 w 312310"/>
                  <a:gd name="connsiteY16" fmla="*/ 13730 h 266772"/>
                  <a:gd name="connsiteX17" fmla="*/ 239740 w 312310"/>
                  <a:gd name="connsiteY17" fmla="*/ 34622 h 266772"/>
                  <a:gd name="connsiteX18" fmla="*/ 267053 w 312310"/>
                  <a:gd name="connsiteY18" fmla="*/ 45935 h 266772"/>
                  <a:gd name="connsiteX19" fmla="*/ 280010 w 312310"/>
                  <a:gd name="connsiteY19" fmla="*/ 77215 h 266772"/>
                  <a:gd name="connsiteX20" fmla="*/ 279966 w 312310"/>
                  <a:gd name="connsiteY20" fmla="*/ 77322 h 266772"/>
                  <a:gd name="connsiteX21" fmla="*/ 302198 w 312310"/>
                  <a:gd name="connsiteY21" fmla="*/ 100835 h 266772"/>
                  <a:gd name="connsiteX22" fmla="*/ 301387 w 312310"/>
                  <a:gd name="connsiteY22" fmla="*/ 129785 h 266772"/>
                  <a:gd name="connsiteX23" fmla="*/ 312310 w 312310"/>
                  <a:gd name="connsiteY23" fmla="*/ 156155 h 266772"/>
                  <a:gd name="connsiteX24" fmla="*/ 299410 w 312310"/>
                  <a:gd name="connsiteY24" fmla="*/ 187299 h 266772"/>
                  <a:gd name="connsiteX25" fmla="*/ 298496 w 312310"/>
                  <a:gd name="connsiteY25" fmla="*/ 219928 h 266772"/>
                  <a:gd name="connsiteX26" fmla="*/ 278245 w 312310"/>
                  <a:gd name="connsiteY26" fmla="*/ 239076 h 266772"/>
                  <a:gd name="connsiteX27" fmla="*/ 266855 w 312310"/>
                  <a:gd name="connsiteY27" fmla="*/ 266574 h 26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12310" h="266772">
                    <a:moveTo>
                      <a:pt x="46216" y="266772"/>
                    </a:moveTo>
                    <a:lnTo>
                      <a:pt x="33827" y="236862"/>
                    </a:lnTo>
                    <a:lnTo>
                      <a:pt x="33690" y="236831"/>
                    </a:lnTo>
                    <a:cubicBezTo>
                      <a:pt x="23356" y="232207"/>
                      <a:pt x="14786" y="223641"/>
                      <a:pt x="10429" y="212229"/>
                    </a:cubicBezTo>
                    <a:lnTo>
                      <a:pt x="11239" y="183290"/>
                    </a:lnTo>
                    <a:lnTo>
                      <a:pt x="0" y="156155"/>
                    </a:lnTo>
                    <a:lnTo>
                      <a:pt x="12475" y="126036"/>
                    </a:lnTo>
                    <a:cubicBezTo>
                      <a:pt x="12789" y="114818"/>
                      <a:pt x="13104" y="103601"/>
                      <a:pt x="13418" y="92383"/>
                    </a:cubicBezTo>
                    <a:lnTo>
                      <a:pt x="35244" y="71745"/>
                    </a:lnTo>
                    <a:lnTo>
                      <a:pt x="46017" y="45736"/>
                    </a:lnTo>
                    <a:lnTo>
                      <a:pt x="76466" y="33124"/>
                    </a:lnTo>
                    <a:lnTo>
                      <a:pt x="100516" y="10385"/>
                    </a:lnTo>
                    <a:cubicBezTo>
                      <a:pt x="106222" y="8206"/>
                      <a:pt x="112099" y="7287"/>
                      <a:pt x="117842" y="7491"/>
                    </a:cubicBezTo>
                    <a:lnTo>
                      <a:pt x="130977" y="10545"/>
                    </a:lnTo>
                    <a:lnTo>
                      <a:pt x="156436" y="0"/>
                    </a:lnTo>
                    <a:lnTo>
                      <a:pt x="187380" y="12817"/>
                    </a:lnTo>
                    <a:lnTo>
                      <a:pt x="219986" y="13730"/>
                    </a:lnTo>
                    <a:lnTo>
                      <a:pt x="239740" y="34622"/>
                    </a:lnTo>
                    <a:lnTo>
                      <a:pt x="267053" y="45935"/>
                    </a:lnTo>
                    <a:cubicBezTo>
                      <a:pt x="275691" y="54573"/>
                      <a:pt x="280010" y="65894"/>
                      <a:pt x="280010" y="77215"/>
                    </a:cubicBezTo>
                    <a:cubicBezTo>
                      <a:pt x="279995" y="77251"/>
                      <a:pt x="279981" y="77286"/>
                      <a:pt x="279966" y="77322"/>
                    </a:cubicBezTo>
                    <a:lnTo>
                      <a:pt x="302198" y="100835"/>
                    </a:lnTo>
                    <a:cubicBezTo>
                      <a:pt x="301928" y="110485"/>
                      <a:pt x="301657" y="120135"/>
                      <a:pt x="301387" y="129785"/>
                    </a:cubicBezTo>
                    <a:lnTo>
                      <a:pt x="312310" y="156155"/>
                    </a:lnTo>
                    <a:lnTo>
                      <a:pt x="299410" y="187299"/>
                    </a:lnTo>
                    <a:cubicBezTo>
                      <a:pt x="299105" y="198175"/>
                      <a:pt x="298801" y="209052"/>
                      <a:pt x="298496" y="219928"/>
                    </a:cubicBezTo>
                    <a:lnTo>
                      <a:pt x="278245" y="239076"/>
                    </a:lnTo>
                    <a:lnTo>
                      <a:pt x="266855" y="266574"/>
                    </a:lnTo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5055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pptxh95_犬、猫と一緒の女性のイラスト</dc:title>
  <dc:subject>pptxh95_犬、猫と一緒の女性のイラスト</dc:subject>
  <dc:creator>でじけろお</dc:creator>
  <cp:revision>1</cp:revision>
  <dcterms:created xsi:type="dcterms:W3CDTF">2018-05-20T00:31:01Z</dcterms:created>
  <dcterms:modified xsi:type="dcterms:W3CDTF">2021-07-17T02:46:20Z</dcterms:modified>
  <cp:version>1</cp:version>
</cp:coreProperties>
</file>