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ゴミを捨てるなお化けのイラスト</a:t>
            </a:r>
          </a:p>
        </p:txBody>
      </p: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C2C75280-3315-487A-8562-F64F14744161}"/>
              </a:ext>
            </a:extLst>
          </p:cNvPr>
          <p:cNvGrpSpPr/>
          <p:nvPr/>
        </p:nvGrpSpPr>
        <p:grpSpPr>
          <a:xfrm>
            <a:off x="3789143" y="1269554"/>
            <a:ext cx="2344958" cy="1766794"/>
            <a:chOff x="695575" y="1451123"/>
            <a:chExt cx="2512141" cy="1892759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9DFEFEAC-1E50-4E56-B473-328DFEA646E1}"/>
                </a:ext>
              </a:extLst>
            </p:cNvPr>
            <p:cNvGrpSpPr/>
            <p:nvPr/>
          </p:nvGrpSpPr>
          <p:grpSpPr>
            <a:xfrm>
              <a:off x="1269905" y="1763815"/>
              <a:ext cx="1363282" cy="1580067"/>
              <a:chOff x="4256467" y="2794083"/>
              <a:chExt cx="1363282" cy="1580067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EE14CBAE-8770-43CB-A701-055FF3B51AF8}"/>
                  </a:ext>
                </a:extLst>
              </p:cNvPr>
              <p:cNvSpPr/>
              <p:nvPr/>
            </p:nvSpPr>
            <p:spPr bwMode="auto">
              <a:xfrm>
                <a:off x="4507291" y="4060574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lumMod val="6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B46F40BE-46E8-4605-8D0A-F1A598A973CD}"/>
                  </a:ext>
                </a:extLst>
              </p:cNvPr>
              <p:cNvSpPr/>
              <p:nvPr/>
            </p:nvSpPr>
            <p:spPr bwMode="auto">
              <a:xfrm>
                <a:off x="4256467" y="2794083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rgbClr val="808080"/>
                </a:fgClr>
                <a:bgClr>
                  <a:srgbClr val="FFFFFF"/>
                </a:bgClr>
              </a:patt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F66E7B9A-37F6-4E22-B262-6D3ED5CC4D34}"/>
                  </a:ext>
                </a:extLst>
              </p:cNvPr>
              <p:cNvSpPr/>
              <p:nvPr/>
            </p:nvSpPr>
            <p:spPr bwMode="auto">
              <a:xfrm>
                <a:off x="4256467" y="2794083"/>
                <a:ext cx="1363282" cy="320324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lumMod val="6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61D1DDB9-EFDB-4A33-8C1A-DA47B944FF9C}"/>
                  </a:ext>
                </a:extLst>
              </p:cNvPr>
              <p:cNvSpPr/>
              <p:nvPr/>
            </p:nvSpPr>
            <p:spPr bwMode="auto">
              <a:xfrm>
                <a:off x="4307267" y="2822575"/>
                <a:ext cx="1261682" cy="244475"/>
              </a:xfrm>
              <a:prstGeom prst="ellipse">
                <a:avLst/>
              </a:prstGeom>
              <a:pattFill prst="openDmnd">
                <a:fgClr>
                  <a:srgbClr val="FFFFFF">
                    <a:lumMod val="9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Oval 23">
                <a:extLst>
                  <a:ext uri="{FF2B5EF4-FFF2-40B4-BE49-F238E27FC236}">
                    <a16:creationId xmlns:a16="http://schemas.microsoft.com/office/drawing/2014/main" id="{49ECC042-C342-4E16-AF34-0C3955BC8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674" y="3432104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413E4CD7-00EF-4123-AF09-D75BB029DBEA}"/>
                  </a:ext>
                </a:extLst>
              </p:cNvPr>
              <p:cNvSpPr txBox="1"/>
              <p:nvPr/>
            </p:nvSpPr>
            <p:spPr>
              <a:xfrm>
                <a:off x="4600265" y="3532568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rPr>
                  <a:t>NO</a:t>
                </a:r>
                <a:endParaRPr kumimoji="1" lang="ja-JP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41DBD625-086F-4BEE-A12F-26BDE1D46252}"/>
                </a:ext>
              </a:extLst>
            </p:cNvPr>
            <p:cNvSpPr/>
            <p:nvPr/>
          </p:nvSpPr>
          <p:spPr bwMode="auto">
            <a:xfrm>
              <a:off x="1442610" y="1451123"/>
              <a:ext cx="1009316" cy="585661"/>
            </a:xfrm>
            <a:custGeom>
              <a:avLst/>
              <a:gdLst>
                <a:gd name="connsiteX0" fmla="*/ 504658 w 1009316"/>
                <a:gd name="connsiteY0" fmla="*/ 0 h 585661"/>
                <a:gd name="connsiteX1" fmla="*/ 1009316 w 1009316"/>
                <a:gd name="connsiteY1" fmla="*/ 504658 h 585661"/>
                <a:gd name="connsiteX2" fmla="*/ 1005966 w 1009316"/>
                <a:gd name="connsiteY2" fmla="*/ 537891 h 585661"/>
                <a:gd name="connsiteX3" fmla="*/ 955008 w 1009316"/>
                <a:gd name="connsiteY3" fmla="*/ 549858 h 585661"/>
                <a:gd name="connsiteX4" fmla="*/ 508936 w 1009316"/>
                <a:gd name="connsiteY4" fmla="*/ 585661 h 585661"/>
                <a:gd name="connsiteX5" fmla="*/ 62864 w 1009316"/>
                <a:gd name="connsiteY5" fmla="*/ 549858 h 585661"/>
                <a:gd name="connsiteX6" fmla="*/ 3143 w 1009316"/>
                <a:gd name="connsiteY6" fmla="*/ 535833 h 585661"/>
                <a:gd name="connsiteX7" fmla="*/ 0 w 1009316"/>
                <a:gd name="connsiteY7" fmla="*/ 504658 h 585661"/>
                <a:gd name="connsiteX8" fmla="*/ 504658 w 1009316"/>
                <a:gd name="connsiteY8" fmla="*/ 0 h 58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9316" h="585661">
                  <a:moveTo>
                    <a:pt x="504658" y="0"/>
                  </a:moveTo>
                  <a:cubicBezTo>
                    <a:pt x="783373" y="0"/>
                    <a:pt x="1009316" y="225943"/>
                    <a:pt x="1009316" y="504658"/>
                  </a:cubicBezTo>
                  <a:lnTo>
                    <a:pt x="1005966" y="537891"/>
                  </a:lnTo>
                  <a:lnTo>
                    <a:pt x="955008" y="549858"/>
                  </a:lnTo>
                  <a:cubicBezTo>
                    <a:pt x="840848" y="571979"/>
                    <a:pt x="683138" y="585661"/>
                    <a:pt x="508936" y="585661"/>
                  </a:cubicBezTo>
                  <a:cubicBezTo>
                    <a:pt x="334734" y="585661"/>
                    <a:pt x="177024" y="571979"/>
                    <a:pt x="62864" y="549858"/>
                  </a:cubicBezTo>
                  <a:lnTo>
                    <a:pt x="3143" y="535833"/>
                  </a:lnTo>
                  <a:lnTo>
                    <a:pt x="0" y="504658"/>
                  </a:lnTo>
                  <a:cubicBezTo>
                    <a:pt x="0" y="225943"/>
                    <a:pt x="225943" y="0"/>
                    <a:pt x="50465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CBFA5B45-5CA7-4601-9794-ABE6FDA6F1FE}"/>
                </a:ext>
              </a:extLst>
            </p:cNvPr>
            <p:cNvSpPr/>
            <p:nvPr/>
          </p:nvSpPr>
          <p:spPr bwMode="auto">
            <a:xfrm rot="1800000" flipH="1">
              <a:off x="2239919" y="1877747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F2039E99-F2D9-4C4D-84A3-30B36FE4D194}"/>
                </a:ext>
              </a:extLst>
            </p:cNvPr>
            <p:cNvSpPr/>
            <p:nvPr/>
          </p:nvSpPr>
          <p:spPr bwMode="auto">
            <a:xfrm rot="19800000">
              <a:off x="695575" y="1877748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E5D00452-9CCB-46DD-AB88-3A7C04288FD0}"/>
                </a:ext>
              </a:extLst>
            </p:cNvPr>
            <p:cNvSpPr/>
            <p:nvPr/>
          </p:nvSpPr>
          <p:spPr bwMode="auto">
            <a:xfrm>
              <a:off x="1562512" y="1696596"/>
              <a:ext cx="291288" cy="2912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048A1621-696E-4A64-AC35-BFAF8D2D424A}"/>
                </a:ext>
              </a:extLst>
            </p:cNvPr>
            <p:cNvSpPr/>
            <p:nvPr/>
          </p:nvSpPr>
          <p:spPr bwMode="auto">
            <a:xfrm>
              <a:off x="2048287" y="1696596"/>
              <a:ext cx="291288" cy="2912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60FEF7A2-F06A-467A-B8C9-ADDB0C60407B}"/>
                </a:ext>
              </a:extLst>
            </p:cNvPr>
            <p:cNvSpPr/>
            <p:nvPr/>
          </p:nvSpPr>
          <p:spPr bwMode="auto">
            <a:xfrm>
              <a:off x="1650272" y="1790023"/>
              <a:ext cx="104434" cy="1044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9A4A7EA8-7290-4CB2-853E-A311AE5A1536}"/>
                </a:ext>
              </a:extLst>
            </p:cNvPr>
            <p:cNvSpPr/>
            <p:nvPr/>
          </p:nvSpPr>
          <p:spPr bwMode="auto">
            <a:xfrm>
              <a:off x="2136047" y="1790023"/>
              <a:ext cx="104434" cy="1044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8BABCF97-0984-40B4-811D-5A32F5327C1B}"/>
              </a:ext>
            </a:extLst>
          </p:cNvPr>
          <p:cNvGrpSpPr/>
          <p:nvPr/>
        </p:nvGrpSpPr>
        <p:grpSpPr>
          <a:xfrm>
            <a:off x="784773" y="1500089"/>
            <a:ext cx="2481254" cy="1385252"/>
            <a:chOff x="1432411" y="3223561"/>
            <a:chExt cx="3310173" cy="1848026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10F4B743-88F6-4D26-89D7-85C0A1DB97E9}"/>
                </a:ext>
              </a:extLst>
            </p:cNvPr>
            <p:cNvGrpSpPr/>
            <p:nvPr/>
          </p:nvGrpSpPr>
          <p:grpSpPr>
            <a:xfrm>
              <a:off x="2376905" y="3223561"/>
              <a:ext cx="1414734" cy="1244742"/>
              <a:chOff x="1556910" y="3806167"/>
              <a:chExt cx="1009316" cy="888040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BA8D2FE5-7E26-41CB-B07F-FF31977985D9}"/>
                  </a:ext>
                </a:extLst>
              </p:cNvPr>
              <p:cNvSpPr/>
              <p:nvPr/>
            </p:nvSpPr>
            <p:spPr bwMode="auto">
              <a:xfrm>
                <a:off x="1556910" y="3806167"/>
                <a:ext cx="1009316" cy="888040"/>
              </a:xfrm>
              <a:custGeom>
                <a:avLst/>
                <a:gdLst>
                  <a:gd name="connsiteX0" fmla="*/ 504658 w 1009316"/>
                  <a:gd name="connsiteY0" fmla="*/ 0 h 585661"/>
                  <a:gd name="connsiteX1" fmla="*/ 1009316 w 1009316"/>
                  <a:gd name="connsiteY1" fmla="*/ 504658 h 585661"/>
                  <a:gd name="connsiteX2" fmla="*/ 1005966 w 1009316"/>
                  <a:gd name="connsiteY2" fmla="*/ 537891 h 585661"/>
                  <a:gd name="connsiteX3" fmla="*/ 955008 w 1009316"/>
                  <a:gd name="connsiteY3" fmla="*/ 549858 h 585661"/>
                  <a:gd name="connsiteX4" fmla="*/ 508936 w 1009316"/>
                  <a:gd name="connsiteY4" fmla="*/ 585661 h 585661"/>
                  <a:gd name="connsiteX5" fmla="*/ 62864 w 1009316"/>
                  <a:gd name="connsiteY5" fmla="*/ 549858 h 585661"/>
                  <a:gd name="connsiteX6" fmla="*/ 3143 w 1009316"/>
                  <a:gd name="connsiteY6" fmla="*/ 535833 h 585661"/>
                  <a:gd name="connsiteX7" fmla="*/ 0 w 1009316"/>
                  <a:gd name="connsiteY7" fmla="*/ 504658 h 585661"/>
                  <a:gd name="connsiteX8" fmla="*/ 504658 w 1009316"/>
                  <a:gd name="connsiteY8" fmla="*/ 0 h 585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9316" h="585661">
                    <a:moveTo>
                      <a:pt x="504658" y="0"/>
                    </a:moveTo>
                    <a:cubicBezTo>
                      <a:pt x="783373" y="0"/>
                      <a:pt x="1009316" y="225943"/>
                      <a:pt x="1009316" y="504658"/>
                    </a:cubicBezTo>
                    <a:lnTo>
                      <a:pt x="1005966" y="537891"/>
                    </a:lnTo>
                    <a:lnTo>
                      <a:pt x="955008" y="549858"/>
                    </a:lnTo>
                    <a:cubicBezTo>
                      <a:pt x="840848" y="571979"/>
                      <a:pt x="683138" y="585661"/>
                      <a:pt x="508936" y="585661"/>
                    </a:cubicBezTo>
                    <a:cubicBezTo>
                      <a:pt x="334734" y="585661"/>
                      <a:pt x="177024" y="571979"/>
                      <a:pt x="62864" y="549858"/>
                    </a:cubicBezTo>
                    <a:lnTo>
                      <a:pt x="3143" y="535833"/>
                    </a:lnTo>
                    <a:lnTo>
                      <a:pt x="0" y="504658"/>
                    </a:lnTo>
                    <a:cubicBezTo>
                      <a:pt x="0" y="225943"/>
                      <a:pt x="225943" y="0"/>
                      <a:pt x="5046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D4590EDE-6975-46A1-99C4-5B66EC1FA01B}"/>
                  </a:ext>
                </a:extLst>
              </p:cNvPr>
              <p:cNvSpPr/>
              <p:nvPr/>
            </p:nvSpPr>
            <p:spPr bwMode="auto">
              <a:xfrm>
                <a:off x="1709669" y="4053529"/>
                <a:ext cx="225574" cy="225573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B88CA049-081A-4B23-BAF9-BC432F4DF3C4}"/>
                  </a:ext>
                </a:extLst>
              </p:cNvPr>
              <p:cNvSpPr/>
              <p:nvPr/>
            </p:nvSpPr>
            <p:spPr bwMode="auto">
              <a:xfrm>
                <a:off x="2195444" y="4053529"/>
                <a:ext cx="225574" cy="225573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1BCF96E0-69F0-421F-A501-2C0AEE4B5ABD}"/>
                  </a:ext>
                </a:extLst>
              </p:cNvPr>
              <p:cNvSpPr/>
              <p:nvPr/>
            </p:nvSpPr>
            <p:spPr bwMode="auto">
              <a:xfrm>
                <a:off x="1776352" y="4125878"/>
                <a:ext cx="80875" cy="8087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686932A2-2894-4AC1-86DE-9A84076DFE4B}"/>
                  </a:ext>
                </a:extLst>
              </p:cNvPr>
              <p:cNvSpPr/>
              <p:nvPr/>
            </p:nvSpPr>
            <p:spPr bwMode="auto">
              <a:xfrm>
                <a:off x="2262127" y="4125878"/>
                <a:ext cx="80875" cy="8087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2381AC4B-F048-4725-A396-1FB39B0C8035}"/>
                </a:ext>
              </a:extLst>
            </p:cNvPr>
            <p:cNvSpPr/>
            <p:nvPr/>
          </p:nvSpPr>
          <p:spPr>
            <a:xfrm>
              <a:off x="2286722" y="3952638"/>
              <a:ext cx="704962" cy="787772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00B0F0"/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10AFE7D4-B6E0-4146-9149-6075E662BC9B}"/>
                </a:ext>
              </a:extLst>
            </p:cNvPr>
            <p:cNvSpPr/>
            <p:nvPr/>
          </p:nvSpPr>
          <p:spPr>
            <a:xfrm>
              <a:off x="3188430" y="3967918"/>
              <a:ext cx="704962" cy="787772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07AC2971-2FB5-42B0-8EC0-98C072339F88}"/>
                </a:ext>
              </a:extLst>
            </p:cNvPr>
            <p:cNvSpPr/>
            <p:nvPr/>
          </p:nvSpPr>
          <p:spPr>
            <a:xfrm>
              <a:off x="1932731" y="4006674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2D2D8A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E4E67003-6115-4075-952D-A11E77C99BA6}"/>
                </a:ext>
              </a:extLst>
            </p:cNvPr>
            <p:cNvSpPr/>
            <p:nvPr/>
          </p:nvSpPr>
          <p:spPr>
            <a:xfrm>
              <a:off x="2608894" y="4009140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BBE0E3">
                <a:lumMod val="5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DD720AE3-B2ED-4BC5-A043-9B7A25239E3B}"/>
                </a:ext>
              </a:extLst>
            </p:cNvPr>
            <p:cNvSpPr/>
            <p:nvPr/>
          </p:nvSpPr>
          <p:spPr>
            <a:xfrm>
              <a:off x="3414968" y="4058989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3B858E29-C84C-4E71-801D-6ECD53C48B53}"/>
                </a:ext>
              </a:extLst>
            </p:cNvPr>
            <p:cNvSpPr/>
            <p:nvPr/>
          </p:nvSpPr>
          <p:spPr>
            <a:xfrm>
              <a:off x="2318762" y="4138564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EE22F84C-297B-44AA-86A7-2E4DE0EF62FC}"/>
                </a:ext>
              </a:extLst>
            </p:cNvPr>
            <p:cNvSpPr/>
            <p:nvPr/>
          </p:nvSpPr>
          <p:spPr>
            <a:xfrm>
              <a:off x="2876940" y="4213177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333399"/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703F4442-57BD-4286-8F61-A89AA45B13EB}"/>
                </a:ext>
              </a:extLst>
            </p:cNvPr>
            <p:cNvSpPr/>
            <p:nvPr/>
          </p:nvSpPr>
          <p:spPr bwMode="auto">
            <a:xfrm rot="1800000" flipH="1">
              <a:off x="3774787" y="3511734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9EA3E920-4D5D-4797-9568-18C27CAA2660}"/>
                </a:ext>
              </a:extLst>
            </p:cNvPr>
            <p:cNvSpPr/>
            <p:nvPr/>
          </p:nvSpPr>
          <p:spPr bwMode="auto">
            <a:xfrm rot="19800000">
              <a:off x="1432411" y="3461056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42773963-9CD3-4473-9C49-804A8B334C24}"/>
              </a:ext>
            </a:extLst>
          </p:cNvPr>
          <p:cNvGrpSpPr/>
          <p:nvPr/>
        </p:nvGrpSpPr>
        <p:grpSpPr>
          <a:xfrm>
            <a:off x="771182" y="4385788"/>
            <a:ext cx="2481254" cy="1385252"/>
            <a:chOff x="1432411" y="5363511"/>
            <a:chExt cx="3310173" cy="1848026"/>
          </a:xfrm>
        </p:grpSpPr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454439CD-B9E1-4E71-B522-46DDE5990995}"/>
                </a:ext>
              </a:extLst>
            </p:cNvPr>
            <p:cNvSpPr/>
            <p:nvPr/>
          </p:nvSpPr>
          <p:spPr bwMode="auto">
            <a:xfrm>
              <a:off x="2376905" y="5363511"/>
              <a:ext cx="1414734" cy="1244742"/>
            </a:xfrm>
            <a:custGeom>
              <a:avLst/>
              <a:gdLst>
                <a:gd name="connsiteX0" fmla="*/ 504658 w 1009316"/>
                <a:gd name="connsiteY0" fmla="*/ 0 h 585661"/>
                <a:gd name="connsiteX1" fmla="*/ 1009316 w 1009316"/>
                <a:gd name="connsiteY1" fmla="*/ 504658 h 585661"/>
                <a:gd name="connsiteX2" fmla="*/ 1005966 w 1009316"/>
                <a:gd name="connsiteY2" fmla="*/ 537891 h 585661"/>
                <a:gd name="connsiteX3" fmla="*/ 955008 w 1009316"/>
                <a:gd name="connsiteY3" fmla="*/ 549858 h 585661"/>
                <a:gd name="connsiteX4" fmla="*/ 508936 w 1009316"/>
                <a:gd name="connsiteY4" fmla="*/ 585661 h 585661"/>
                <a:gd name="connsiteX5" fmla="*/ 62864 w 1009316"/>
                <a:gd name="connsiteY5" fmla="*/ 549858 h 585661"/>
                <a:gd name="connsiteX6" fmla="*/ 3143 w 1009316"/>
                <a:gd name="connsiteY6" fmla="*/ 535833 h 585661"/>
                <a:gd name="connsiteX7" fmla="*/ 0 w 1009316"/>
                <a:gd name="connsiteY7" fmla="*/ 504658 h 585661"/>
                <a:gd name="connsiteX8" fmla="*/ 504658 w 1009316"/>
                <a:gd name="connsiteY8" fmla="*/ 0 h 58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9316" h="585661">
                  <a:moveTo>
                    <a:pt x="504658" y="0"/>
                  </a:moveTo>
                  <a:cubicBezTo>
                    <a:pt x="783373" y="0"/>
                    <a:pt x="1009316" y="225943"/>
                    <a:pt x="1009316" y="504658"/>
                  </a:cubicBezTo>
                  <a:lnTo>
                    <a:pt x="1005966" y="537891"/>
                  </a:lnTo>
                  <a:lnTo>
                    <a:pt x="955008" y="549858"/>
                  </a:lnTo>
                  <a:cubicBezTo>
                    <a:pt x="840848" y="571979"/>
                    <a:pt x="683138" y="585661"/>
                    <a:pt x="508936" y="585661"/>
                  </a:cubicBezTo>
                  <a:cubicBezTo>
                    <a:pt x="334734" y="585661"/>
                    <a:pt x="177024" y="571979"/>
                    <a:pt x="62864" y="549858"/>
                  </a:cubicBezTo>
                  <a:lnTo>
                    <a:pt x="3143" y="535833"/>
                  </a:lnTo>
                  <a:lnTo>
                    <a:pt x="0" y="504658"/>
                  </a:lnTo>
                  <a:cubicBezTo>
                    <a:pt x="0" y="225943"/>
                    <a:pt x="225943" y="0"/>
                    <a:pt x="50465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E42DB752-57A8-4AC6-9096-3EE70B8C3012}"/>
                </a:ext>
              </a:extLst>
            </p:cNvPr>
            <p:cNvSpPr/>
            <p:nvPr/>
          </p:nvSpPr>
          <p:spPr>
            <a:xfrm>
              <a:off x="2286722" y="6092588"/>
              <a:ext cx="704962" cy="787772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00B0F0"/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D13706DB-8D01-43D8-8A87-7A8F6B150A36}"/>
                </a:ext>
              </a:extLst>
            </p:cNvPr>
            <p:cNvSpPr/>
            <p:nvPr/>
          </p:nvSpPr>
          <p:spPr>
            <a:xfrm>
              <a:off x="3188430" y="6107868"/>
              <a:ext cx="704962" cy="787772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B4DE1881-1465-46D9-BDC4-D38287BCC5AB}"/>
                </a:ext>
              </a:extLst>
            </p:cNvPr>
            <p:cNvSpPr/>
            <p:nvPr/>
          </p:nvSpPr>
          <p:spPr>
            <a:xfrm>
              <a:off x="1932731" y="6146624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2D2D8A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C6BC8016-C5C2-4254-ACDE-1ACAF385D534}"/>
                </a:ext>
              </a:extLst>
            </p:cNvPr>
            <p:cNvSpPr/>
            <p:nvPr/>
          </p:nvSpPr>
          <p:spPr>
            <a:xfrm>
              <a:off x="2608894" y="6149090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BBE0E3">
                <a:lumMod val="5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FFCBE810-A1D8-4545-8E1B-46E8FC524216}"/>
                </a:ext>
              </a:extLst>
            </p:cNvPr>
            <p:cNvSpPr/>
            <p:nvPr/>
          </p:nvSpPr>
          <p:spPr>
            <a:xfrm>
              <a:off x="3414968" y="6198939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96F0F9ED-8A32-44AA-9BF3-635EE81D9B77}"/>
                </a:ext>
              </a:extLst>
            </p:cNvPr>
            <p:cNvSpPr/>
            <p:nvPr/>
          </p:nvSpPr>
          <p:spPr>
            <a:xfrm>
              <a:off x="2318762" y="6278514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941D9671-3714-4F69-A45E-82FD7D29FEB4}"/>
                </a:ext>
              </a:extLst>
            </p:cNvPr>
            <p:cNvSpPr/>
            <p:nvPr/>
          </p:nvSpPr>
          <p:spPr>
            <a:xfrm>
              <a:off x="2876940" y="6353127"/>
              <a:ext cx="768173" cy="858410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333399"/>
            </a:solidFill>
            <a:ln w="762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F579E5CC-D1DB-4BEA-AD56-DEFAD8C00664}"/>
                </a:ext>
              </a:extLst>
            </p:cNvPr>
            <p:cNvSpPr/>
            <p:nvPr/>
          </p:nvSpPr>
          <p:spPr bwMode="auto">
            <a:xfrm rot="1800000" flipH="1">
              <a:off x="3774787" y="5651684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E33A7C93-F407-463B-9B4A-92229E9DDB23}"/>
                </a:ext>
              </a:extLst>
            </p:cNvPr>
            <p:cNvSpPr/>
            <p:nvPr/>
          </p:nvSpPr>
          <p:spPr bwMode="auto">
            <a:xfrm rot="19800000">
              <a:off x="1432411" y="5601006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5DA96F16-4C2E-4D3D-9D44-50D05C00F9A5}"/>
                </a:ext>
              </a:extLst>
            </p:cNvPr>
            <p:cNvGrpSpPr/>
            <p:nvPr/>
          </p:nvGrpSpPr>
          <p:grpSpPr>
            <a:xfrm>
              <a:off x="2648454" y="5615676"/>
              <a:ext cx="328820" cy="328820"/>
              <a:chOff x="2648454" y="5615676"/>
              <a:chExt cx="328820" cy="328820"/>
            </a:xfrm>
          </p:grpSpPr>
          <p:sp>
            <p:nvSpPr>
              <p:cNvPr id="320" name="弦 319">
                <a:extLst>
                  <a:ext uri="{FF2B5EF4-FFF2-40B4-BE49-F238E27FC236}">
                    <a16:creationId xmlns:a16="http://schemas.microsoft.com/office/drawing/2014/main" id="{49162E70-A413-413D-9950-A7F9F4E10261}"/>
                  </a:ext>
                </a:extLst>
              </p:cNvPr>
              <p:cNvSpPr/>
              <p:nvPr/>
            </p:nvSpPr>
            <p:spPr bwMode="auto">
              <a:xfrm>
                <a:off x="2648454" y="5615676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弦 320">
                <a:extLst>
                  <a:ext uri="{FF2B5EF4-FFF2-40B4-BE49-F238E27FC236}">
                    <a16:creationId xmlns:a16="http://schemas.microsoft.com/office/drawing/2014/main" id="{B4C4784A-F869-4C55-8EE9-F6C217AD44AE}"/>
                  </a:ext>
                </a:extLst>
              </p:cNvPr>
              <p:cNvSpPr/>
              <p:nvPr/>
            </p:nvSpPr>
            <p:spPr bwMode="auto">
              <a:xfrm>
                <a:off x="2776122" y="5696487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C0712C7-45D5-4321-BB68-7399F179ABA9}"/>
                </a:ext>
              </a:extLst>
            </p:cNvPr>
            <p:cNvGrpSpPr/>
            <p:nvPr/>
          </p:nvGrpSpPr>
          <p:grpSpPr>
            <a:xfrm flipH="1">
              <a:off x="3198167" y="5615676"/>
              <a:ext cx="328820" cy="328820"/>
              <a:chOff x="2648454" y="5615676"/>
              <a:chExt cx="328820" cy="328820"/>
            </a:xfrm>
          </p:grpSpPr>
          <p:sp>
            <p:nvSpPr>
              <p:cNvPr id="318" name="弦 317">
                <a:extLst>
                  <a:ext uri="{FF2B5EF4-FFF2-40B4-BE49-F238E27FC236}">
                    <a16:creationId xmlns:a16="http://schemas.microsoft.com/office/drawing/2014/main" id="{A33B4440-4BCA-46E8-8AF2-54A5D0B5AC73}"/>
                  </a:ext>
                </a:extLst>
              </p:cNvPr>
              <p:cNvSpPr/>
              <p:nvPr/>
            </p:nvSpPr>
            <p:spPr bwMode="auto">
              <a:xfrm>
                <a:off x="2648454" y="5615676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弦 318">
                <a:extLst>
                  <a:ext uri="{FF2B5EF4-FFF2-40B4-BE49-F238E27FC236}">
                    <a16:creationId xmlns:a16="http://schemas.microsoft.com/office/drawing/2014/main" id="{7DD5F572-7EFA-47A9-84CA-3461631A11B6}"/>
                  </a:ext>
                </a:extLst>
              </p:cNvPr>
              <p:cNvSpPr/>
              <p:nvPr/>
            </p:nvSpPr>
            <p:spPr bwMode="auto">
              <a:xfrm>
                <a:off x="2776122" y="5696487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AA8E747-BEF8-4077-9612-C07420876100}"/>
              </a:ext>
            </a:extLst>
          </p:cNvPr>
          <p:cNvGrpSpPr/>
          <p:nvPr/>
        </p:nvGrpSpPr>
        <p:grpSpPr>
          <a:xfrm>
            <a:off x="3789143" y="4168525"/>
            <a:ext cx="2344958" cy="1766794"/>
            <a:chOff x="1587574" y="6018803"/>
            <a:chExt cx="2512141" cy="1892759"/>
          </a:xfrm>
        </p:grpSpPr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4A06F9A3-2CAF-4205-B5E4-B202B4A91FEB}"/>
                </a:ext>
              </a:extLst>
            </p:cNvPr>
            <p:cNvGrpSpPr/>
            <p:nvPr/>
          </p:nvGrpSpPr>
          <p:grpSpPr>
            <a:xfrm>
              <a:off x="1587574" y="6018803"/>
              <a:ext cx="2512141" cy="1892759"/>
              <a:chOff x="695575" y="1451123"/>
              <a:chExt cx="2512141" cy="1892759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FABADE5A-97C7-4014-8892-111031663A3B}"/>
                  </a:ext>
                </a:extLst>
              </p:cNvPr>
              <p:cNvGrpSpPr/>
              <p:nvPr/>
            </p:nvGrpSpPr>
            <p:grpSpPr>
              <a:xfrm>
                <a:off x="1269905" y="1763815"/>
                <a:ext cx="1363282" cy="1580067"/>
                <a:chOff x="4256467" y="2794083"/>
                <a:chExt cx="1363282" cy="1580067"/>
              </a:xfrm>
            </p:grpSpPr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70F0F934-6F9F-421A-A66C-4B03E455A8D1}"/>
                    </a:ext>
                  </a:extLst>
                </p:cNvPr>
                <p:cNvSpPr/>
                <p:nvPr/>
              </p:nvSpPr>
              <p:spPr bwMode="auto">
                <a:xfrm>
                  <a:off x="4507291" y="4060574"/>
                  <a:ext cx="861634" cy="3135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0" scaled="1"/>
                  <a:tileRect/>
                </a:gra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33A49192-D18E-4135-A447-0EED695F28B4}"/>
                    </a:ext>
                  </a:extLst>
                </p:cNvPr>
                <p:cNvSpPr/>
                <p:nvPr/>
              </p:nvSpPr>
              <p:spPr bwMode="auto">
                <a:xfrm>
                  <a:off x="4256467" y="2794083"/>
                  <a:ext cx="1363282" cy="1548317"/>
                </a:xfrm>
                <a:custGeom>
                  <a:avLst/>
                  <a:gdLst>
                    <a:gd name="connsiteX0" fmla="*/ 681641 w 1363282"/>
                    <a:gd name="connsiteY0" fmla="*/ 0 h 1548317"/>
                    <a:gd name="connsiteX1" fmla="*/ 1363282 w 1363282"/>
                    <a:gd name="connsiteY1" fmla="*/ 160162 h 1548317"/>
                    <a:gd name="connsiteX2" fmla="*/ 1357997 w 1363282"/>
                    <a:gd name="connsiteY2" fmla="*/ 172481 h 1548317"/>
                    <a:gd name="connsiteX3" fmla="*/ 1109544 w 1363282"/>
                    <a:gd name="connsiteY3" fmla="*/ 1418172 h 1548317"/>
                    <a:gd name="connsiteX4" fmla="*/ 1105078 w 1363282"/>
                    <a:gd name="connsiteY4" fmla="*/ 1418172 h 1548317"/>
                    <a:gd name="connsiteX5" fmla="*/ 1103706 w 1363282"/>
                    <a:gd name="connsiteY5" fmla="*/ 1423128 h 1548317"/>
                    <a:gd name="connsiteX6" fmla="*/ 681641 w 1363282"/>
                    <a:gd name="connsiteY6" fmla="*/ 1548317 h 1548317"/>
                    <a:gd name="connsiteX7" fmla="*/ 259577 w 1363282"/>
                    <a:gd name="connsiteY7" fmla="*/ 1423128 h 1548317"/>
                    <a:gd name="connsiteX8" fmla="*/ 258204 w 1363282"/>
                    <a:gd name="connsiteY8" fmla="*/ 1418172 h 1548317"/>
                    <a:gd name="connsiteX9" fmla="*/ 253740 w 1363282"/>
                    <a:gd name="connsiteY9" fmla="*/ 1418172 h 1548317"/>
                    <a:gd name="connsiteX10" fmla="*/ 5289 w 1363282"/>
                    <a:gd name="connsiteY10" fmla="*/ 172490 h 1548317"/>
                    <a:gd name="connsiteX11" fmla="*/ 0 w 1363282"/>
                    <a:gd name="connsiteY11" fmla="*/ 160162 h 1548317"/>
                    <a:gd name="connsiteX12" fmla="*/ 681641 w 1363282"/>
                    <a:gd name="connsiteY12" fmla="*/ 0 h 1548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63282" h="1548317">
                      <a:moveTo>
                        <a:pt x="681641" y="0"/>
                      </a:moveTo>
                      <a:cubicBezTo>
                        <a:pt x="1058101" y="0"/>
                        <a:pt x="1363282" y="71707"/>
                        <a:pt x="1363282" y="160162"/>
                      </a:cubicBezTo>
                      <a:lnTo>
                        <a:pt x="1357997" y="172481"/>
                      </a:lnTo>
                      <a:lnTo>
                        <a:pt x="1109544" y="1418172"/>
                      </a:lnTo>
                      <a:lnTo>
                        <a:pt x="1105078" y="1418172"/>
                      </a:lnTo>
                      <a:lnTo>
                        <a:pt x="1103706" y="1423128"/>
                      </a:lnTo>
                      <a:cubicBezTo>
                        <a:pt x="1063534" y="1494573"/>
                        <a:pt x="889833" y="1548317"/>
                        <a:pt x="681641" y="1548317"/>
                      </a:cubicBezTo>
                      <a:cubicBezTo>
                        <a:pt x="473449" y="1548317"/>
                        <a:pt x="299749" y="1494573"/>
                        <a:pt x="259577" y="1423128"/>
                      </a:cubicBezTo>
                      <a:lnTo>
                        <a:pt x="258204" y="1418172"/>
                      </a:lnTo>
                      <a:lnTo>
                        <a:pt x="253740" y="1418172"/>
                      </a:lnTo>
                      <a:lnTo>
                        <a:pt x="5289" y="172490"/>
                      </a:lnTo>
                      <a:lnTo>
                        <a:pt x="0" y="160162"/>
                      </a:lnTo>
                      <a:cubicBezTo>
                        <a:pt x="0" y="71707"/>
                        <a:pt x="305181" y="0"/>
                        <a:pt x="681641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808080"/>
                  </a:fgClr>
                  <a:bgClr>
                    <a:srgbClr val="FFFFFF"/>
                  </a:bgClr>
                </a:patt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78AB72A3-0E58-4FEA-8680-417CB26CEDDC}"/>
                    </a:ext>
                  </a:extLst>
                </p:cNvPr>
                <p:cNvSpPr/>
                <p:nvPr/>
              </p:nvSpPr>
              <p:spPr bwMode="auto">
                <a:xfrm>
                  <a:off x="4256467" y="2794083"/>
                  <a:ext cx="1363282" cy="32032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0" scaled="1"/>
                  <a:tileRect/>
                </a:gra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B3307940-643E-4102-9215-A17029BA0A40}"/>
                    </a:ext>
                  </a:extLst>
                </p:cNvPr>
                <p:cNvSpPr/>
                <p:nvPr/>
              </p:nvSpPr>
              <p:spPr bwMode="auto">
                <a:xfrm>
                  <a:off x="4307267" y="2822575"/>
                  <a:ext cx="1261682" cy="244475"/>
                </a:xfrm>
                <a:prstGeom prst="ellipse">
                  <a:avLst/>
                </a:prstGeom>
                <a:pattFill prst="openDmnd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Oval 23">
                  <a:extLst>
                    <a:ext uri="{FF2B5EF4-FFF2-40B4-BE49-F238E27FC236}">
                      <a16:creationId xmlns:a16="http://schemas.microsoft.com/office/drawing/2014/main" id="{CAFAE767-D611-490D-A27F-F0A8183189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3674" y="3432104"/>
                  <a:ext cx="828868" cy="479232"/>
                </a:xfrm>
                <a:prstGeom prst="ellipse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32" name="テキスト ボックス 331">
                  <a:extLst>
                    <a:ext uri="{FF2B5EF4-FFF2-40B4-BE49-F238E27FC236}">
                      <a16:creationId xmlns:a16="http://schemas.microsoft.com/office/drawing/2014/main" id="{60307EF7-C3AE-444B-9303-0B6257F99F10}"/>
                    </a:ext>
                  </a:extLst>
                </p:cNvPr>
                <p:cNvSpPr txBox="1"/>
                <p:nvPr/>
              </p:nvSpPr>
              <p:spPr>
                <a:xfrm>
                  <a:off x="4600265" y="3532568"/>
                  <a:ext cx="667131" cy="2946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Inflate">
                    <a:avLst>
                      <a:gd name="adj" fmla="val 12732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NO</a:t>
                  </a:r>
                  <a:endParaRPr kumimoji="1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</p:grp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56E8E1D-B2FB-4FA7-A0CD-9B2A102B02F1}"/>
                  </a:ext>
                </a:extLst>
              </p:cNvPr>
              <p:cNvSpPr/>
              <p:nvPr/>
            </p:nvSpPr>
            <p:spPr bwMode="auto">
              <a:xfrm>
                <a:off x="1442610" y="1451123"/>
                <a:ext cx="1009316" cy="585661"/>
              </a:xfrm>
              <a:custGeom>
                <a:avLst/>
                <a:gdLst>
                  <a:gd name="connsiteX0" fmla="*/ 504658 w 1009316"/>
                  <a:gd name="connsiteY0" fmla="*/ 0 h 585661"/>
                  <a:gd name="connsiteX1" fmla="*/ 1009316 w 1009316"/>
                  <a:gd name="connsiteY1" fmla="*/ 504658 h 585661"/>
                  <a:gd name="connsiteX2" fmla="*/ 1005966 w 1009316"/>
                  <a:gd name="connsiteY2" fmla="*/ 537891 h 585661"/>
                  <a:gd name="connsiteX3" fmla="*/ 955008 w 1009316"/>
                  <a:gd name="connsiteY3" fmla="*/ 549858 h 585661"/>
                  <a:gd name="connsiteX4" fmla="*/ 508936 w 1009316"/>
                  <a:gd name="connsiteY4" fmla="*/ 585661 h 585661"/>
                  <a:gd name="connsiteX5" fmla="*/ 62864 w 1009316"/>
                  <a:gd name="connsiteY5" fmla="*/ 549858 h 585661"/>
                  <a:gd name="connsiteX6" fmla="*/ 3143 w 1009316"/>
                  <a:gd name="connsiteY6" fmla="*/ 535833 h 585661"/>
                  <a:gd name="connsiteX7" fmla="*/ 0 w 1009316"/>
                  <a:gd name="connsiteY7" fmla="*/ 504658 h 585661"/>
                  <a:gd name="connsiteX8" fmla="*/ 504658 w 1009316"/>
                  <a:gd name="connsiteY8" fmla="*/ 0 h 585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9316" h="585661">
                    <a:moveTo>
                      <a:pt x="504658" y="0"/>
                    </a:moveTo>
                    <a:cubicBezTo>
                      <a:pt x="783373" y="0"/>
                      <a:pt x="1009316" y="225943"/>
                      <a:pt x="1009316" y="504658"/>
                    </a:cubicBezTo>
                    <a:lnTo>
                      <a:pt x="1005966" y="537891"/>
                    </a:lnTo>
                    <a:lnTo>
                      <a:pt x="955008" y="549858"/>
                    </a:lnTo>
                    <a:cubicBezTo>
                      <a:pt x="840848" y="571979"/>
                      <a:pt x="683138" y="585661"/>
                      <a:pt x="508936" y="585661"/>
                    </a:cubicBezTo>
                    <a:cubicBezTo>
                      <a:pt x="334734" y="585661"/>
                      <a:pt x="177024" y="571979"/>
                      <a:pt x="62864" y="549858"/>
                    </a:cubicBezTo>
                    <a:lnTo>
                      <a:pt x="3143" y="535833"/>
                    </a:lnTo>
                    <a:lnTo>
                      <a:pt x="0" y="504658"/>
                    </a:lnTo>
                    <a:cubicBezTo>
                      <a:pt x="0" y="225943"/>
                      <a:pt x="225943" y="0"/>
                      <a:pt x="50465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B36AFEF6-5620-4258-9B19-EDBD84CA7986}"/>
                  </a:ext>
                </a:extLst>
              </p:cNvPr>
              <p:cNvSpPr/>
              <p:nvPr/>
            </p:nvSpPr>
            <p:spPr bwMode="auto">
              <a:xfrm rot="1800000" flipH="1">
                <a:off x="2239919" y="1877747"/>
                <a:ext cx="967797" cy="1180351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F998828C-ECE1-4573-A262-FEFC3C97356F}"/>
                  </a:ext>
                </a:extLst>
              </p:cNvPr>
              <p:cNvSpPr/>
              <p:nvPr/>
            </p:nvSpPr>
            <p:spPr bwMode="auto">
              <a:xfrm rot="19800000">
                <a:off x="695575" y="1877748"/>
                <a:ext cx="967797" cy="1180351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7C67E4B2-0448-44F4-A944-1B5796EF145B}"/>
                </a:ext>
              </a:extLst>
            </p:cNvPr>
            <p:cNvGrpSpPr/>
            <p:nvPr/>
          </p:nvGrpSpPr>
          <p:grpSpPr>
            <a:xfrm>
              <a:off x="2427676" y="6215398"/>
              <a:ext cx="832824" cy="311712"/>
              <a:chOff x="1714901" y="6476303"/>
              <a:chExt cx="878533" cy="328820"/>
            </a:xfrm>
          </p:grpSpPr>
          <p:sp>
            <p:nvSpPr>
              <p:cNvPr id="334" name="弦 333">
                <a:extLst>
                  <a:ext uri="{FF2B5EF4-FFF2-40B4-BE49-F238E27FC236}">
                    <a16:creationId xmlns:a16="http://schemas.microsoft.com/office/drawing/2014/main" id="{2B731EF6-8396-4F1E-AA2D-39D3165FFF16}"/>
                  </a:ext>
                </a:extLst>
              </p:cNvPr>
              <p:cNvSpPr/>
              <p:nvPr/>
            </p:nvSpPr>
            <p:spPr bwMode="auto">
              <a:xfrm>
                <a:off x="1714901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弦 334">
                <a:extLst>
                  <a:ext uri="{FF2B5EF4-FFF2-40B4-BE49-F238E27FC236}">
                    <a16:creationId xmlns:a16="http://schemas.microsoft.com/office/drawing/2014/main" id="{BF9ACADC-285E-4C5E-9EF9-3B53F44E7E20}"/>
                  </a:ext>
                </a:extLst>
              </p:cNvPr>
              <p:cNvSpPr/>
              <p:nvPr/>
            </p:nvSpPr>
            <p:spPr bwMode="auto">
              <a:xfrm>
                <a:off x="1842569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弦 335">
                <a:extLst>
                  <a:ext uri="{FF2B5EF4-FFF2-40B4-BE49-F238E27FC236}">
                    <a16:creationId xmlns:a16="http://schemas.microsoft.com/office/drawing/2014/main" id="{9148CB73-AD3D-44F8-9541-DCDAF4088D57}"/>
                  </a:ext>
                </a:extLst>
              </p:cNvPr>
              <p:cNvSpPr/>
              <p:nvPr/>
            </p:nvSpPr>
            <p:spPr bwMode="auto">
              <a:xfrm flipH="1">
                <a:off x="2264614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弦 336">
                <a:extLst>
                  <a:ext uri="{FF2B5EF4-FFF2-40B4-BE49-F238E27FC236}">
                    <a16:creationId xmlns:a16="http://schemas.microsoft.com/office/drawing/2014/main" id="{96D361AB-A8B8-4837-A72C-6BC2FE2552E9}"/>
                  </a:ext>
                </a:extLst>
              </p:cNvPr>
              <p:cNvSpPr/>
              <p:nvPr/>
            </p:nvSpPr>
            <p:spPr bwMode="auto">
              <a:xfrm flipH="1">
                <a:off x="2286170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5278B917-8FA8-4FAC-9E23-C96B5536171C}"/>
              </a:ext>
            </a:extLst>
          </p:cNvPr>
          <p:cNvGrpSpPr/>
          <p:nvPr/>
        </p:nvGrpSpPr>
        <p:grpSpPr>
          <a:xfrm>
            <a:off x="6727246" y="1384495"/>
            <a:ext cx="2388179" cy="1545002"/>
            <a:chOff x="4655764" y="3906700"/>
            <a:chExt cx="3276756" cy="2119856"/>
          </a:xfrm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259804B6-901A-42AB-89D1-F316ECD25356}"/>
                </a:ext>
              </a:extLst>
            </p:cNvPr>
            <p:cNvGrpSpPr/>
            <p:nvPr/>
          </p:nvGrpSpPr>
          <p:grpSpPr>
            <a:xfrm rot="900000">
              <a:off x="6714963" y="4049644"/>
              <a:ext cx="889906" cy="1088944"/>
              <a:chOff x="1191783" y="1288994"/>
              <a:chExt cx="1350488" cy="1652540"/>
            </a:xfrm>
          </p:grpSpPr>
          <p:sp>
            <p:nvSpPr>
              <p:cNvPr id="370" name="四角形: 上の 2 つの角を丸める 369">
                <a:extLst>
                  <a:ext uri="{FF2B5EF4-FFF2-40B4-BE49-F238E27FC236}">
                    <a16:creationId xmlns:a16="http://schemas.microsoft.com/office/drawing/2014/main" id="{F8F4F52C-9649-41CC-8BFE-02E00A1D158D}"/>
                  </a:ext>
                </a:extLst>
              </p:cNvPr>
              <p:cNvSpPr/>
              <p:nvPr/>
            </p:nvSpPr>
            <p:spPr bwMode="auto">
              <a:xfrm>
                <a:off x="1783334" y="1288994"/>
                <a:ext cx="167386" cy="1652540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E9CAC0E9-31D2-4AE9-A24B-D385EB377D36}"/>
                  </a:ext>
                </a:extLst>
              </p:cNvPr>
              <p:cNvSpPr/>
              <p:nvPr/>
            </p:nvSpPr>
            <p:spPr bwMode="auto">
              <a:xfrm>
                <a:off x="1191783" y="1422011"/>
                <a:ext cx="1350488" cy="644460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WordArt 34">
                <a:extLst>
                  <a:ext uri="{FF2B5EF4-FFF2-40B4-BE49-F238E27FC236}">
                    <a16:creationId xmlns:a16="http://schemas.microsoft.com/office/drawing/2014/main" id="{0CB250BB-1594-4E51-A024-9C38221653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90190" y="1554132"/>
                <a:ext cx="1155830" cy="388968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600" b="1" i="0" u="none" strike="noStrike" kern="10" cap="none" spc="0" normalizeH="0" baseline="0" noProof="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メイリオ"/>
                  </a:rPr>
                  <a:t>捨てるな</a:t>
                </a: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5B43BDBC-1FA5-4ABA-9762-5D459B98F4B5}"/>
                </a:ext>
              </a:extLst>
            </p:cNvPr>
            <p:cNvGrpSpPr/>
            <p:nvPr/>
          </p:nvGrpSpPr>
          <p:grpSpPr>
            <a:xfrm>
              <a:off x="5105010" y="3906700"/>
              <a:ext cx="2378270" cy="1772333"/>
              <a:chOff x="5182813" y="5481997"/>
              <a:chExt cx="2793226" cy="2081567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6C840686-D396-456F-B85A-34EF428712D0}"/>
                  </a:ext>
                </a:extLst>
              </p:cNvPr>
              <p:cNvSpPr/>
              <p:nvPr/>
            </p:nvSpPr>
            <p:spPr>
              <a:xfrm>
                <a:off x="6195340" y="5481997"/>
                <a:ext cx="768173" cy="858410"/>
              </a:xfrm>
              <a:custGeom>
                <a:avLst/>
                <a:gdLst>
                  <a:gd name="connsiteX0" fmla="*/ 412088 w 821698"/>
                  <a:gd name="connsiteY0" fmla="*/ 0 h 918222"/>
                  <a:gd name="connsiteX1" fmla="*/ 534325 w 821698"/>
                  <a:gd name="connsiteY1" fmla="*/ 51462 h 918222"/>
                  <a:gd name="connsiteX2" fmla="*/ 498313 w 821698"/>
                  <a:gd name="connsiteY2" fmla="*/ 129472 h 918222"/>
                  <a:gd name="connsiteX3" fmla="*/ 475840 w 821698"/>
                  <a:gd name="connsiteY3" fmla="*/ 146319 h 918222"/>
                  <a:gd name="connsiteX4" fmla="*/ 488495 w 821698"/>
                  <a:gd name="connsiteY4" fmla="*/ 153826 h 918222"/>
                  <a:gd name="connsiteX5" fmla="*/ 495117 w 821698"/>
                  <a:gd name="connsiteY5" fmla="*/ 166947 h 918222"/>
                  <a:gd name="connsiteX6" fmla="*/ 488495 w 821698"/>
                  <a:gd name="connsiteY6" fmla="*/ 180068 h 918222"/>
                  <a:gd name="connsiteX7" fmla="*/ 484852 w 821698"/>
                  <a:gd name="connsiteY7" fmla="*/ 182229 h 918222"/>
                  <a:gd name="connsiteX8" fmla="*/ 489700 w 821698"/>
                  <a:gd name="connsiteY8" fmla="*/ 183002 h 918222"/>
                  <a:gd name="connsiteX9" fmla="*/ 821698 w 821698"/>
                  <a:gd name="connsiteY9" fmla="*/ 691346 h 918222"/>
                  <a:gd name="connsiteX10" fmla="*/ 406728 w 821698"/>
                  <a:gd name="connsiteY10" fmla="*/ 918222 h 918222"/>
                  <a:gd name="connsiteX11" fmla="*/ 69 w 821698"/>
                  <a:gd name="connsiteY11" fmla="*/ 691346 h 918222"/>
                  <a:gd name="connsiteX12" fmla="*/ 324284 w 821698"/>
                  <a:gd name="connsiteY12" fmla="*/ 183089 h 918222"/>
                  <a:gd name="connsiteX13" fmla="*/ 335296 w 821698"/>
                  <a:gd name="connsiteY13" fmla="*/ 181310 h 918222"/>
                  <a:gd name="connsiteX14" fmla="*/ 333201 w 821698"/>
                  <a:gd name="connsiteY14" fmla="*/ 180068 h 918222"/>
                  <a:gd name="connsiteX15" fmla="*/ 326579 w 821698"/>
                  <a:gd name="connsiteY15" fmla="*/ 166947 h 918222"/>
                  <a:gd name="connsiteX16" fmla="*/ 333201 w 821698"/>
                  <a:gd name="connsiteY16" fmla="*/ 153826 h 918222"/>
                  <a:gd name="connsiteX17" fmla="*/ 346557 w 821698"/>
                  <a:gd name="connsiteY17" fmla="*/ 145903 h 918222"/>
                  <a:gd name="connsiteX18" fmla="*/ 324146 w 821698"/>
                  <a:gd name="connsiteY18" fmla="*/ 129653 h 918222"/>
                  <a:gd name="connsiteX19" fmla="*/ 287353 w 821698"/>
                  <a:gd name="connsiteY19" fmla="*/ 51462 h 918222"/>
                  <a:gd name="connsiteX20" fmla="*/ 412088 w 821698"/>
                  <a:gd name="connsiteY20" fmla="*/ 0 h 918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1698" h="918222">
                    <a:moveTo>
                      <a:pt x="412088" y="0"/>
                    </a:moveTo>
                    <a:cubicBezTo>
                      <a:pt x="480287" y="0"/>
                      <a:pt x="535574" y="1178"/>
                      <a:pt x="534325" y="51462"/>
                    </a:cubicBezTo>
                    <a:cubicBezTo>
                      <a:pt x="533700" y="76604"/>
                      <a:pt x="520191" y="106181"/>
                      <a:pt x="498313" y="129472"/>
                    </a:cubicBezTo>
                    <a:lnTo>
                      <a:pt x="475840" y="146319"/>
                    </a:lnTo>
                    <a:lnTo>
                      <a:pt x="488495" y="153826"/>
                    </a:lnTo>
                    <a:cubicBezTo>
                      <a:pt x="492759" y="157859"/>
                      <a:pt x="495117" y="162293"/>
                      <a:pt x="495117" y="166947"/>
                    </a:cubicBezTo>
                    <a:cubicBezTo>
                      <a:pt x="495117" y="171601"/>
                      <a:pt x="492759" y="176035"/>
                      <a:pt x="488495" y="180068"/>
                    </a:cubicBezTo>
                    <a:lnTo>
                      <a:pt x="484852" y="182229"/>
                    </a:lnTo>
                    <a:lnTo>
                      <a:pt x="489700" y="183002"/>
                    </a:lnTo>
                    <a:cubicBezTo>
                      <a:pt x="677697" y="243056"/>
                      <a:pt x="821698" y="495511"/>
                      <a:pt x="821698" y="691346"/>
                    </a:cubicBezTo>
                    <a:cubicBezTo>
                      <a:pt x="821698" y="915158"/>
                      <a:pt x="633614" y="918222"/>
                      <a:pt x="406728" y="918222"/>
                    </a:cubicBezTo>
                    <a:cubicBezTo>
                      <a:pt x="179841" y="918222"/>
                      <a:pt x="-4087" y="913029"/>
                      <a:pt x="69" y="691346"/>
                    </a:cubicBezTo>
                    <a:cubicBezTo>
                      <a:pt x="3705" y="497374"/>
                      <a:pt x="138616" y="243521"/>
                      <a:pt x="324284" y="183089"/>
                    </a:cubicBezTo>
                    <a:lnTo>
                      <a:pt x="335296" y="181310"/>
                    </a:lnTo>
                    <a:lnTo>
                      <a:pt x="333201" y="180068"/>
                    </a:lnTo>
                    <a:cubicBezTo>
                      <a:pt x="328937" y="176035"/>
                      <a:pt x="326579" y="171601"/>
                      <a:pt x="326579" y="166947"/>
                    </a:cubicBezTo>
                    <a:cubicBezTo>
                      <a:pt x="326579" y="162293"/>
                      <a:pt x="328937" y="157859"/>
                      <a:pt x="333201" y="153826"/>
                    </a:cubicBezTo>
                    <a:lnTo>
                      <a:pt x="346557" y="145903"/>
                    </a:lnTo>
                    <a:lnTo>
                      <a:pt x="324146" y="129653"/>
                    </a:lnTo>
                    <a:cubicBezTo>
                      <a:pt x="301487" y="106422"/>
                      <a:pt x="287353" y="76845"/>
                      <a:pt x="287353" y="51462"/>
                    </a:cubicBezTo>
                    <a:cubicBezTo>
                      <a:pt x="287353" y="695"/>
                      <a:pt x="343889" y="0"/>
                      <a:pt x="41208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07C90506-FCAF-4D23-A20B-4E60CBA24354}"/>
                  </a:ext>
                </a:extLst>
              </p:cNvPr>
              <p:cNvGrpSpPr/>
              <p:nvPr/>
            </p:nvGrpSpPr>
            <p:grpSpPr>
              <a:xfrm>
                <a:off x="5857831" y="5927023"/>
                <a:ext cx="1443191" cy="858410"/>
                <a:chOff x="6195339" y="3843435"/>
                <a:chExt cx="1443191" cy="858410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3CF30CF9-EB32-4BB5-AF79-87CD57E7E578}"/>
                    </a:ext>
                  </a:extLst>
                </p:cNvPr>
                <p:cNvSpPr/>
                <p:nvPr/>
              </p:nvSpPr>
              <p:spPr>
                <a:xfrm>
                  <a:off x="6195339" y="3843435"/>
                  <a:ext cx="768174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D290A468-6E10-4346-83D4-DF1F223DDD97}"/>
                    </a:ext>
                  </a:extLst>
                </p:cNvPr>
                <p:cNvSpPr/>
                <p:nvPr/>
              </p:nvSpPr>
              <p:spPr>
                <a:xfrm>
                  <a:off x="6870356" y="3843435"/>
                  <a:ext cx="768174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D6A980A7-882C-45B9-88FA-FEE668D1238E}"/>
                  </a:ext>
                </a:extLst>
              </p:cNvPr>
              <p:cNvGrpSpPr/>
              <p:nvPr/>
            </p:nvGrpSpPr>
            <p:grpSpPr>
              <a:xfrm>
                <a:off x="5520322" y="6295895"/>
                <a:ext cx="2118208" cy="858410"/>
                <a:chOff x="5520322" y="5180007"/>
                <a:chExt cx="2118208" cy="858410"/>
              </a:xfrm>
            </p:grpSpPr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5D9A9C50-831B-45E8-B744-096E75A58036}"/>
                    </a:ext>
                  </a:extLst>
                </p:cNvPr>
                <p:cNvSpPr/>
                <p:nvPr/>
              </p:nvSpPr>
              <p:spPr>
                <a:xfrm>
                  <a:off x="5520322" y="5180007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333399">
                    <a:lumMod val="50000"/>
                  </a:srgbClr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29C985CA-8974-43EA-A012-DEF113D9B766}"/>
                    </a:ext>
                  </a:extLst>
                </p:cNvPr>
                <p:cNvSpPr/>
                <p:nvPr/>
              </p:nvSpPr>
              <p:spPr>
                <a:xfrm>
                  <a:off x="6195339" y="5180007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333399">
                    <a:lumMod val="50000"/>
                  </a:srgbClr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6F83FA4D-8EFF-4E59-A572-4FB311422AA2}"/>
                    </a:ext>
                  </a:extLst>
                </p:cNvPr>
                <p:cNvSpPr/>
                <p:nvPr/>
              </p:nvSpPr>
              <p:spPr>
                <a:xfrm>
                  <a:off x="6870357" y="5180007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333399">
                    <a:lumMod val="50000"/>
                  </a:srgbClr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4782F57-A810-4709-A73B-B3CD075FF0A1}"/>
                  </a:ext>
                </a:extLst>
              </p:cNvPr>
              <p:cNvGrpSpPr/>
              <p:nvPr/>
            </p:nvGrpSpPr>
            <p:grpSpPr>
              <a:xfrm>
                <a:off x="5182813" y="6705154"/>
                <a:ext cx="2793226" cy="858410"/>
                <a:chOff x="5520322" y="6220535"/>
                <a:chExt cx="2793226" cy="858410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5ED9A224-2031-4F67-9D5F-6AE7582B2C80}"/>
                    </a:ext>
                  </a:extLst>
                </p:cNvPr>
                <p:cNvSpPr/>
                <p:nvPr/>
              </p:nvSpPr>
              <p:spPr>
                <a:xfrm>
                  <a:off x="5520322" y="6220535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49E7D207-3B03-462A-B58E-3CCD98363882}"/>
                    </a:ext>
                  </a:extLst>
                </p:cNvPr>
                <p:cNvSpPr/>
                <p:nvPr/>
              </p:nvSpPr>
              <p:spPr>
                <a:xfrm>
                  <a:off x="6195339" y="6220535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855A4B2C-5191-406E-86B1-5D5FAAFB8C98}"/>
                    </a:ext>
                  </a:extLst>
                </p:cNvPr>
                <p:cNvSpPr/>
                <p:nvPr/>
              </p:nvSpPr>
              <p:spPr>
                <a:xfrm>
                  <a:off x="6870358" y="6220535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28FE1D7C-E6F8-41E6-A33B-6115CCEE3485}"/>
                    </a:ext>
                  </a:extLst>
                </p:cNvPr>
                <p:cNvSpPr/>
                <p:nvPr/>
              </p:nvSpPr>
              <p:spPr>
                <a:xfrm>
                  <a:off x="7545375" y="6220535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DE930024-DB14-4873-AB1F-4B144CF619B3}"/>
                </a:ext>
              </a:extLst>
            </p:cNvPr>
            <p:cNvSpPr/>
            <p:nvPr/>
          </p:nvSpPr>
          <p:spPr bwMode="auto">
            <a:xfrm>
              <a:off x="5662224" y="4518754"/>
              <a:ext cx="1263840" cy="12638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C25F3DBD-5393-4C48-ADCD-6464520A5344}"/>
                </a:ext>
              </a:extLst>
            </p:cNvPr>
            <p:cNvGrpSpPr/>
            <p:nvPr/>
          </p:nvGrpSpPr>
          <p:grpSpPr>
            <a:xfrm>
              <a:off x="5911236" y="4742128"/>
              <a:ext cx="777063" cy="291288"/>
              <a:chOff x="2606911" y="4225019"/>
              <a:chExt cx="777063" cy="291288"/>
            </a:xfrm>
          </p:grpSpPr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D2DEBB51-2DD0-4084-8013-98E09705276A}"/>
                  </a:ext>
                </a:extLst>
              </p:cNvPr>
              <p:cNvSpPr/>
              <p:nvPr/>
            </p:nvSpPr>
            <p:spPr bwMode="auto">
              <a:xfrm>
                <a:off x="2606911" y="4225019"/>
                <a:ext cx="291288" cy="291288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858F9CED-1FBE-4855-9B66-0FE5773614D1}"/>
                  </a:ext>
                </a:extLst>
              </p:cNvPr>
              <p:cNvSpPr/>
              <p:nvPr/>
            </p:nvSpPr>
            <p:spPr bwMode="auto">
              <a:xfrm>
                <a:off x="3092686" y="4225019"/>
                <a:ext cx="291288" cy="291288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FFE81950-1D89-4CE1-A120-9A6BBB8439F2}"/>
                  </a:ext>
                </a:extLst>
              </p:cNvPr>
              <p:cNvSpPr/>
              <p:nvPr/>
            </p:nvSpPr>
            <p:spPr bwMode="auto">
              <a:xfrm>
                <a:off x="2694671" y="4318446"/>
                <a:ext cx="104434" cy="10443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756B1717-D866-4353-8015-D293D899B960}"/>
                  </a:ext>
                </a:extLst>
              </p:cNvPr>
              <p:cNvSpPr/>
              <p:nvPr/>
            </p:nvSpPr>
            <p:spPr bwMode="auto">
              <a:xfrm>
                <a:off x="3180446" y="4318446"/>
                <a:ext cx="104434" cy="10443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3" name="月 342">
              <a:extLst>
                <a:ext uri="{FF2B5EF4-FFF2-40B4-BE49-F238E27FC236}">
                  <a16:creationId xmlns:a16="http://schemas.microsoft.com/office/drawing/2014/main" id="{168C0908-EDE3-4500-97C7-96A3962FF90E}"/>
                </a:ext>
              </a:extLst>
            </p:cNvPr>
            <p:cNvSpPr/>
            <p:nvPr/>
          </p:nvSpPr>
          <p:spPr bwMode="auto">
            <a:xfrm rot="5400000">
              <a:off x="6151022" y="4917445"/>
              <a:ext cx="308096" cy="62278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049D0814-C291-4A0E-A2C7-B76382E8AD65}"/>
                </a:ext>
              </a:extLst>
            </p:cNvPr>
            <p:cNvGrpSpPr/>
            <p:nvPr/>
          </p:nvGrpSpPr>
          <p:grpSpPr>
            <a:xfrm>
              <a:off x="4817640" y="5295670"/>
              <a:ext cx="2953007" cy="730886"/>
              <a:chOff x="4817640" y="5017877"/>
              <a:chExt cx="2953007" cy="730886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3C97FF81-C196-4954-A1C6-8805C6F0E8D8}"/>
                  </a:ext>
                </a:extLst>
              </p:cNvPr>
              <p:cNvSpPr/>
              <p:nvPr/>
            </p:nvSpPr>
            <p:spPr>
              <a:xfrm>
                <a:off x="4817640" y="5017877"/>
                <a:ext cx="654055" cy="730886"/>
              </a:xfrm>
              <a:custGeom>
                <a:avLst/>
                <a:gdLst>
                  <a:gd name="connsiteX0" fmla="*/ 412088 w 821698"/>
                  <a:gd name="connsiteY0" fmla="*/ 0 h 918222"/>
                  <a:gd name="connsiteX1" fmla="*/ 534325 w 821698"/>
                  <a:gd name="connsiteY1" fmla="*/ 51462 h 918222"/>
                  <a:gd name="connsiteX2" fmla="*/ 498313 w 821698"/>
                  <a:gd name="connsiteY2" fmla="*/ 129472 h 918222"/>
                  <a:gd name="connsiteX3" fmla="*/ 475840 w 821698"/>
                  <a:gd name="connsiteY3" fmla="*/ 146319 h 918222"/>
                  <a:gd name="connsiteX4" fmla="*/ 488495 w 821698"/>
                  <a:gd name="connsiteY4" fmla="*/ 153826 h 918222"/>
                  <a:gd name="connsiteX5" fmla="*/ 495117 w 821698"/>
                  <a:gd name="connsiteY5" fmla="*/ 166947 h 918222"/>
                  <a:gd name="connsiteX6" fmla="*/ 488495 w 821698"/>
                  <a:gd name="connsiteY6" fmla="*/ 180068 h 918222"/>
                  <a:gd name="connsiteX7" fmla="*/ 484852 w 821698"/>
                  <a:gd name="connsiteY7" fmla="*/ 182229 h 918222"/>
                  <a:gd name="connsiteX8" fmla="*/ 489700 w 821698"/>
                  <a:gd name="connsiteY8" fmla="*/ 183002 h 918222"/>
                  <a:gd name="connsiteX9" fmla="*/ 821698 w 821698"/>
                  <a:gd name="connsiteY9" fmla="*/ 691346 h 918222"/>
                  <a:gd name="connsiteX10" fmla="*/ 406728 w 821698"/>
                  <a:gd name="connsiteY10" fmla="*/ 918222 h 918222"/>
                  <a:gd name="connsiteX11" fmla="*/ 69 w 821698"/>
                  <a:gd name="connsiteY11" fmla="*/ 691346 h 918222"/>
                  <a:gd name="connsiteX12" fmla="*/ 324284 w 821698"/>
                  <a:gd name="connsiteY12" fmla="*/ 183089 h 918222"/>
                  <a:gd name="connsiteX13" fmla="*/ 335296 w 821698"/>
                  <a:gd name="connsiteY13" fmla="*/ 181310 h 918222"/>
                  <a:gd name="connsiteX14" fmla="*/ 333201 w 821698"/>
                  <a:gd name="connsiteY14" fmla="*/ 180068 h 918222"/>
                  <a:gd name="connsiteX15" fmla="*/ 326579 w 821698"/>
                  <a:gd name="connsiteY15" fmla="*/ 166947 h 918222"/>
                  <a:gd name="connsiteX16" fmla="*/ 333201 w 821698"/>
                  <a:gd name="connsiteY16" fmla="*/ 153826 h 918222"/>
                  <a:gd name="connsiteX17" fmla="*/ 346557 w 821698"/>
                  <a:gd name="connsiteY17" fmla="*/ 145903 h 918222"/>
                  <a:gd name="connsiteX18" fmla="*/ 324146 w 821698"/>
                  <a:gd name="connsiteY18" fmla="*/ 129653 h 918222"/>
                  <a:gd name="connsiteX19" fmla="*/ 287353 w 821698"/>
                  <a:gd name="connsiteY19" fmla="*/ 51462 h 918222"/>
                  <a:gd name="connsiteX20" fmla="*/ 412088 w 821698"/>
                  <a:gd name="connsiteY20" fmla="*/ 0 h 918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1698" h="918222">
                    <a:moveTo>
                      <a:pt x="412088" y="0"/>
                    </a:moveTo>
                    <a:cubicBezTo>
                      <a:pt x="480287" y="0"/>
                      <a:pt x="535574" y="1178"/>
                      <a:pt x="534325" y="51462"/>
                    </a:cubicBezTo>
                    <a:cubicBezTo>
                      <a:pt x="533700" y="76604"/>
                      <a:pt x="520191" y="106181"/>
                      <a:pt x="498313" y="129472"/>
                    </a:cubicBezTo>
                    <a:lnTo>
                      <a:pt x="475840" y="146319"/>
                    </a:lnTo>
                    <a:lnTo>
                      <a:pt x="488495" y="153826"/>
                    </a:lnTo>
                    <a:cubicBezTo>
                      <a:pt x="492759" y="157859"/>
                      <a:pt x="495117" y="162293"/>
                      <a:pt x="495117" y="166947"/>
                    </a:cubicBezTo>
                    <a:cubicBezTo>
                      <a:pt x="495117" y="171601"/>
                      <a:pt x="492759" y="176035"/>
                      <a:pt x="488495" y="180068"/>
                    </a:cubicBezTo>
                    <a:lnTo>
                      <a:pt x="484852" y="182229"/>
                    </a:lnTo>
                    <a:lnTo>
                      <a:pt x="489700" y="183002"/>
                    </a:lnTo>
                    <a:cubicBezTo>
                      <a:pt x="677697" y="243056"/>
                      <a:pt x="821698" y="495511"/>
                      <a:pt x="821698" y="691346"/>
                    </a:cubicBezTo>
                    <a:cubicBezTo>
                      <a:pt x="821698" y="915158"/>
                      <a:pt x="633614" y="918222"/>
                      <a:pt x="406728" y="918222"/>
                    </a:cubicBezTo>
                    <a:cubicBezTo>
                      <a:pt x="179841" y="918222"/>
                      <a:pt x="-4087" y="913029"/>
                      <a:pt x="69" y="691346"/>
                    </a:cubicBezTo>
                    <a:cubicBezTo>
                      <a:pt x="3705" y="497374"/>
                      <a:pt x="138616" y="243521"/>
                      <a:pt x="324284" y="183089"/>
                    </a:cubicBezTo>
                    <a:lnTo>
                      <a:pt x="335296" y="181310"/>
                    </a:lnTo>
                    <a:lnTo>
                      <a:pt x="333201" y="180068"/>
                    </a:lnTo>
                    <a:cubicBezTo>
                      <a:pt x="328937" y="176035"/>
                      <a:pt x="326579" y="171601"/>
                      <a:pt x="326579" y="166947"/>
                    </a:cubicBezTo>
                    <a:cubicBezTo>
                      <a:pt x="326579" y="162293"/>
                      <a:pt x="328937" y="157859"/>
                      <a:pt x="333201" y="153826"/>
                    </a:cubicBezTo>
                    <a:lnTo>
                      <a:pt x="346557" y="145903"/>
                    </a:lnTo>
                    <a:lnTo>
                      <a:pt x="324146" y="129653"/>
                    </a:lnTo>
                    <a:cubicBezTo>
                      <a:pt x="301487" y="106422"/>
                      <a:pt x="287353" y="76845"/>
                      <a:pt x="287353" y="51462"/>
                    </a:cubicBezTo>
                    <a:cubicBezTo>
                      <a:pt x="287353" y="695"/>
                      <a:pt x="343889" y="0"/>
                      <a:pt x="41208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98498626-CDBB-4CC8-924B-B4CAE5FD1F78}"/>
                  </a:ext>
                </a:extLst>
              </p:cNvPr>
              <p:cNvSpPr/>
              <p:nvPr/>
            </p:nvSpPr>
            <p:spPr>
              <a:xfrm>
                <a:off x="5392378" y="5017877"/>
                <a:ext cx="654055" cy="730886"/>
              </a:xfrm>
              <a:custGeom>
                <a:avLst/>
                <a:gdLst>
                  <a:gd name="connsiteX0" fmla="*/ 412088 w 821698"/>
                  <a:gd name="connsiteY0" fmla="*/ 0 h 918222"/>
                  <a:gd name="connsiteX1" fmla="*/ 534325 w 821698"/>
                  <a:gd name="connsiteY1" fmla="*/ 51462 h 918222"/>
                  <a:gd name="connsiteX2" fmla="*/ 498313 w 821698"/>
                  <a:gd name="connsiteY2" fmla="*/ 129472 h 918222"/>
                  <a:gd name="connsiteX3" fmla="*/ 475840 w 821698"/>
                  <a:gd name="connsiteY3" fmla="*/ 146319 h 918222"/>
                  <a:gd name="connsiteX4" fmla="*/ 488495 w 821698"/>
                  <a:gd name="connsiteY4" fmla="*/ 153826 h 918222"/>
                  <a:gd name="connsiteX5" fmla="*/ 495117 w 821698"/>
                  <a:gd name="connsiteY5" fmla="*/ 166947 h 918222"/>
                  <a:gd name="connsiteX6" fmla="*/ 488495 w 821698"/>
                  <a:gd name="connsiteY6" fmla="*/ 180068 h 918222"/>
                  <a:gd name="connsiteX7" fmla="*/ 484852 w 821698"/>
                  <a:gd name="connsiteY7" fmla="*/ 182229 h 918222"/>
                  <a:gd name="connsiteX8" fmla="*/ 489700 w 821698"/>
                  <a:gd name="connsiteY8" fmla="*/ 183002 h 918222"/>
                  <a:gd name="connsiteX9" fmla="*/ 821698 w 821698"/>
                  <a:gd name="connsiteY9" fmla="*/ 691346 h 918222"/>
                  <a:gd name="connsiteX10" fmla="*/ 406728 w 821698"/>
                  <a:gd name="connsiteY10" fmla="*/ 918222 h 918222"/>
                  <a:gd name="connsiteX11" fmla="*/ 69 w 821698"/>
                  <a:gd name="connsiteY11" fmla="*/ 691346 h 918222"/>
                  <a:gd name="connsiteX12" fmla="*/ 324284 w 821698"/>
                  <a:gd name="connsiteY12" fmla="*/ 183089 h 918222"/>
                  <a:gd name="connsiteX13" fmla="*/ 335296 w 821698"/>
                  <a:gd name="connsiteY13" fmla="*/ 181310 h 918222"/>
                  <a:gd name="connsiteX14" fmla="*/ 333201 w 821698"/>
                  <a:gd name="connsiteY14" fmla="*/ 180068 h 918222"/>
                  <a:gd name="connsiteX15" fmla="*/ 326579 w 821698"/>
                  <a:gd name="connsiteY15" fmla="*/ 166947 h 918222"/>
                  <a:gd name="connsiteX16" fmla="*/ 333201 w 821698"/>
                  <a:gd name="connsiteY16" fmla="*/ 153826 h 918222"/>
                  <a:gd name="connsiteX17" fmla="*/ 346557 w 821698"/>
                  <a:gd name="connsiteY17" fmla="*/ 145903 h 918222"/>
                  <a:gd name="connsiteX18" fmla="*/ 324146 w 821698"/>
                  <a:gd name="connsiteY18" fmla="*/ 129653 h 918222"/>
                  <a:gd name="connsiteX19" fmla="*/ 287353 w 821698"/>
                  <a:gd name="connsiteY19" fmla="*/ 51462 h 918222"/>
                  <a:gd name="connsiteX20" fmla="*/ 412088 w 821698"/>
                  <a:gd name="connsiteY20" fmla="*/ 0 h 918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1698" h="918222">
                    <a:moveTo>
                      <a:pt x="412088" y="0"/>
                    </a:moveTo>
                    <a:cubicBezTo>
                      <a:pt x="480287" y="0"/>
                      <a:pt x="535574" y="1178"/>
                      <a:pt x="534325" y="51462"/>
                    </a:cubicBezTo>
                    <a:cubicBezTo>
                      <a:pt x="533700" y="76604"/>
                      <a:pt x="520191" y="106181"/>
                      <a:pt x="498313" y="129472"/>
                    </a:cubicBezTo>
                    <a:lnTo>
                      <a:pt x="475840" y="146319"/>
                    </a:lnTo>
                    <a:lnTo>
                      <a:pt x="488495" y="153826"/>
                    </a:lnTo>
                    <a:cubicBezTo>
                      <a:pt x="492759" y="157859"/>
                      <a:pt x="495117" y="162293"/>
                      <a:pt x="495117" y="166947"/>
                    </a:cubicBezTo>
                    <a:cubicBezTo>
                      <a:pt x="495117" y="171601"/>
                      <a:pt x="492759" y="176035"/>
                      <a:pt x="488495" y="180068"/>
                    </a:cubicBezTo>
                    <a:lnTo>
                      <a:pt x="484852" y="182229"/>
                    </a:lnTo>
                    <a:lnTo>
                      <a:pt x="489700" y="183002"/>
                    </a:lnTo>
                    <a:cubicBezTo>
                      <a:pt x="677697" y="243056"/>
                      <a:pt x="821698" y="495511"/>
                      <a:pt x="821698" y="691346"/>
                    </a:cubicBezTo>
                    <a:cubicBezTo>
                      <a:pt x="821698" y="915158"/>
                      <a:pt x="633614" y="918222"/>
                      <a:pt x="406728" y="918222"/>
                    </a:cubicBezTo>
                    <a:cubicBezTo>
                      <a:pt x="179841" y="918222"/>
                      <a:pt x="-4087" y="913029"/>
                      <a:pt x="69" y="691346"/>
                    </a:cubicBezTo>
                    <a:cubicBezTo>
                      <a:pt x="3705" y="497374"/>
                      <a:pt x="138616" y="243521"/>
                      <a:pt x="324284" y="183089"/>
                    </a:cubicBezTo>
                    <a:lnTo>
                      <a:pt x="335296" y="181310"/>
                    </a:lnTo>
                    <a:lnTo>
                      <a:pt x="333201" y="180068"/>
                    </a:lnTo>
                    <a:cubicBezTo>
                      <a:pt x="328937" y="176035"/>
                      <a:pt x="326579" y="171601"/>
                      <a:pt x="326579" y="166947"/>
                    </a:cubicBezTo>
                    <a:cubicBezTo>
                      <a:pt x="326579" y="162293"/>
                      <a:pt x="328937" y="157859"/>
                      <a:pt x="333201" y="153826"/>
                    </a:cubicBezTo>
                    <a:lnTo>
                      <a:pt x="346557" y="145903"/>
                    </a:lnTo>
                    <a:lnTo>
                      <a:pt x="324146" y="129653"/>
                    </a:lnTo>
                    <a:cubicBezTo>
                      <a:pt x="301487" y="106422"/>
                      <a:pt x="287353" y="76845"/>
                      <a:pt x="287353" y="51462"/>
                    </a:cubicBezTo>
                    <a:cubicBezTo>
                      <a:pt x="287353" y="695"/>
                      <a:pt x="343889" y="0"/>
                      <a:pt x="41208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99F29ED2-80C0-4B36-B498-350C134EC041}"/>
                  </a:ext>
                </a:extLst>
              </p:cNvPr>
              <p:cNvSpPr/>
              <p:nvPr/>
            </p:nvSpPr>
            <p:spPr>
              <a:xfrm>
                <a:off x="5967115" y="5017877"/>
                <a:ext cx="654055" cy="730886"/>
              </a:xfrm>
              <a:custGeom>
                <a:avLst/>
                <a:gdLst>
                  <a:gd name="connsiteX0" fmla="*/ 412088 w 821698"/>
                  <a:gd name="connsiteY0" fmla="*/ 0 h 918222"/>
                  <a:gd name="connsiteX1" fmla="*/ 534325 w 821698"/>
                  <a:gd name="connsiteY1" fmla="*/ 51462 h 918222"/>
                  <a:gd name="connsiteX2" fmla="*/ 498313 w 821698"/>
                  <a:gd name="connsiteY2" fmla="*/ 129472 h 918222"/>
                  <a:gd name="connsiteX3" fmla="*/ 475840 w 821698"/>
                  <a:gd name="connsiteY3" fmla="*/ 146319 h 918222"/>
                  <a:gd name="connsiteX4" fmla="*/ 488495 w 821698"/>
                  <a:gd name="connsiteY4" fmla="*/ 153826 h 918222"/>
                  <a:gd name="connsiteX5" fmla="*/ 495117 w 821698"/>
                  <a:gd name="connsiteY5" fmla="*/ 166947 h 918222"/>
                  <a:gd name="connsiteX6" fmla="*/ 488495 w 821698"/>
                  <a:gd name="connsiteY6" fmla="*/ 180068 h 918222"/>
                  <a:gd name="connsiteX7" fmla="*/ 484852 w 821698"/>
                  <a:gd name="connsiteY7" fmla="*/ 182229 h 918222"/>
                  <a:gd name="connsiteX8" fmla="*/ 489700 w 821698"/>
                  <a:gd name="connsiteY8" fmla="*/ 183002 h 918222"/>
                  <a:gd name="connsiteX9" fmla="*/ 821698 w 821698"/>
                  <a:gd name="connsiteY9" fmla="*/ 691346 h 918222"/>
                  <a:gd name="connsiteX10" fmla="*/ 406728 w 821698"/>
                  <a:gd name="connsiteY10" fmla="*/ 918222 h 918222"/>
                  <a:gd name="connsiteX11" fmla="*/ 69 w 821698"/>
                  <a:gd name="connsiteY11" fmla="*/ 691346 h 918222"/>
                  <a:gd name="connsiteX12" fmla="*/ 324284 w 821698"/>
                  <a:gd name="connsiteY12" fmla="*/ 183089 h 918222"/>
                  <a:gd name="connsiteX13" fmla="*/ 335296 w 821698"/>
                  <a:gd name="connsiteY13" fmla="*/ 181310 h 918222"/>
                  <a:gd name="connsiteX14" fmla="*/ 333201 w 821698"/>
                  <a:gd name="connsiteY14" fmla="*/ 180068 h 918222"/>
                  <a:gd name="connsiteX15" fmla="*/ 326579 w 821698"/>
                  <a:gd name="connsiteY15" fmla="*/ 166947 h 918222"/>
                  <a:gd name="connsiteX16" fmla="*/ 333201 w 821698"/>
                  <a:gd name="connsiteY16" fmla="*/ 153826 h 918222"/>
                  <a:gd name="connsiteX17" fmla="*/ 346557 w 821698"/>
                  <a:gd name="connsiteY17" fmla="*/ 145903 h 918222"/>
                  <a:gd name="connsiteX18" fmla="*/ 324146 w 821698"/>
                  <a:gd name="connsiteY18" fmla="*/ 129653 h 918222"/>
                  <a:gd name="connsiteX19" fmla="*/ 287353 w 821698"/>
                  <a:gd name="connsiteY19" fmla="*/ 51462 h 918222"/>
                  <a:gd name="connsiteX20" fmla="*/ 412088 w 821698"/>
                  <a:gd name="connsiteY20" fmla="*/ 0 h 918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1698" h="918222">
                    <a:moveTo>
                      <a:pt x="412088" y="0"/>
                    </a:moveTo>
                    <a:cubicBezTo>
                      <a:pt x="480287" y="0"/>
                      <a:pt x="535574" y="1178"/>
                      <a:pt x="534325" y="51462"/>
                    </a:cubicBezTo>
                    <a:cubicBezTo>
                      <a:pt x="533700" y="76604"/>
                      <a:pt x="520191" y="106181"/>
                      <a:pt x="498313" y="129472"/>
                    </a:cubicBezTo>
                    <a:lnTo>
                      <a:pt x="475840" y="146319"/>
                    </a:lnTo>
                    <a:lnTo>
                      <a:pt x="488495" y="153826"/>
                    </a:lnTo>
                    <a:cubicBezTo>
                      <a:pt x="492759" y="157859"/>
                      <a:pt x="495117" y="162293"/>
                      <a:pt x="495117" y="166947"/>
                    </a:cubicBezTo>
                    <a:cubicBezTo>
                      <a:pt x="495117" y="171601"/>
                      <a:pt x="492759" y="176035"/>
                      <a:pt x="488495" y="180068"/>
                    </a:cubicBezTo>
                    <a:lnTo>
                      <a:pt x="484852" y="182229"/>
                    </a:lnTo>
                    <a:lnTo>
                      <a:pt x="489700" y="183002"/>
                    </a:lnTo>
                    <a:cubicBezTo>
                      <a:pt x="677697" y="243056"/>
                      <a:pt x="821698" y="495511"/>
                      <a:pt x="821698" y="691346"/>
                    </a:cubicBezTo>
                    <a:cubicBezTo>
                      <a:pt x="821698" y="915158"/>
                      <a:pt x="633614" y="918222"/>
                      <a:pt x="406728" y="918222"/>
                    </a:cubicBezTo>
                    <a:cubicBezTo>
                      <a:pt x="179841" y="918222"/>
                      <a:pt x="-4087" y="913029"/>
                      <a:pt x="69" y="691346"/>
                    </a:cubicBezTo>
                    <a:cubicBezTo>
                      <a:pt x="3705" y="497374"/>
                      <a:pt x="138616" y="243521"/>
                      <a:pt x="324284" y="183089"/>
                    </a:cubicBezTo>
                    <a:lnTo>
                      <a:pt x="335296" y="181310"/>
                    </a:lnTo>
                    <a:lnTo>
                      <a:pt x="333201" y="180068"/>
                    </a:lnTo>
                    <a:cubicBezTo>
                      <a:pt x="328937" y="176035"/>
                      <a:pt x="326579" y="171601"/>
                      <a:pt x="326579" y="166947"/>
                    </a:cubicBezTo>
                    <a:cubicBezTo>
                      <a:pt x="326579" y="162293"/>
                      <a:pt x="328937" y="157859"/>
                      <a:pt x="333201" y="153826"/>
                    </a:cubicBezTo>
                    <a:lnTo>
                      <a:pt x="346557" y="145903"/>
                    </a:lnTo>
                    <a:lnTo>
                      <a:pt x="324146" y="129653"/>
                    </a:lnTo>
                    <a:cubicBezTo>
                      <a:pt x="301487" y="106422"/>
                      <a:pt x="287353" y="76845"/>
                      <a:pt x="287353" y="51462"/>
                    </a:cubicBezTo>
                    <a:cubicBezTo>
                      <a:pt x="287353" y="695"/>
                      <a:pt x="343889" y="0"/>
                      <a:pt x="41208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5E7BE7C2-2AE6-4690-9E33-FCACF48A96CA}"/>
                  </a:ext>
                </a:extLst>
              </p:cNvPr>
              <p:cNvSpPr/>
              <p:nvPr/>
            </p:nvSpPr>
            <p:spPr>
              <a:xfrm>
                <a:off x="6541854" y="5017877"/>
                <a:ext cx="654055" cy="730886"/>
              </a:xfrm>
              <a:custGeom>
                <a:avLst/>
                <a:gdLst>
                  <a:gd name="connsiteX0" fmla="*/ 412088 w 821698"/>
                  <a:gd name="connsiteY0" fmla="*/ 0 h 918222"/>
                  <a:gd name="connsiteX1" fmla="*/ 534325 w 821698"/>
                  <a:gd name="connsiteY1" fmla="*/ 51462 h 918222"/>
                  <a:gd name="connsiteX2" fmla="*/ 498313 w 821698"/>
                  <a:gd name="connsiteY2" fmla="*/ 129472 h 918222"/>
                  <a:gd name="connsiteX3" fmla="*/ 475840 w 821698"/>
                  <a:gd name="connsiteY3" fmla="*/ 146319 h 918222"/>
                  <a:gd name="connsiteX4" fmla="*/ 488495 w 821698"/>
                  <a:gd name="connsiteY4" fmla="*/ 153826 h 918222"/>
                  <a:gd name="connsiteX5" fmla="*/ 495117 w 821698"/>
                  <a:gd name="connsiteY5" fmla="*/ 166947 h 918222"/>
                  <a:gd name="connsiteX6" fmla="*/ 488495 w 821698"/>
                  <a:gd name="connsiteY6" fmla="*/ 180068 h 918222"/>
                  <a:gd name="connsiteX7" fmla="*/ 484852 w 821698"/>
                  <a:gd name="connsiteY7" fmla="*/ 182229 h 918222"/>
                  <a:gd name="connsiteX8" fmla="*/ 489700 w 821698"/>
                  <a:gd name="connsiteY8" fmla="*/ 183002 h 918222"/>
                  <a:gd name="connsiteX9" fmla="*/ 821698 w 821698"/>
                  <a:gd name="connsiteY9" fmla="*/ 691346 h 918222"/>
                  <a:gd name="connsiteX10" fmla="*/ 406728 w 821698"/>
                  <a:gd name="connsiteY10" fmla="*/ 918222 h 918222"/>
                  <a:gd name="connsiteX11" fmla="*/ 69 w 821698"/>
                  <a:gd name="connsiteY11" fmla="*/ 691346 h 918222"/>
                  <a:gd name="connsiteX12" fmla="*/ 324284 w 821698"/>
                  <a:gd name="connsiteY12" fmla="*/ 183089 h 918222"/>
                  <a:gd name="connsiteX13" fmla="*/ 335296 w 821698"/>
                  <a:gd name="connsiteY13" fmla="*/ 181310 h 918222"/>
                  <a:gd name="connsiteX14" fmla="*/ 333201 w 821698"/>
                  <a:gd name="connsiteY14" fmla="*/ 180068 h 918222"/>
                  <a:gd name="connsiteX15" fmla="*/ 326579 w 821698"/>
                  <a:gd name="connsiteY15" fmla="*/ 166947 h 918222"/>
                  <a:gd name="connsiteX16" fmla="*/ 333201 w 821698"/>
                  <a:gd name="connsiteY16" fmla="*/ 153826 h 918222"/>
                  <a:gd name="connsiteX17" fmla="*/ 346557 w 821698"/>
                  <a:gd name="connsiteY17" fmla="*/ 145903 h 918222"/>
                  <a:gd name="connsiteX18" fmla="*/ 324146 w 821698"/>
                  <a:gd name="connsiteY18" fmla="*/ 129653 h 918222"/>
                  <a:gd name="connsiteX19" fmla="*/ 287353 w 821698"/>
                  <a:gd name="connsiteY19" fmla="*/ 51462 h 918222"/>
                  <a:gd name="connsiteX20" fmla="*/ 412088 w 821698"/>
                  <a:gd name="connsiteY20" fmla="*/ 0 h 918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1698" h="918222">
                    <a:moveTo>
                      <a:pt x="412088" y="0"/>
                    </a:moveTo>
                    <a:cubicBezTo>
                      <a:pt x="480287" y="0"/>
                      <a:pt x="535574" y="1178"/>
                      <a:pt x="534325" y="51462"/>
                    </a:cubicBezTo>
                    <a:cubicBezTo>
                      <a:pt x="533700" y="76604"/>
                      <a:pt x="520191" y="106181"/>
                      <a:pt x="498313" y="129472"/>
                    </a:cubicBezTo>
                    <a:lnTo>
                      <a:pt x="475840" y="146319"/>
                    </a:lnTo>
                    <a:lnTo>
                      <a:pt x="488495" y="153826"/>
                    </a:lnTo>
                    <a:cubicBezTo>
                      <a:pt x="492759" y="157859"/>
                      <a:pt x="495117" y="162293"/>
                      <a:pt x="495117" y="166947"/>
                    </a:cubicBezTo>
                    <a:cubicBezTo>
                      <a:pt x="495117" y="171601"/>
                      <a:pt x="492759" y="176035"/>
                      <a:pt x="488495" y="180068"/>
                    </a:cubicBezTo>
                    <a:lnTo>
                      <a:pt x="484852" y="182229"/>
                    </a:lnTo>
                    <a:lnTo>
                      <a:pt x="489700" y="183002"/>
                    </a:lnTo>
                    <a:cubicBezTo>
                      <a:pt x="677697" y="243056"/>
                      <a:pt x="821698" y="495511"/>
                      <a:pt x="821698" y="691346"/>
                    </a:cubicBezTo>
                    <a:cubicBezTo>
                      <a:pt x="821698" y="915158"/>
                      <a:pt x="633614" y="918222"/>
                      <a:pt x="406728" y="918222"/>
                    </a:cubicBezTo>
                    <a:cubicBezTo>
                      <a:pt x="179841" y="918222"/>
                      <a:pt x="-4087" y="913029"/>
                      <a:pt x="69" y="691346"/>
                    </a:cubicBezTo>
                    <a:cubicBezTo>
                      <a:pt x="3705" y="497374"/>
                      <a:pt x="138616" y="243521"/>
                      <a:pt x="324284" y="183089"/>
                    </a:cubicBezTo>
                    <a:lnTo>
                      <a:pt x="335296" y="181310"/>
                    </a:lnTo>
                    <a:lnTo>
                      <a:pt x="333201" y="180068"/>
                    </a:lnTo>
                    <a:cubicBezTo>
                      <a:pt x="328937" y="176035"/>
                      <a:pt x="326579" y="171601"/>
                      <a:pt x="326579" y="166947"/>
                    </a:cubicBezTo>
                    <a:cubicBezTo>
                      <a:pt x="326579" y="162293"/>
                      <a:pt x="328937" y="157859"/>
                      <a:pt x="333201" y="153826"/>
                    </a:cubicBezTo>
                    <a:lnTo>
                      <a:pt x="346557" y="145903"/>
                    </a:lnTo>
                    <a:lnTo>
                      <a:pt x="324146" y="129653"/>
                    </a:lnTo>
                    <a:cubicBezTo>
                      <a:pt x="301487" y="106422"/>
                      <a:pt x="287353" y="76845"/>
                      <a:pt x="287353" y="51462"/>
                    </a:cubicBezTo>
                    <a:cubicBezTo>
                      <a:pt x="287353" y="695"/>
                      <a:pt x="343889" y="0"/>
                      <a:pt x="41208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6A25D50A-3D8C-4500-A3F5-37DFEC885D96}"/>
                  </a:ext>
                </a:extLst>
              </p:cNvPr>
              <p:cNvSpPr/>
              <p:nvPr/>
            </p:nvSpPr>
            <p:spPr>
              <a:xfrm>
                <a:off x="7116592" y="5017877"/>
                <a:ext cx="654055" cy="730886"/>
              </a:xfrm>
              <a:custGeom>
                <a:avLst/>
                <a:gdLst>
                  <a:gd name="connsiteX0" fmla="*/ 412088 w 821698"/>
                  <a:gd name="connsiteY0" fmla="*/ 0 h 918222"/>
                  <a:gd name="connsiteX1" fmla="*/ 534325 w 821698"/>
                  <a:gd name="connsiteY1" fmla="*/ 51462 h 918222"/>
                  <a:gd name="connsiteX2" fmla="*/ 498313 w 821698"/>
                  <a:gd name="connsiteY2" fmla="*/ 129472 h 918222"/>
                  <a:gd name="connsiteX3" fmla="*/ 475840 w 821698"/>
                  <a:gd name="connsiteY3" fmla="*/ 146319 h 918222"/>
                  <a:gd name="connsiteX4" fmla="*/ 488495 w 821698"/>
                  <a:gd name="connsiteY4" fmla="*/ 153826 h 918222"/>
                  <a:gd name="connsiteX5" fmla="*/ 495117 w 821698"/>
                  <a:gd name="connsiteY5" fmla="*/ 166947 h 918222"/>
                  <a:gd name="connsiteX6" fmla="*/ 488495 w 821698"/>
                  <a:gd name="connsiteY6" fmla="*/ 180068 h 918222"/>
                  <a:gd name="connsiteX7" fmla="*/ 484852 w 821698"/>
                  <a:gd name="connsiteY7" fmla="*/ 182229 h 918222"/>
                  <a:gd name="connsiteX8" fmla="*/ 489700 w 821698"/>
                  <a:gd name="connsiteY8" fmla="*/ 183002 h 918222"/>
                  <a:gd name="connsiteX9" fmla="*/ 821698 w 821698"/>
                  <a:gd name="connsiteY9" fmla="*/ 691346 h 918222"/>
                  <a:gd name="connsiteX10" fmla="*/ 406728 w 821698"/>
                  <a:gd name="connsiteY10" fmla="*/ 918222 h 918222"/>
                  <a:gd name="connsiteX11" fmla="*/ 69 w 821698"/>
                  <a:gd name="connsiteY11" fmla="*/ 691346 h 918222"/>
                  <a:gd name="connsiteX12" fmla="*/ 324284 w 821698"/>
                  <a:gd name="connsiteY12" fmla="*/ 183089 h 918222"/>
                  <a:gd name="connsiteX13" fmla="*/ 335296 w 821698"/>
                  <a:gd name="connsiteY13" fmla="*/ 181310 h 918222"/>
                  <a:gd name="connsiteX14" fmla="*/ 333201 w 821698"/>
                  <a:gd name="connsiteY14" fmla="*/ 180068 h 918222"/>
                  <a:gd name="connsiteX15" fmla="*/ 326579 w 821698"/>
                  <a:gd name="connsiteY15" fmla="*/ 166947 h 918222"/>
                  <a:gd name="connsiteX16" fmla="*/ 333201 w 821698"/>
                  <a:gd name="connsiteY16" fmla="*/ 153826 h 918222"/>
                  <a:gd name="connsiteX17" fmla="*/ 346557 w 821698"/>
                  <a:gd name="connsiteY17" fmla="*/ 145903 h 918222"/>
                  <a:gd name="connsiteX18" fmla="*/ 324146 w 821698"/>
                  <a:gd name="connsiteY18" fmla="*/ 129653 h 918222"/>
                  <a:gd name="connsiteX19" fmla="*/ 287353 w 821698"/>
                  <a:gd name="connsiteY19" fmla="*/ 51462 h 918222"/>
                  <a:gd name="connsiteX20" fmla="*/ 412088 w 821698"/>
                  <a:gd name="connsiteY20" fmla="*/ 0 h 918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1698" h="918222">
                    <a:moveTo>
                      <a:pt x="412088" y="0"/>
                    </a:moveTo>
                    <a:cubicBezTo>
                      <a:pt x="480287" y="0"/>
                      <a:pt x="535574" y="1178"/>
                      <a:pt x="534325" y="51462"/>
                    </a:cubicBezTo>
                    <a:cubicBezTo>
                      <a:pt x="533700" y="76604"/>
                      <a:pt x="520191" y="106181"/>
                      <a:pt x="498313" y="129472"/>
                    </a:cubicBezTo>
                    <a:lnTo>
                      <a:pt x="475840" y="146319"/>
                    </a:lnTo>
                    <a:lnTo>
                      <a:pt x="488495" y="153826"/>
                    </a:lnTo>
                    <a:cubicBezTo>
                      <a:pt x="492759" y="157859"/>
                      <a:pt x="495117" y="162293"/>
                      <a:pt x="495117" y="166947"/>
                    </a:cubicBezTo>
                    <a:cubicBezTo>
                      <a:pt x="495117" y="171601"/>
                      <a:pt x="492759" y="176035"/>
                      <a:pt x="488495" y="180068"/>
                    </a:cubicBezTo>
                    <a:lnTo>
                      <a:pt x="484852" y="182229"/>
                    </a:lnTo>
                    <a:lnTo>
                      <a:pt x="489700" y="183002"/>
                    </a:lnTo>
                    <a:cubicBezTo>
                      <a:pt x="677697" y="243056"/>
                      <a:pt x="821698" y="495511"/>
                      <a:pt x="821698" y="691346"/>
                    </a:cubicBezTo>
                    <a:cubicBezTo>
                      <a:pt x="821698" y="915158"/>
                      <a:pt x="633614" y="918222"/>
                      <a:pt x="406728" y="918222"/>
                    </a:cubicBezTo>
                    <a:cubicBezTo>
                      <a:pt x="179841" y="918222"/>
                      <a:pt x="-4087" y="913029"/>
                      <a:pt x="69" y="691346"/>
                    </a:cubicBezTo>
                    <a:cubicBezTo>
                      <a:pt x="3705" y="497374"/>
                      <a:pt x="138616" y="243521"/>
                      <a:pt x="324284" y="183089"/>
                    </a:cubicBezTo>
                    <a:lnTo>
                      <a:pt x="335296" y="181310"/>
                    </a:lnTo>
                    <a:lnTo>
                      <a:pt x="333201" y="180068"/>
                    </a:lnTo>
                    <a:cubicBezTo>
                      <a:pt x="328937" y="176035"/>
                      <a:pt x="326579" y="171601"/>
                      <a:pt x="326579" y="166947"/>
                    </a:cubicBezTo>
                    <a:cubicBezTo>
                      <a:pt x="326579" y="162293"/>
                      <a:pt x="328937" y="157859"/>
                      <a:pt x="333201" y="153826"/>
                    </a:cubicBezTo>
                    <a:lnTo>
                      <a:pt x="346557" y="145903"/>
                    </a:lnTo>
                    <a:lnTo>
                      <a:pt x="324146" y="129653"/>
                    </a:lnTo>
                    <a:cubicBezTo>
                      <a:pt x="301487" y="106422"/>
                      <a:pt x="287353" y="76845"/>
                      <a:pt x="287353" y="51462"/>
                    </a:cubicBezTo>
                    <a:cubicBezTo>
                      <a:pt x="287353" y="695"/>
                      <a:pt x="343889" y="0"/>
                      <a:pt x="41208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B8F398FB-11A4-4AC9-AF59-DCF599B358F5}"/>
                </a:ext>
              </a:extLst>
            </p:cNvPr>
            <p:cNvGrpSpPr/>
            <p:nvPr/>
          </p:nvGrpSpPr>
          <p:grpSpPr>
            <a:xfrm>
              <a:off x="4655764" y="4602084"/>
              <a:ext cx="3276756" cy="1180352"/>
              <a:chOff x="1739974" y="4406170"/>
              <a:chExt cx="3276756" cy="1180352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E2EB45C3-5594-47BD-A550-A18FAB7E9890}"/>
                  </a:ext>
                </a:extLst>
              </p:cNvPr>
              <p:cNvSpPr/>
              <p:nvPr/>
            </p:nvSpPr>
            <p:spPr bwMode="auto">
              <a:xfrm rot="1800000" flipH="1">
                <a:off x="4048933" y="4406170"/>
                <a:ext cx="967797" cy="1180351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D851A177-AC83-4F1A-825E-AD3FD5EBADF0}"/>
                  </a:ext>
                </a:extLst>
              </p:cNvPr>
              <p:cNvSpPr/>
              <p:nvPr/>
            </p:nvSpPr>
            <p:spPr bwMode="auto">
              <a:xfrm rot="19800000">
                <a:off x="1739974" y="4406171"/>
                <a:ext cx="967797" cy="1180351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7E8C5026-3746-45F3-B443-96EFA556F4B7}"/>
              </a:ext>
            </a:extLst>
          </p:cNvPr>
          <p:cNvGrpSpPr/>
          <p:nvPr/>
        </p:nvGrpSpPr>
        <p:grpSpPr>
          <a:xfrm>
            <a:off x="6727246" y="4299159"/>
            <a:ext cx="2388179" cy="1545002"/>
            <a:chOff x="4655764" y="6235832"/>
            <a:chExt cx="3276756" cy="2119856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FFCB25C8-900C-410B-8ABD-3F58E5D7C4B0}"/>
                </a:ext>
              </a:extLst>
            </p:cNvPr>
            <p:cNvGrpSpPr/>
            <p:nvPr/>
          </p:nvGrpSpPr>
          <p:grpSpPr>
            <a:xfrm rot="900000">
              <a:off x="6714963" y="6316594"/>
              <a:ext cx="889906" cy="1088944"/>
              <a:chOff x="1191783" y="1288994"/>
              <a:chExt cx="1350488" cy="1652540"/>
            </a:xfrm>
          </p:grpSpPr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DE3F9CDC-09BD-4F76-BBC1-4AC1F62D9EF1}"/>
                  </a:ext>
                </a:extLst>
              </p:cNvPr>
              <p:cNvSpPr/>
              <p:nvPr/>
            </p:nvSpPr>
            <p:spPr bwMode="auto">
              <a:xfrm>
                <a:off x="1783334" y="1288994"/>
                <a:ext cx="167386" cy="1652540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四角形: 上の 2 つの角を丸める 406">
                <a:extLst>
                  <a:ext uri="{FF2B5EF4-FFF2-40B4-BE49-F238E27FC236}">
                    <a16:creationId xmlns:a16="http://schemas.microsoft.com/office/drawing/2014/main" id="{F5E58692-B667-432B-A7D0-6C2F396DDFF6}"/>
                  </a:ext>
                </a:extLst>
              </p:cNvPr>
              <p:cNvSpPr/>
              <p:nvPr/>
            </p:nvSpPr>
            <p:spPr bwMode="auto">
              <a:xfrm>
                <a:off x="1191783" y="1422011"/>
                <a:ext cx="1350488" cy="644460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WordArt 34">
                <a:extLst>
                  <a:ext uri="{FF2B5EF4-FFF2-40B4-BE49-F238E27FC236}">
                    <a16:creationId xmlns:a16="http://schemas.microsoft.com/office/drawing/2014/main" id="{A6D52251-3B52-41F6-8B44-5BA4081A6E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90190" y="1554132"/>
                <a:ext cx="1155830" cy="388968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600" b="1" i="0" u="none" strike="noStrike" kern="10" cap="none" spc="0" normalizeH="0" baseline="0" noProof="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メイリオ"/>
                  </a:rPr>
                  <a:t>捨てるな</a:t>
                </a:r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45B37716-B90D-4661-97BB-B2FDAA417223}"/>
                </a:ext>
              </a:extLst>
            </p:cNvPr>
            <p:cNvGrpSpPr/>
            <p:nvPr/>
          </p:nvGrpSpPr>
          <p:grpSpPr>
            <a:xfrm>
              <a:off x="4655764" y="6235832"/>
              <a:ext cx="3276756" cy="2119856"/>
              <a:chOff x="4655764" y="6235832"/>
              <a:chExt cx="3276756" cy="2119856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9052BDB2-253C-49F9-B497-BA7B5A848624}"/>
                  </a:ext>
                </a:extLst>
              </p:cNvPr>
              <p:cNvGrpSpPr/>
              <p:nvPr/>
            </p:nvGrpSpPr>
            <p:grpSpPr>
              <a:xfrm>
                <a:off x="5105010" y="6235832"/>
                <a:ext cx="2378270" cy="1772333"/>
                <a:chOff x="5182813" y="5481997"/>
                <a:chExt cx="2793226" cy="2081567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A46962D4-3EE6-4802-A5D5-EEA695FE5AE2}"/>
                    </a:ext>
                  </a:extLst>
                </p:cNvPr>
                <p:cNvSpPr/>
                <p:nvPr/>
              </p:nvSpPr>
              <p:spPr>
                <a:xfrm>
                  <a:off x="6195340" y="5481997"/>
                  <a:ext cx="768173" cy="858410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754DBED4-B4E5-4AAB-BC8C-2257CD13249C}"/>
                    </a:ext>
                  </a:extLst>
                </p:cNvPr>
                <p:cNvGrpSpPr/>
                <p:nvPr/>
              </p:nvGrpSpPr>
              <p:grpSpPr>
                <a:xfrm>
                  <a:off x="5857831" y="5927023"/>
                  <a:ext cx="1443191" cy="858410"/>
                  <a:chOff x="6195339" y="3843435"/>
                  <a:chExt cx="1443191" cy="858410"/>
                </a:xfrm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055C8FE8-077C-4915-80A4-C9625AB6602A}"/>
                      </a:ext>
                    </a:extLst>
                  </p:cNvPr>
                  <p:cNvSpPr/>
                  <p:nvPr/>
                </p:nvSpPr>
                <p:spPr>
                  <a:xfrm>
                    <a:off x="6195339" y="3843435"/>
                    <a:ext cx="768174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955A508A-0CAF-4597-8ACD-59928532CFE6}"/>
                      </a:ext>
                    </a:extLst>
                  </p:cNvPr>
                  <p:cNvSpPr/>
                  <p:nvPr/>
                </p:nvSpPr>
                <p:spPr>
                  <a:xfrm>
                    <a:off x="6870356" y="3843435"/>
                    <a:ext cx="768174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74F7338D-966B-4A1F-87FF-FD9AB2B4DDBE}"/>
                    </a:ext>
                  </a:extLst>
                </p:cNvPr>
                <p:cNvGrpSpPr/>
                <p:nvPr/>
              </p:nvGrpSpPr>
              <p:grpSpPr>
                <a:xfrm>
                  <a:off x="5520322" y="6295895"/>
                  <a:ext cx="2118208" cy="858410"/>
                  <a:chOff x="5520322" y="5180007"/>
                  <a:chExt cx="2118208" cy="858410"/>
                </a:xfrm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EBBF9170-81E8-480B-BFAF-B536848E5847}"/>
                      </a:ext>
                    </a:extLst>
                  </p:cNvPr>
                  <p:cNvSpPr/>
                  <p:nvPr/>
                </p:nvSpPr>
                <p:spPr>
                  <a:xfrm>
                    <a:off x="5520322" y="5180007"/>
                    <a:ext cx="768173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333399">
                      <a:lumMod val="50000"/>
                    </a:srgbClr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838AE4BA-F986-409E-ACC1-018F9F608E2D}"/>
                      </a:ext>
                    </a:extLst>
                  </p:cNvPr>
                  <p:cNvSpPr/>
                  <p:nvPr/>
                </p:nvSpPr>
                <p:spPr>
                  <a:xfrm>
                    <a:off x="6195339" y="5180007"/>
                    <a:ext cx="768173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333399">
                      <a:lumMod val="50000"/>
                    </a:srgbClr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9A630B0E-12F0-4D90-B0E9-F638E348B09B}"/>
                      </a:ext>
                    </a:extLst>
                  </p:cNvPr>
                  <p:cNvSpPr/>
                  <p:nvPr/>
                </p:nvSpPr>
                <p:spPr>
                  <a:xfrm>
                    <a:off x="6870357" y="5180007"/>
                    <a:ext cx="768173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333399">
                      <a:lumMod val="50000"/>
                    </a:srgbClr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BAD99BED-6C7B-42E5-86C8-1A27F8AA4DB5}"/>
                    </a:ext>
                  </a:extLst>
                </p:cNvPr>
                <p:cNvGrpSpPr/>
                <p:nvPr/>
              </p:nvGrpSpPr>
              <p:grpSpPr>
                <a:xfrm>
                  <a:off x="5182813" y="6705154"/>
                  <a:ext cx="2793226" cy="858410"/>
                  <a:chOff x="5520322" y="6220535"/>
                  <a:chExt cx="2793226" cy="858410"/>
                </a:xfrm>
              </p:grpSpPr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85AD8340-0E11-4A78-9EAC-4F961EC771B1}"/>
                      </a:ext>
                    </a:extLst>
                  </p:cNvPr>
                  <p:cNvSpPr/>
                  <p:nvPr/>
                </p:nvSpPr>
                <p:spPr>
                  <a:xfrm>
                    <a:off x="5520322" y="6220535"/>
                    <a:ext cx="768173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C1164C5E-D317-4897-A1B6-A11140A34B2A}"/>
                      </a:ext>
                    </a:extLst>
                  </p:cNvPr>
                  <p:cNvSpPr/>
                  <p:nvPr/>
                </p:nvSpPr>
                <p:spPr>
                  <a:xfrm>
                    <a:off x="6195339" y="6220535"/>
                    <a:ext cx="768173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339FFB15-6FB2-4DA6-B61D-7253D2EDD72C}"/>
                      </a:ext>
                    </a:extLst>
                  </p:cNvPr>
                  <p:cNvSpPr/>
                  <p:nvPr/>
                </p:nvSpPr>
                <p:spPr>
                  <a:xfrm>
                    <a:off x="6870358" y="6220535"/>
                    <a:ext cx="768173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BE303BE1-E824-4803-89DB-3B718D277021}"/>
                      </a:ext>
                    </a:extLst>
                  </p:cNvPr>
                  <p:cNvSpPr/>
                  <p:nvPr/>
                </p:nvSpPr>
                <p:spPr>
                  <a:xfrm>
                    <a:off x="7545375" y="6220535"/>
                    <a:ext cx="768173" cy="858410"/>
                  </a:xfrm>
                  <a:custGeom>
                    <a:avLst/>
                    <a:gdLst>
                      <a:gd name="connsiteX0" fmla="*/ 412088 w 821698"/>
                      <a:gd name="connsiteY0" fmla="*/ 0 h 918222"/>
                      <a:gd name="connsiteX1" fmla="*/ 534325 w 821698"/>
                      <a:gd name="connsiteY1" fmla="*/ 51462 h 918222"/>
                      <a:gd name="connsiteX2" fmla="*/ 498313 w 821698"/>
                      <a:gd name="connsiteY2" fmla="*/ 129472 h 918222"/>
                      <a:gd name="connsiteX3" fmla="*/ 475840 w 821698"/>
                      <a:gd name="connsiteY3" fmla="*/ 146319 h 918222"/>
                      <a:gd name="connsiteX4" fmla="*/ 488495 w 821698"/>
                      <a:gd name="connsiteY4" fmla="*/ 153826 h 918222"/>
                      <a:gd name="connsiteX5" fmla="*/ 495117 w 821698"/>
                      <a:gd name="connsiteY5" fmla="*/ 166947 h 918222"/>
                      <a:gd name="connsiteX6" fmla="*/ 488495 w 821698"/>
                      <a:gd name="connsiteY6" fmla="*/ 180068 h 918222"/>
                      <a:gd name="connsiteX7" fmla="*/ 484852 w 821698"/>
                      <a:gd name="connsiteY7" fmla="*/ 182229 h 918222"/>
                      <a:gd name="connsiteX8" fmla="*/ 489700 w 821698"/>
                      <a:gd name="connsiteY8" fmla="*/ 183002 h 918222"/>
                      <a:gd name="connsiteX9" fmla="*/ 821698 w 821698"/>
                      <a:gd name="connsiteY9" fmla="*/ 691346 h 918222"/>
                      <a:gd name="connsiteX10" fmla="*/ 406728 w 821698"/>
                      <a:gd name="connsiteY10" fmla="*/ 918222 h 918222"/>
                      <a:gd name="connsiteX11" fmla="*/ 69 w 821698"/>
                      <a:gd name="connsiteY11" fmla="*/ 691346 h 918222"/>
                      <a:gd name="connsiteX12" fmla="*/ 324284 w 821698"/>
                      <a:gd name="connsiteY12" fmla="*/ 183089 h 918222"/>
                      <a:gd name="connsiteX13" fmla="*/ 335296 w 821698"/>
                      <a:gd name="connsiteY13" fmla="*/ 181310 h 918222"/>
                      <a:gd name="connsiteX14" fmla="*/ 333201 w 821698"/>
                      <a:gd name="connsiteY14" fmla="*/ 180068 h 918222"/>
                      <a:gd name="connsiteX15" fmla="*/ 326579 w 821698"/>
                      <a:gd name="connsiteY15" fmla="*/ 166947 h 918222"/>
                      <a:gd name="connsiteX16" fmla="*/ 333201 w 821698"/>
                      <a:gd name="connsiteY16" fmla="*/ 153826 h 918222"/>
                      <a:gd name="connsiteX17" fmla="*/ 346557 w 821698"/>
                      <a:gd name="connsiteY17" fmla="*/ 145903 h 918222"/>
                      <a:gd name="connsiteX18" fmla="*/ 324146 w 821698"/>
                      <a:gd name="connsiteY18" fmla="*/ 129653 h 918222"/>
                      <a:gd name="connsiteX19" fmla="*/ 287353 w 821698"/>
                      <a:gd name="connsiteY19" fmla="*/ 51462 h 918222"/>
                      <a:gd name="connsiteX20" fmla="*/ 412088 w 821698"/>
                      <a:gd name="connsiteY20" fmla="*/ 0 h 918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21698" h="918222">
                        <a:moveTo>
                          <a:pt x="412088" y="0"/>
                        </a:moveTo>
                        <a:cubicBezTo>
                          <a:pt x="480287" y="0"/>
                          <a:pt x="535574" y="1178"/>
                          <a:pt x="534325" y="51462"/>
                        </a:cubicBezTo>
                        <a:cubicBezTo>
                          <a:pt x="533700" y="76604"/>
                          <a:pt x="520191" y="106181"/>
                          <a:pt x="498313" y="129472"/>
                        </a:cubicBezTo>
                        <a:lnTo>
                          <a:pt x="475840" y="146319"/>
                        </a:lnTo>
                        <a:lnTo>
                          <a:pt x="488495" y="153826"/>
                        </a:lnTo>
                        <a:cubicBezTo>
                          <a:pt x="492759" y="157859"/>
                          <a:pt x="495117" y="162293"/>
                          <a:pt x="495117" y="166947"/>
                        </a:cubicBezTo>
                        <a:cubicBezTo>
                          <a:pt x="495117" y="171601"/>
                          <a:pt x="492759" y="176035"/>
                          <a:pt x="488495" y="180068"/>
                        </a:cubicBezTo>
                        <a:lnTo>
                          <a:pt x="484852" y="182229"/>
                        </a:lnTo>
                        <a:lnTo>
                          <a:pt x="489700" y="183002"/>
                        </a:lnTo>
                        <a:cubicBezTo>
                          <a:pt x="677697" y="243056"/>
                          <a:pt x="821698" y="495511"/>
                          <a:pt x="821698" y="691346"/>
                        </a:cubicBezTo>
                        <a:cubicBezTo>
                          <a:pt x="821698" y="915158"/>
                          <a:pt x="633614" y="918222"/>
                          <a:pt x="406728" y="918222"/>
                        </a:cubicBezTo>
                        <a:cubicBezTo>
                          <a:pt x="179841" y="918222"/>
                          <a:pt x="-4087" y="913029"/>
                          <a:pt x="69" y="691346"/>
                        </a:cubicBezTo>
                        <a:cubicBezTo>
                          <a:pt x="3705" y="497374"/>
                          <a:pt x="138616" y="243521"/>
                          <a:pt x="324284" y="183089"/>
                        </a:cubicBezTo>
                        <a:lnTo>
                          <a:pt x="335296" y="181310"/>
                        </a:lnTo>
                        <a:lnTo>
                          <a:pt x="333201" y="180068"/>
                        </a:lnTo>
                        <a:cubicBezTo>
                          <a:pt x="328937" y="176035"/>
                          <a:pt x="326579" y="171601"/>
                          <a:pt x="326579" y="166947"/>
                        </a:cubicBezTo>
                        <a:cubicBezTo>
                          <a:pt x="326579" y="162293"/>
                          <a:pt x="328937" y="157859"/>
                          <a:pt x="333201" y="153826"/>
                        </a:cubicBezTo>
                        <a:lnTo>
                          <a:pt x="346557" y="145903"/>
                        </a:lnTo>
                        <a:lnTo>
                          <a:pt x="324146" y="129653"/>
                        </a:lnTo>
                        <a:cubicBezTo>
                          <a:pt x="301487" y="106422"/>
                          <a:pt x="287353" y="76845"/>
                          <a:pt x="287353" y="51462"/>
                        </a:cubicBezTo>
                        <a:cubicBezTo>
                          <a:pt x="287353" y="695"/>
                          <a:pt x="343889" y="0"/>
                          <a:pt x="41208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5460CC1D-B7D3-403D-BF20-896C1E8C3A16}"/>
                  </a:ext>
                </a:extLst>
              </p:cNvPr>
              <p:cNvSpPr/>
              <p:nvPr/>
            </p:nvSpPr>
            <p:spPr bwMode="auto">
              <a:xfrm>
                <a:off x="5662224" y="6847886"/>
                <a:ext cx="1263840" cy="12638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7A219AE4-AA34-4A22-A045-22DCEE85F8F7}"/>
                  </a:ext>
                </a:extLst>
              </p:cNvPr>
              <p:cNvSpPr/>
              <p:nvPr/>
            </p:nvSpPr>
            <p:spPr bwMode="auto">
              <a:xfrm rot="5400000">
                <a:off x="6151022" y="7246577"/>
                <a:ext cx="308096" cy="622780"/>
              </a:xfrm>
              <a:prstGeom prst="moon">
                <a:avLst>
                  <a:gd name="adj" fmla="val 87500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B16C78F5-6138-46E5-B4A2-ACB5B80C0B0D}"/>
                  </a:ext>
                </a:extLst>
              </p:cNvPr>
              <p:cNvGrpSpPr/>
              <p:nvPr/>
            </p:nvGrpSpPr>
            <p:grpSpPr>
              <a:xfrm>
                <a:off x="4817640" y="7624802"/>
                <a:ext cx="2953007" cy="730886"/>
                <a:chOff x="4817640" y="5017877"/>
                <a:chExt cx="2953007" cy="730886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E08C8485-E141-46BC-B089-2B1AC0BD662B}"/>
                    </a:ext>
                  </a:extLst>
                </p:cNvPr>
                <p:cNvSpPr/>
                <p:nvPr/>
              </p:nvSpPr>
              <p:spPr>
                <a:xfrm>
                  <a:off x="4817640" y="5017877"/>
                  <a:ext cx="654055" cy="730886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3F427C8C-6B5A-42AC-8499-C4E998E1584F}"/>
                    </a:ext>
                  </a:extLst>
                </p:cNvPr>
                <p:cNvSpPr/>
                <p:nvPr/>
              </p:nvSpPr>
              <p:spPr>
                <a:xfrm>
                  <a:off x="5392378" y="5017877"/>
                  <a:ext cx="654055" cy="730886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FD811661-0C84-4DE3-931F-95E492BDF260}"/>
                    </a:ext>
                  </a:extLst>
                </p:cNvPr>
                <p:cNvSpPr/>
                <p:nvPr/>
              </p:nvSpPr>
              <p:spPr>
                <a:xfrm>
                  <a:off x="5967115" y="5017877"/>
                  <a:ext cx="654055" cy="730886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CCDC42CC-5A86-47BA-ADBD-090FE1E0B177}"/>
                    </a:ext>
                  </a:extLst>
                </p:cNvPr>
                <p:cNvSpPr/>
                <p:nvPr/>
              </p:nvSpPr>
              <p:spPr>
                <a:xfrm>
                  <a:off x="6541854" y="5017877"/>
                  <a:ext cx="654055" cy="730886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6E38F3DD-5D18-476F-9A45-72C5D54F0BAC}"/>
                    </a:ext>
                  </a:extLst>
                </p:cNvPr>
                <p:cNvSpPr/>
                <p:nvPr/>
              </p:nvSpPr>
              <p:spPr>
                <a:xfrm>
                  <a:off x="7116592" y="5017877"/>
                  <a:ext cx="654055" cy="730886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762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6C1A9299-7DF0-4E3D-8BBE-C8A00E4B1A27}"/>
                  </a:ext>
                </a:extLst>
              </p:cNvPr>
              <p:cNvGrpSpPr/>
              <p:nvPr/>
            </p:nvGrpSpPr>
            <p:grpSpPr>
              <a:xfrm>
                <a:off x="4655764" y="6931216"/>
                <a:ext cx="3276756" cy="1180352"/>
                <a:chOff x="1739974" y="4406170"/>
                <a:chExt cx="3276756" cy="1180352"/>
              </a:xfrm>
            </p:grpSpPr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3F83225E-B67B-44F1-A3A1-8310BFB7B133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048933" y="4406170"/>
                  <a:ext cx="967797" cy="1180351"/>
                </a:xfrm>
                <a:custGeom>
                  <a:avLst/>
                  <a:gdLst>
                    <a:gd name="connsiteX0" fmla="*/ 1168040 w 2304067"/>
                    <a:gd name="connsiteY0" fmla="*/ 1271 h 2810103"/>
                    <a:gd name="connsiteX1" fmla="*/ 987400 w 2304067"/>
                    <a:gd name="connsiteY1" fmla="*/ 141696 h 2810103"/>
                    <a:gd name="connsiteX2" fmla="*/ 810733 w 2304067"/>
                    <a:gd name="connsiteY2" fmla="*/ 1302552 h 2810103"/>
                    <a:gd name="connsiteX3" fmla="*/ 741474 w 2304067"/>
                    <a:gd name="connsiteY3" fmla="*/ 1293877 h 2810103"/>
                    <a:gd name="connsiteX4" fmla="*/ 711954 w 2304067"/>
                    <a:gd name="connsiteY4" fmla="*/ 277056 h 2810103"/>
                    <a:gd name="connsiteX5" fmla="*/ 566496 w 2304067"/>
                    <a:gd name="connsiteY5" fmla="*/ 131598 h 2810103"/>
                    <a:gd name="connsiteX6" fmla="*/ 421038 w 2304067"/>
                    <a:gd name="connsiteY6" fmla="*/ 277056 h 2810103"/>
                    <a:gd name="connsiteX7" fmla="*/ 392412 w 2304067"/>
                    <a:gd name="connsiteY7" fmla="*/ 1250156 h 2810103"/>
                    <a:gd name="connsiteX8" fmla="*/ 346838 w 2304067"/>
                    <a:gd name="connsiteY8" fmla="*/ 1244448 h 2810103"/>
                    <a:gd name="connsiteX9" fmla="*/ 310919 w 2304067"/>
                    <a:gd name="connsiteY9" fmla="*/ 1061482 h 2810103"/>
                    <a:gd name="connsiteX10" fmla="*/ 222463 w 2304067"/>
                    <a:gd name="connsiteY10" fmla="*/ 571748 h 2810103"/>
                    <a:gd name="connsiteX11" fmla="*/ 96480 w 2304067"/>
                    <a:gd name="connsiteY11" fmla="*/ 476332 h 2810103"/>
                    <a:gd name="connsiteX12" fmla="*/ 1063 w 2304067"/>
                    <a:gd name="connsiteY12" fmla="*/ 602316 h 2810103"/>
                    <a:gd name="connsiteX13" fmla="*/ 86963 w 2304067"/>
                    <a:gd name="connsiteY13" fmla="*/ 1444537 h 2810103"/>
                    <a:gd name="connsiteX14" fmla="*/ 20502 w 2304067"/>
                    <a:gd name="connsiteY14" fmla="*/ 1975152 h 2810103"/>
                    <a:gd name="connsiteX15" fmla="*/ 665040 w 2304067"/>
                    <a:gd name="connsiteY15" fmla="*/ 2804268 h 2810103"/>
                    <a:gd name="connsiteX16" fmla="*/ 1480916 w 2304067"/>
                    <a:gd name="connsiteY16" fmla="*/ 2234590 h 2810103"/>
                    <a:gd name="connsiteX17" fmla="*/ 1483155 w 2304067"/>
                    <a:gd name="connsiteY17" fmla="*/ 2221931 h 2810103"/>
                    <a:gd name="connsiteX18" fmla="*/ 2204609 w 2304067"/>
                    <a:gd name="connsiteY18" fmla="*/ 1731614 h 2810103"/>
                    <a:gd name="connsiteX19" fmla="*/ 2271930 w 2304067"/>
                    <a:gd name="connsiteY19" fmla="*/ 1444909 h 2810103"/>
                    <a:gd name="connsiteX20" fmla="*/ 1980575 w 2304067"/>
                    <a:gd name="connsiteY20" fmla="*/ 1401969 h 2810103"/>
                    <a:gd name="connsiteX21" fmla="*/ 1552639 w 2304067"/>
                    <a:gd name="connsiteY21" fmla="*/ 1692806 h 2810103"/>
                    <a:gd name="connsiteX22" fmla="*/ 1580028 w 2304067"/>
                    <a:gd name="connsiteY22" fmla="*/ 1474133 h 2810103"/>
                    <a:gd name="connsiteX23" fmla="*/ 1588668 w 2304067"/>
                    <a:gd name="connsiteY23" fmla="*/ 1438002 h 2810103"/>
                    <a:gd name="connsiteX24" fmla="*/ 1807610 w 2304067"/>
                    <a:gd name="connsiteY24" fmla="*/ 472638 h 2810103"/>
                    <a:gd name="connsiteX25" fmla="*/ 1702519 w 2304067"/>
                    <a:gd name="connsiteY25" fmla="*/ 295797 h 2810103"/>
                    <a:gd name="connsiteX26" fmla="*/ 1525679 w 2304067"/>
                    <a:gd name="connsiteY26" fmla="*/ 400888 h 2810103"/>
                    <a:gd name="connsiteX27" fmla="*/ 1253055 w 2304067"/>
                    <a:gd name="connsiteY27" fmla="*/ 1357954 h 2810103"/>
                    <a:gd name="connsiteX28" fmla="*/ 1190430 w 2304067"/>
                    <a:gd name="connsiteY28" fmla="*/ 1350110 h 2810103"/>
                    <a:gd name="connsiteX29" fmla="*/ 1200681 w 2304067"/>
                    <a:gd name="connsiteY29" fmla="*/ 1257999 h 2810103"/>
                    <a:gd name="connsiteX30" fmla="*/ 1308466 w 2304067"/>
                    <a:gd name="connsiteY30" fmla="*/ 181911 h 2810103"/>
                    <a:gd name="connsiteX31" fmla="*/ 1168040 w 2304067"/>
                    <a:gd name="connsiteY31" fmla="*/ 1271 h 2810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304067" h="2810103">
                      <a:moveTo>
                        <a:pt x="1168040" y="1271"/>
                      </a:moveTo>
                      <a:cubicBezTo>
                        <a:pt x="1079381" y="-9834"/>
                        <a:pt x="998505" y="53037"/>
                        <a:pt x="987400" y="141696"/>
                      </a:cubicBezTo>
                      <a:lnTo>
                        <a:pt x="810733" y="1302552"/>
                      </a:lnTo>
                      <a:lnTo>
                        <a:pt x="741474" y="1293877"/>
                      </a:lnTo>
                      <a:lnTo>
                        <a:pt x="711954" y="277056"/>
                      </a:lnTo>
                      <a:cubicBezTo>
                        <a:pt x="711954" y="196722"/>
                        <a:pt x="646830" y="131598"/>
                        <a:pt x="566496" y="131598"/>
                      </a:cubicBezTo>
                      <a:cubicBezTo>
                        <a:pt x="486162" y="131598"/>
                        <a:pt x="421038" y="196722"/>
                        <a:pt x="421038" y="277056"/>
                      </a:cubicBezTo>
                      <a:lnTo>
                        <a:pt x="392412" y="1250156"/>
                      </a:lnTo>
                      <a:lnTo>
                        <a:pt x="346838" y="1244448"/>
                      </a:lnTo>
                      <a:lnTo>
                        <a:pt x="310919" y="1061482"/>
                      </a:lnTo>
                      <a:cubicBezTo>
                        <a:pt x="277824" y="897252"/>
                        <a:pt x="244729" y="733022"/>
                        <a:pt x="222463" y="571748"/>
                      </a:cubicBezTo>
                      <a:cubicBezTo>
                        <a:pt x="214022" y="510610"/>
                        <a:pt x="157618" y="467891"/>
                        <a:pt x="96480" y="476332"/>
                      </a:cubicBezTo>
                      <a:cubicBezTo>
                        <a:pt x="35342" y="484773"/>
                        <a:pt x="-7378" y="541178"/>
                        <a:pt x="1063" y="602316"/>
                      </a:cubicBezTo>
                      <a:lnTo>
                        <a:pt x="86963" y="1444537"/>
                      </a:lnTo>
                      <a:lnTo>
                        <a:pt x="20502" y="1975152"/>
                      </a:lnTo>
                      <a:cubicBezTo>
                        <a:pt x="-30468" y="2382090"/>
                        <a:pt x="258101" y="2753298"/>
                        <a:pt x="665040" y="2804268"/>
                      </a:cubicBezTo>
                      <a:cubicBezTo>
                        <a:pt x="1046544" y="2852052"/>
                        <a:pt x="1396645" y="2601414"/>
                        <a:pt x="1480916" y="2234590"/>
                      </a:cubicBezTo>
                      <a:lnTo>
                        <a:pt x="1483155" y="2221931"/>
                      </a:lnTo>
                      <a:lnTo>
                        <a:pt x="2204609" y="1731614"/>
                      </a:lnTo>
                      <a:cubicBezTo>
                        <a:pt x="2303655" y="1664299"/>
                        <a:pt x="2333796" y="1535938"/>
                        <a:pt x="2271930" y="1444909"/>
                      </a:cubicBezTo>
                      <a:cubicBezTo>
                        <a:pt x="2210065" y="1353880"/>
                        <a:pt x="2079621" y="1334655"/>
                        <a:pt x="1980575" y="1401969"/>
                      </a:cubicBezTo>
                      <a:lnTo>
                        <a:pt x="1552639" y="1692806"/>
                      </a:lnTo>
                      <a:lnTo>
                        <a:pt x="1580028" y="1474133"/>
                      </a:lnTo>
                      <a:lnTo>
                        <a:pt x="1588668" y="1438002"/>
                      </a:lnTo>
                      <a:cubicBezTo>
                        <a:pt x="1661648" y="1116214"/>
                        <a:pt x="1725547" y="795088"/>
                        <a:pt x="1807610" y="472638"/>
                      </a:cubicBezTo>
                      <a:cubicBezTo>
                        <a:pt x="1827423" y="394785"/>
                        <a:pt x="1780373" y="315611"/>
                        <a:pt x="1702519" y="295797"/>
                      </a:cubicBezTo>
                      <a:cubicBezTo>
                        <a:pt x="1624666" y="275984"/>
                        <a:pt x="1545492" y="323034"/>
                        <a:pt x="1525679" y="400888"/>
                      </a:cubicBezTo>
                      <a:lnTo>
                        <a:pt x="1253055" y="1357954"/>
                      </a:lnTo>
                      <a:lnTo>
                        <a:pt x="1190430" y="1350110"/>
                      </a:lnTo>
                      <a:lnTo>
                        <a:pt x="1200681" y="1257999"/>
                      </a:lnTo>
                      <a:cubicBezTo>
                        <a:pt x="1236609" y="899303"/>
                        <a:pt x="1263677" y="539497"/>
                        <a:pt x="1308466" y="181911"/>
                      </a:cubicBezTo>
                      <a:cubicBezTo>
                        <a:pt x="1319570" y="93251"/>
                        <a:pt x="1256699" y="12376"/>
                        <a:pt x="1168040" y="127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1E8944C-9D80-4CDF-94E5-F3C97E200E98}"/>
                    </a:ext>
                  </a:extLst>
                </p:cNvPr>
                <p:cNvSpPr/>
                <p:nvPr/>
              </p:nvSpPr>
              <p:spPr bwMode="auto">
                <a:xfrm rot="19800000">
                  <a:off x="1739974" y="4406171"/>
                  <a:ext cx="967797" cy="1180351"/>
                </a:xfrm>
                <a:custGeom>
                  <a:avLst/>
                  <a:gdLst>
                    <a:gd name="connsiteX0" fmla="*/ 1168040 w 2304067"/>
                    <a:gd name="connsiteY0" fmla="*/ 1271 h 2810103"/>
                    <a:gd name="connsiteX1" fmla="*/ 987400 w 2304067"/>
                    <a:gd name="connsiteY1" fmla="*/ 141696 h 2810103"/>
                    <a:gd name="connsiteX2" fmla="*/ 810733 w 2304067"/>
                    <a:gd name="connsiteY2" fmla="*/ 1302552 h 2810103"/>
                    <a:gd name="connsiteX3" fmla="*/ 741474 w 2304067"/>
                    <a:gd name="connsiteY3" fmla="*/ 1293877 h 2810103"/>
                    <a:gd name="connsiteX4" fmla="*/ 711954 w 2304067"/>
                    <a:gd name="connsiteY4" fmla="*/ 277056 h 2810103"/>
                    <a:gd name="connsiteX5" fmla="*/ 566496 w 2304067"/>
                    <a:gd name="connsiteY5" fmla="*/ 131598 h 2810103"/>
                    <a:gd name="connsiteX6" fmla="*/ 421038 w 2304067"/>
                    <a:gd name="connsiteY6" fmla="*/ 277056 h 2810103"/>
                    <a:gd name="connsiteX7" fmla="*/ 392412 w 2304067"/>
                    <a:gd name="connsiteY7" fmla="*/ 1250156 h 2810103"/>
                    <a:gd name="connsiteX8" fmla="*/ 346838 w 2304067"/>
                    <a:gd name="connsiteY8" fmla="*/ 1244448 h 2810103"/>
                    <a:gd name="connsiteX9" fmla="*/ 310919 w 2304067"/>
                    <a:gd name="connsiteY9" fmla="*/ 1061482 h 2810103"/>
                    <a:gd name="connsiteX10" fmla="*/ 222463 w 2304067"/>
                    <a:gd name="connsiteY10" fmla="*/ 571748 h 2810103"/>
                    <a:gd name="connsiteX11" fmla="*/ 96480 w 2304067"/>
                    <a:gd name="connsiteY11" fmla="*/ 476332 h 2810103"/>
                    <a:gd name="connsiteX12" fmla="*/ 1063 w 2304067"/>
                    <a:gd name="connsiteY12" fmla="*/ 602316 h 2810103"/>
                    <a:gd name="connsiteX13" fmla="*/ 86963 w 2304067"/>
                    <a:gd name="connsiteY13" fmla="*/ 1444537 h 2810103"/>
                    <a:gd name="connsiteX14" fmla="*/ 20502 w 2304067"/>
                    <a:gd name="connsiteY14" fmla="*/ 1975152 h 2810103"/>
                    <a:gd name="connsiteX15" fmla="*/ 665040 w 2304067"/>
                    <a:gd name="connsiteY15" fmla="*/ 2804268 h 2810103"/>
                    <a:gd name="connsiteX16" fmla="*/ 1480916 w 2304067"/>
                    <a:gd name="connsiteY16" fmla="*/ 2234590 h 2810103"/>
                    <a:gd name="connsiteX17" fmla="*/ 1483155 w 2304067"/>
                    <a:gd name="connsiteY17" fmla="*/ 2221931 h 2810103"/>
                    <a:gd name="connsiteX18" fmla="*/ 2204609 w 2304067"/>
                    <a:gd name="connsiteY18" fmla="*/ 1731614 h 2810103"/>
                    <a:gd name="connsiteX19" fmla="*/ 2271930 w 2304067"/>
                    <a:gd name="connsiteY19" fmla="*/ 1444909 h 2810103"/>
                    <a:gd name="connsiteX20" fmla="*/ 1980575 w 2304067"/>
                    <a:gd name="connsiteY20" fmla="*/ 1401969 h 2810103"/>
                    <a:gd name="connsiteX21" fmla="*/ 1552639 w 2304067"/>
                    <a:gd name="connsiteY21" fmla="*/ 1692806 h 2810103"/>
                    <a:gd name="connsiteX22" fmla="*/ 1580028 w 2304067"/>
                    <a:gd name="connsiteY22" fmla="*/ 1474133 h 2810103"/>
                    <a:gd name="connsiteX23" fmla="*/ 1588668 w 2304067"/>
                    <a:gd name="connsiteY23" fmla="*/ 1438002 h 2810103"/>
                    <a:gd name="connsiteX24" fmla="*/ 1807610 w 2304067"/>
                    <a:gd name="connsiteY24" fmla="*/ 472638 h 2810103"/>
                    <a:gd name="connsiteX25" fmla="*/ 1702519 w 2304067"/>
                    <a:gd name="connsiteY25" fmla="*/ 295797 h 2810103"/>
                    <a:gd name="connsiteX26" fmla="*/ 1525679 w 2304067"/>
                    <a:gd name="connsiteY26" fmla="*/ 400888 h 2810103"/>
                    <a:gd name="connsiteX27" fmla="*/ 1253055 w 2304067"/>
                    <a:gd name="connsiteY27" fmla="*/ 1357954 h 2810103"/>
                    <a:gd name="connsiteX28" fmla="*/ 1190430 w 2304067"/>
                    <a:gd name="connsiteY28" fmla="*/ 1350110 h 2810103"/>
                    <a:gd name="connsiteX29" fmla="*/ 1200681 w 2304067"/>
                    <a:gd name="connsiteY29" fmla="*/ 1257999 h 2810103"/>
                    <a:gd name="connsiteX30" fmla="*/ 1308466 w 2304067"/>
                    <a:gd name="connsiteY30" fmla="*/ 181911 h 2810103"/>
                    <a:gd name="connsiteX31" fmla="*/ 1168040 w 2304067"/>
                    <a:gd name="connsiteY31" fmla="*/ 1271 h 2810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304067" h="2810103">
                      <a:moveTo>
                        <a:pt x="1168040" y="1271"/>
                      </a:moveTo>
                      <a:cubicBezTo>
                        <a:pt x="1079381" y="-9834"/>
                        <a:pt x="998505" y="53037"/>
                        <a:pt x="987400" y="141696"/>
                      </a:cubicBezTo>
                      <a:lnTo>
                        <a:pt x="810733" y="1302552"/>
                      </a:lnTo>
                      <a:lnTo>
                        <a:pt x="741474" y="1293877"/>
                      </a:lnTo>
                      <a:lnTo>
                        <a:pt x="711954" y="277056"/>
                      </a:lnTo>
                      <a:cubicBezTo>
                        <a:pt x="711954" y="196722"/>
                        <a:pt x="646830" y="131598"/>
                        <a:pt x="566496" y="131598"/>
                      </a:cubicBezTo>
                      <a:cubicBezTo>
                        <a:pt x="486162" y="131598"/>
                        <a:pt x="421038" y="196722"/>
                        <a:pt x="421038" y="277056"/>
                      </a:cubicBezTo>
                      <a:lnTo>
                        <a:pt x="392412" y="1250156"/>
                      </a:lnTo>
                      <a:lnTo>
                        <a:pt x="346838" y="1244448"/>
                      </a:lnTo>
                      <a:lnTo>
                        <a:pt x="310919" y="1061482"/>
                      </a:lnTo>
                      <a:cubicBezTo>
                        <a:pt x="277824" y="897252"/>
                        <a:pt x="244729" y="733022"/>
                        <a:pt x="222463" y="571748"/>
                      </a:cubicBezTo>
                      <a:cubicBezTo>
                        <a:pt x="214022" y="510610"/>
                        <a:pt x="157618" y="467891"/>
                        <a:pt x="96480" y="476332"/>
                      </a:cubicBezTo>
                      <a:cubicBezTo>
                        <a:pt x="35342" y="484773"/>
                        <a:pt x="-7378" y="541178"/>
                        <a:pt x="1063" y="602316"/>
                      </a:cubicBezTo>
                      <a:lnTo>
                        <a:pt x="86963" y="1444537"/>
                      </a:lnTo>
                      <a:lnTo>
                        <a:pt x="20502" y="1975152"/>
                      </a:lnTo>
                      <a:cubicBezTo>
                        <a:pt x="-30468" y="2382090"/>
                        <a:pt x="258101" y="2753298"/>
                        <a:pt x="665040" y="2804268"/>
                      </a:cubicBezTo>
                      <a:cubicBezTo>
                        <a:pt x="1046544" y="2852052"/>
                        <a:pt x="1396645" y="2601414"/>
                        <a:pt x="1480916" y="2234590"/>
                      </a:cubicBezTo>
                      <a:lnTo>
                        <a:pt x="1483155" y="2221931"/>
                      </a:lnTo>
                      <a:lnTo>
                        <a:pt x="2204609" y="1731614"/>
                      </a:lnTo>
                      <a:cubicBezTo>
                        <a:pt x="2303655" y="1664299"/>
                        <a:pt x="2333796" y="1535938"/>
                        <a:pt x="2271930" y="1444909"/>
                      </a:cubicBezTo>
                      <a:cubicBezTo>
                        <a:pt x="2210065" y="1353880"/>
                        <a:pt x="2079621" y="1334655"/>
                        <a:pt x="1980575" y="1401969"/>
                      </a:cubicBezTo>
                      <a:lnTo>
                        <a:pt x="1552639" y="1692806"/>
                      </a:lnTo>
                      <a:lnTo>
                        <a:pt x="1580028" y="1474133"/>
                      </a:lnTo>
                      <a:lnTo>
                        <a:pt x="1588668" y="1438002"/>
                      </a:lnTo>
                      <a:cubicBezTo>
                        <a:pt x="1661648" y="1116214"/>
                        <a:pt x="1725547" y="795088"/>
                        <a:pt x="1807610" y="472638"/>
                      </a:cubicBezTo>
                      <a:cubicBezTo>
                        <a:pt x="1827423" y="394785"/>
                        <a:pt x="1780373" y="315611"/>
                        <a:pt x="1702519" y="295797"/>
                      </a:cubicBezTo>
                      <a:cubicBezTo>
                        <a:pt x="1624666" y="275984"/>
                        <a:pt x="1545492" y="323034"/>
                        <a:pt x="1525679" y="400888"/>
                      </a:cubicBezTo>
                      <a:lnTo>
                        <a:pt x="1253055" y="1357954"/>
                      </a:lnTo>
                      <a:lnTo>
                        <a:pt x="1190430" y="1350110"/>
                      </a:lnTo>
                      <a:lnTo>
                        <a:pt x="1200681" y="1257999"/>
                      </a:lnTo>
                      <a:cubicBezTo>
                        <a:pt x="1236609" y="899303"/>
                        <a:pt x="1263677" y="539497"/>
                        <a:pt x="1308466" y="181911"/>
                      </a:cubicBezTo>
                      <a:cubicBezTo>
                        <a:pt x="1319570" y="93251"/>
                        <a:pt x="1256699" y="12376"/>
                        <a:pt x="1168040" y="127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E6D196E5-54CF-4B02-A0E7-BE5CE35BEEC6}"/>
                  </a:ext>
                </a:extLst>
              </p:cNvPr>
              <p:cNvGrpSpPr/>
              <p:nvPr/>
            </p:nvGrpSpPr>
            <p:grpSpPr>
              <a:xfrm>
                <a:off x="5871916" y="7038358"/>
                <a:ext cx="832824" cy="311712"/>
                <a:chOff x="1714901" y="6476303"/>
                <a:chExt cx="878533" cy="328820"/>
              </a:xfrm>
            </p:grpSpPr>
            <p:sp>
              <p:nvSpPr>
                <p:cNvPr id="382" name="弦 381">
                  <a:extLst>
                    <a:ext uri="{FF2B5EF4-FFF2-40B4-BE49-F238E27FC236}">
                      <a16:creationId xmlns:a16="http://schemas.microsoft.com/office/drawing/2014/main" id="{9B30CA24-FC92-41F2-AF3A-43F819211F8A}"/>
                    </a:ext>
                  </a:extLst>
                </p:cNvPr>
                <p:cNvSpPr/>
                <p:nvPr/>
              </p:nvSpPr>
              <p:spPr bwMode="auto">
                <a:xfrm>
                  <a:off x="1714901" y="6476303"/>
                  <a:ext cx="328820" cy="328820"/>
                </a:xfrm>
                <a:prstGeom prst="chord">
                  <a:avLst>
                    <a:gd name="adj1" fmla="val 863136"/>
                    <a:gd name="adj2" fmla="val 1320564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3" name="弦 382">
                  <a:extLst>
                    <a:ext uri="{FF2B5EF4-FFF2-40B4-BE49-F238E27FC236}">
                      <a16:creationId xmlns:a16="http://schemas.microsoft.com/office/drawing/2014/main" id="{869C1C39-E12F-4F21-908B-2E7F0CEBD54D}"/>
                    </a:ext>
                  </a:extLst>
                </p:cNvPr>
                <p:cNvSpPr/>
                <p:nvPr/>
              </p:nvSpPr>
              <p:spPr bwMode="auto">
                <a:xfrm>
                  <a:off x="1842569" y="6557114"/>
                  <a:ext cx="179596" cy="179596"/>
                </a:xfrm>
                <a:prstGeom prst="chord">
                  <a:avLst>
                    <a:gd name="adj1" fmla="val 863136"/>
                    <a:gd name="adj2" fmla="val 1320564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4" name="弦 383">
                  <a:extLst>
                    <a:ext uri="{FF2B5EF4-FFF2-40B4-BE49-F238E27FC236}">
                      <a16:creationId xmlns:a16="http://schemas.microsoft.com/office/drawing/2014/main" id="{30408C3F-382A-47A6-9ECF-9F27E8FC3176}"/>
                    </a:ext>
                  </a:extLst>
                </p:cNvPr>
                <p:cNvSpPr/>
                <p:nvPr/>
              </p:nvSpPr>
              <p:spPr bwMode="auto">
                <a:xfrm flipH="1">
                  <a:off x="2264614" y="6476303"/>
                  <a:ext cx="328820" cy="328820"/>
                </a:xfrm>
                <a:prstGeom prst="chord">
                  <a:avLst>
                    <a:gd name="adj1" fmla="val 863136"/>
                    <a:gd name="adj2" fmla="val 1320564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5" name="弦 384">
                  <a:extLst>
                    <a:ext uri="{FF2B5EF4-FFF2-40B4-BE49-F238E27FC236}">
                      <a16:creationId xmlns:a16="http://schemas.microsoft.com/office/drawing/2014/main" id="{F8A74094-10DA-4A66-944F-D4B963F6C143}"/>
                    </a:ext>
                  </a:extLst>
                </p:cNvPr>
                <p:cNvSpPr/>
                <p:nvPr/>
              </p:nvSpPr>
              <p:spPr bwMode="auto">
                <a:xfrm flipH="1">
                  <a:off x="2286170" y="6557114"/>
                  <a:ext cx="179596" cy="179596"/>
                </a:xfrm>
                <a:prstGeom prst="chord">
                  <a:avLst>
                    <a:gd name="adj1" fmla="val 863136"/>
                    <a:gd name="adj2" fmla="val 1320564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1801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</TotalTime>
  <Words>13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pptxh92_ゴミを捨てるなお化けのイラスト</dc:title>
  <dc:subject>pptxh92_ゴミを捨てるなお化けのイラスト</dc:subject>
  <dc:creator>でじけろお</dc:creator>
  <cp:revision>1</cp:revision>
  <dcterms:created xsi:type="dcterms:W3CDTF">2018-05-20T00:31:01Z</dcterms:created>
  <dcterms:modified xsi:type="dcterms:W3CDTF">2021-07-12T06:24:03Z</dcterms:modified>
  <cp:version>1</cp:version>
</cp:coreProperties>
</file>