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頭を下げて挨拶する子供のイラスト</a:t>
            </a:r>
          </a:p>
        </p:txBody>
      </p: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26C5CB7-DB62-4952-9A1A-4AF5A2C51103}"/>
              </a:ext>
            </a:extLst>
          </p:cNvPr>
          <p:cNvGrpSpPr/>
          <p:nvPr/>
        </p:nvGrpSpPr>
        <p:grpSpPr>
          <a:xfrm>
            <a:off x="1393058" y="991827"/>
            <a:ext cx="1272234" cy="2474481"/>
            <a:chOff x="-282448" y="208693"/>
            <a:chExt cx="1556334" cy="3027053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0BEC7A8-118A-428E-91E1-8B5A67629791}"/>
                </a:ext>
              </a:extLst>
            </p:cNvPr>
            <p:cNvSpPr/>
            <p:nvPr/>
          </p:nvSpPr>
          <p:spPr>
            <a:xfrm rot="10800000">
              <a:off x="611959" y="1789910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台形 159">
              <a:extLst>
                <a:ext uri="{FF2B5EF4-FFF2-40B4-BE49-F238E27FC236}">
                  <a16:creationId xmlns:a16="http://schemas.microsoft.com/office/drawing/2014/main" id="{393C4A67-21FA-47C1-A653-A5FDF9E7868E}"/>
                </a:ext>
              </a:extLst>
            </p:cNvPr>
            <p:cNvSpPr/>
            <p:nvPr/>
          </p:nvSpPr>
          <p:spPr>
            <a:xfrm rot="10800000">
              <a:off x="909755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706C286-8857-4F59-902E-B57CC77C874B}"/>
                </a:ext>
              </a:extLst>
            </p:cNvPr>
            <p:cNvSpPr/>
            <p:nvPr/>
          </p:nvSpPr>
          <p:spPr>
            <a:xfrm>
              <a:off x="758298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台形 161">
              <a:extLst>
                <a:ext uri="{FF2B5EF4-FFF2-40B4-BE49-F238E27FC236}">
                  <a16:creationId xmlns:a16="http://schemas.microsoft.com/office/drawing/2014/main" id="{7AC6450A-9A77-4D7A-A273-9EB9EDCDBD8B}"/>
                </a:ext>
              </a:extLst>
            </p:cNvPr>
            <p:cNvSpPr/>
            <p:nvPr/>
          </p:nvSpPr>
          <p:spPr>
            <a:xfrm rot="10800000">
              <a:off x="968826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205F9D14-5C3C-47F2-9A30-C0AFF1D18066}"/>
                </a:ext>
              </a:extLst>
            </p:cNvPr>
            <p:cNvSpPr/>
            <p:nvPr/>
          </p:nvSpPr>
          <p:spPr>
            <a:xfrm>
              <a:off x="817368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5DBF4A94-12C1-4C0A-9007-3C34CBDD9C80}"/>
                </a:ext>
              </a:extLst>
            </p:cNvPr>
            <p:cNvSpPr/>
            <p:nvPr/>
          </p:nvSpPr>
          <p:spPr>
            <a:xfrm rot="10800000">
              <a:off x="793078" y="2140822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台形 164">
              <a:extLst>
                <a:ext uri="{FF2B5EF4-FFF2-40B4-BE49-F238E27FC236}">
                  <a16:creationId xmlns:a16="http://schemas.microsoft.com/office/drawing/2014/main" id="{8ADDE45D-90CE-4865-BA90-8770182D8869}"/>
                </a:ext>
              </a:extLst>
            </p:cNvPr>
            <p:cNvSpPr/>
            <p:nvPr/>
          </p:nvSpPr>
          <p:spPr>
            <a:xfrm rot="10800000">
              <a:off x="864516" y="2178922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75A16D8-9724-4B84-A6F9-0AF0FA255D14}"/>
                </a:ext>
              </a:extLst>
            </p:cNvPr>
            <p:cNvGrpSpPr/>
            <p:nvPr/>
          </p:nvGrpSpPr>
          <p:grpSpPr>
            <a:xfrm rot="20700000">
              <a:off x="-282448" y="208693"/>
              <a:ext cx="1286386" cy="2255353"/>
              <a:chOff x="-15001" y="27579"/>
              <a:chExt cx="1286386" cy="2255353"/>
            </a:xfrm>
          </p:grpSpPr>
          <p:sp>
            <p:nvSpPr>
              <p:cNvPr id="171" name="楕円 1">
                <a:extLst>
                  <a:ext uri="{FF2B5EF4-FFF2-40B4-BE49-F238E27FC236}">
                    <a16:creationId xmlns:a16="http://schemas.microsoft.com/office/drawing/2014/main" id="{6E9C7A2A-92F8-4BDC-9EB9-714946AE0811}"/>
                  </a:ext>
                </a:extLst>
              </p:cNvPr>
              <p:cNvSpPr/>
              <p:nvPr/>
            </p:nvSpPr>
            <p:spPr>
              <a:xfrm rot="20814620">
                <a:off x="69759" y="79780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37B9C624-F561-438F-AFB7-9E10353A53D1}"/>
                  </a:ext>
                </a:extLst>
              </p:cNvPr>
              <p:cNvSpPr/>
              <p:nvPr/>
            </p:nvSpPr>
            <p:spPr>
              <a:xfrm rot="20814620">
                <a:off x="707782" y="1117376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9EDAEAC1-5D0E-4D23-86B8-69CD01446F3F}"/>
                  </a:ext>
                </a:extLst>
              </p:cNvPr>
              <p:cNvSpPr/>
              <p:nvPr/>
            </p:nvSpPr>
            <p:spPr>
              <a:xfrm rot="20814620">
                <a:off x="102854" y="66172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33">
                <a:extLst>
                  <a:ext uri="{FF2B5EF4-FFF2-40B4-BE49-F238E27FC236}">
                    <a16:creationId xmlns:a16="http://schemas.microsoft.com/office/drawing/2014/main" id="{CADDE459-3E81-496D-8933-335176E0C902}"/>
                  </a:ext>
                </a:extLst>
              </p:cNvPr>
              <p:cNvSpPr/>
              <p:nvPr/>
            </p:nvSpPr>
            <p:spPr>
              <a:xfrm rot="20814620">
                <a:off x="679857" y="1323530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1">
                <a:extLst>
                  <a:ext uri="{FF2B5EF4-FFF2-40B4-BE49-F238E27FC236}">
                    <a16:creationId xmlns:a16="http://schemas.microsoft.com/office/drawing/2014/main" id="{8860B5E4-45D2-4D96-8C7F-6D2576C4B168}"/>
                  </a:ext>
                </a:extLst>
              </p:cNvPr>
              <p:cNvSpPr/>
              <p:nvPr/>
            </p:nvSpPr>
            <p:spPr>
              <a:xfrm rot="20814620">
                <a:off x="568824" y="381021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4">
                <a:extLst>
                  <a:ext uri="{FF2B5EF4-FFF2-40B4-BE49-F238E27FC236}">
                    <a16:creationId xmlns:a16="http://schemas.microsoft.com/office/drawing/2014/main" id="{38280700-A47A-4803-9A93-CC4CA930B3B8}"/>
                  </a:ext>
                </a:extLst>
              </p:cNvPr>
              <p:cNvSpPr/>
              <p:nvPr/>
            </p:nvSpPr>
            <p:spPr>
              <a:xfrm rot="19914620">
                <a:off x="318348" y="99815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5DC2A95-924E-43E4-BCA1-F2F792D43A13}"/>
                  </a:ext>
                </a:extLst>
              </p:cNvPr>
              <p:cNvSpPr/>
              <p:nvPr/>
            </p:nvSpPr>
            <p:spPr>
              <a:xfrm rot="19914620">
                <a:off x="349440" y="1006235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15EE7D80-C357-45FD-A729-E8E6D8FAA4D4}"/>
                  </a:ext>
                </a:extLst>
              </p:cNvPr>
              <p:cNvSpPr/>
              <p:nvPr/>
            </p:nvSpPr>
            <p:spPr>
              <a:xfrm rot="4614620">
                <a:off x="200797" y="443757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CBAC429-3806-4349-9F91-129F47206DA2}"/>
                  </a:ext>
                </a:extLst>
              </p:cNvPr>
              <p:cNvSpPr/>
              <p:nvPr/>
            </p:nvSpPr>
            <p:spPr>
              <a:xfrm rot="5514620">
                <a:off x="98760" y="-86182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B97C8FB-0D18-4CBD-8F7B-6B3841816DDA}"/>
                  </a:ext>
                </a:extLst>
              </p:cNvPr>
              <p:cNvSpPr/>
              <p:nvPr/>
            </p:nvSpPr>
            <p:spPr>
              <a:xfrm rot="20814620">
                <a:off x="675677" y="54137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1DB294B-0119-4DE5-BB47-C5F36686D55F}"/>
                  </a:ext>
                </a:extLst>
              </p:cNvPr>
              <p:cNvSpPr/>
              <p:nvPr/>
            </p:nvSpPr>
            <p:spPr>
              <a:xfrm rot="20814620">
                <a:off x="674500" y="58074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FC643403-45EA-49AF-8C1A-3FE6AAE41C06}"/>
                  </a:ext>
                </a:extLst>
              </p:cNvPr>
              <p:cNvSpPr/>
              <p:nvPr/>
            </p:nvSpPr>
            <p:spPr>
              <a:xfrm rot="20700000">
                <a:off x="158097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180B9B08-8D77-4EB6-A2BA-E424522471D5}"/>
                </a:ext>
              </a:extLst>
            </p:cNvPr>
            <p:cNvSpPr/>
            <p:nvPr/>
          </p:nvSpPr>
          <p:spPr>
            <a:xfrm rot="10800000">
              <a:off x="730194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36">
              <a:extLst>
                <a:ext uri="{FF2B5EF4-FFF2-40B4-BE49-F238E27FC236}">
                  <a16:creationId xmlns:a16="http://schemas.microsoft.com/office/drawing/2014/main" id="{B132B1FB-7372-4A5B-9842-6A79D480C82E}"/>
                </a:ext>
              </a:extLst>
            </p:cNvPr>
            <p:cNvSpPr/>
            <p:nvPr/>
          </p:nvSpPr>
          <p:spPr>
            <a:xfrm rot="19800000">
              <a:off x="639206" y="1599280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B0B0CF0-A413-4E45-B85A-939B06D7A85E}"/>
                </a:ext>
              </a:extLst>
            </p:cNvPr>
            <p:cNvSpPr/>
            <p:nvPr/>
          </p:nvSpPr>
          <p:spPr>
            <a:xfrm>
              <a:off x="467547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2163F9C8-44E6-4880-ABA5-1AAA002CEE74}"/>
                </a:ext>
              </a:extLst>
            </p:cNvPr>
            <p:cNvSpPr txBox="1"/>
            <p:nvPr/>
          </p:nvSpPr>
          <p:spPr>
            <a:xfrm rot="20700000">
              <a:off x="-198828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6852F52-87A5-4243-BBD4-2746FB1F0CB6}"/>
              </a:ext>
            </a:extLst>
          </p:cNvPr>
          <p:cNvGrpSpPr/>
          <p:nvPr/>
        </p:nvGrpSpPr>
        <p:grpSpPr>
          <a:xfrm>
            <a:off x="4410801" y="1010457"/>
            <a:ext cx="1210544" cy="2450697"/>
            <a:chOff x="1545319" y="237788"/>
            <a:chExt cx="1480868" cy="299795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32ACB1D0-6E76-4792-8655-21E69FB976B3}"/>
                </a:ext>
              </a:extLst>
            </p:cNvPr>
            <p:cNvSpPr/>
            <p:nvPr/>
          </p:nvSpPr>
          <p:spPr>
            <a:xfrm rot="10800000">
              <a:off x="2321995" y="1820829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4E77A577-51BA-4D01-ABD7-E1FF927EAF58}"/>
                </a:ext>
              </a:extLst>
            </p:cNvPr>
            <p:cNvSpPr/>
            <p:nvPr/>
          </p:nvSpPr>
          <p:spPr>
            <a:xfrm rot="10800000">
              <a:off x="2662056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D886CBB-C4B8-40DC-83B3-43720B732D1D}"/>
                </a:ext>
              </a:extLst>
            </p:cNvPr>
            <p:cNvSpPr/>
            <p:nvPr/>
          </p:nvSpPr>
          <p:spPr>
            <a:xfrm>
              <a:off x="2510599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5DF89E07-E49C-4272-8F12-EAD6B64DCA17}"/>
                </a:ext>
              </a:extLst>
            </p:cNvPr>
            <p:cNvSpPr/>
            <p:nvPr/>
          </p:nvSpPr>
          <p:spPr>
            <a:xfrm rot="10800000">
              <a:off x="2721127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E4BF30F-A1C2-48FD-AB3B-914F3BE516C4}"/>
                </a:ext>
              </a:extLst>
            </p:cNvPr>
            <p:cNvSpPr/>
            <p:nvPr/>
          </p:nvSpPr>
          <p:spPr>
            <a:xfrm>
              <a:off x="2569669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8DF3C209-C9A6-42D8-B622-45890F3331FB}"/>
                </a:ext>
              </a:extLst>
            </p:cNvPr>
            <p:cNvSpPr/>
            <p:nvPr/>
          </p:nvSpPr>
          <p:spPr>
            <a:xfrm rot="10800000">
              <a:off x="25453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FEC8C17A-1270-47C6-A597-471388D791A9}"/>
                </a:ext>
              </a:extLst>
            </p:cNvPr>
            <p:cNvSpPr/>
            <p:nvPr/>
          </p:nvSpPr>
          <p:spPr>
            <a:xfrm rot="10800000">
              <a:off x="26168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6452DD7F-0F23-4489-BE33-AFB2C6493B5C}"/>
                </a:ext>
              </a:extLst>
            </p:cNvPr>
            <p:cNvGrpSpPr/>
            <p:nvPr/>
          </p:nvGrpSpPr>
          <p:grpSpPr>
            <a:xfrm rot="20700000">
              <a:off x="1548895" y="237788"/>
              <a:ext cx="1145903" cy="2219520"/>
              <a:chOff x="1816342" y="56674"/>
              <a:chExt cx="1145903" cy="2219520"/>
            </a:xfrm>
          </p:grpSpPr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CD83EE37-FF7A-4FA2-934F-B4D2F89047A7}"/>
                  </a:ext>
                </a:extLst>
              </p:cNvPr>
              <p:cNvSpPr/>
              <p:nvPr/>
            </p:nvSpPr>
            <p:spPr>
              <a:xfrm rot="20814620">
                <a:off x="1816342" y="79070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EF0C925A-B655-43C5-87D0-A4906990B58F}"/>
                  </a:ext>
                </a:extLst>
              </p:cNvPr>
              <p:cNvSpPr/>
              <p:nvPr/>
            </p:nvSpPr>
            <p:spPr>
              <a:xfrm rot="20814620">
                <a:off x="2454365" y="11102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272524BA-BB4A-475B-A2C7-28DAC5CF7BBF}"/>
                  </a:ext>
                </a:extLst>
              </p:cNvPr>
              <p:cNvSpPr/>
              <p:nvPr/>
            </p:nvSpPr>
            <p:spPr>
              <a:xfrm rot="20814620">
                <a:off x="1849437" y="59072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90">
                <a:extLst>
                  <a:ext uri="{FF2B5EF4-FFF2-40B4-BE49-F238E27FC236}">
                    <a16:creationId xmlns:a16="http://schemas.microsoft.com/office/drawing/2014/main" id="{34EE0277-D5C4-45F5-8425-8676EF9A3F47}"/>
                  </a:ext>
                </a:extLst>
              </p:cNvPr>
              <p:cNvSpPr/>
              <p:nvPr/>
            </p:nvSpPr>
            <p:spPr>
              <a:xfrm rot="20814620">
                <a:off x="2426480" y="1316073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4">
                <a:extLst>
                  <a:ext uri="{FF2B5EF4-FFF2-40B4-BE49-F238E27FC236}">
                    <a16:creationId xmlns:a16="http://schemas.microsoft.com/office/drawing/2014/main" id="{D8AC5099-F195-42A9-A617-CE130D4353DC}"/>
                  </a:ext>
                </a:extLst>
              </p:cNvPr>
              <p:cNvSpPr/>
              <p:nvPr/>
            </p:nvSpPr>
            <p:spPr>
              <a:xfrm rot="19914620">
                <a:off x="2064932" y="99105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8C8D9B1-AFCB-4BB9-93B9-3AAD1DE90311}"/>
                  </a:ext>
                </a:extLst>
              </p:cNvPr>
              <p:cNvSpPr/>
              <p:nvPr/>
            </p:nvSpPr>
            <p:spPr>
              <a:xfrm rot="19914620">
                <a:off x="2096024" y="99913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2D0E0DBE-089D-4D96-ABF2-3A292811A30B}"/>
                  </a:ext>
                </a:extLst>
              </p:cNvPr>
              <p:cNvSpPr/>
              <p:nvPr/>
            </p:nvSpPr>
            <p:spPr>
              <a:xfrm rot="20814620">
                <a:off x="1916976" y="60483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C0502BD-1694-4B68-948E-5FB288403F25}"/>
                  </a:ext>
                </a:extLst>
              </p:cNvPr>
              <p:cNvSpPr/>
              <p:nvPr/>
            </p:nvSpPr>
            <p:spPr>
              <a:xfrm rot="20814620">
                <a:off x="1870348" y="56674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C5FC59E8-3CFF-425D-BAA6-639AC11EE631}"/>
                  </a:ext>
                </a:extLst>
              </p:cNvPr>
              <p:cNvSpPr/>
              <p:nvPr/>
            </p:nvSpPr>
            <p:spPr>
              <a:xfrm rot="20814620">
                <a:off x="2440167" y="5152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060B5AF-8E2E-4AB1-8549-5B3C12931F54}"/>
                  </a:ext>
                </a:extLst>
              </p:cNvPr>
              <p:cNvSpPr/>
              <p:nvPr/>
            </p:nvSpPr>
            <p:spPr>
              <a:xfrm rot="20814620">
                <a:off x="2438990" y="55457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16">
                <a:extLst>
                  <a:ext uri="{FF2B5EF4-FFF2-40B4-BE49-F238E27FC236}">
                    <a16:creationId xmlns:a16="http://schemas.microsoft.com/office/drawing/2014/main" id="{2795EC98-61CE-485C-AA9D-8E51CC28F9E4}"/>
                  </a:ext>
                </a:extLst>
              </p:cNvPr>
              <p:cNvSpPr/>
              <p:nvPr/>
            </p:nvSpPr>
            <p:spPr>
              <a:xfrm rot="20814620">
                <a:off x="1857701" y="52931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AEB3A5E-62A1-4196-B84C-85185FF3C206}"/>
                  </a:ext>
                </a:extLst>
              </p:cNvPr>
              <p:cNvSpPr/>
              <p:nvPr/>
            </p:nvSpPr>
            <p:spPr>
              <a:xfrm rot="20700000">
                <a:off x="1925488" y="712577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422BD5B0-19ED-484F-8726-516BFD69D41E}"/>
                </a:ext>
              </a:extLst>
            </p:cNvPr>
            <p:cNvSpPr/>
            <p:nvPr/>
          </p:nvSpPr>
          <p:spPr>
            <a:xfrm rot="10800000">
              <a:off x="242097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90B4BF2-803E-4D92-8BF5-14AC63290767}"/>
                </a:ext>
              </a:extLst>
            </p:cNvPr>
            <p:cNvSpPr/>
            <p:nvPr/>
          </p:nvSpPr>
          <p:spPr>
            <a:xfrm>
              <a:off x="230822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DC0A0D1-DF4A-47D6-AEF6-C644B9C36F23}"/>
                </a:ext>
              </a:extLst>
            </p:cNvPr>
            <p:cNvSpPr/>
            <p:nvPr/>
          </p:nvSpPr>
          <p:spPr>
            <a:xfrm>
              <a:off x="2162997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D77B37D7-0604-4360-A428-703907A0AEF7}"/>
                </a:ext>
              </a:extLst>
            </p:cNvPr>
            <p:cNvSpPr txBox="1"/>
            <p:nvPr/>
          </p:nvSpPr>
          <p:spPr>
            <a:xfrm rot="20700000">
              <a:off x="1545319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B781C496-B8A4-4C50-8AB1-D3F6938B8290}"/>
              </a:ext>
            </a:extLst>
          </p:cNvPr>
          <p:cNvGrpSpPr/>
          <p:nvPr/>
        </p:nvGrpSpPr>
        <p:grpSpPr>
          <a:xfrm>
            <a:off x="7318588" y="862701"/>
            <a:ext cx="1199924" cy="2571482"/>
            <a:chOff x="3222010" y="90031"/>
            <a:chExt cx="1467877" cy="3145715"/>
          </a:xfrm>
        </p:grpSpPr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690E967-D453-429F-B539-F3C8D8AD632B}"/>
                </a:ext>
              </a:extLst>
            </p:cNvPr>
            <p:cNvSpPr/>
            <p:nvPr/>
          </p:nvSpPr>
          <p:spPr>
            <a:xfrm rot="10800000">
              <a:off x="4007857" y="1783509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B2317A23-41EC-4E87-94C4-4B0E3F049ECA}"/>
                </a:ext>
              </a:extLst>
            </p:cNvPr>
            <p:cNvSpPr/>
            <p:nvPr/>
          </p:nvSpPr>
          <p:spPr>
            <a:xfrm rot="10800000">
              <a:off x="4325756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297AF9C-C8ED-4B89-8476-1F5A4F42CDA0}"/>
                </a:ext>
              </a:extLst>
            </p:cNvPr>
            <p:cNvSpPr/>
            <p:nvPr/>
          </p:nvSpPr>
          <p:spPr>
            <a:xfrm>
              <a:off x="4174299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台形 211">
              <a:extLst>
                <a:ext uri="{FF2B5EF4-FFF2-40B4-BE49-F238E27FC236}">
                  <a16:creationId xmlns:a16="http://schemas.microsoft.com/office/drawing/2014/main" id="{78D04BBF-6141-4E51-B5F8-C82D46CC4659}"/>
                </a:ext>
              </a:extLst>
            </p:cNvPr>
            <p:cNvSpPr/>
            <p:nvPr/>
          </p:nvSpPr>
          <p:spPr>
            <a:xfrm rot="10800000">
              <a:off x="4384827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46EA666-B901-4417-8AB2-0039CFFD6A44}"/>
                </a:ext>
              </a:extLst>
            </p:cNvPr>
            <p:cNvSpPr/>
            <p:nvPr/>
          </p:nvSpPr>
          <p:spPr>
            <a:xfrm>
              <a:off x="4233369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D7CD4205-8184-4901-8402-982AE4901F9C}"/>
                </a:ext>
              </a:extLst>
            </p:cNvPr>
            <p:cNvSpPr/>
            <p:nvPr/>
          </p:nvSpPr>
          <p:spPr>
            <a:xfrm rot="10800000">
              <a:off x="42090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>
              <a:extLst>
                <a:ext uri="{FF2B5EF4-FFF2-40B4-BE49-F238E27FC236}">
                  <a16:creationId xmlns:a16="http://schemas.microsoft.com/office/drawing/2014/main" id="{B2118D7F-8056-498F-AB3E-A242FB62B350}"/>
                </a:ext>
              </a:extLst>
            </p:cNvPr>
            <p:cNvSpPr/>
            <p:nvPr/>
          </p:nvSpPr>
          <p:spPr>
            <a:xfrm rot="10800000">
              <a:off x="42805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BDE23719-2FB9-49A6-ADC8-0CE7175016A7}"/>
                </a:ext>
              </a:extLst>
            </p:cNvPr>
            <p:cNvGrpSpPr/>
            <p:nvPr/>
          </p:nvGrpSpPr>
          <p:grpSpPr>
            <a:xfrm rot="20700000">
              <a:off x="3228577" y="90031"/>
              <a:ext cx="1165857" cy="2379215"/>
              <a:chOff x="3496024" y="-91083"/>
              <a:chExt cx="1165857" cy="2379215"/>
            </a:xfrm>
          </p:grpSpPr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F68DFDC7-FFF4-4056-9AD6-D8F3D61FF87A}"/>
                  </a:ext>
                </a:extLst>
              </p:cNvPr>
              <p:cNvSpPr/>
              <p:nvPr/>
            </p:nvSpPr>
            <p:spPr>
              <a:xfrm rot="20814620">
                <a:off x="3496024" y="79673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3D8C0CA5-D703-43DB-B155-31DA0DEF523F}"/>
                  </a:ext>
                </a:extLst>
              </p:cNvPr>
              <p:cNvSpPr/>
              <p:nvPr/>
            </p:nvSpPr>
            <p:spPr>
              <a:xfrm rot="20814620">
                <a:off x="4134047" y="111630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4E725B6C-646D-444C-B4AF-A701DBD7ED18}"/>
                  </a:ext>
                </a:extLst>
              </p:cNvPr>
              <p:cNvSpPr/>
              <p:nvPr/>
            </p:nvSpPr>
            <p:spPr>
              <a:xfrm rot="20814620">
                <a:off x="3529119" y="6510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134">
                <a:extLst>
                  <a:ext uri="{FF2B5EF4-FFF2-40B4-BE49-F238E27FC236}">
                    <a16:creationId xmlns:a16="http://schemas.microsoft.com/office/drawing/2014/main" id="{CF95E0F9-4948-4CA2-BFCD-C1E79239B78E}"/>
                  </a:ext>
                </a:extLst>
              </p:cNvPr>
              <p:cNvSpPr/>
              <p:nvPr/>
            </p:nvSpPr>
            <p:spPr>
              <a:xfrm rot="20814620">
                <a:off x="4106840" y="1322545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14">
                <a:extLst>
                  <a:ext uri="{FF2B5EF4-FFF2-40B4-BE49-F238E27FC236}">
                    <a16:creationId xmlns:a16="http://schemas.microsoft.com/office/drawing/2014/main" id="{0F96309A-810D-40E4-8CBA-DC54CEF1AC8C}"/>
                  </a:ext>
                </a:extLst>
              </p:cNvPr>
              <p:cNvSpPr/>
              <p:nvPr/>
            </p:nvSpPr>
            <p:spPr>
              <a:xfrm rot="19914620">
                <a:off x="3744613" y="99708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B680D80-0FAC-4803-A556-AA3DCEBEB472}"/>
                  </a:ext>
                </a:extLst>
              </p:cNvPr>
              <p:cNvSpPr/>
              <p:nvPr/>
            </p:nvSpPr>
            <p:spPr>
              <a:xfrm rot="19914620">
                <a:off x="3775705" y="100516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E7DB0699-F177-495A-B96F-E37228BE6977}"/>
                  </a:ext>
                </a:extLst>
              </p:cNvPr>
              <p:cNvSpPr/>
              <p:nvPr/>
            </p:nvSpPr>
            <p:spPr>
              <a:xfrm rot="4614620">
                <a:off x="3627062" y="442688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4C7FD1F-BDA4-4CE8-BD4B-757C3820D14D}"/>
                  </a:ext>
                </a:extLst>
              </p:cNvPr>
              <p:cNvSpPr/>
              <p:nvPr/>
            </p:nvSpPr>
            <p:spPr>
              <a:xfrm rot="8214620">
                <a:off x="3660290" y="-91083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09D16A5-E60B-4707-80C8-3DEAC8CC00B8}"/>
                  </a:ext>
                </a:extLst>
              </p:cNvPr>
              <p:cNvSpPr/>
              <p:nvPr/>
            </p:nvSpPr>
            <p:spPr>
              <a:xfrm rot="20814620">
                <a:off x="4101942" y="54030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ECE61F3-190B-4CC7-8EAE-8885C6FCD3FF}"/>
                  </a:ext>
                </a:extLst>
              </p:cNvPr>
              <p:cNvSpPr/>
              <p:nvPr/>
            </p:nvSpPr>
            <p:spPr>
              <a:xfrm rot="20814620">
                <a:off x="4100765" y="57967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D87A0A41-78D7-457C-A7CD-65A8204CA698}"/>
                  </a:ext>
                </a:extLst>
              </p:cNvPr>
              <p:cNvSpPr/>
              <p:nvPr/>
            </p:nvSpPr>
            <p:spPr>
              <a:xfrm rot="10014620">
                <a:off x="3985935" y="8704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27C1CA1-3DAE-483F-98DD-0527B7FA6048}"/>
                  </a:ext>
                </a:extLst>
              </p:cNvPr>
              <p:cNvSpPr/>
              <p:nvPr/>
            </p:nvSpPr>
            <p:spPr>
              <a:xfrm rot="20700000">
                <a:off x="3572811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6EF0CDC-E651-45AC-9899-FF8388B7D022}"/>
                </a:ext>
              </a:extLst>
            </p:cNvPr>
            <p:cNvSpPr/>
            <p:nvPr/>
          </p:nvSpPr>
          <p:spPr>
            <a:xfrm rot="10800000">
              <a:off x="410499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9EDD422-F615-4BF9-846E-08C910066676}"/>
                </a:ext>
              </a:extLst>
            </p:cNvPr>
            <p:cNvSpPr/>
            <p:nvPr/>
          </p:nvSpPr>
          <p:spPr>
            <a:xfrm>
              <a:off x="399224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F7A6F0AD-61B5-4415-AA7B-B100F6754FD9}"/>
                </a:ext>
              </a:extLst>
            </p:cNvPr>
            <p:cNvSpPr/>
            <p:nvPr/>
          </p:nvSpPr>
          <p:spPr>
            <a:xfrm rot="19014620">
              <a:off x="3833141" y="148052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958E08BB-C187-4091-B9F4-66D2D7B1998B}"/>
                </a:ext>
              </a:extLst>
            </p:cNvPr>
            <p:cNvSpPr/>
            <p:nvPr/>
          </p:nvSpPr>
          <p:spPr>
            <a:xfrm>
              <a:off x="3925122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6D6F36F8-41B1-4C22-BCC1-190291BED4AF}"/>
                </a:ext>
              </a:extLst>
            </p:cNvPr>
            <p:cNvSpPr txBox="1"/>
            <p:nvPr/>
          </p:nvSpPr>
          <p:spPr>
            <a:xfrm rot="20700000">
              <a:off x="3222010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A47D229C-192D-4BDC-A17A-A30779CF4EA4}"/>
              </a:ext>
            </a:extLst>
          </p:cNvPr>
          <p:cNvGrpSpPr/>
          <p:nvPr/>
        </p:nvGrpSpPr>
        <p:grpSpPr>
          <a:xfrm>
            <a:off x="1465284" y="3881152"/>
            <a:ext cx="1258154" cy="2505337"/>
            <a:chOff x="5169036" y="175363"/>
            <a:chExt cx="1539110" cy="3064800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13E6C074-A74A-463E-966C-BEE2AA694D17}"/>
                </a:ext>
              </a:extLst>
            </p:cNvPr>
            <p:cNvSpPr/>
            <p:nvPr/>
          </p:nvSpPr>
          <p:spPr>
            <a:xfrm rot="10800000">
              <a:off x="5953579" y="1789910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ACC6EBA5-3D4A-4C4F-9B21-DAD498EFFE76}"/>
                </a:ext>
              </a:extLst>
            </p:cNvPr>
            <p:cNvSpPr/>
            <p:nvPr/>
          </p:nvSpPr>
          <p:spPr>
            <a:xfrm rot="10800000">
              <a:off x="62488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715A1D3-B175-4A49-B444-EB29D57F2430}"/>
                </a:ext>
              </a:extLst>
            </p:cNvPr>
            <p:cNvSpPr/>
            <p:nvPr/>
          </p:nvSpPr>
          <p:spPr>
            <a:xfrm>
              <a:off x="60894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852CEDF1-4AA0-469F-90E3-EB8234244693}"/>
                </a:ext>
              </a:extLst>
            </p:cNvPr>
            <p:cNvSpPr/>
            <p:nvPr/>
          </p:nvSpPr>
          <p:spPr>
            <a:xfrm rot="10800000">
              <a:off x="6317494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41176B9-D5CA-454C-BC91-BA7068905BB9}"/>
                </a:ext>
              </a:extLst>
            </p:cNvPr>
            <p:cNvSpPr/>
            <p:nvPr/>
          </p:nvSpPr>
          <p:spPr>
            <a:xfrm>
              <a:off x="6158161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台形 239">
              <a:extLst>
                <a:ext uri="{FF2B5EF4-FFF2-40B4-BE49-F238E27FC236}">
                  <a16:creationId xmlns:a16="http://schemas.microsoft.com/office/drawing/2014/main" id="{746A9B08-3497-4FE3-A1C3-0B11704D378B}"/>
                </a:ext>
              </a:extLst>
            </p:cNvPr>
            <p:cNvSpPr/>
            <p:nvPr/>
          </p:nvSpPr>
          <p:spPr>
            <a:xfrm>
              <a:off x="6088600" y="2143998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166AE26A-4BFF-412A-9FF2-70C8602BAECF}"/>
                </a:ext>
              </a:extLst>
            </p:cNvPr>
            <p:cNvGrpSpPr/>
            <p:nvPr/>
          </p:nvGrpSpPr>
          <p:grpSpPr>
            <a:xfrm rot="20700000">
              <a:off x="5169036" y="175363"/>
              <a:ext cx="1202047" cy="2276620"/>
              <a:chOff x="5436483" y="-5751"/>
              <a:chExt cx="1202047" cy="2276620"/>
            </a:xfrm>
          </p:grpSpPr>
          <p:sp>
            <p:nvSpPr>
              <p:cNvPr id="246" name="楕円 1">
                <a:extLst>
                  <a:ext uri="{FF2B5EF4-FFF2-40B4-BE49-F238E27FC236}">
                    <a16:creationId xmlns:a16="http://schemas.microsoft.com/office/drawing/2014/main" id="{24A992EA-923C-4B30-85A4-255A09AC89CD}"/>
                  </a:ext>
                </a:extLst>
              </p:cNvPr>
              <p:cNvSpPr/>
              <p:nvPr/>
            </p:nvSpPr>
            <p:spPr>
              <a:xfrm rot="20814620">
                <a:off x="5453980" y="79620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72EE7AB9-87DD-4F18-83E8-58128928D46C}"/>
                  </a:ext>
                </a:extLst>
              </p:cNvPr>
              <p:cNvSpPr/>
              <p:nvPr/>
            </p:nvSpPr>
            <p:spPr>
              <a:xfrm rot="20814620">
                <a:off x="6075356" y="1117961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DA61F2D9-53DF-42CC-A28E-0C9926AE6F1D}"/>
                  </a:ext>
                </a:extLst>
              </p:cNvPr>
              <p:cNvSpPr/>
              <p:nvPr/>
            </p:nvSpPr>
            <p:spPr>
              <a:xfrm rot="20814620">
                <a:off x="5470428" y="6675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169">
                <a:extLst>
                  <a:ext uri="{FF2B5EF4-FFF2-40B4-BE49-F238E27FC236}">
                    <a16:creationId xmlns:a16="http://schemas.microsoft.com/office/drawing/2014/main" id="{63BE0155-6D7E-4140-8733-CBD4F317FA5E}"/>
                  </a:ext>
                </a:extLst>
              </p:cNvPr>
              <p:cNvSpPr/>
              <p:nvPr/>
            </p:nvSpPr>
            <p:spPr>
              <a:xfrm rot="20814620">
                <a:off x="6045979" y="1324861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5607667-9A05-4D6F-851A-E5E4A5BD89F6}"/>
                  </a:ext>
                </a:extLst>
              </p:cNvPr>
              <p:cNvSpPr/>
              <p:nvPr/>
            </p:nvSpPr>
            <p:spPr>
              <a:xfrm rot="20814620">
                <a:off x="5436483" y="-5751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CF0958D6-A074-42F6-B995-74500E670072}"/>
                  </a:ext>
                </a:extLst>
              </p:cNvPr>
              <p:cNvSpPr/>
              <p:nvPr/>
            </p:nvSpPr>
            <p:spPr>
              <a:xfrm rot="20814620">
                <a:off x="6061806" y="53764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CA31AFE-DDD8-4F7A-911B-8807E068E921}"/>
                  </a:ext>
                </a:extLst>
              </p:cNvPr>
              <p:cNvSpPr/>
              <p:nvPr/>
            </p:nvSpPr>
            <p:spPr>
              <a:xfrm rot="20814620">
                <a:off x="6060628" y="57701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136B8F94-D405-4955-AA4F-B21F6499743E}"/>
                  </a:ext>
                </a:extLst>
              </p:cNvPr>
              <p:cNvSpPr/>
              <p:nvPr/>
            </p:nvSpPr>
            <p:spPr>
              <a:xfrm rot="20097141" flipH="1">
                <a:off x="5887848" y="226812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14">
                <a:extLst>
                  <a:ext uri="{FF2B5EF4-FFF2-40B4-BE49-F238E27FC236}">
                    <a16:creationId xmlns:a16="http://schemas.microsoft.com/office/drawing/2014/main" id="{D2A83201-FC35-4F4D-8BB7-E847447F3AEC}"/>
                  </a:ext>
                </a:extLst>
              </p:cNvPr>
              <p:cNvSpPr/>
              <p:nvPr/>
            </p:nvSpPr>
            <p:spPr>
              <a:xfrm rot="19914620">
                <a:off x="5699327" y="995626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2D585C5-3962-48DC-A4D2-01142457B5A2}"/>
                  </a:ext>
                </a:extLst>
              </p:cNvPr>
              <p:cNvSpPr/>
              <p:nvPr/>
            </p:nvSpPr>
            <p:spPr>
              <a:xfrm rot="19914620">
                <a:off x="5730419" y="1003703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59B0DB1A-446F-449E-ACB3-1CB9E5CB634E}"/>
                  </a:ext>
                </a:extLst>
              </p:cNvPr>
              <p:cNvSpPr/>
              <p:nvPr/>
            </p:nvSpPr>
            <p:spPr>
              <a:xfrm rot="4614620">
                <a:off x="5591920" y="450560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3197717-3152-49DC-B268-AF9EF8C615B2}"/>
                  </a:ext>
                </a:extLst>
              </p:cNvPr>
              <p:cNvSpPr/>
              <p:nvPr/>
            </p:nvSpPr>
            <p:spPr>
              <a:xfrm rot="20700000">
                <a:off x="5522260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283D8F6-52F0-4FEE-9AC6-E32041DBC8F5}"/>
                </a:ext>
              </a:extLst>
            </p:cNvPr>
            <p:cNvSpPr/>
            <p:nvPr/>
          </p:nvSpPr>
          <p:spPr>
            <a:xfrm rot="10800000">
              <a:off x="6052692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四角形: 上の 2 つの角を丸める 36">
              <a:extLst>
                <a:ext uri="{FF2B5EF4-FFF2-40B4-BE49-F238E27FC236}">
                  <a16:creationId xmlns:a16="http://schemas.microsoft.com/office/drawing/2014/main" id="{BB38C17E-69FC-4896-85AA-17592FD8E321}"/>
                </a:ext>
              </a:extLst>
            </p:cNvPr>
            <p:cNvSpPr/>
            <p:nvPr/>
          </p:nvSpPr>
          <p:spPr>
            <a:xfrm rot="19800000">
              <a:off x="5995627" y="1599280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A4450E0-D285-424A-BA01-3AEC43914AEF}"/>
                </a:ext>
              </a:extLst>
            </p:cNvPr>
            <p:cNvSpPr/>
            <p:nvPr/>
          </p:nvSpPr>
          <p:spPr>
            <a:xfrm>
              <a:off x="5749401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C12F4443-51CB-4E97-93A6-ACC1DA1F0E4E}"/>
                </a:ext>
              </a:extLst>
            </p:cNvPr>
            <p:cNvSpPr txBox="1"/>
            <p:nvPr/>
          </p:nvSpPr>
          <p:spPr>
            <a:xfrm rot="20700000">
              <a:off x="5221910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3C5A547-69E5-4E56-9648-E52DFB78E8C4}"/>
              </a:ext>
            </a:extLst>
          </p:cNvPr>
          <p:cNvGrpSpPr/>
          <p:nvPr/>
        </p:nvGrpSpPr>
        <p:grpSpPr>
          <a:xfrm>
            <a:off x="4449557" y="3844104"/>
            <a:ext cx="1191280" cy="2535623"/>
            <a:chOff x="6737785" y="138315"/>
            <a:chExt cx="1457302" cy="3101848"/>
          </a:xfrm>
        </p:grpSpPr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0D2466D-B283-41A3-920D-812B312F8370}"/>
                </a:ext>
              </a:extLst>
            </p:cNvPr>
            <p:cNvSpPr/>
            <p:nvPr/>
          </p:nvSpPr>
          <p:spPr>
            <a:xfrm rot="10800000">
              <a:off x="7507205" y="1796501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916DF5E4-1CF7-438F-8D87-E3F944D91B74}"/>
                </a:ext>
              </a:extLst>
            </p:cNvPr>
            <p:cNvSpPr/>
            <p:nvPr/>
          </p:nvSpPr>
          <p:spPr>
            <a:xfrm rot="10800000">
              <a:off x="7836408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5DEA9A34-9A2E-4B95-811C-09003AB24F02}"/>
                </a:ext>
              </a:extLst>
            </p:cNvPr>
            <p:cNvSpPr/>
            <p:nvPr/>
          </p:nvSpPr>
          <p:spPr>
            <a:xfrm>
              <a:off x="7677074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A425D489-EC28-4DBB-B28F-A64E13B0A84C}"/>
                </a:ext>
              </a:extLst>
            </p:cNvPr>
            <p:cNvSpPr/>
            <p:nvPr/>
          </p:nvSpPr>
          <p:spPr>
            <a:xfrm rot="10800000">
              <a:off x="7905102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2260424A-8E5C-4BC8-97A6-53847CB73C6D}"/>
                </a:ext>
              </a:extLst>
            </p:cNvPr>
            <p:cNvSpPr/>
            <p:nvPr/>
          </p:nvSpPr>
          <p:spPr>
            <a:xfrm>
              <a:off x="7745769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台形 263">
              <a:extLst>
                <a:ext uri="{FF2B5EF4-FFF2-40B4-BE49-F238E27FC236}">
                  <a16:creationId xmlns:a16="http://schemas.microsoft.com/office/drawing/2014/main" id="{7BFC1B29-F189-4F92-85D8-AE74CE253D0A}"/>
                </a:ext>
              </a:extLst>
            </p:cNvPr>
            <p:cNvSpPr/>
            <p:nvPr/>
          </p:nvSpPr>
          <p:spPr>
            <a:xfrm rot="10800000">
              <a:off x="77142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8D1F25EC-F6DF-4D82-BAF8-D357EA7F0FE3}"/>
                </a:ext>
              </a:extLst>
            </p:cNvPr>
            <p:cNvSpPr/>
            <p:nvPr/>
          </p:nvSpPr>
          <p:spPr>
            <a:xfrm rot="10800000">
              <a:off x="77857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C58EF14B-601B-4409-BF6A-5CE386367E21}"/>
                </a:ext>
              </a:extLst>
            </p:cNvPr>
            <p:cNvGrpSpPr/>
            <p:nvPr/>
          </p:nvGrpSpPr>
          <p:grpSpPr>
            <a:xfrm rot="20700000">
              <a:off x="6737785" y="138315"/>
              <a:ext cx="1255338" cy="2332309"/>
              <a:chOff x="7005232" y="-42799"/>
              <a:chExt cx="1255338" cy="2332309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5D4E2B5-BFE3-4975-881C-76B492EAD97C}"/>
                  </a:ext>
                </a:extLst>
              </p:cNvPr>
              <p:cNvSpPr/>
              <p:nvPr/>
            </p:nvSpPr>
            <p:spPr>
              <a:xfrm rot="20814620">
                <a:off x="7005232" y="-42799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5C94A043-1A41-45D7-9B4F-10039331C730}"/>
                  </a:ext>
                </a:extLst>
              </p:cNvPr>
              <p:cNvSpPr/>
              <p:nvPr/>
            </p:nvSpPr>
            <p:spPr>
              <a:xfrm rot="20814620">
                <a:off x="7016928" y="804549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F889A2E6-A1A6-4EF4-A9E2-43F8CD0F76F6}"/>
                  </a:ext>
                </a:extLst>
              </p:cNvPr>
              <p:cNvSpPr/>
              <p:nvPr/>
            </p:nvSpPr>
            <p:spPr>
              <a:xfrm rot="20814620">
                <a:off x="7636758" y="1126663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53A29438-4DC3-4C37-93D4-4AFE030821FD}"/>
                  </a:ext>
                </a:extLst>
              </p:cNvPr>
              <p:cNvSpPr/>
              <p:nvPr/>
            </p:nvSpPr>
            <p:spPr>
              <a:xfrm rot="20814620">
                <a:off x="7046674" y="7200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上の 2 つの角を丸める 155">
                <a:extLst>
                  <a:ext uri="{FF2B5EF4-FFF2-40B4-BE49-F238E27FC236}">
                    <a16:creationId xmlns:a16="http://schemas.microsoft.com/office/drawing/2014/main" id="{7CC8BAAA-2A67-4A4B-9EF4-F66DEF987CDC}"/>
                  </a:ext>
                </a:extLst>
              </p:cNvPr>
              <p:cNvSpPr/>
              <p:nvPr/>
            </p:nvSpPr>
            <p:spPr>
              <a:xfrm rot="20814620">
                <a:off x="7608523" y="1333147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4">
                <a:extLst>
                  <a:ext uri="{FF2B5EF4-FFF2-40B4-BE49-F238E27FC236}">
                    <a16:creationId xmlns:a16="http://schemas.microsoft.com/office/drawing/2014/main" id="{B0ECF5A0-93D2-4D0A-BD02-965A867CE471}"/>
                  </a:ext>
                </a:extLst>
              </p:cNvPr>
              <p:cNvSpPr/>
              <p:nvPr/>
            </p:nvSpPr>
            <p:spPr>
              <a:xfrm rot="19914620">
                <a:off x="7275573" y="1000876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A2E2045B-8350-4862-A841-A9276EC87B53}"/>
                  </a:ext>
                </a:extLst>
              </p:cNvPr>
              <p:cNvSpPr/>
              <p:nvPr/>
            </p:nvSpPr>
            <p:spPr>
              <a:xfrm rot="19914620">
                <a:off x="7306665" y="1008953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ACA5E1AD-C9BF-4400-A098-11B77BE1B260}"/>
                  </a:ext>
                </a:extLst>
              </p:cNvPr>
              <p:cNvSpPr/>
              <p:nvPr/>
            </p:nvSpPr>
            <p:spPr>
              <a:xfrm rot="4614620">
                <a:off x="7165549" y="441750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47F852F9-4104-45F6-9EC6-CBECB4D6B3A6}"/>
                  </a:ext>
                </a:extLst>
              </p:cNvPr>
              <p:cNvSpPr/>
              <p:nvPr/>
            </p:nvSpPr>
            <p:spPr>
              <a:xfrm rot="14389568">
                <a:off x="7190596" y="568104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D64585A7-462A-4901-8912-31E4608AB5C6}"/>
                  </a:ext>
                </a:extLst>
              </p:cNvPr>
              <p:cNvSpPr/>
              <p:nvPr/>
            </p:nvSpPr>
            <p:spPr>
              <a:xfrm rot="20814620">
                <a:off x="7112753" y="618106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5767E9C-08DA-43CA-8748-960819571C01}"/>
                  </a:ext>
                </a:extLst>
              </p:cNvPr>
              <p:cNvSpPr/>
              <p:nvPr/>
            </p:nvSpPr>
            <p:spPr>
              <a:xfrm rot="10477662">
                <a:off x="7557955" y="135404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7F842008-5D4F-4E7C-88C3-CEC3A6B31458}"/>
                  </a:ext>
                </a:extLst>
              </p:cNvPr>
              <p:cNvSpPr/>
              <p:nvPr/>
            </p:nvSpPr>
            <p:spPr>
              <a:xfrm rot="1014620">
                <a:off x="7180538" y="28415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DA993F2-02E0-4DF6-A5DC-531579E4F70D}"/>
                  </a:ext>
                </a:extLst>
              </p:cNvPr>
              <p:cNvSpPr/>
              <p:nvPr/>
            </p:nvSpPr>
            <p:spPr>
              <a:xfrm rot="20700000">
                <a:off x="7116612" y="712577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A5F31913-2D0B-4446-A97F-71E77A4A06D7}"/>
                </a:ext>
              </a:extLst>
            </p:cNvPr>
            <p:cNvSpPr/>
            <p:nvPr/>
          </p:nvSpPr>
          <p:spPr>
            <a:xfrm rot="10800000">
              <a:off x="759495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F1A899AB-F265-47E6-A63F-89893DD6D9EF}"/>
                </a:ext>
              </a:extLst>
            </p:cNvPr>
            <p:cNvSpPr/>
            <p:nvPr/>
          </p:nvSpPr>
          <p:spPr>
            <a:xfrm>
              <a:off x="748220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210950A-A6A2-44AF-BA3E-98680F8E2BB9}"/>
                </a:ext>
              </a:extLst>
            </p:cNvPr>
            <p:cNvSpPr/>
            <p:nvPr/>
          </p:nvSpPr>
          <p:spPr>
            <a:xfrm rot="19014620">
              <a:off x="7334522" y="150427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5CA80AD5-B51E-43FB-B6B7-0B8AE7417072}"/>
                </a:ext>
              </a:extLst>
            </p:cNvPr>
            <p:cNvSpPr/>
            <p:nvPr/>
          </p:nvSpPr>
          <p:spPr>
            <a:xfrm>
              <a:off x="7359126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B58A5CF4-7E33-4854-B7C3-F4CA2EDC979B}"/>
                </a:ext>
              </a:extLst>
            </p:cNvPr>
            <p:cNvSpPr txBox="1"/>
            <p:nvPr/>
          </p:nvSpPr>
          <p:spPr>
            <a:xfrm rot="20700000">
              <a:off x="6774938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93DF72D-B921-4800-9398-9B2C1646910F}"/>
              </a:ext>
            </a:extLst>
          </p:cNvPr>
          <p:cNvGrpSpPr/>
          <p:nvPr/>
        </p:nvGrpSpPr>
        <p:grpSpPr>
          <a:xfrm>
            <a:off x="7313105" y="3821849"/>
            <a:ext cx="1308646" cy="2553815"/>
            <a:chOff x="8294968" y="116060"/>
            <a:chExt cx="1600878" cy="3124103"/>
          </a:xfrm>
        </p:grpSpPr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50F2739D-999E-4DA7-83C6-34F266A8159E}"/>
                </a:ext>
              </a:extLst>
            </p:cNvPr>
            <p:cNvSpPr/>
            <p:nvPr/>
          </p:nvSpPr>
          <p:spPr>
            <a:xfrm rot="10800000">
              <a:off x="9131714" y="1765817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台形 286">
              <a:extLst>
                <a:ext uri="{FF2B5EF4-FFF2-40B4-BE49-F238E27FC236}">
                  <a16:creationId xmlns:a16="http://schemas.microsoft.com/office/drawing/2014/main" id="{24AF24F8-ECBD-490B-BD70-3DDF9EFEF065}"/>
                </a:ext>
              </a:extLst>
            </p:cNvPr>
            <p:cNvSpPr/>
            <p:nvPr/>
          </p:nvSpPr>
          <p:spPr>
            <a:xfrm rot="10800000">
              <a:off x="94365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A4E06244-6CDB-42F7-BC43-272D7F212C9F}"/>
                </a:ext>
              </a:extLst>
            </p:cNvPr>
            <p:cNvSpPr/>
            <p:nvPr/>
          </p:nvSpPr>
          <p:spPr>
            <a:xfrm>
              <a:off x="92771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>
              <a:extLst>
                <a:ext uri="{FF2B5EF4-FFF2-40B4-BE49-F238E27FC236}">
                  <a16:creationId xmlns:a16="http://schemas.microsoft.com/office/drawing/2014/main" id="{72647D78-67F6-4D6C-8624-49D5B1CC695A}"/>
                </a:ext>
              </a:extLst>
            </p:cNvPr>
            <p:cNvSpPr/>
            <p:nvPr/>
          </p:nvSpPr>
          <p:spPr>
            <a:xfrm rot="10800000">
              <a:off x="9505194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33ECDBC7-A482-4C91-81A1-C4C4B75F4F5F}"/>
                </a:ext>
              </a:extLst>
            </p:cNvPr>
            <p:cNvSpPr/>
            <p:nvPr/>
          </p:nvSpPr>
          <p:spPr>
            <a:xfrm>
              <a:off x="9345861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台形 290">
              <a:extLst>
                <a:ext uri="{FF2B5EF4-FFF2-40B4-BE49-F238E27FC236}">
                  <a16:creationId xmlns:a16="http://schemas.microsoft.com/office/drawing/2014/main" id="{0614ED62-0648-4892-A2C2-474711E120A3}"/>
                </a:ext>
              </a:extLst>
            </p:cNvPr>
            <p:cNvSpPr/>
            <p:nvPr/>
          </p:nvSpPr>
          <p:spPr>
            <a:xfrm>
              <a:off x="9276300" y="2143998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35211DC7-1A79-47AF-881A-55605FAEAE76}"/>
                </a:ext>
              </a:extLst>
            </p:cNvPr>
            <p:cNvGrpSpPr/>
            <p:nvPr/>
          </p:nvGrpSpPr>
          <p:grpSpPr>
            <a:xfrm rot="20700000">
              <a:off x="8294968" y="233912"/>
              <a:ext cx="1242928" cy="2262523"/>
              <a:chOff x="8547317" y="35658"/>
              <a:chExt cx="1242928" cy="2262523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8416D990-B8EC-4A88-A9D5-24745150DB7A}"/>
                  </a:ext>
                </a:extLst>
              </p:cNvPr>
              <p:cNvSpPr/>
              <p:nvPr/>
            </p:nvSpPr>
            <p:spPr>
              <a:xfrm rot="19014620">
                <a:off x="8547317" y="35658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FFCDBA0F-C9C0-4C7A-8999-9FED5A6EC65F}"/>
                  </a:ext>
                </a:extLst>
              </p:cNvPr>
              <p:cNvSpPr/>
              <p:nvPr/>
            </p:nvSpPr>
            <p:spPr>
              <a:xfrm rot="20814620">
                <a:off x="8644471" y="807351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F2135F0A-73B1-478E-98EA-63BC39641CBD}"/>
                  </a:ext>
                </a:extLst>
              </p:cNvPr>
              <p:cNvSpPr/>
              <p:nvPr/>
            </p:nvSpPr>
            <p:spPr>
              <a:xfrm rot="20814620">
                <a:off x="9267522" y="1128716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93E2AF8C-ABEF-429E-916D-662D29C68983}"/>
                  </a:ext>
                </a:extLst>
              </p:cNvPr>
              <p:cNvSpPr/>
              <p:nvPr/>
            </p:nvSpPr>
            <p:spPr>
              <a:xfrm rot="20814620">
                <a:off x="8677437" y="74060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178">
                <a:extLst>
                  <a:ext uri="{FF2B5EF4-FFF2-40B4-BE49-F238E27FC236}">
                    <a16:creationId xmlns:a16="http://schemas.microsoft.com/office/drawing/2014/main" id="{95B0BF38-1626-483B-867B-4474DB3AD89B}"/>
                  </a:ext>
                </a:extLst>
              </p:cNvPr>
              <p:cNvSpPr/>
              <p:nvPr/>
            </p:nvSpPr>
            <p:spPr>
              <a:xfrm rot="20814620">
                <a:off x="9240044" y="1335399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8" name="楕円 14">
                <a:extLst>
                  <a:ext uri="{FF2B5EF4-FFF2-40B4-BE49-F238E27FC236}">
                    <a16:creationId xmlns:a16="http://schemas.microsoft.com/office/drawing/2014/main" id="{64E1977A-70DC-41FB-8DD6-95AF01D59CE6}"/>
                  </a:ext>
                </a:extLst>
              </p:cNvPr>
              <p:cNvSpPr/>
              <p:nvPr/>
            </p:nvSpPr>
            <p:spPr>
              <a:xfrm rot="19914620">
                <a:off x="8906337" y="100292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DA1BBAD-D649-4772-8C43-63D7DE9974FF}"/>
                  </a:ext>
                </a:extLst>
              </p:cNvPr>
              <p:cNvSpPr/>
              <p:nvPr/>
            </p:nvSpPr>
            <p:spPr>
              <a:xfrm rot="19914620">
                <a:off x="8937429" y="101100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D85A994E-3B75-4797-BCCD-7F4A3AFC99C3}"/>
                  </a:ext>
                </a:extLst>
              </p:cNvPr>
              <p:cNvSpPr/>
              <p:nvPr/>
            </p:nvSpPr>
            <p:spPr>
              <a:xfrm rot="4614620">
                <a:off x="8790127" y="44524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>
                <a:extLst>
                  <a:ext uri="{FF2B5EF4-FFF2-40B4-BE49-F238E27FC236}">
                    <a16:creationId xmlns:a16="http://schemas.microsoft.com/office/drawing/2014/main" id="{B143BC4A-B274-4188-8447-F6DA09AE4F65}"/>
                  </a:ext>
                </a:extLst>
              </p:cNvPr>
              <p:cNvSpPr/>
              <p:nvPr/>
            </p:nvSpPr>
            <p:spPr>
              <a:xfrm rot="10800000">
                <a:off x="9199286" y="66936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0A79CEE2-98BA-4625-AA99-313651CDA03F}"/>
                  </a:ext>
                </a:extLst>
              </p:cNvPr>
              <p:cNvSpPr/>
              <p:nvPr/>
            </p:nvSpPr>
            <p:spPr>
              <a:xfrm rot="14389568">
                <a:off x="8867805" y="606871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70D2569-26EE-4D8A-8D25-3F49010A51B3}"/>
                  </a:ext>
                </a:extLst>
              </p:cNvPr>
              <p:cNvSpPr/>
              <p:nvPr/>
            </p:nvSpPr>
            <p:spPr>
              <a:xfrm rot="20700000">
                <a:off x="8720513" y="640644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CF5B49B2-DD6D-40B5-A332-E6AFE72E2586}"/>
                </a:ext>
              </a:extLst>
            </p:cNvPr>
            <p:cNvSpPr/>
            <p:nvPr/>
          </p:nvSpPr>
          <p:spPr>
            <a:xfrm rot="10800000">
              <a:off x="923325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5AB539AF-2BFC-4DB4-90B6-3053662A9996}"/>
                </a:ext>
              </a:extLst>
            </p:cNvPr>
            <p:cNvSpPr/>
            <p:nvPr/>
          </p:nvSpPr>
          <p:spPr>
            <a:xfrm>
              <a:off x="912050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CD5AC4B0-DCEB-4275-B3A4-9E939A70FE44}"/>
                </a:ext>
              </a:extLst>
            </p:cNvPr>
            <p:cNvSpPr/>
            <p:nvPr/>
          </p:nvSpPr>
          <p:spPr>
            <a:xfrm rot="19014620">
              <a:off x="8966406" y="150032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F8A2EE3-C9E0-4FA5-B1F9-2918A7C0C87C}"/>
                </a:ext>
              </a:extLst>
            </p:cNvPr>
            <p:cNvSpPr/>
            <p:nvPr/>
          </p:nvSpPr>
          <p:spPr>
            <a:xfrm rot="9577662">
              <a:off x="8924424" y="261065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5E304E0F-0006-4967-97C3-8FF68DB1A7FD}"/>
                </a:ext>
              </a:extLst>
            </p:cNvPr>
            <p:cNvSpPr/>
            <p:nvPr/>
          </p:nvSpPr>
          <p:spPr>
            <a:xfrm rot="19914620">
              <a:off x="8891288" y="707426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24DAFB1-82A6-4C94-830D-F7E2583F08B5}"/>
                </a:ext>
              </a:extLst>
            </p:cNvPr>
            <p:cNvSpPr/>
            <p:nvPr/>
          </p:nvSpPr>
          <p:spPr>
            <a:xfrm rot="19914620">
              <a:off x="8890348" y="753303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730EED2A-5328-481B-A8B7-FD348EE637A6}"/>
                </a:ext>
              </a:extLst>
            </p:cNvPr>
            <p:cNvSpPr/>
            <p:nvPr/>
          </p:nvSpPr>
          <p:spPr>
            <a:xfrm rot="575395">
              <a:off x="8386318" y="116060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68E86CA-6FF6-4C9B-A142-FCBA876A175A}"/>
                </a:ext>
              </a:extLst>
            </p:cNvPr>
            <p:cNvSpPr/>
            <p:nvPr/>
          </p:nvSpPr>
          <p:spPr>
            <a:xfrm>
              <a:off x="9206976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2" name="テキスト ボックス 301">
              <a:extLst>
                <a:ext uri="{FF2B5EF4-FFF2-40B4-BE49-F238E27FC236}">
                  <a16:creationId xmlns:a16="http://schemas.microsoft.com/office/drawing/2014/main" id="{B5BDB2A9-434E-4781-BADB-45EFCEA42546}"/>
                </a:ext>
              </a:extLst>
            </p:cNvPr>
            <p:cNvSpPr txBox="1"/>
            <p:nvPr/>
          </p:nvSpPr>
          <p:spPr>
            <a:xfrm rot="20700000">
              <a:off x="8404068" y="1727546"/>
              <a:ext cx="543744" cy="2392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75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頭を下げて挨拶する子供のイラスト</a:t>
            </a:r>
          </a:p>
        </p:txBody>
      </p: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26C5CB7-DB62-4952-9A1A-4AF5A2C51103}"/>
              </a:ext>
            </a:extLst>
          </p:cNvPr>
          <p:cNvGrpSpPr/>
          <p:nvPr/>
        </p:nvGrpSpPr>
        <p:grpSpPr>
          <a:xfrm>
            <a:off x="1393058" y="991827"/>
            <a:ext cx="1272234" cy="2474481"/>
            <a:chOff x="-282448" y="208693"/>
            <a:chExt cx="1556334" cy="3027053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0BEC7A8-118A-428E-91E1-8B5A67629791}"/>
                </a:ext>
              </a:extLst>
            </p:cNvPr>
            <p:cNvSpPr/>
            <p:nvPr/>
          </p:nvSpPr>
          <p:spPr>
            <a:xfrm rot="10800000">
              <a:off x="611959" y="1789910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台形 159">
              <a:extLst>
                <a:ext uri="{FF2B5EF4-FFF2-40B4-BE49-F238E27FC236}">
                  <a16:creationId xmlns:a16="http://schemas.microsoft.com/office/drawing/2014/main" id="{393C4A67-21FA-47C1-A653-A5FDF9E7868E}"/>
                </a:ext>
              </a:extLst>
            </p:cNvPr>
            <p:cNvSpPr/>
            <p:nvPr/>
          </p:nvSpPr>
          <p:spPr>
            <a:xfrm rot="10800000">
              <a:off x="909755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706C286-8857-4F59-902E-B57CC77C874B}"/>
                </a:ext>
              </a:extLst>
            </p:cNvPr>
            <p:cNvSpPr/>
            <p:nvPr/>
          </p:nvSpPr>
          <p:spPr>
            <a:xfrm>
              <a:off x="758298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台形 161">
              <a:extLst>
                <a:ext uri="{FF2B5EF4-FFF2-40B4-BE49-F238E27FC236}">
                  <a16:creationId xmlns:a16="http://schemas.microsoft.com/office/drawing/2014/main" id="{7AC6450A-9A77-4D7A-A273-9EB9EDCDBD8B}"/>
                </a:ext>
              </a:extLst>
            </p:cNvPr>
            <p:cNvSpPr/>
            <p:nvPr/>
          </p:nvSpPr>
          <p:spPr>
            <a:xfrm rot="10800000">
              <a:off x="968826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205F9D14-5C3C-47F2-9A30-C0AFF1D18066}"/>
                </a:ext>
              </a:extLst>
            </p:cNvPr>
            <p:cNvSpPr/>
            <p:nvPr/>
          </p:nvSpPr>
          <p:spPr>
            <a:xfrm>
              <a:off x="817368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5DBF4A94-12C1-4C0A-9007-3C34CBDD9C80}"/>
                </a:ext>
              </a:extLst>
            </p:cNvPr>
            <p:cNvSpPr/>
            <p:nvPr/>
          </p:nvSpPr>
          <p:spPr>
            <a:xfrm rot="10800000">
              <a:off x="793078" y="2140822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台形 164">
              <a:extLst>
                <a:ext uri="{FF2B5EF4-FFF2-40B4-BE49-F238E27FC236}">
                  <a16:creationId xmlns:a16="http://schemas.microsoft.com/office/drawing/2014/main" id="{8ADDE45D-90CE-4865-BA90-8770182D8869}"/>
                </a:ext>
              </a:extLst>
            </p:cNvPr>
            <p:cNvSpPr/>
            <p:nvPr/>
          </p:nvSpPr>
          <p:spPr>
            <a:xfrm rot="10800000">
              <a:off x="864516" y="2178922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75A16D8-9724-4B84-A6F9-0AF0FA255D14}"/>
                </a:ext>
              </a:extLst>
            </p:cNvPr>
            <p:cNvGrpSpPr/>
            <p:nvPr/>
          </p:nvGrpSpPr>
          <p:grpSpPr>
            <a:xfrm rot="20700000">
              <a:off x="-282448" y="208693"/>
              <a:ext cx="1286386" cy="2255353"/>
              <a:chOff x="-15001" y="27579"/>
              <a:chExt cx="1286386" cy="2255353"/>
            </a:xfrm>
          </p:grpSpPr>
          <p:sp>
            <p:nvSpPr>
              <p:cNvPr id="171" name="楕円 1">
                <a:extLst>
                  <a:ext uri="{FF2B5EF4-FFF2-40B4-BE49-F238E27FC236}">
                    <a16:creationId xmlns:a16="http://schemas.microsoft.com/office/drawing/2014/main" id="{6E9C7A2A-92F8-4BDC-9EB9-714946AE0811}"/>
                  </a:ext>
                </a:extLst>
              </p:cNvPr>
              <p:cNvSpPr/>
              <p:nvPr/>
            </p:nvSpPr>
            <p:spPr>
              <a:xfrm rot="20814620">
                <a:off x="69759" y="79780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37B9C624-F561-438F-AFB7-9E10353A53D1}"/>
                  </a:ext>
                </a:extLst>
              </p:cNvPr>
              <p:cNvSpPr/>
              <p:nvPr/>
            </p:nvSpPr>
            <p:spPr>
              <a:xfrm rot="20814620">
                <a:off x="707782" y="1117376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9EDAEAC1-5D0E-4D23-86B8-69CD01446F3F}"/>
                  </a:ext>
                </a:extLst>
              </p:cNvPr>
              <p:cNvSpPr/>
              <p:nvPr/>
            </p:nvSpPr>
            <p:spPr>
              <a:xfrm rot="20814620">
                <a:off x="102854" y="66172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33">
                <a:extLst>
                  <a:ext uri="{FF2B5EF4-FFF2-40B4-BE49-F238E27FC236}">
                    <a16:creationId xmlns:a16="http://schemas.microsoft.com/office/drawing/2014/main" id="{CADDE459-3E81-496D-8933-335176E0C902}"/>
                  </a:ext>
                </a:extLst>
              </p:cNvPr>
              <p:cNvSpPr/>
              <p:nvPr/>
            </p:nvSpPr>
            <p:spPr>
              <a:xfrm rot="20814620">
                <a:off x="679857" y="1323530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1">
                <a:extLst>
                  <a:ext uri="{FF2B5EF4-FFF2-40B4-BE49-F238E27FC236}">
                    <a16:creationId xmlns:a16="http://schemas.microsoft.com/office/drawing/2014/main" id="{8860B5E4-45D2-4D96-8C7F-6D2576C4B168}"/>
                  </a:ext>
                </a:extLst>
              </p:cNvPr>
              <p:cNvSpPr/>
              <p:nvPr/>
            </p:nvSpPr>
            <p:spPr>
              <a:xfrm rot="20814620">
                <a:off x="568824" y="381021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4">
                <a:extLst>
                  <a:ext uri="{FF2B5EF4-FFF2-40B4-BE49-F238E27FC236}">
                    <a16:creationId xmlns:a16="http://schemas.microsoft.com/office/drawing/2014/main" id="{38280700-A47A-4803-9A93-CC4CA930B3B8}"/>
                  </a:ext>
                </a:extLst>
              </p:cNvPr>
              <p:cNvSpPr/>
              <p:nvPr/>
            </p:nvSpPr>
            <p:spPr>
              <a:xfrm rot="19914620">
                <a:off x="318348" y="99815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5DC2A95-924E-43E4-BCA1-F2F792D43A13}"/>
                  </a:ext>
                </a:extLst>
              </p:cNvPr>
              <p:cNvSpPr/>
              <p:nvPr/>
            </p:nvSpPr>
            <p:spPr>
              <a:xfrm rot="19914620">
                <a:off x="349440" y="1006235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15EE7D80-C357-45FD-A729-E8E6D8FAA4D4}"/>
                  </a:ext>
                </a:extLst>
              </p:cNvPr>
              <p:cNvSpPr/>
              <p:nvPr/>
            </p:nvSpPr>
            <p:spPr>
              <a:xfrm rot="4614620">
                <a:off x="200797" y="443757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CBAC429-3806-4349-9F91-129F47206DA2}"/>
                  </a:ext>
                </a:extLst>
              </p:cNvPr>
              <p:cNvSpPr/>
              <p:nvPr/>
            </p:nvSpPr>
            <p:spPr>
              <a:xfrm rot="5514620">
                <a:off x="98760" y="-86182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B97C8FB-0D18-4CBD-8F7B-6B3841816DDA}"/>
                  </a:ext>
                </a:extLst>
              </p:cNvPr>
              <p:cNvSpPr/>
              <p:nvPr/>
            </p:nvSpPr>
            <p:spPr>
              <a:xfrm rot="20814620">
                <a:off x="675677" y="54137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1DB294B-0119-4DE5-BB47-C5F36686D55F}"/>
                  </a:ext>
                </a:extLst>
              </p:cNvPr>
              <p:cNvSpPr/>
              <p:nvPr/>
            </p:nvSpPr>
            <p:spPr>
              <a:xfrm rot="20814620">
                <a:off x="674500" y="58074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FC643403-45EA-49AF-8C1A-3FE6AAE41C06}"/>
                  </a:ext>
                </a:extLst>
              </p:cNvPr>
              <p:cNvSpPr/>
              <p:nvPr/>
            </p:nvSpPr>
            <p:spPr>
              <a:xfrm rot="20700000">
                <a:off x="158097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180B9B08-8D77-4EB6-A2BA-E424522471D5}"/>
                </a:ext>
              </a:extLst>
            </p:cNvPr>
            <p:cNvSpPr/>
            <p:nvPr/>
          </p:nvSpPr>
          <p:spPr>
            <a:xfrm rot="10800000">
              <a:off x="730194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36">
              <a:extLst>
                <a:ext uri="{FF2B5EF4-FFF2-40B4-BE49-F238E27FC236}">
                  <a16:creationId xmlns:a16="http://schemas.microsoft.com/office/drawing/2014/main" id="{B132B1FB-7372-4A5B-9842-6A79D480C82E}"/>
                </a:ext>
              </a:extLst>
            </p:cNvPr>
            <p:cNvSpPr/>
            <p:nvPr/>
          </p:nvSpPr>
          <p:spPr>
            <a:xfrm rot="19800000">
              <a:off x="639206" y="1599280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B0B0CF0-A413-4E45-B85A-939B06D7A85E}"/>
                </a:ext>
              </a:extLst>
            </p:cNvPr>
            <p:cNvSpPr/>
            <p:nvPr/>
          </p:nvSpPr>
          <p:spPr>
            <a:xfrm>
              <a:off x="467547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2163F9C8-44E6-4880-ABA5-1AAA002CEE74}"/>
                </a:ext>
              </a:extLst>
            </p:cNvPr>
            <p:cNvSpPr txBox="1"/>
            <p:nvPr/>
          </p:nvSpPr>
          <p:spPr>
            <a:xfrm rot="20700000">
              <a:off x="-198828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6852F52-87A5-4243-BBD4-2746FB1F0CB6}"/>
              </a:ext>
            </a:extLst>
          </p:cNvPr>
          <p:cNvGrpSpPr/>
          <p:nvPr/>
        </p:nvGrpSpPr>
        <p:grpSpPr>
          <a:xfrm>
            <a:off x="4410801" y="1010457"/>
            <a:ext cx="1210544" cy="2450697"/>
            <a:chOff x="1545319" y="237788"/>
            <a:chExt cx="1480868" cy="299795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32ACB1D0-6E76-4792-8655-21E69FB976B3}"/>
                </a:ext>
              </a:extLst>
            </p:cNvPr>
            <p:cNvSpPr/>
            <p:nvPr/>
          </p:nvSpPr>
          <p:spPr>
            <a:xfrm rot="10800000">
              <a:off x="2321995" y="1820829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4E77A577-51BA-4D01-ABD7-E1FF927EAF58}"/>
                </a:ext>
              </a:extLst>
            </p:cNvPr>
            <p:cNvSpPr/>
            <p:nvPr/>
          </p:nvSpPr>
          <p:spPr>
            <a:xfrm rot="10800000">
              <a:off x="2662056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D886CBB-C4B8-40DC-83B3-43720B732D1D}"/>
                </a:ext>
              </a:extLst>
            </p:cNvPr>
            <p:cNvSpPr/>
            <p:nvPr/>
          </p:nvSpPr>
          <p:spPr>
            <a:xfrm>
              <a:off x="2510599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5DF89E07-E49C-4272-8F12-EAD6B64DCA17}"/>
                </a:ext>
              </a:extLst>
            </p:cNvPr>
            <p:cNvSpPr/>
            <p:nvPr/>
          </p:nvSpPr>
          <p:spPr>
            <a:xfrm rot="10800000">
              <a:off x="2721127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E4BF30F-A1C2-48FD-AB3B-914F3BE516C4}"/>
                </a:ext>
              </a:extLst>
            </p:cNvPr>
            <p:cNvSpPr/>
            <p:nvPr/>
          </p:nvSpPr>
          <p:spPr>
            <a:xfrm>
              <a:off x="2569669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8DF3C209-C9A6-42D8-B622-45890F3331FB}"/>
                </a:ext>
              </a:extLst>
            </p:cNvPr>
            <p:cNvSpPr/>
            <p:nvPr/>
          </p:nvSpPr>
          <p:spPr>
            <a:xfrm rot="10800000">
              <a:off x="25453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FEC8C17A-1270-47C6-A597-471388D791A9}"/>
                </a:ext>
              </a:extLst>
            </p:cNvPr>
            <p:cNvSpPr/>
            <p:nvPr/>
          </p:nvSpPr>
          <p:spPr>
            <a:xfrm rot="10800000">
              <a:off x="26168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6452DD7F-0F23-4489-BE33-AFB2C6493B5C}"/>
                </a:ext>
              </a:extLst>
            </p:cNvPr>
            <p:cNvGrpSpPr/>
            <p:nvPr/>
          </p:nvGrpSpPr>
          <p:grpSpPr>
            <a:xfrm rot="20700000">
              <a:off x="1548895" y="237788"/>
              <a:ext cx="1145903" cy="2219520"/>
              <a:chOff x="1816342" y="56674"/>
              <a:chExt cx="1145903" cy="2219520"/>
            </a:xfrm>
          </p:grpSpPr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CD83EE37-FF7A-4FA2-934F-B4D2F89047A7}"/>
                  </a:ext>
                </a:extLst>
              </p:cNvPr>
              <p:cNvSpPr/>
              <p:nvPr/>
            </p:nvSpPr>
            <p:spPr>
              <a:xfrm rot="20814620">
                <a:off x="1816342" y="79070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EF0C925A-B655-43C5-87D0-A4906990B58F}"/>
                  </a:ext>
                </a:extLst>
              </p:cNvPr>
              <p:cNvSpPr/>
              <p:nvPr/>
            </p:nvSpPr>
            <p:spPr>
              <a:xfrm rot="20814620">
                <a:off x="2454365" y="11102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272524BA-BB4A-475B-A2C7-28DAC5CF7BBF}"/>
                  </a:ext>
                </a:extLst>
              </p:cNvPr>
              <p:cNvSpPr/>
              <p:nvPr/>
            </p:nvSpPr>
            <p:spPr>
              <a:xfrm rot="20814620">
                <a:off x="1849437" y="59072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90">
                <a:extLst>
                  <a:ext uri="{FF2B5EF4-FFF2-40B4-BE49-F238E27FC236}">
                    <a16:creationId xmlns:a16="http://schemas.microsoft.com/office/drawing/2014/main" id="{34EE0277-D5C4-45F5-8425-8676EF9A3F47}"/>
                  </a:ext>
                </a:extLst>
              </p:cNvPr>
              <p:cNvSpPr/>
              <p:nvPr/>
            </p:nvSpPr>
            <p:spPr>
              <a:xfrm rot="20814620">
                <a:off x="2426480" y="1316073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4">
                <a:extLst>
                  <a:ext uri="{FF2B5EF4-FFF2-40B4-BE49-F238E27FC236}">
                    <a16:creationId xmlns:a16="http://schemas.microsoft.com/office/drawing/2014/main" id="{D8AC5099-F195-42A9-A617-CE130D4353DC}"/>
                  </a:ext>
                </a:extLst>
              </p:cNvPr>
              <p:cNvSpPr/>
              <p:nvPr/>
            </p:nvSpPr>
            <p:spPr>
              <a:xfrm rot="19914620">
                <a:off x="2064932" y="99105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8C8D9B1-AFCB-4BB9-93B9-3AAD1DE90311}"/>
                  </a:ext>
                </a:extLst>
              </p:cNvPr>
              <p:cNvSpPr/>
              <p:nvPr/>
            </p:nvSpPr>
            <p:spPr>
              <a:xfrm rot="19914620">
                <a:off x="2096024" y="99913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2D0E0DBE-089D-4D96-ABF2-3A292811A30B}"/>
                  </a:ext>
                </a:extLst>
              </p:cNvPr>
              <p:cNvSpPr/>
              <p:nvPr/>
            </p:nvSpPr>
            <p:spPr>
              <a:xfrm rot="20814620">
                <a:off x="1916976" y="60483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C0502BD-1694-4B68-948E-5FB288403F25}"/>
                  </a:ext>
                </a:extLst>
              </p:cNvPr>
              <p:cNvSpPr/>
              <p:nvPr/>
            </p:nvSpPr>
            <p:spPr>
              <a:xfrm rot="20814620">
                <a:off x="1870348" y="56674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C5FC59E8-3CFF-425D-BAA6-639AC11EE631}"/>
                  </a:ext>
                </a:extLst>
              </p:cNvPr>
              <p:cNvSpPr/>
              <p:nvPr/>
            </p:nvSpPr>
            <p:spPr>
              <a:xfrm rot="20814620">
                <a:off x="2440167" y="5152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060B5AF-8E2E-4AB1-8549-5B3C12931F54}"/>
                  </a:ext>
                </a:extLst>
              </p:cNvPr>
              <p:cNvSpPr/>
              <p:nvPr/>
            </p:nvSpPr>
            <p:spPr>
              <a:xfrm rot="20814620">
                <a:off x="2438990" y="55457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16">
                <a:extLst>
                  <a:ext uri="{FF2B5EF4-FFF2-40B4-BE49-F238E27FC236}">
                    <a16:creationId xmlns:a16="http://schemas.microsoft.com/office/drawing/2014/main" id="{2795EC98-61CE-485C-AA9D-8E51CC28F9E4}"/>
                  </a:ext>
                </a:extLst>
              </p:cNvPr>
              <p:cNvSpPr/>
              <p:nvPr/>
            </p:nvSpPr>
            <p:spPr>
              <a:xfrm rot="20814620">
                <a:off x="1857701" y="52931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AEB3A5E-62A1-4196-B84C-85185FF3C206}"/>
                  </a:ext>
                </a:extLst>
              </p:cNvPr>
              <p:cNvSpPr/>
              <p:nvPr/>
            </p:nvSpPr>
            <p:spPr>
              <a:xfrm rot="20700000">
                <a:off x="1925488" y="712577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422BD5B0-19ED-484F-8726-516BFD69D41E}"/>
                </a:ext>
              </a:extLst>
            </p:cNvPr>
            <p:cNvSpPr/>
            <p:nvPr/>
          </p:nvSpPr>
          <p:spPr>
            <a:xfrm rot="10800000">
              <a:off x="242097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90B4BF2-803E-4D92-8BF5-14AC63290767}"/>
                </a:ext>
              </a:extLst>
            </p:cNvPr>
            <p:cNvSpPr/>
            <p:nvPr/>
          </p:nvSpPr>
          <p:spPr>
            <a:xfrm>
              <a:off x="230822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DC0A0D1-DF4A-47D6-AEF6-C644B9C36F23}"/>
                </a:ext>
              </a:extLst>
            </p:cNvPr>
            <p:cNvSpPr/>
            <p:nvPr/>
          </p:nvSpPr>
          <p:spPr>
            <a:xfrm>
              <a:off x="2162997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D77B37D7-0604-4360-A428-703907A0AEF7}"/>
                </a:ext>
              </a:extLst>
            </p:cNvPr>
            <p:cNvSpPr txBox="1"/>
            <p:nvPr/>
          </p:nvSpPr>
          <p:spPr>
            <a:xfrm rot="20700000">
              <a:off x="1545319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B781C496-B8A4-4C50-8AB1-D3F6938B8290}"/>
              </a:ext>
            </a:extLst>
          </p:cNvPr>
          <p:cNvGrpSpPr/>
          <p:nvPr/>
        </p:nvGrpSpPr>
        <p:grpSpPr>
          <a:xfrm>
            <a:off x="7318588" y="862701"/>
            <a:ext cx="1199924" cy="2571482"/>
            <a:chOff x="3222010" y="90031"/>
            <a:chExt cx="1467877" cy="3145715"/>
          </a:xfrm>
        </p:grpSpPr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690E967-D453-429F-B539-F3C8D8AD632B}"/>
                </a:ext>
              </a:extLst>
            </p:cNvPr>
            <p:cNvSpPr/>
            <p:nvPr/>
          </p:nvSpPr>
          <p:spPr>
            <a:xfrm rot="10800000">
              <a:off x="4007857" y="1783509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B2317A23-41EC-4E87-94C4-4B0E3F049ECA}"/>
                </a:ext>
              </a:extLst>
            </p:cNvPr>
            <p:cNvSpPr/>
            <p:nvPr/>
          </p:nvSpPr>
          <p:spPr>
            <a:xfrm rot="10800000">
              <a:off x="4325756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297AF9C-C8ED-4B89-8476-1F5A4F42CDA0}"/>
                </a:ext>
              </a:extLst>
            </p:cNvPr>
            <p:cNvSpPr/>
            <p:nvPr/>
          </p:nvSpPr>
          <p:spPr>
            <a:xfrm>
              <a:off x="4174299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台形 211">
              <a:extLst>
                <a:ext uri="{FF2B5EF4-FFF2-40B4-BE49-F238E27FC236}">
                  <a16:creationId xmlns:a16="http://schemas.microsoft.com/office/drawing/2014/main" id="{78D04BBF-6141-4E51-B5F8-C82D46CC4659}"/>
                </a:ext>
              </a:extLst>
            </p:cNvPr>
            <p:cNvSpPr/>
            <p:nvPr/>
          </p:nvSpPr>
          <p:spPr>
            <a:xfrm rot="10800000">
              <a:off x="4384827" y="25635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46EA666-B901-4417-8AB2-0039CFFD6A44}"/>
                </a:ext>
              </a:extLst>
            </p:cNvPr>
            <p:cNvSpPr/>
            <p:nvPr/>
          </p:nvSpPr>
          <p:spPr>
            <a:xfrm>
              <a:off x="4233369" y="30634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D7CD4205-8184-4901-8402-982AE4901F9C}"/>
                </a:ext>
              </a:extLst>
            </p:cNvPr>
            <p:cNvSpPr/>
            <p:nvPr/>
          </p:nvSpPr>
          <p:spPr>
            <a:xfrm rot="10800000">
              <a:off x="42090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>
              <a:extLst>
                <a:ext uri="{FF2B5EF4-FFF2-40B4-BE49-F238E27FC236}">
                  <a16:creationId xmlns:a16="http://schemas.microsoft.com/office/drawing/2014/main" id="{B2118D7F-8056-498F-AB3E-A242FB62B350}"/>
                </a:ext>
              </a:extLst>
            </p:cNvPr>
            <p:cNvSpPr/>
            <p:nvPr/>
          </p:nvSpPr>
          <p:spPr>
            <a:xfrm rot="10800000">
              <a:off x="42805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BDE23719-2FB9-49A6-ADC8-0CE7175016A7}"/>
                </a:ext>
              </a:extLst>
            </p:cNvPr>
            <p:cNvGrpSpPr/>
            <p:nvPr/>
          </p:nvGrpSpPr>
          <p:grpSpPr>
            <a:xfrm rot="20700000">
              <a:off x="3228577" y="90031"/>
              <a:ext cx="1165857" cy="2379215"/>
              <a:chOff x="3496024" y="-91083"/>
              <a:chExt cx="1165857" cy="2379215"/>
            </a:xfrm>
          </p:grpSpPr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F68DFDC7-FFF4-4056-9AD6-D8F3D61FF87A}"/>
                  </a:ext>
                </a:extLst>
              </p:cNvPr>
              <p:cNvSpPr/>
              <p:nvPr/>
            </p:nvSpPr>
            <p:spPr>
              <a:xfrm rot="20814620">
                <a:off x="3496024" y="79673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3D8C0CA5-D703-43DB-B155-31DA0DEF523F}"/>
                  </a:ext>
                </a:extLst>
              </p:cNvPr>
              <p:cNvSpPr/>
              <p:nvPr/>
            </p:nvSpPr>
            <p:spPr>
              <a:xfrm rot="20814620">
                <a:off x="4134047" y="111630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4E725B6C-646D-444C-B4AF-A701DBD7ED18}"/>
                  </a:ext>
                </a:extLst>
              </p:cNvPr>
              <p:cNvSpPr/>
              <p:nvPr/>
            </p:nvSpPr>
            <p:spPr>
              <a:xfrm rot="20814620">
                <a:off x="3529119" y="6510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134">
                <a:extLst>
                  <a:ext uri="{FF2B5EF4-FFF2-40B4-BE49-F238E27FC236}">
                    <a16:creationId xmlns:a16="http://schemas.microsoft.com/office/drawing/2014/main" id="{CF95E0F9-4948-4CA2-BFCD-C1E79239B78E}"/>
                  </a:ext>
                </a:extLst>
              </p:cNvPr>
              <p:cNvSpPr/>
              <p:nvPr/>
            </p:nvSpPr>
            <p:spPr>
              <a:xfrm rot="20814620">
                <a:off x="4106840" y="1322545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14">
                <a:extLst>
                  <a:ext uri="{FF2B5EF4-FFF2-40B4-BE49-F238E27FC236}">
                    <a16:creationId xmlns:a16="http://schemas.microsoft.com/office/drawing/2014/main" id="{0F96309A-810D-40E4-8CBA-DC54CEF1AC8C}"/>
                  </a:ext>
                </a:extLst>
              </p:cNvPr>
              <p:cNvSpPr/>
              <p:nvPr/>
            </p:nvSpPr>
            <p:spPr>
              <a:xfrm rot="19914620">
                <a:off x="3744613" y="99708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B680D80-0FAC-4803-A556-AA3DCEBEB472}"/>
                  </a:ext>
                </a:extLst>
              </p:cNvPr>
              <p:cNvSpPr/>
              <p:nvPr/>
            </p:nvSpPr>
            <p:spPr>
              <a:xfrm rot="19914620">
                <a:off x="3775705" y="100516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E7DB0699-F177-495A-B96F-E37228BE6977}"/>
                  </a:ext>
                </a:extLst>
              </p:cNvPr>
              <p:cNvSpPr/>
              <p:nvPr/>
            </p:nvSpPr>
            <p:spPr>
              <a:xfrm rot="4614620">
                <a:off x="3627062" y="442688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4C7FD1F-BDA4-4CE8-BD4B-757C3820D14D}"/>
                  </a:ext>
                </a:extLst>
              </p:cNvPr>
              <p:cNvSpPr/>
              <p:nvPr/>
            </p:nvSpPr>
            <p:spPr>
              <a:xfrm rot="8214620">
                <a:off x="3660290" y="-91083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09D16A5-E60B-4707-80C8-3DEAC8CC00B8}"/>
                  </a:ext>
                </a:extLst>
              </p:cNvPr>
              <p:cNvSpPr/>
              <p:nvPr/>
            </p:nvSpPr>
            <p:spPr>
              <a:xfrm rot="20814620">
                <a:off x="4101942" y="54030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ECE61F3-190B-4CC7-8EAE-8885C6FCD3FF}"/>
                  </a:ext>
                </a:extLst>
              </p:cNvPr>
              <p:cNvSpPr/>
              <p:nvPr/>
            </p:nvSpPr>
            <p:spPr>
              <a:xfrm rot="20814620">
                <a:off x="4100765" y="57967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D87A0A41-78D7-457C-A7CD-65A8204CA698}"/>
                  </a:ext>
                </a:extLst>
              </p:cNvPr>
              <p:cNvSpPr/>
              <p:nvPr/>
            </p:nvSpPr>
            <p:spPr>
              <a:xfrm rot="10014620">
                <a:off x="3985935" y="8704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27C1CA1-3DAE-483F-98DD-0527B7FA6048}"/>
                  </a:ext>
                </a:extLst>
              </p:cNvPr>
              <p:cNvSpPr/>
              <p:nvPr/>
            </p:nvSpPr>
            <p:spPr>
              <a:xfrm rot="20700000">
                <a:off x="3572811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6EF0CDC-E651-45AC-9899-FF8388B7D022}"/>
                </a:ext>
              </a:extLst>
            </p:cNvPr>
            <p:cNvSpPr/>
            <p:nvPr/>
          </p:nvSpPr>
          <p:spPr>
            <a:xfrm rot="10800000">
              <a:off x="410499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9EDD422-F615-4BF9-846E-08C910066676}"/>
                </a:ext>
              </a:extLst>
            </p:cNvPr>
            <p:cNvSpPr/>
            <p:nvPr/>
          </p:nvSpPr>
          <p:spPr>
            <a:xfrm>
              <a:off x="399224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F7A6F0AD-61B5-4415-AA7B-B100F6754FD9}"/>
                </a:ext>
              </a:extLst>
            </p:cNvPr>
            <p:cNvSpPr/>
            <p:nvPr/>
          </p:nvSpPr>
          <p:spPr>
            <a:xfrm rot="19014620">
              <a:off x="3833141" y="148052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958E08BB-C187-4091-B9F4-66D2D7B1998B}"/>
                </a:ext>
              </a:extLst>
            </p:cNvPr>
            <p:cNvSpPr/>
            <p:nvPr/>
          </p:nvSpPr>
          <p:spPr>
            <a:xfrm>
              <a:off x="3925122" y="254618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6D6F36F8-41B1-4C22-BCC1-190291BED4AF}"/>
                </a:ext>
              </a:extLst>
            </p:cNvPr>
            <p:cNvSpPr txBox="1"/>
            <p:nvPr/>
          </p:nvSpPr>
          <p:spPr>
            <a:xfrm rot="20700000">
              <a:off x="3222010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A47D229C-192D-4BDC-A17A-A30779CF4EA4}"/>
              </a:ext>
            </a:extLst>
          </p:cNvPr>
          <p:cNvGrpSpPr/>
          <p:nvPr/>
        </p:nvGrpSpPr>
        <p:grpSpPr>
          <a:xfrm>
            <a:off x="1465284" y="3881152"/>
            <a:ext cx="1258154" cy="2505337"/>
            <a:chOff x="5169036" y="175363"/>
            <a:chExt cx="1539110" cy="3064800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13E6C074-A74A-463E-966C-BEE2AA694D17}"/>
                </a:ext>
              </a:extLst>
            </p:cNvPr>
            <p:cNvSpPr/>
            <p:nvPr/>
          </p:nvSpPr>
          <p:spPr>
            <a:xfrm rot="10800000">
              <a:off x="5953579" y="1789910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ACC6EBA5-3D4A-4C4F-9B21-DAD498EFFE76}"/>
                </a:ext>
              </a:extLst>
            </p:cNvPr>
            <p:cNvSpPr/>
            <p:nvPr/>
          </p:nvSpPr>
          <p:spPr>
            <a:xfrm rot="10800000">
              <a:off x="62488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715A1D3-B175-4A49-B444-EB29D57F2430}"/>
                </a:ext>
              </a:extLst>
            </p:cNvPr>
            <p:cNvSpPr/>
            <p:nvPr/>
          </p:nvSpPr>
          <p:spPr>
            <a:xfrm>
              <a:off x="60894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852CEDF1-4AA0-469F-90E3-EB8234244693}"/>
                </a:ext>
              </a:extLst>
            </p:cNvPr>
            <p:cNvSpPr/>
            <p:nvPr/>
          </p:nvSpPr>
          <p:spPr>
            <a:xfrm rot="10800000">
              <a:off x="6317494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41176B9-D5CA-454C-BC91-BA7068905BB9}"/>
                </a:ext>
              </a:extLst>
            </p:cNvPr>
            <p:cNvSpPr/>
            <p:nvPr/>
          </p:nvSpPr>
          <p:spPr>
            <a:xfrm>
              <a:off x="6158161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台形 239">
              <a:extLst>
                <a:ext uri="{FF2B5EF4-FFF2-40B4-BE49-F238E27FC236}">
                  <a16:creationId xmlns:a16="http://schemas.microsoft.com/office/drawing/2014/main" id="{746A9B08-3497-4FE3-A1C3-0B11704D378B}"/>
                </a:ext>
              </a:extLst>
            </p:cNvPr>
            <p:cNvSpPr/>
            <p:nvPr/>
          </p:nvSpPr>
          <p:spPr>
            <a:xfrm>
              <a:off x="6088600" y="2143998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166AE26A-4BFF-412A-9FF2-70C8602BAECF}"/>
                </a:ext>
              </a:extLst>
            </p:cNvPr>
            <p:cNvGrpSpPr/>
            <p:nvPr/>
          </p:nvGrpSpPr>
          <p:grpSpPr>
            <a:xfrm rot="20700000">
              <a:off x="5169036" y="175363"/>
              <a:ext cx="1202047" cy="2276620"/>
              <a:chOff x="5436483" y="-5751"/>
              <a:chExt cx="1202047" cy="2276620"/>
            </a:xfrm>
          </p:grpSpPr>
          <p:sp>
            <p:nvSpPr>
              <p:cNvPr id="246" name="楕円 1">
                <a:extLst>
                  <a:ext uri="{FF2B5EF4-FFF2-40B4-BE49-F238E27FC236}">
                    <a16:creationId xmlns:a16="http://schemas.microsoft.com/office/drawing/2014/main" id="{24A992EA-923C-4B30-85A4-255A09AC89CD}"/>
                  </a:ext>
                </a:extLst>
              </p:cNvPr>
              <p:cNvSpPr/>
              <p:nvPr/>
            </p:nvSpPr>
            <p:spPr>
              <a:xfrm rot="20814620">
                <a:off x="5453980" y="79620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72EE7AB9-87DD-4F18-83E8-58128928D46C}"/>
                  </a:ext>
                </a:extLst>
              </p:cNvPr>
              <p:cNvSpPr/>
              <p:nvPr/>
            </p:nvSpPr>
            <p:spPr>
              <a:xfrm rot="20814620">
                <a:off x="6075356" y="1117961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DA61F2D9-53DF-42CC-A28E-0C9926AE6F1D}"/>
                  </a:ext>
                </a:extLst>
              </p:cNvPr>
              <p:cNvSpPr/>
              <p:nvPr/>
            </p:nvSpPr>
            <p:spPr>
              <a:xfrm rot="20814620">
                <a:off x="5470428" y="6675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169">
                <a:extLst>
                  <a:ext uri="{FF2B5EF4-FFF2-40B4-BE49-F238E27FC236}">
                    <a16:creationId xmlns:a16="http://schemas.microsoft.com/office/drawing/2014/main" id="{63BE0155-6D7E-4140-8733-CBD4F317FA5E}"/>
                  </a:ext>
                </a:extLst>
              </p:cNvPr>
              <p:cNvSpPr/>
              <p:nvPr/>
            </p:nvSpPr>
            <p:spPr>
              <a:xfrm rot="20814620">
                <a:off x="6045979" y="1324861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5607667-9A05-4D6F-851A-E5E4A5BD89F6}"/>
                  </a:ext>
                </a:extLst>
              </p:cNvPr>
              <p:cNvSpPr/>
              <p:nvPr/>
            </p:nvSpPr>
            <p:spPr>
              <a:xfrm rot="20814620">
                <a:off x="5436483" y="-5751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CF0958D6-A074-42F6-B995-74500E670072}"/>
                  </a:ext>
                </a:extLst>
              </p:cNvPr>
              <p:cNvSpPr/>
              <p:nvPr/>
            </p:nvSpPr>
            <p:spPr>
              <a:xfrm rot="20814620">
                <a:off x="6061806" y="53764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CA31AFE-DDD8-4F7A-911B-8807E068E921}"/>
                  </a:ext>
                </a:extLst>
              </p:cNvPr>
              <p:cNvSpPr/>
              <p:nvPr/>
            </p:nvSpPr>
            <p:spPr>
              <a:xfrm rot="20814620">
                <a:off x="6060628" y="57701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136B8F94-D405-4955-AA4F-B21F6499743E}"/>
                  </a:ext>
                </a:extLst>
              </p:cNvPr>
              <p:cNvSpPr/>
              <p:nvPr/>
            </p:nvSpPr>
            <p:spPr>
              <a:xfrm rot="20097141" flipH="1">
                <a:off x="5887848" y="226812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14">
                <a:extLst>
                  <a:ext uri="{FF2B5EF4-FFF2-40B4-BE49-F238E27FC236}">
                    <a16:creationId xmlns:a16="http://schemas.microsoft.com/office/drawing/2014/main" id="{D2A83201-FC35-4F4D-8BB7-E847447F3AEC}"/>
                  </a:ext>
                </a:extLst>
              </p:cNvPr>
              <p:cNvSpPr/>
              <p:nvPr/>
            </p:nvSpPr>
            <p:spPr>
              <a:xfrm rot="19914620">
                <a:off x="5699327" y="995626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2D585C5-3962-48DC-A4D2-01142457B5A2}"/>
                  </a:ext>
                </a:extLst>
              </p:cNvPr>
              <p:cNvSpPr/>
              <p:nvPr/>
            </p:nvSpPr>
            <p:spPr>
              <a:xfrm rot="19914620">
                <a:off x="5730419" y="1003703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59B0DB1A-446F-449E-ACB3-1CB9E5CB634E}"/>
                  </a:ext>
                </a:extLst>
              </p:cNvPr>
              <p:cNvSpPr/>
              <p:nvPr/>
            </p:nvSpPr>
            <p:spPr>
              <a:xfrm rot="4614620">
                <a:off x="5591920" y="450560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3197717-3152-49DC-B268-AF9EF8C615B2}"/>
                  </a:ext>
                </a:extLst>
              </p:cNvPr>
              <p:cNvSpPr/>
              <p:nvPr/>
            </p:nvSpPr>
            <p:spPr>
              <a:xfrm rot="20700000">
                <a:off x="5522260" y="672579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283D8F6-52F0-4FEE-9AC6-E32041DBC8F5}"/>
                </a:ext>
              </a:extLst>
            </p:cNvPr>
            <p:cNvSpPr/>
            <p:nvPr/>
          </p:nvSpPr>
          <p:spPr>
            <a:xfrm rot="10800000">
              <a:off x="6052692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四角形: 上の 2 つの角を丸める 36">
              <a:extLst>
                <a:ext uri="{FF2B5EF4-FFF2-40B4-BE49-F238E27FC236}">
                  <a16:creationId xmlns:a16="http://schemas.microsoft.com/office/drawing/2014/main" id="{BB38C17E-69FC-4896-85AA-17592FD8E321}"/>
                </a:ext>
              </a:extLst>
            </p:cNvPr>
            <p:cNvSpPr/>
            <p:nvPr/>
          </p:nvSpPr>
          <p:spPr>
            <a:xfrm rot="19800000">
              <a:off x="5995627" y="1599280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A4450E0-D285-424A-BA01-3AEC43914AEF}"/>
                </a:ext>
              </a:extLst>
            </p:cNvPr>
            <p:cNvSpPr/>
            <p:nvPr/>
          </p:nvSpPr>
          <p:spPr>
            <a:xfrm>
              <a:off x="5749401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C12F4443-51CB-4E97-93A6-ACC1DA1F0E4E}"/>
                </a:ext>
              </a:extLst>
            </p:cNvPr>
            <p:cNvSpPr txBox="1"/>
            <p:nvPr/>
          </p:nvSpPr>
          <p:spPr>
            <a:xfrm rot="20700000">
              <a:off x="5221910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3C5A547-69E5-4E56-9648-E52DFB78E8C4}"/>
              </a:ext>
            </a:extLst>
          </p:cNvPr>
          <p:cNvGrpSpPr/>
          <p:nvPr/>
        </p:nvGrpSpPr>
        <p:grpSpPr>
          <a:xfrm>
            <a:off x="4449557" y="3844104"/>
            <a:ext cx="1191280" cy="2535623"/>
            <a:chOff x="6737785" y="138315"/>
            <a:chExt cx="1457302" cy="3101848"/>
          </a:xfrm>
        </p:grpSpPr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0D2466D-B283-41A3-920D-812B312F8370}"/>
                </a:ext>
              </a:extLst>
            </p:cNvPr>
            <p:cNvSpPr/>
            <p:nvPr/>
          </p:nvSpPr>
          <p:spPr>
            <a:xfrm rot="10800000">
              <a:off x="7507205" y="1796501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916DF5E4-1CF7-438F-8D87-E3F944D91B74}"/>
                </a:ext>
              </a:extLst>
            </p:cNvPr>
            <p:cNvSpPr/>
            <p:nvPr/>
          </p:nvSpPr>
          <p:spPr>
            <a:xfrm rot="10800000">
              <a:off x="7836408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5DEA9A34-9A2E-4B95-811C-09003AB24F02}"/>
                </a:ext>
              </a:extLst>
            </p:cNvPr>
            <p:cNvSpPr/>
            <p:nvPr/>
          </p:nvSpPr>
          <p:spPr>
            <a:xfrm>
              <a:off x="7677074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A425D489-EC28-4DBB-B28F-A64E13B0A84C}"/>
                </a:ext>
              </a:extLst>
            </p:cNvPr>
            <p:cNvSpPr/>
            <p:nvPr/>
          </p:nvSpPr>
          <p:spPr>
            <a:xfrm rot="10800000">
              <a:off x="7905102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2260424A-8E5C-4BC8-97A6-53847CB73C6D}"/>
                </a:ext>
              </a:extLst>
            </p:cNvPr>
            <p:cNvSpPr/>
            <p:nvPr/>
          </p:nvSpPr>
          <p:spPr>
            <a:xfrm>
              <a:off x="7745769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台形 263">
              <a:extLst>
                <a:ext uri="{FF2B5EF4-FFF2-40B4-BE49-F238E27FC236}">
                  <a16:creationId xmlns:a16="http://schemas.microsoft.com/office/drawing/2014/main" id="{7BFC1B29-F189-4F92-85D8-AE74CE253D0A}"/>
                </a:ext>
              </a:extLst>
            </p:cNvPr>
            <p:cNvSpPr/>
            <p:nvPr/>
          </p:nvSpPr>
          <p:spPr>
            <a:xfrm rot="10800000">
              <a:off x="7714279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8D1F25EC-F6DF-4D82-BAF8-D357EA7F0FE3}"/>
                </a:ext>
              </a:extLst>
            </p:cNvPr>
            <p:cNvSpPr/>
            <p:nvPr/>
          </p:nvSpPr>
          <p:spPr>
            <a:xfrm rot="10800000">
              <a:off x="7785717" y="21789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C58EF14B-601B-4409-BF6A-5CE386367E21}"/>
                </a:ext>
              </a:extLst>
            </p:cNvPr>
            <p:cNvGrpSpPr/>
            <p:nvPr/>
          </p:nvGrpSpPr>
          <p:grpSpPr>
            <a:xfrm rot="20700000">
              <a:off x="6737785" y="138315"/>
              <a:ext cx="1255338" cy="2332309"/>
              <a:chOff x="7005232" y="-42799"/>
              <a:chExt cx="1255338" cy="2332309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5D4E2B5-BFE3-4975-881C-76B492EAD97C}"/>
                  </a:ext>
                </a:extLst>
              </p:cNvPr>
              <p:cNvSpPr/>
              <p:nvPr/>
            </p:nvSpPr>
            <p:spPr>
              <a:xfrm rot="20814620">
                <a:off x="7005232" y="-42799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5C94A043-1A41-45D7-9B4F-10039331C730}"/>
                  </a:ext>
                </a:extLst>
              </p:cNvPr>
              <p:cNvSpPr/>
              <p:nvPr/>
            </p:nvSpPr>
            <p:spPr>
              <a:xfrm rot="20814620">
                <a:off x="7016928" y="804549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F889A2E6-A1A6-4EF4-A9E2-43F8CD0F76F6}"/>
                  </a:ext>
                </a:extLst>
              </p:cNvPr>
              <p:cNvSpPr/>
              <p:nvPr/>
            </p:nvSpPr>
            <p:spPr>
              <a:xfrm rot="20814620">
                <a:off x="7636758" y="1126663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53A29438-4DC3-4C37-93D4-4AFE030821FD}"/>
                  </a:ext>
                </a:extLst>
              </p:cNvPr>
              <p:cNvSpPr/>
              <p:nvPr/>
            </p:nvSpPr>
            <p:spPr>
              <a:xfrm rot="20814620">
                <a:off x="7046674" y="7200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上の 2 つの角を丸める 155">
                <a:extLst>
                  <a:ext uri="{FF2B5EF4-FFF2-40B4-BE49-F238E27FC236}">
                    <a16:creationId xmlns:a16="http://schemas.microsoft.com/office/drawing/2014/main" id="{7CC8BAAA-2A67-4A4B-9EF4-F66DEF987CDC}"/>
                  </a:ext>
                </a:extLst>
              </p:cNvPr>
              <p:cNvSpPr/>
              <p:nvPr/>
            </p:nvSpPr>
            <p:spPr>
              <a:xfrm rot="20814620">
                <a:off x="7608523" y="1333147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4">
                <a:extLst>
                  <a:ext uri="{FF2B5EF4-FFF2-40B4-BE49-F238E27FC236}">
                    <a16:creationId xmlns:a16="http://schemas.microsoft.com/office/drawing/2014/main" id="{B0ECF5A0-93D2-4D0A-BD02-965A867CE471}"/>
                  </a:ext>
                </a:extLst>
              </p:cNvPr>
              <p:cNvSpPr/>
              <p:nvPr/>
            </p:nvSpPr>
            <p:spPr>
              <a:xfrm rot="19914620">
                <a:off x="7275573" y="1000876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A2E2045B-8350-4862-A841-A9276EC87B53}"/>
                  </a:ext>
                </a:extLst>
              </p:cNvPr>
              <p:cNvSpPr/>
              <p:nvPr/>
            </p:nvSpPr>
            <p:spPr>
              <a:xfrm rot="19914620">
                <a:off x="7306665" y="1008953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ACA5E1AD-C9BF-4400-A098-11B77BE1B260}"/>
                  </a:ext>
                </a:extLst>
              </p:cNvPr>
              <p:cNvSpPr/>
              <p:nvPr/>
            </p:nvSpPr>
            <p:spPr>
              <a:xfrm rot="4614620">
                <a:off x="7165549" y="441750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47F852F9-4104-45F6-9EC6-CBECB4D6B3A6}"/>
                  </a:ext>
                </a:extLst>
              </p:cNvPr>
              <p:cNvSpPr/>
              <p:nvPr/>
            </p:nvSpPr>
            <p:spPr>
              <a:xfrm rot="14389568">
                <a:off x="7190596" y="568104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D64585A7-462A-4901-8912-31E4608AB5C6}"/>
                  </a:ext>
                </a:extLst>
              </p:cNvPr>
              <p:cNvSpPr/>
              <p:nvPr/>
            </p:nvSpPr>
            <p:spPr>
              <a:xfrm rot="20814620">
                <a:off x="7112753" y="618106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5767E9C-08DA-43CA-8748-960819571C01}"/>
                  </a:ext>
                </a:extLst>
              </p:cNvPr>
              <p:cNvSpPr/>
              <p:nvPr/>
            </p:nvSpPr>
            <p:spPr>
              <a:xfrm rot="10477662">
                <a:off x="7557955" y="135404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7F842008-5D4F-4E7C-88C3-CEC3A6B31458}"/>
                  </a:ext>
                </a:extLst>
              </p:cNvPr>
              <p:cNvSpPr/>
              <p:nvPr/>
            </p:nvSpPr>
            <p:spPr>
              <a:xfrm rot="1014620">
                <a:off x="7180538" y="28415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DA993F2-02E0-4DF6-A5DC-531579E4F70D}"/>
                  </a:ext>
                </a:extLst>
              </p:cNvPr>
              <p:cNvSpPr/>
              <p:nvPr/>
            </p:nvSpPr>
            <p:spPr>
              <a:xfrm rot="20700000">
                <a:off x="7116612" y="712577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A5F31913-2D0B-4446-A97F-71E77A4A06D7}"/>
                </a:ext>
              </a:extLst>
            </p:cNvPr>
            <p:cNvSpPr/>
            <p:nvPr/>
          </p:nvSpPr>
          <p:spPr>
            <a:xfrm rot="10800000">
              <a:off x="759495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F1A899AB-F265-47E6-A63F-89893DD6D9EF}"/>
                </a:ext>
              </a:extLst>
            </p:cNvPr>
            <p:cNvSpPr/>
            <p:nvPr/>
          </p:nvSpPr>
          <p:spPr>
            <a:xfrm>
              <a:off x="748220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210950A-A6A2-44AF-BA3E-98680F8E2BB9}"/>
                </a:ext>
              </a:extLst>
            </p:cNvPr>
            <p:cNvSpPr/>
            <p:nvPr/>
          </p:nvSpPr>
          <p:spPr>
            <a:xfrm rot="19014620">
              <a:off x="7334522" y="150427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5CA80AD5-B51E-43FB-B6B7-0B8AE7417072}"/>
                </a:ext>
              </a:extLst>
            </p:cNvPr>
            <p:cNvSpPr/>
            <p:nvPr/>
          </p:nvSpPr>
          <p:spPr>
            <a:xfrm>
              <a:off x="7359126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B58A5CF4-7E33-4854-B7C3-F4CA2EDC979B}"/>
                </a:ext>
              </a:extLst>
            </p:cNvPr>
            <p:cNvSpPr txBox="1"/>
            <p:nvPr/>
          </p:nvSpPr>
          <p:spPr>
            <a:xfrm rot="20700000">
              <a:off x="6774938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93DF72D-B921-4800-9398-9B2C1646910F}"/>
              </a:ext>
            </a:extLst>
          </p:cNvPr>
          <p:cNvGrpSpPr/>
          <p:nvPr/>
        </p:nvGrpSpPr>
        <p:grpSpPr>
          <a:xfrm>
            <a:off x="7313105" y="3821849"/>
            <a:ext cx="1308646" cy="2553815"/>
            <a:chOff x="8294968" y="116060"/>
            <a:chExt cx="1600878" cy="3124103"/>
          </a:xfrm>
        </p:grpSpPr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50F2739D-999E-4DA7-83C6-34F266A8159E}"/>
                </a:ext>
              </a:extLst>
            </p:cNvPr>
            <p:cNvSpPr/>
            <p:nvPr/>
          </p:nvSpPr>
          <p:spPr>
            <a:xfrm rot="10800000">
              <a:off x="9131714" y="1765817"/>
              <a:ext cx="207114" cy="808151"/>
            </a:xfrm>
            <a:custGeom>
              <a:avLst/>
              <a:gdLst>
                <a:gd name="connsiteX0" fmla="*/ 126983 w 207114"/>
                <a:gd name="connsiteY0" fmla="*/ 808151 h 808151"/>
                <a:gd name="connsiteX1" fmla="*/ 46852 w 207114"/>
                <a:gd name="connsiteY1" fmla="*/ 742026 h 808151"/>
                <a:gd name="connsiteX2" fmla="*/ 47101 w 207114"/>
                <a:gd name="connsiteY2" fmla="*/ 739991 h 808151"/>
                <a:gd name="connsiteX3" fmla="*/ 76638 w 207114"/>
                <a:gd name="connsiteY3" fmla="*/ 235413 h 808151"/>
                <a:gd name="connsiteX4" fmla="*/ 73250 w 207114"/>
                <a:gd name="connsiteY4" fmla="*/ 229988 h 808151"/>
                <a:gd name="connsiteX5" fmla="*/ 12257 w 207114"/>
                <a:gd name="connsiteY5" fmla="*/ 180530 h 808151"/>
                <a:gd name="connsiteX6" fmla="*/ 8899 w 207114"/>
                <a:gd name="connsiteY6" fmla="*/ 148376 h 808151"/>
                <a:gd name="connsiteX7" fmla="*/ 8897 w 207114"/>
                <a:gd name="connsiteY7" fmla="*/ 148376 h 808151"/>
                <a:gd name="connsiteX8" fmla="*/ 41051 w 207114"/>
                <a:gd name="connsiteY8" fmla="*/ 145018 h 808151"/>
                <a:gd name="connsiteX9" fmla="*/ 45968 w 207114"/>
                <a:gd name="connsiteY9" fmla="*/ 149004 h 808151"/>
                <a:gd name="connsiteX10" fmla="*/ 43666 w 207114"/>
                <a:gd name="connsiteY10" fmla="*/ 140416 h 808151"/>
                <a:gd name="connsiteX11" fmla="*/ 2236 w 207114"/>
                <a:gd name="connsiteY11" fmla="*/ 64234 h 808151"/>
                <a:gd name="connsiteX12" fmla="*/ 9597 w 207114"/>
                <a:gd name="connsiteY12" fmla="*/ 39320 h 808151"/>
                <a:gd name="connsiteX13" fmla="*/ 19123 w 207114"/>
                <a:gd name="connsiteY13" fmla="*/ 38312 h 808151"/>
                <a:gd name="connsiteX14" fmla="*/ 13053 w 207114"/>
                <a:gd name="connsiteY14" fmla="*/ 27149 h 808151"/>
                <a:gd name="connsiteX15" fmla="*/ 20413 w 207114"/>
                <a:gd name="connsiteY15" fmla="*/ 2236 h 808151"/>
                <a:gd name="connsiteX16" fmla="*/ 45328 w 207114"/>
                <a:gd name="connsiteY16" fmla="*/ 9596 h 808151"/>
                <a:gd name="connsiteX17" fmla="*/ 48184 w 207114"/>
                <a:gd name="connsiteY17" fmla="*/ 14849 h 808151"/>
                <a:gd name="connsiteX18" fmla="*/ 54717 w 207114"/>
                <a:gd name="connsiteY18" fmla="*/ 6770 h 808151"/>
                <a:gd name="connsiteX19" fmla="*/ 80349 w 207114"/>
                <a:gd name="connsiteY19" fmla="*/ 14343 h 808151"/>
                <a:gd name="connsiteX20" fmla="*/ 96343 w 207114"/>
                <a:gd name="connsiteY20" fmla="*/ 43754 h 808151"/>
                <a:gd name="connsiteX21" fmla="*/ 104538 w 207114"/>
                <a:gd name="connsiteY21" fmla="*/ 33621 h 808151"/>
                <a:gd name="connsiteX22" fmla="*/ 133195 w 207114"/>
                <a:gd name="connsiteY22" fmla="*/ 42089 h 808151"/>
                <a:gd name="connsiteX23" fmla="*/ 163879 w 207114"/>
                <a:gd name="connsiteY23" fmla="*/ 100533 h 808151"/>
                <a:gd name="connsiteX24" fmla="*/ 185603 w 207114"/>
                <a:gd name="connsiteY24" fmla="*/ 181604 h 808151"/>
                <a:gd name="connsiteX25" fmla="*/ 179287 w 207114"/>
                <a:gd name="connsiteY25" fmla="*/ 229576 h 808151"/>
                <a:gd name="connsiteX26" fmla="*/ 177131 w 207114"/>
                <a:gd name="connsiteY26" fmla="*/ 232055 h 808151"/>
                <a:gd name="connsiteX27" fmla="*/ 206865 w 207114"/>
                <a:gd name="connsiteY27" fmla="*/ 739991 h 808151"/>
                <a:gd name="connsiteX28" fmla="*/ 207114 w 207114"/>
                <a:gd name="connsiteY28" fmla="*/ 742026 h 808151"/>
                <a:gd name="connsiteX29" fmla="*/ 126983 w 207114"/>
                <a:gd name="connsiteY29" fmla="*/ 808151 h 8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7114" h="808151">
                  <a:moveTo>
                    <a:pt x="126983" y="808151"/>
                  </a:moveTo>
                  <a:cubicBezTo>
                    <a:pt x="82728" y="808151"/>
                    <a:pt x="46852" y="778546"/>
                    <a:pt x="46852" y="742026"/>
                  </a:cubicBezTo>
                  <a:lnTo>
                    <a:pt x="47101" y="739991"/>
                  </a:lnTo>
                  <a:lnTo>
                    <a:pt x="76638" y="235413"/>
                  </a:lnTo>
                  <a:lnTo>
                    <a:pt x="73250" y="229988"/>
                  </a:lnTo>
                  <a:lnTo>
                    <a:pt x="12257" y="180530"/>
                  </a:lnTo>
                  <a:cubicBezTo>
                    <a:pt x="2450" y="172579"/>
                    <a:pt x="947" y="158183"/>
                    <a:pt x="8899" y="148376"/>
                  </a:cubicBezTo>
                  <a:lnTo>
                    <a:pt x="8897" y="148376"/>
                  </a:lnTo>
                  <a:cubicBezTo>
                    <a:pt x="16849" y="138570"/>
                    <a:pt x="31245" y="137067"/>
                    <a:pt x="41051" y="145018"/>
                  </a:cubicBezTo>
                  <a:lnTo>
                    <a:pt x="45968" y="149004"/>
                  </a:lnTo>
                  <a:lnTo>
                    <a:pt x="43666" y="140416"/>
                  </a:lnTo>
                  <a:lnTo>
                    <a:pt x="2236" y="64234"/>
                  </a:lnTo>
                  <a:cubicBezTo>
                    <a:pt x="-2612" y="55321"/>
                    <a:pt x="684" y="44167"/>
                    <a:pt x="9597" y="39320"/>
                  </a:cubicBezTo>
                  <a:lnTo>
                    <a:pt x="19123" y="38312"/>
                  </a:lnTo>
                  <a:lnTo>
                    <a:pt x="13053" y="27149"/>
                  </a:lnTo>
                  <a:cubicBezTo>
                    <a:pt x="8206" y="18237"/>
                    <a:pt x="11501" y="7083"/>
                    <a:pt x="20413" y="2236"/>
                  </a:cubicBezTo>
                  <a:cubicBezTo>
                    <a:pt x="29326" y="-2612"/>
                    <a:pt x="40482" y="684"/>
                    <a:pt x="45328" y="9596"/>
                  </a:cubicBezTo>
                  <a:lnTo>
                    <a:pt x="48184" y="14849"/>
                  </a:lnTo>
                  <a:lnTo>
                    <a:pt x="54717" y="6770"/>
                  </a:lnTo>
                  <a:cubicBezTo>
                    <a:pt x="63887" y="1783"/>
                    <a:pt x="75362" y="5174"/>
                    <a:pt x="80349" y="14343"/>
                  </a:cubicBezTo>
                  <a:lnTo>
                    <a:pt x="96343" y="43754"/>
                  </a:lnTo>
                  <a:lnTo>
                    <a:pt x="104538" y="33621"/>
                  </a:lnTo>
                  <a:cubicBezTo>
                    <a:pt x="114788" y="28046"/>
                    <a:pt x="127620" y="31838"/>
                    <a:pt x="133195" y="42089"/>
                  </a:cubicBezTo>
                  <a:lnTo>
                    <a:pt x="163879" y="100533"/>
                  </a:lnTo>
                  <a:cubicBezTo>
                    <a:pt x="171120" y="127557"/>
                    <a:pt x="178362" y="154580"/>
                    <a:pt x="185603" y="181604"/>
                  </a:cubicBezTo>
                  <a:cubicBezTo>
                    <a:pt x="190121" y="198466"/>
                    <a:pt x="187377" y="215564"/>
                    <a:pt x="179287" y="229576"/>
                  </a:cubicBezTo>
                  <a:lnTo>
                    <a:pt x="177131" y="232055"/>
                  </a:lnTo>
                  <a:lnTo>
                    <a:pt x="206865" y="739991"/>
                  </a:lnTo>
                  <a:lnTo>
                    <a:pt x="207114" y="742026"/>
                  </a:lnTo>
                  <a:cubicBezTo>
                    <a:pt x="207114" y="778546"/>
                    <a:pt x="171238" y="808151"/>
                    <a:pt x="126983" y="8081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台形 286">
              <a:extLst>
                <a:ext uri="{FF2B5EF4-FFF2-40B4-BE49-F238E27FC236}">
                  <a16:creationId xmlns:a16="http://schemas.microsoft.com/office/drawing/2014/main" id="{24AF24F8-ECBD-490B-BD70-3DDF9EFEF065}"/>
                </a:ext>
              </a:extLst>
            </p:cNvPr>
            <p:cNvSpPr/>
            <p:nvPr/>
          </p:nvSpPr>
          <p:spPr>
            <a:xfrm rot="10800000">
              <a:off x="94365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A4E06244-6CDB-42F7-BC43-272D7F212C9F}"/>
                </a:ext>
              </a:extLst>
            </p:cNvPr>
            <p:cNvSpPr/>
            <p:nvPr/>
          </p:nvSpPr>
          <p:spPr>
            <a:xfrm>
              <a:off x="92771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>
              <a:extLst>
                <a:ext uri="{FF2B5EF4-FFF2-40B4-BE49-F238E27FC236}">
                  <a16:creationId xmlns:a16="http://schemas.microsoft.com/office/drawing/2014/main" id="{72647D78-67F6-4D6C-8624-49D5B1CC695A}"/>
                </a:ext>
              </a:extLst>
            </p:cNvPr>
            <p:cNvSpPr/>
            <p:nvPr/>
          </p:nvSpPr>
          <p:spPr>
            <a:xfrm rot="10800000">
              <a:off x="9505194" y="2567934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33ECDBC7-A482-4C91-81A1-C4C4B75F4F5F}"/>
                </a:ext>
              </a:extLst>
            </p:cNvPr>
            <p:cNvSpPr/>
            <p:nvPr/>
          </p:nvSpPr>
          <p:spPr>
            <a:xfrm>
              <a:off x="9345861" y="3067874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台形 290">
              <a:extLst>
                <a:ext uri="{FF2B5EF4-FFF2-40B4-BE49-F238E27FC236}">
                  <a16:creationId xmlns:a16="http://schemas.microsoft.com/office/drawing/2014/main" id="{0614ED62-0648-4892-A2C2-474711E120A3}"/>
                </a:ext>
              </a:extLst>
            </p:cNvPr>
            <p:cNvSpPr/>
            <p:nvPr/>
          </p:nvSpPr>
          <p:spPr>
            <a:xfrm>
              <a:off x="9276300" y="2143998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35211DC7-1A79-47AF-881A-55605FAEAE76}"/>
                </a:ext>
              </a:extLst>
            </p:cNvPr>
            <p:cNvGrpSpPr/>
            <p:nvPr/>
          </p:nvGrpSpPr>
          <p:grpSpPr>
            <a:xfrm rot="20700000">
              <a:off x="8294968" y="233912"/>
              <a:ext cx="1242928" cy="2262523"/>
              <a:chOff x="8547317" y="35658"/>
              <a:chExt cx="1242928" cy="2262523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8416D990-B8EC-4A88-A9D5-24745150DB7A}"/>
                  </a:ext>
                </a:extLst>
              </p:cNvPr>
              <p:cNvSpPr/>
              <p:nvPr/>
            </p:nvSpPr>
            <p:spPr>
              <a:xfrm rot="19014620">
                <a:off x="8547317" y="35658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FFCDBA0F-C9C0-4C7A-8999-9FED5A6EC65F}"/>
                  </a:ext>
                </a:extLst>
              </p:cNvPr>
              <p:cNvSpPr/>
              <p:nvPr/>
            </p:nvSpPr>
            <p:spPr>
              <a:xfrm rot="20814620">
                <a:off x="8644471" y="807351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F2135F0A-73B1-478E-98EA-63BC39641CBD}"/>
                  </a:ext>
                </a:extLst>
              </p:cNvPr>
              <p:cNvSpPr/>
              <p:nvPr/>
            </p:nvSpPr>
            <p:spPr>
              <a:xfrm rot="20814620">
                <a:off x="9267522" y="1128716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93E2AF8C-ABEF-429E-916D-662D29C68983}"/>
                  </a:ext>
                </a:extLst>
              </p:cNvPr>
              <p:cNvSpPr/>
              <p:nvPr/>
            </p:nvSpPr>
            <p:spPr>
              <a:xfrm rot="20814620">
                <a:off x="8677437" y="74060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178">
                <a:extLst>
                  <a:ext uri="{FF2B5EF4-FFF2-40B4-BE49-F238E27FC236}">
                    <a16:creationId xmlns:a16="http://schemas.microsoft.com/office/drawing/2014/main" id="{95B0BF38-1626-483B-867B-4474DB3AD89B}"/>
                  </a:ext>
                </a:extLst>
              </p:cNvPr>
              <p:cNvSpPr/>
              <p:nvPr/>
            </p:nvSpPr>
            <p:spPr>
              <a:xfrm rot="20814620">
                <a:off x="9240044" y="1335399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8" name="楕円 14">
                <a:extLst>
                  <a:ext uri="{FF2B5EF4-FFF2-40B4-BE49-F238E27FC236}">
                    <a16:creationId xmlns:a16="http://schemas.microsoft.com/office/drawing/2014/main" id="{64E1977A-70DC-41FB-8DD6-95AF01D59CE6}"/>
                  </a:ext>
                </a:extLst>
              </p:cNvPr>
              <p:cNvSpPr/>
              <p:nvPr/>
            </p:nvSpPr>
            <p:spPr>
              <a:xfrm rot="19914620">
                <a:off x="8906337" y="100292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DA1BBAD-D649-4772-8C43-63D7DE9974FF}"/>
                  </a:ext>
                </a:extLst>
              </p:cNvPr>
              <p:cNvSpPr/>
              <p:nvPr/>
            </p:nvSpPr>
            <p:spPr>
              <a:xfrm rot="19914620">
                <a:off x="8937429" y="101100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D85A994E-3B75-4797-BCCD-7F4A3AFC99C3}"/>
                  </a:ext>
                </a:extLst>
              </p:cNvPr>
              <p:cNvSpPr/>
              <p:nvPr/>
            </p:nvSpPr>
            <p:spPr>
              <a:xfrm rot="4614620">
                <a:off x="8790127" y="44524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>
                <a:extLst>
                  <a:ext uri="{FF2B5EF4-FFF2-40B4-BE49-F238E27FC236}">
                    <a16:creationId xmlns:a16="http://schemas.microsoft.com/office/drawing/2014/main" id="{B143BC4A-B274-4188-8447-F6DA09AE4F65}"/>
                  </a:ext>
                </a:extLst>
              </p:cNvPr>
              <p:cNvSpPr/>
              <p:nvPr/>
            </p:nvSpPr>
            <p:spPr>
              <a:xfrm rot="10800000">
                <a:off x="9199286" y="66936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0A79CEE2-98BA-4625-AA99-313651CDA03F}"/>
                  </a:ext>
                </a:extLst>
              </p:cNvPr>
              <p:cNvSpPr/>
              <p:nvPr/>
            </p:nvSpPr>
            <p:spPr>
              <a:xfrm rot="14389568">
                <a:off x="8867805" y="606871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70D2569-26EE-4D8A-8D25-3F49010A51B3}"/>
                  </a:ext>
                </a:extLst>
              </p:cNvPr>
              <p:cNvSpPr/>
              <p:nvPr/>
            </p:nvSpPr>
            <p:spPr>
              <a:xfrm rot="20700000">
                <a:off x="8720513" y="640644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CF5B49B2-DD6D-40B5-A332-E6AFE72E2586}"/>
                </a:ext>
              </a:extLst>
            </p:cNvPr>
            <p:cNvSpPr/>
            <p:nvPr/>
          </p:nvSpPr>
          <p:spPr>
            <a:xfrm rot="10800000">
              <a:off x="9233251" y="1824491"/>
              <a:ext cx="211155" cy="822145"/>
            </a:xfrm>
            <a:custGeom>
              <a:avLst/>
              <a:gdLst>
                <a:gd name="connsiteX0" fmla="*/ 80131 w 211155"/>
                <a:gd name="connsiteY0" fmla="*/ 822145 h 822145"/>
                <a:gd name="connsiteX1" fmla="*/ 0 w 211155"/>
                <a:gd name="connsiteY1" fmla="*/ 756020 h 822145"/>
                <a:gd name="connsiteX2" fmla="*/ 249 w 211155"/>
                <a:gd name="connsiteY2" fmla="*/ 753985 h 822145"/>
                <a:gd name="connsiteX3" fmla="*/ 31081 w 211155"/>
                <a:gd name="connsiteY3" fmla="*/ 227290 h 822145"/>
                <a:gd name="connsiteX4" fmla="*/ 23982 w 211155"/>
                <a:gd name="connsiteY4" fmla="*/ 206659 h 822145"/>
                <a:gd name="connsiteX5" fmla="*/ 25552 w 211155"/>
                <a:gd name="connsiteY5" fmla="*/ 181604 h 822145"/>
                <a:gd name="connsiteX6" fmla="*/ 47276 w 211155"/>
                <a:gd name="connsiteY6" fmla="*/ 100533 h 822145"/>
                <a:gd name="connsiteX7" fmla="*/ 77960 w 211155"/>
                <a:gd name="connsiteY7" fmla="*/ 42089 h 822145"/>
                <a:gd name="connsiteX8" fmla="*/ 106617 w 211155"/>
                <a:gd name="connsiteY8" fmla="*/ 33621 h 822145"/>
                <a:gd name="connsiteX9" fmla="*/ 114812 w 211155"/>
                <a:gd name="connsiteY9" fmla="*/ 43754 h 822145"/>
                <a:gd name="connsiteX10" fmla="*/ 130806 w 211155"/>
                <a:gd name="connsiteY10" fmla="*/ 14343 h 822145"/>
                <a:gd name="connsiteX11" fmla="*/ 156438 w 211155"/>
                <a:gd name="connsiteY11" fmla="*/ 6770 h 822145"/>
                <a:gd name="connsiteX12" fmla="*/ 162971 w 211155"/>
                <a:gd name="connsiteY12" fmla="*/ 14849 h 822145"/>
                <a:gd name="connsiteX13" fmla="*/ 165827 w 211155"/>
                <a:gd name="connsiteY13" fmla="*/ 9596 h 822145"/>
                <a:gd name="connsiteX14" fmla="*/ 190742 w 211155"/>
                <a:gd name="connsiteY14" fmla="*/ 2236 h 822145"/>
                <a:gd name="connsiteX15" fmla="*/ 198102 w 211155"/>
                <a:gd name="connsiteY15" fmla="*/ 27149 h 822145"/>
                <a:gd name="connsiteX16" fmla="*/ 192032 w 211155"/>
                <a:gd name="connsiteY16" fmla="*/ 38312 h 822145"/>
                <a:gd name="connsiteX17" fmla="*/ 201558 w 211155"/>
                <a:gd name="connsiteY17" fmla="*/ 39320 h 822145"/>
                <a:gd name="connsiteX18" fmla="*/ 208919 w 211155"/>
                <a:gd name="connsiteY18" fmla="*/ 64234 h 822145"/>
                <a:gd name="connsiteX19" fmla="*/ 167489 w 211155"/>
                <a:gd name="connsiteY19" fmla="*/ 140416 h 822145"/>
                <a:gd name="connsiteX20" fmla="*/ 165187 w 211155"/>
                <a:gd name="connsiteY20" fmla="*/ 149004 h 822145"/>
                <a:gd name="connsiteX21" fmla="*/ 170104 w 211155"/>
                <a:gd name="connsiteY21" fmla="*/ 145018 h 822145"/>
                <a:gd name="connsiteX22" fmla="*/ 202258 w 211155"/>
                <a:gd name="connsiteY22" fmla="*/ 148376 h 822145"/>
                <a:gd name="connsiteX23" fmla="*/ 202256 w 211155"/>
                <a:gd name="connsiteY23" fmla="*/ 148376 h 822145"/>
                <a:gd name="connsiteX24" fmla="*/ 198898 w 211155"/>
                <a:gd name="connsiteY24" fmla="*/ 180530 h 822145"/>
                <a:gd name="connsiteX25" fmla="*/ 137905 w 211155"/>
                <a:gd name="connsiteY25" fmla="*/ 229988 h 822145"/>
                <a:gd name="connsiteX26" fmla="*/ 130073 w 211155"/>
                <a:gd name="connsiteY26" fmla="*/ 242528 h 822145"/>
                <a:gd name="connsiteX27" fmla="*/ 160013 w 211155"/>
                <a:gd name="connsiteY27" fmla="*/ 753985 h 822145"/>
                <a:gd name="connsiteX28" fmla="*/ 160262 w 211155"/>
                <a:gd name="connsiteY28" fmla="*/ 756020 h 822145"/>
                <a:gd name="connsiteX29" fmla="*/ 80131 w 211155"/>
                <a:gd name="connsiteY29" fmla="*/ 822145 h 82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1155" h="822145">
                  <a:moveTo>
                    <a:pt x="80131" y="822145"/>
                  </a:moveTo>
                  <a:cubicBezTo>
                    <a:pt x="35876" y="822145"/>
                    <a:pt x="0" y="792540"/>
                    <a:pt x="0" y="756020"/>
                  </a:cubicBezTo>
                  <a:lnTo>
                    <a:pt x="249" y="753985"/>
                  </a:lnTo>
                  <a:lnTo>
                    <a:pt x="31081" y="227290"/>
                  </a:lnTo>
                  <a:lnTo>
                    <a:pt x="23982" y="206659"/>
                  </a:lnTo>
                  <a:cubicBezTo>
                    <a:pt x="22849" y="198525"/>
                    <a:pt x="23293" y="190035"/>
                    <a:pt x="25552" y="181604"/>
                  </a:cubicBezTo>
                  <a:cubicBezTo>
                    <a:pt x="32793" y="154580"/>
                    <a:pt x="40035" y="127557"/>
                    <a:pt x="47276" y="100533"/>
                  </a:cubicBezTo>
                  <a:lnTo>
                    <a:pt x="77960" y="42089"/>
                  </a:lnTo>
                  <a:cubicBezTo>
                    <a:pt x="83535" y="31838"/>
                    <a:pt x="96367" y="28046"/>
                    <a:pt x="106617" y="33621"/>
                  </a:cubicBezTo>
                  <a:lnTo>
                    <a:pt x="114812" y="43754"/>
                  </a:lnTo>
                  <a:lnTo>
                    <a:pt x="130806" y="14343"/>
                  </a:lnTo>
                  <a:cubicBezTo>
                    <a:pt x="135793" y="5174"/>
                    <a:pt x="147269" y="1783"/>
                    <a:pt x="156438" y="6770"/>
                  </a:cubicBezTo>
                  <a:lnTo>
                    <a:pt x="162971" y="14849"/>
                  </a:lnTo>
                  <a:lnTo>
                    <a:pt x="165827" y="9596"/>
                  </a:lnTo>
                  <a:cubicBezTo>
                    <a:pt x="170673" y="684"/>
                    <a:pt x="181829" y="-2612"/>
                    <a:pt x="190742" y="2236"/>
                  </a:cubicBezTo>
                  <a:cubicBezTo>
                    <a:pt x="199654" y="7083"/>
                    <a:pt x="202949" y="18237"/>
                    <a:pt x="198102" y="27149"/>
                  </a:cubicBezTo>
                  <a:lnTo>
                    <a:pt x="192032" y="38312"/>
                  </a:lnTo>
                  <a:lnTo>
                    <a:pt x="201558" y="39320"/>
                  </a:lnTo>
                  <a:cubicBezTo>
                    <a:pt x="210471" y="44167"/>
                    <a:pt x="213767" y="55321"/>
                    <a:pt x="208919" y="64234"/>
                  </a:cubicBezTo>
                  <a:lnTo>
                    <a:pt x="167489" y="140416"/>
                  </a:lnTo>
                  <a:lnTo>
                    <a:pt x="165187" y="149004"/>
                  </a:lnTo>
                  <a:lnTo>
                    <a:pt x="170104" y="145018"/>
                  </a:lnTo>
                  <a:cubicBezTo>
                    <a:pt x="179910" y="137067"/>
                    <a:pt x="194306" y="138570"/>
                    <a:pt x="202258" y="148376"/>
                  </a:cubicBezTo>
                  <a:lnTo>
                    <a:pt x="202256" y="148376"/>
                  </a:lnTo>
                  <a:cubicBezTo>
                    <a:pt x="210208" y="158183"/>
                    <a:pt x="208705" y="172579"/>
                    <a:pt x="198898" y="180530"/>
                  </a:cubicBezTo>
                  <a:lnTo>
                    <a:pt x="137905" y="229988"/>
                  </a:lnTo>
                  <a:lnTo>
                    <a:pt x="130073" y="242528"/>
                  </a:lnTo>
                  <a:lnTo>
                    <a:pt x="160013" y="753985"/>
                  </a:lnTo>
                  <a:lnTo>
                    <a:pt x="160262" y="756020"/>
                  </a:lnTo>
                  <a:cubicBezTo>
                    <a:pt x="160262" y="792540"/>
                    <a:pt x="124386" y="822145"/>
                    <a:pt x="80131" y="82214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5AB539AF-2BFC-4DB4-90B6-3053662A9996}"/>
                </a:ext>
              </a:extLst>
            </p:cNvPr>
            <p:cNvSpPr/>
            <p:nvPr/>
          </p:nvSpPr>
          <p:spPr>
            <a:xfrm>
              <a:off x="9120505" y="1517650"/>
              <a:ext cx="358775" cy="809625"/>
            </a:xfrm>
            <a:custGeom>
              <a:avLst/>
              <a:gdLst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1925 w 358775"/>
                <a:gd name="connsiteY2" fmla="*/ 800100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  <a:gd name="connsiteX0" fmla="*/ 0 w 358775"/>
                <a:gd name="connsiteY0" fmla="*/ 85725 h 809625"/>
                <a:gd name="connsiteX1" fmla="*/ 133350 w 358775"/>
                <a:gd name="connsiteY1" fmla="*/ 377825 h 809625"/>
                <a:gd name="connsiteX2" fmla="*/ 168275 w 358775"/>
                <a:gd name="connsiteY2" fmla="*/ 809625 h 809625"/>
                <a:gd name="connsiteX3" fmla="*/ 327025 w 358775"/>
                <a:gd name="connsiteY3" fmla="*/ 809625 h 809625"/>
                <a:gd name="connsiteX4" fmla="*/ 358775 w 358775"/>
                <a:gd name="connsiteY4" fmla="*/ 352425 h 809625"/>
                <a:gd name="connsiteX5" fmla="*/ 219075 w 358775"/>
                <a:gd name="connsiteY5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775" h="809625">
                  <a:moveTo>
                    <a:pt x="0" y="85725"/>
                  </a:moveTo>
                  <a:lnTo>
                    <a:pt x="133350" y="377825"/>
                  </a:lnTo>
                  <a:lnTo>
                    <a:pt x="168275" y="809625"/>
                  </a:lnTo>
                  <a:lnTo>
                    <a:pt x="327025" y="809625"/>
                  </a:lnTo>
                  <a:lnTo>
                    <a:pt x="358775" y="352425"/>
                  </a:lnTo>
                  <a:lnTo>
                    <a:pt x="219075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CD5AC4B0-DCEB-4275-B3A4-9E939A70FE44}"/>
                </a:ext>
              </a:extLst>
            </p:cNvPr>
            <p:cNvSpPr/>
            <p:nvPr/>
          </p:nvSpPr>
          <p:spPr>
            <a:xfrm rot="19014620">
              <a:off x="8966406" y="150032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F8A2EE3-C9E0-4FA5-B1F9-2918A7C0C87C}"/>
                </a:ext>
              </a:extLst>
            </p:cNvPr>
            <p:cNvSpPr/>
            <p:nvPr/>
          </p:nvSpPr>
          <p:spPr>
            <a:xfrm rot="9577662">
              <a:off x="8924424" y="261065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5E304E0F-0006-4967-97C3-8FF68DB1A7FD}"/>
                </a:ext>
              </a:extLst>
            </p:cNvPr>
            <p:cNvSpPr/>
            <p:nvPr/>
          </p:nvSpPr>
          <p:spPr>
            <a:xfrm rot="19914620">
              <a:off x="8891288" y="707426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24DAFB1-82A6-4C94-830D-F7E2583F08B5}"/>
                </a:ext>
              </a:extLst>
            </p:cNvPr>
            <p:cNvSpPr/>
            <p:nvPr/>
          </p:nvSpPr>
          <p:spPr>
            <a:xfrm rot="19914620">
              <a:off x="8890348" y="753303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730EED2A-5328-481B-A8B7-FD348EE637A6}"/>
                </a:ext>
              </a:extLst>
            </p:cNvPr>
            <p:cNvSpPr/>
            <p:nvPr/>
          </p:nvSpPr>
          <p:spPr>
            <a:xfrm rot="575395">
              <a:off x="8386318" y="116060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68E86CA-6FF6-4C9B-A142-FCBA876A175A}"/>
                </a:ext>
              </a:extLst>
            </p:cNvPr>
            <p:cNvSpPr/>
            <p:nvPr/>
          </p:nvSpPr>
          <p:spPr>
            <a:xfrm>
              <a:off x="9206976" y="179640"/>
              <a:ext cx="482185" cy="362099"/>
            </a:xfrm>
            <a:custGeom>
              <a:avLst/>
              <a:gdLst>
                <a:gd name="connsiteX0" fmla="*/ 479866 w 482185"/>
                <a:gd name="connsiteY0" fmla="*/ 133536 h 362099"/>
                <a:gd name="connsiteX1" fmla="*/ 482185 w 482185"/>
                <a:gd name="connsiteY1" fmla="*/ 176596 h 362099"/>
                <a:gd name="connsiteX2" fmla="*/ 162470 w 482185"/>
                <a:gd name="connsiteY2" fmla="*/ 362099 h 362099"/>
                <a:gd name="connsiteX3" fmla="*/ 126238 w 482185"/>
                <a:gd name="connsiteY3" fmla="*/ 338715 h 362099"/>
                <a:gd name="connsiteX4" fmla="*/ 479866 w 482185"/>
                <a:gd name="connsiteY4" fmla="*/ 133536 h 362099"/>
                <a:gd name="connsiteX5" fmla="*/ 449597 w 482185"/>
                <a:gd name="connsiteY5" fmla="*/ 0 h 362099"/>
                <a:gd name="connsiteX6" fmla="*/ 453062 w 482185"/>
                <a:gd name="connsiteY6" fmla="*/ 37073 h 362099"/>
                <a:gd name="connsiteX7" fmla="*/ 32078 w 482185"/>
                <a:gd name="connsiteY7" fmla="*/ 304366 h 362099"/>
                <a:gd name="connsiteX8" fmla="*/ 0 w 482185"/>
                <a:gd name="connsiteY8" fmla="*/ 285460 h 362099"/>
                <a:gd name="connsiteX9" fmla="*/ 449597 w 482185"/>
                <a:gd name="connsiteY9" fmla="*/ 0 h 36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2185" h="362099">
                  <a:moveTo>
                    <a:pt x="479866" y="133536"/>
                  </a:moveTo>
                  <a:lnTo>
                    <a:pt x="482185" y="176596"/>
                  </a:lnTo>
                  <a:cubicBezTo>
                    <a:pt x="352039" y="183606"/>
                    <a:pt x="233145" y="252590"/>
                    <a:pt x="162470" y="362099"/>
                  </a:cubicBezTo>
                  <a:lnTo>
                    <a:pt x="126238" y="338715"/>
                  </a:lnTo>
                  <a:cubicBezTo>
                    <a:pt x="204410" y="217591"/>
                    <a:pt x="335915" y="141290"/>
                    <a:pt x="479866" y="133536"/>
                  </a:cubicBezTo>
                  <a:close/>
                  <a:moveTo>
                    <a:pt x="449597" y="0"/>
                  </a:moveTo>
                  <a:lnTo>
                    <a:pt x="453062" y="37073"/>
                  </a:lnTo>
                  <a:cubicBezTo>
                    <a:pt x="277967" y="53440"/>
                    <a:pt x="121373" y="152866"/>
                    <a:pt x="32078" y="304366"/>
                  </a:cubicBezTo>
                  <a:lnTo>
                    <a:pt x="0" y="285460"/>
                  </a:lnTo>
                  <a:cubicBezTo>
                    <a:pt x="95364" y="123663"/>
                    <a:pt x="262602" y="17480"/>
                    <a:pt x="44959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2" name="テキスト ボックス 301">
              <a:extLst>
                <a:ext uri="{FF2B5EF4-FFF2-40B4-BE49-F238E27FC236}">
                  <a16:creationId xmlns:a16="http://schemas.microsoft.com/office/drawing/2014/main" id="{B5BDB2A9-434E-4781-BADB-45EFCEA42546}"/>
                </a:ext>
              </a:extLst>
            </p:cNvPr>
            <p:cNvSpPr txBox="1"/>
            <p:nvPr/>
          </p:nvSpPr>
          <p:spPr>
            <a:xfrm rot="20700000">
              <a:off x="8404068" y="1727546"/>
              <a:ext cx="543744" cy="2392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ペコリ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842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pptxh91_頭を下げて挨拶する子供のイラスト</dc:title>
  <dc:subject>pptxh91_頭を下げて挨拶する子供のイラスト</dc:subject>
  <dc:creator>でじけろお</dc:creator>
  <cp:revision>1</cp:revision>
  <dcterms:created xsi:type="dcterms:W3CDTF">2018-05-20T00:31:01Z</dcterms:created>
  <dcterms:modified xsi:type="dcterms:W3CDTF">2021-07-12T06:23:54Z</dcterms:modified>
  <cp:version>1</cp:version>
</cp:coreProperties>
</file>