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暑さに目をまわす子供のイラスト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2B923C-D080-4592-90D2-19BA6F25B055}"/>
              </a:ext>
            </a:extLst>
          </p:cNvPr>
          <p:cNvGrpSpPr/>
          <p:nvPr/>
        </p:nvGrpSpPr>
        <p:grpSpPr>
          <a:xfrm>
            <a:off x="1095556" y="922526"/>
            <a:ext cx="1752176" cy="2535736"/>
            <a:chOff x="-854579" y="3300278"/>
            <a:chExt cx="2185006" cy="3162124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3ED11D67-3ABA-4362-8A7C-2225E609A187}"/>
                </a:ext>
              </a:extLst>
            </p:cNvPr>
            <p:cNvSpPr/>
            <p:nvPr/>
          </p:nvSpPr>
          <p:spPr>
            <a:xfrm>
              <a:off x="-804872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975C091-E783-4F40-AC4A-1F4883314ECE}"/>
                </a:ext>
              </a:extLst>
            </p:cNvPr>
            <p:cNvGrpSpPr/>
            <p:nvPr/>
          </p:nvGrpSpPr>
          <p:grpSpPr>
            <a:xfrm>
              <a:off x="-854579" y="3300278"/>
              <a:ext cx="2185006" cy="3162124"/>
              <a:chOff x="-854579" y="3247306"/>
              <a:chExt cx="2185006" cy="3162124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DF12632-84ED-4315-90D2-7091BF538FBF}"/>
                  </a:ext>
                </a:extLst>
              </p:cNvPr>
              <p:cNvSpPr/>
              <p:nvPr/>
            </p:nvSpPr>
            <p:spPr bwMode="auto">
              <a:xfrm>
                <a:off x="211417" y="3247306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7C53DF0-8D63-4443-94F7-8FE202B73046}"/>
                  </a:ext>
                </a:extLst>
              </p:cNvPr>
              <p:cNvSpPr/>
              <p:nvPr/>
            </p:nvSpPr>
            <p:spPr bwMode="auto">
              <a:xfrm>
                <a:off x="396363" y="3417678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6496280-18CC-4536-9066-89AB4F335BD1}"/>
                  </a:ext>
                </a:extLst>
              </p:cNvPr>
              <p:cNvSpPr/>
              <p:nvPr/>
            </p:nvSpPr>
            <p:spPr>
              <a:xfrm rot="10800000">
                <a:off x="148868" y="5068279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36">
                <a:extLst>
                  <a:ext uri="{FF2B5EF4-FFF2-40B4-BE49-F238E27FC236}">
                    <a16:creationId xmlns:a16="http://schemas.microsoft.com/office/drawing/2014/main" id="{9BBC5D71-1B76-450A-8C69-CC9F5839B387}"/>
                  </a:ext>
                </a:extLst>
              </p:cNvPr>
              <p:cNvSpPr/>
              <p:nvPr/>
            </p:nvSpPr>
            <p:spPr>
              <a:xfrm rot="114620">
                <a:off x="266090" y="4927127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9EBE3204-C04E-40D8-ADF4-33F958D4961A}"/>
                  </a:ext>
                </a:extLst>
              </p:cNvPr>
              <p:cNvSpPr/>
              <p:nvPr/>
            </p:nvSpPr>
            <p:spPr>
              <a:xfrm rot="10800000">
                <a:off x="866344" y="5737201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655FB92-7FDA-4C70-899E-5961194C8B71}"/>
                  </a:ext>
                </a:extLst>
              </p:cNvPr>
              <p:cNvSpPr/>
              <p:nvPr/>
            </p:nvSpPr>
            <p:spPr>
              <a:xfrm>
                <a:off x="714887" y="6237141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A5D2F512-E6E1-4452-AB8A-0D555DE782B4}"/>
                  </a:ext>
                </a:extLst>
              </p:cNvPr>
              <p:cNvSpPr/>
              <p:nvPr/>
            </p:nvSpPr>
            <p:spPr>
              <a:xfrm rot="9900000">
                <a:off x="749667" y="5349847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7DF02274-4BD0-445C-939F-B9C2B81B480F}"/>
                  </a:ext>
                </a:extLst>
              </p:cNvPr>
              <p:cNvSpPr/>
              <p:nvPr/>
            </p:nvSpPr>
            <p:spPr>
              <a:xfrm rot="9900000">
                <a:off x="1053238" y="5698614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F275F5D-37FA-44B3-988B-0A7D929E0542}"/>
                  </a:ext>
                </a:extLst>
              </p:cNvPr>
              <p:cNvSpPr/>
              <p:nvPr/>
            </p:nvSpPr>
            <p:spPr>
              <a:xfrm rot="20700000">
                <a:off x="986817" y="620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90D73702-08F3-40CF-909C-9D122DFCB882}"/>
                  </a:ext>
                </a:extLst>
              </p:cNvPr>
              <p:cNvSpPr/>
              <p:nvPr/>
            </p:nvSpPr>
            <p:spPr>
              <a:xfrm rot="9900000">
                <a:off x="838249" y="5328475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884AB982-E930-494B-92E4-409B979A6B45}"/>
                  </a:ext>
                </a:extLst>
              </p:cNvPr>
              <p:cNvSpPr/>
              <p:nvPr/>
            </p:nvSpPr>
            <p:spPr>
              <a:xfrm rot="19014620">
                <a:off x="-526556" y="4598083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8AA8ECA7-D78C-4327-952A-8345F85D4E0C}"/>
                  </a:ext>
                </a:extLst>
              </p:cNvPr>
              <p:cNvSpPr/>
              <p:nvPr/>
            </p:nvSpPr>
            <p:spPr>
              <a:xfrm rot="19014620">
                <a:off x="198852" y="454967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6FD9AA6-F93D-43D8-8F64-5D83C51312CF}"/>
                  </a:ext>
                </a:extLst>
              </p:cNvPr>
              <p:cNvSpPr/>
              <p:nvPr/>
            </p:nvSpPr>
            <p:spPr>
              <a:xfrm rot="19014620">
                <a:off x="-685167" y="3656372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237851 w 1112808"/>
                  <a:gd name="connsiteY5" fmla="*/ 1112419 h 1204554"/>
                  <a:gd name="connsiteX6" fmla="*/ 217922 w 1112808"/>
                  <a:gd name="connsiteY6" fmla="*/ 1095977 h 1204554"/>
                  <a:gd name="connsiteX7" fmla="*/ 246452 w 1112808"/>
                  <a:gd name="connsiteY7" fmla="*/ 1075308 h 1204554"/>
                  <a:gd name="connsiteX8" fmla="*/ 243914 w 1112808"/>
                  <a:gd name="connsiteY8" fmla="*/ 892515 h 1204554"/>
                  <a:gd name="connsiteX9" fmla="*/ 61358 w 1112808"/>
                  <a:gd name="connsiteY9" fmla="*/ 902163 h 1204554"/>
                  <a:gd name="connsiteX10" fmla="*/ 59077 w 1112808"/>
                  <a:gd name="connsiteY10" fmla="*/ 905799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27749" y="1204554"/>
                      <a:pt x="323952" y="1170588"/>
                      <a:pt x="237851" y="1112419"/>
                    </a:cubicBezTo>
                    <a:lnTo>
                      <a:pt x="217922" y="1095977"/>
                    </a:lnTo>
                    <a:lnTo>
                      <a:pt x="246452" y="1075308"/>
                    </a:lnTo>
                    <a:cubicBezTo>
                      <a:pt x="296162" y="1022167"/>
                      <a:pt x="295026" y="940328"/>
                      <a:pt x="243914" y="892515"/>
                    </a:cubicBezTo>
                    <a:cubicBezTo>
                      <a:pt x="192802" y="844703"/>
                      <a:pt x="111068" y="849022"/>
                      <a:pt x="61358" y="902163"/>
                    </a:cubicBezTo>
                    <a:lnTo>
                      <a:pt x="59077" y="905799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四角形: 上の 2 つの角を丸める 33">
                <a:extLst>
                  <a:ext uri="{FF2B5EF4-FFF2-40B4-BE49-F238E27FC236}">
                    <a16:creationId xmlns:a16="http://schemas.microsoft.com/office/drawing/2014/main" id="{4EEBEC95-6059-4E12-A723-82D431EEF4BD}"/>
                  </a:ext>
                </a:extLst>
              </p:cNvPr>
              <p:cNvSpPr/>
              <p:nvPr/>
            </p:nvSpPr>
            <p:spPr>
              <a:xfrm rot="19014620">
                <a:off x="288170" y="4663404"/>
                <a:ext cx="699647" cy="963300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  <a:gd name="connsiteX0" fmla="*/ 318613 w 598824"/>
                  <a:gd name="connsiteY0" fmla="*/ 0 h 959402"/>
                  <a:gd name="connsiteX1" fmla="*/ 351015 w 598824"/>
                  <a:gd name="connsiteY1" fmla="*/ 0 h 959402"/>
                  <a:gd name="connsiteX2" fmla="*/ 593786 w 598824"/>
                  <a:gd name="connsiteY2" fmla="*/ 242771 h 959402"/>
                  <a:gd name="connsiteX3" fmla="*/ 598824 w 598824"/>
                  <a:gd name="connsiteY3" fmla="*/ 959402 h 959402"/>
                  <a:gd name="connsiteX4" fmla="*/ 75842 w 598824"/>
                  <a:gd name="connsiteY4" fmla="*/ 840881 h 959402"/>
                  <a:gd name="connsiteX5" fmla="*/ 0 w 598824"/>
                  <a:gd name="connsiteY5" fmla="*/ 856889 h 959402"/>
                  <a:gd name="connsiteX6" fmla="*/ 75842 w 598824"/>
                  <a:gd name="connsiteY6" fmla="*/ 242771 h 959402"/>
                  <a:gd name="connsiteX7" fmla="*/ 318613 w 598824"/>
                  <a:gd name="connsiteY7" fmla="*/ 0 h 959402"/>
                  <a:gd name="connsiteX0" fmla="*/ 318613 w 598824"/>
                  <a:gd name="connsiteY0" fmla="*/ 0 h 959402"/>
                  <a:gd name="connsiteX1" fmla="*/ 351015 w 598824"/>
                  <a:gd name="connsiteY1" fmla="*/ 0 h 959402"/>
                  <a:gd name="connsiteX2" fmla="*/ 593786 w 598824"/>
                  <a:gd name="connsiteY2" fmla="*/ 242771 h 959402"/>
                  <a:gd name="connsiteX3" fmla="*/ 598824 w 598824"/>
                  <a:gd name="connsiteY3" fmla="*/ 959402 h 959402"/>
                  <a:gd name="connsiteX4" fmla="*/ 0 w 598824"/>
                  <a:gd name="connsiteY4" fmla="*/ 856889 h 959402"/>
                  <a:gd name="connsiteX5" fmla="*/ 75842 w 598824"/>
                  <a:gd name="connsiteY5" fmla="*/ 242771 h 959402"/>
                  <a:gd name="connsiteX6" fmla="*/ 318613 w 598824"/>
                  <a:gd name="connsiteY6" fmla="*/ 0 h 959402"/>
                  <a:gd name="connsiteX0" fmla="*/ 394454 w 674665"/>
                  <a:gd name="connsiteY0" fmla="*/ 0 h 959402"/>
                  <a:gd name="connsiteX1" fmla="*/ 426856 w 674665"/>
                  <a:gd name="connsiteY1" fmla="*/ 0 h 959402"/>
                  <a:gd name="connsiteX2" fmla="*/ 669627 w 674665"/>
                  <a:gd name="connsiteY2" fmla="*/ 242771 h 959402"/>
                  <a:gd name="connsiteX3" fmla="*/ 674665 w 674665"/>
                  <a:gd name="connsiteY3" fmla="*/ 959402 h 959402"/>
                  <a:gd name="connsiteX4" fmla="*/ 0 w 674665"/>
                  <a:gd name="connsiteY4" fmla="*/ 872897 h 959402"/>
                  <a:gd name="connsiteX5" fmla="*/ 151683 w 674665"/>
                  <a:gd name="connsiteY5" fmla="*/ 242771 h 959402"/>
                  <a:gd name="connsiteX6" fmla="*/ 394454 w 674665"/>
                  <a:gd name="connsiteY6" fmla="*/ 0 h 959402"/>
                  <a:gd name="connsiteX0" fmla="*/ 394454 w 674665"/>
                  <a:gd name="connsiteY0" fmla="*/ 0 h 959402"/>
                  <a:gd name="connsiteX1" fmla="*/ 426856 w 674665"/>
                  <a:gd name="connsiteY1" fmla="*/ 0 h 959402"/>
                  <a:gd name="connsiteX2" fmla="*/ 669627 w 674665"/>
                  <a:gd name="connsiteY2" fmla="*/ 242771 h 959402"/>
                  <a:gd name="connsiteX3" fmla="*/ 674665 w 674665"/>
                  <a:gd name="connsiteY3" fmla="*/ 959402 h 959402"/>
                  <a:gd name="connsiteX4" fmla="*/ 0 w 674665"/>
                  <a:gd name="connsiteY4" fmla="*/ 872897 h 959402"/>
                  <a:gd name="connsiteX5" fmla="*/ 151683 w 674665"/>
                  <a:gd name="connsiteY5" fmla="*/ 242771 h 959402"/>
                  <a:gd name="connsiteX6" fmla="*/ 394454 w 674665"/>
                  <a:gd name="connsiteY6" fmla="*/ 0 h 959402"/>
                  <a:gd name="connsiteX0" fmla="*/ 394454 w 674665"/>
                  <a:gd name="connsiteY0" fmla="*/ 0 h 959402"/>
                  <a:gd name="connsiteX1" fmla="*/ 426856 w 674665"/>
                  <a:gd name="connsiteY1" fmla="*/ 0 h 959402"/>
                  <a:gd name="connsiteX2" fmla="*/ 669627 w 674665"/>
                  <a:gd name="connsiteY2" fmla="*/ 242771 h 959402"/>
                  <a:gd name="connsiteX3" fmla="*/ 674665 w 674665"/>
                  <a:gd name="connsiteY3" fmla="*/ 959402 h 959402"/>
                  <a:gd name="connsiteX4" fmla="*/ 0 w 674665"/>
                  <a:gd name="connsiteY4" fmla="*/ 872897 h 959402"/>
                  <a:gd name="connsiteX5" fmla="*/ 151683 w 674665"/>
                  <a:gd name="connsiteY5" fmla="*/ 242771 h 959402"/>
                  <a:gd name="connsiteX6" fmla="*/ 394454 w 674665"/>
                  <a:gd name="connsiteY6" fmla="*/ 0 h 959402"/>
                  <a:gd name="connsiteX0" fmla="*/ 394454 w 674665"/>
                  <a:gd name="connsiteY0" fmla="*/ 0 h 963300"/>
                  <a:gd name="connsiteX1" fmla="*/ 426856 w 674665"/>
                  <a:gd name="connsiteY1" fmla="*/ 0 h 963300"/>
                  <a:gd name="connsiteX2" fmla="*/ 669627 w 674665"/>
                  <a:gd name="connsiteY2" fmla="*/ 242771 h 963300"/>
                  <a:gd name="connsiteX3" fmla="*/ 674665 w 674665"/>
                  <a:gd name="connsiteY3" fmla="*/ 959402 h 963300"/>
                  <a:gd name="connsiteX4" fmla="*/ 0 w 674665"/>
                  <a:gd name="connsiteY4" fmla="*/ 872897 h 963300"/>
                  <a:gd name="connsiteX5" fmla="*/ 151683 w 674665"/>
                  <a:gd name="connsiteY5" fmla="*/ 242771 h 963300"/>
                  <a:gd name="connsiteX6" fmla="*/ 394454 w 674665"/>
                  <a:gd name="connsiteY6" fmla="*/ 0 h 963300"/>
                  <a:gd name="connsiteX0" fmla="*/ 394454 w 687079"/>
                  <a:gd name="connsiteY0" fmla="*/ 0 h 963300"/>
                  <a:gd name="connsiteX1" fmla="*/ 426856 w 687079"/>
                  <a:gd name="connsiteY1" fmla="*/ 0 h 963300"/>
                  <a:gd name="connsiteX2" fmla="*/ 669627 w 687079"/>
                  <a:gd name="connsiteY2" fmla="*/ 242771 h 963300"/>
                  <a:gd name="connsiteX3" fmla="*/ 674665 w 687079"/>
                  <a:gd name="connsiteY3" fmla="*/ 959402 h 963300"/>
                  <a:gd name="connsiteX4" fmla="*/ 0 w 687079"/>
                  <a:gd name="connsiteY4" fmla="*/ 872897 h 963300"/>
                  <a:gd name="connsiteX5" fmla="*/ 151683 w 687079"/>
                  <a:gd name="connsiteY5" fmla="*/ 242771 h 963300"/>
                  <a:gd name="connsiteX6" fmla="*/ 394454 w 687079"/>
                  <a:gd name="connsiteY6" fmla="*/ 0 h 963300"/>
                  <a:gd name="connsiteX0" fmla="*/ 394454 w 699647"/>
                  <a:gd name="connsiteY0" fmla="*/ 0 h 963300"/>
                  <a:gd name="connsiteX1" fmla="*/ 426856 w 699647"/>
                  <a:gd name="connsiteY1" fmla="*/ 0 h 963300"/>
                  <a:gd name="connsiteX2" fmla="*/ 669627 w 699647"/>
                  <a:gd name="connsiteY2" fmla="*/ 242771 h 963300"/>
                  <a:gd name="connsiteX3" fmla="*/ 674665 w 699647"/>
                  <a:gd name="connsiteY3" fmla="*/ 959402 h 963300"/>
                  <a:gd name="connsiteX4" fmla="*/ 0 w 699647"/>
                  <a:gd name="connsiteY4" fmla="*/ 872897 h 963300"/>
                  <a:gd name="connsiteX5" fmla="*/ 151683 w 699647"/>
                  <a:gd name="connsiteY5" fmla="*/ 242771 h 963300"/>
                  <a:gd name="connsiteX6" fmla="*/ 394454 w 699647"/>
                  <a:gd name="connsiteY6" fmla="*/ 0 h 96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9647" h="963300">
                    <a:moveTo>
                      <a:pt x="394454" y="0"/>
                    </a:moveTo>
                    <a:lnTo>
                      <a:pt x="426856" y="0"/>
                    </a:lnTo>
                    <a:cubicBezTo>
                      <a:pt x="560935" y="0"/>
                      <a:pt x="669627" y="108692"/>
                      <a:pt x="669627" y="242771"/>
                    </a:cubicBezTo>
                    <a:cubicBezTo>
                      <a:pt x="713041" y="520690"/>
                      <a:pt x="704549" y="723964"/>
                      <a:pt x="674665" y="959402"/>
                    </a:cubicBezTo>
                    <a:cubicBezTo>
                      <a:pt x="410735" y="972303"/>
                      <a:pt x="226684" y="955584"/>
                      <a:pt x="0" y="872897"/>
                    </a:cubicBezTo>
                    <a:cubicBezTo>
                      <a:pt x="68362" y="702695"/>
                      <a:pt x="151683" y="442141"/>
                      <a:pt x="151683" y="242771"/>
                    </a:cubicBezTo>
                    <a:cubicBezTo>
                      <a:pt x="151683" y="108692"/>
                      <a:pt x="260375" y="0"/>
                      <a:pt x="39445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11">
                <a:extLst>
                  <a:ext uri="{FF2B5EF4-FFF2-40B4-BE49-F238E27FC236}">
                    <a16:creationId xmlns:a16="http://schemas.microsoft.com/office/drawing/2014/main" id="{86ACEB1A-B019-40C5-A3E5-CB8DF0BC2CC9}"/>
                  </a:ext>
                </a:extLst>
              </p:cNvPr>
              <p:cNvSpPr/>
              <p:nvPr/>
            </p:nvSpPr>
            <p:spPr>
              <a:xfrm rot="19014620">
                <a:off x="-268737" y="4002152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9D5082FB-D71F-4B9A-A508-85FF1977BFBC}"/>
                  </a:ext>
                </a:extLst>
              </p:cNvPr>
              <p:cNvSpPr/>
              <p:nvPr/>
            </p:nvSpPr>
            <p:spPr>
              <a:xfrm rot="2814620">
                <a:off x="-585130" y="4261857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3CEC190-96A8-4E3B-BDEE-E61B7E49A158}"/>
                  </a:ext>
                </a:extLst>
              </p:cNvPr>
              <p:cNvSpPr/>
              <p:nvPr/>
            </p:nvSpPr>
            <p:spPr>
              <a:xfrm rot="3714620">
                <a:off x="-740818" y="3534481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4EE5F9E-A52A-492C-ABDC-D16525F56023}"/>
                  </a:ext>
                </a:extLst>
              </p:cNvPr>
              <p:cNvSpPr/>
              <p:nvPr/>
            </p:nvSpPr>
            <p:spPr>
              <a:xfrm rot="19014620">
                <a:off x="-109046" y="406914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187662D-37C5-4BD2-9548-BD9F8C177B14}"/>
                  </a:ext>
                </a:extLst>
              </p:cNvPr>
              <p:cNvSpPr/>
              <p:nvPr/>
            </p:nvSpPr>
            <p:spPr>
              <a:xfrm rot="19014620">
                <a:off x="-108070" y="4121247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6E181D0-4BB7-49AD-8C62-79CAE15B4BE6}"/>
                  </a:ext>
                </a:extLst>
              </p:cNvPr>
              <p:cNvSpPr/>
              <p:nvPr/>
            </p:nvSpPr>
            <p:spPr>
              <a:xfrm rot="10800000">
                <a:off x="222079" y="5068280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上の 2 つの角を丸める 36">
                <a:extLst>
                  <a:ext uri="{FF2B5EF4-FFF2-40B4-BE49-F238E27FC236}">
                    <a16:creationId xmlns:a16="http://schemas.microsoft.com/office/drawing/2014/main" id="{2EEE32CF-D095-4CD9-90CF-1AA0EC42C17E}"/>
                  </a:ext>
                </a:extLst>
              </p:cNvPr>
              <p:cNvSpPr/>
              <p:nvPr/>
            </p:nvSpPr>
            <p:spPr>
              <a:xfrm rot="114620">
                <a:off x="339301" y="4927128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1">
                <a:extLst>
                  <a:ext uri="{FF2B5EF4-FFF2-40B4-BE49-F238E27FC236}">
                    <a16:creationId xmlns:a16="http://schemas.microsoft.com/office/drawing/2014/main" id="{A399D601-3233-4524-8678-8A8E01F0B0F8}"/>
                  </a:ext>
                </a:extLst>
              </p:cNvPr>
              <p:cNvSpPr/>
              <p:nvPr/>
            </p:nvSpPr>
            <p:spPr>
              <a:xfrm>
                <a:off x="-323621" y="3537639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1">
                <a:extLst>
                  <a:ext uri="{FF2B5EF4-FFF2-40B4-BE49-F238E27FC236}">
                    <a16:creationId xmlns:a16="http://schemas.microsoft.com/office/drawing/2014/main" id="{F657D1B8-9E72-4A15-9276-1C20E4CA78C9}"/>
                  </a:ext>
                </a:extLst>
              </p:cNvPr>
              <p:cNvSpPr/>
              <p:nvPr/>
            </p:nvSpPr>
            <p:spPr>
              <a:xfrm>
                <a:off x="-109309" y="3809102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1">
                <a:extLst>
                  <a:ext uri="{FF2B5EF4-FFF2-40B4-BE49-F238E27FC236}">
                    <a16:creationId xmlns:a16="http://schemas.microsoft.com/office/drawing/2014/main" id="{E2818A5C-5589-481C-A3E0-9AAC12DDC936}"/>
                  </a:ext>
                </a:extLst>
              </p:cNvPr>
              <p:cNvSpPr/>
              <p:nvPr/>
            </p:nvSpPr>
            <p:spPr>
              <a:xfrm>
                <a:off x="228829" y="4209152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21">
                <a:extLst>
                  <a:ext uri="{FF2B5EF4-FFF2-40B4-BE49-F238E27FC236}">
                    <a16:creationId xmlns:a16="http://schemas.microsoft.com/office/drawing/2014/main" id="{8CBE059F-DA15-427A-9095-1D8782472A4C}"/>
                  </a:ext>
                </a:extLst>
              </p:cNvPr>
              <p:cNvSpPr/>
              <p:nvPr/>
            </p:nvSpPr>
            <p:spPr>
              <a:xfrm>
                <a:off x="-480874" y="4022579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21">
                <a:extLst>
                  <a:ext uri="{FF2B5EF4-FFF2-40B4-BE49-F238E27FC236}">
                    <a16:creationId xmlns:a16="http://schemas.microsoft.com/office/drawing/2014/main" id="{C74C82B2-F706-44CC-8379-147CF645836B}"/>
                  </a:ext>
                </a:extLst>
              </p:cNvPr>
              <p:cNvSpPr/>
              <p:nvPr/>
            </p:nvSpPr>
            <p:spPr>
              <a:xfrm>
                <a:off x="57380" y="4761060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21">
                <a:extLst>
                  <a:ext uri="{FF2B5EF4-FFF2-40B4-BE49-F238E27FC236}">
                    <a16:creationId xmlns:a16="http://schemas.microsoft.com/office/drawing/2014/main" id="{A32E96A7-4818-4856-8655-E00068336AAF}"/>
                  </a:ext>
                </a:extLst>
              </p:cNvPr>
              <p:cNvSpPr/>
              <p:nvPr/>
            </p:nvSpPr>
            <p:spPr>
              <a:xfrm>
                <a:off x="-75970" y="5237310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21">
                <a:extLst>
                  <a:ext uri="{FF2B5EF4-FFF2-40B4-BE49-F238E27FC236}">
                    <a16:creationId xmlns:a16="http://schemas.microsoft.com/office/drawing/2014/main" id="{67FE83EC-F6E9-4440-95EA-127FBD485241}"/>
                  </a:ext>
                </a:extLst>
              </p:cNvPr>
              <p:cNvSpPr/>
              <p:nvPr/>
            </p:nvSpPr>
            <p:spPr>
              <a:xfrm>
                <a:off x="-205367" y="547022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21">
                <a:extLst>
                  <a:ext uri="{FF2B5EF4-FFF2-40B4-BE49-F238E27FC236}">
                    <a16:creationId xmlns:a16="http://schemas.microsoft.com/office/drawing/2014/main" id="{E0D386BE-6E70-49D5-88F9-9795FCA11A49}"/>
                  </a:ext>
                </a:extLst>
              </p:cNvPr>
              <p:cNvSpPr/>
              <p:nvPr/>
            </p:nvSpPr>
            <p:spPr>
              <a:xfrm>
                <a:off x="87931" y="5841159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21">
                <a:extLst>
                  <a:ext uri="{FF2B5EF4-FFF2-40B4-BE49-F238E27FC236}">
                    <a16:creationId xmlns:a16="http://schemas.microsoft.com/office/drawing/2014/main" id="{95734223-BA9C-4D8F-BB41-8E842FBC40BA}"/>
                  </a:ext>
                </a:extLst>
              </p:cNvPr>
              <p:cNvSpPr/>
              <p:nvPr/>
            </p:nvSpPr>
            <p:spPr>
              <a:xfrm>
                <a:off x="-136355" y="610857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59CE75A-99E4-4187-A132-BDE7533C192F}"/>
                </a:ext>
              </a:extLst>
            </p:cNvPr>
            <p:cNvSpPr/>
            <p:nvPr/>
          </p:nvSpPr>
          <p:spPr bwMode="auto">
            <a:xfrm>
              <a:off x="-549672" y="442641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C97A411-667C-4EC7-8448-7C47D1BBEAFC}"/>
              </a:ext>
            </a:extLst>
          </p:cNvPr>
          <p:cNvGrpSpPr/>
          <p:nvPr/>
        </p:nvGrpSpPr>
        <p:grpSpPr>
          <a:xfrm>
            <a:off x="4076605" y="917538"/>
            <a:ext cx="1721940" cy="2535738"/>
            <a:chOff x="963267" y="3295291"/>
            <a:chExt cx="2147300" cy="3162124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4D11745-4243-4163-B4CA-A1F9815B892B}"/>
                </a:ext>
              </a:extLst>
            </p:cNvPr>
            <p:cNvSpPr/>
            <p:nvPr/>
          </p:nvSpPr>
          <p:spPr>
            <a:xfrm>
              <a:off x="980795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841B9D8-E540-4735-81E7-92AD9735E83B}"/>
                </a:ext>
              </a:extLst>
            </p:cNvPr>
            <p:cNvGrpSpPr/>
            <p:nvPr/>
          </p:nvGrpSpPr>
          <p:grpSpPr>
            <a:xfrm>
              <a:off x="963267" y="3295291"/>
              <a:ext cx="2110525" cy="3162124"/>
              <a:chOff x="963267" y="38281"/>
              <a:chExt cx="2110525" cy="3162124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BA3A5C6-D445-43E2-827C-C7F8AD7B1E28}"/>
                  </a:ext>
                </a:extLst>
              </p:cNvPr>
              <p:cNvSpPr/>
              <p:nvPr/>
            </p:nvSpPr>
            <p:spPr bwMode="auto">
              <a:xfrm>
                <a:off x="1928074" y="3828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CA367F27-4BD9-4991-97A2-4097859A66DA}"/>
                  </a:ext>
                </a:extLst>
              </p:cNvPr>
              <p:cNvSpPr/>
              <p:nvPr/>
            </p:nvSpPr>
            <p:spPr bwMode="auto">
              <a:xfrm>
                <a:off x="2113020" y="20865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825D96D-0CEE-433E-B31E-B8F788EA9D35}"/>
                  </a:ext>
                </a:extLst>
              </p:cNvPr>
              <p:cNvSpPr/>
              <p:nvPr/>
            </p:nvSpPr>
            <p:spPr>
              <a:xfrm rot="10800000">
                <a:off x="1893848" y="185925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36">
                <a:extLst>
                  <a:ext uri="{FF2B5EF4-FFF2-40B4-BE49-F238E27FC236}">
                    <a16:creationId xmlns:a16="http://schemas.microsoft.com/office/drawing/2014/main" id="{71DE47BF-571C-47A3-ACEB-46CA03C78EAF}"/>
                  </a:ext>
                </a:extLst>
              </p:cNvPr>
              <p:cNvSpPr/>
              <p:nvPr/>
            </p:nvSpPr>
            <p:spPr>
              <a:xfrm rot="114620">
                <a:off x="2011070" y="171810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5F5BEB19-8C23-46CC-BB7D-DB6220E62CD1}"/>
                  </a:ext>
                </a:extLst>
              </p:cNvPr>
              <p:cNvSpPr/>
              <p:nvPr/>
            </p:nvSpPr>
            <p:spPr>
              <a:xfrm rot="10800000">
                <a:off x="2605760" y="252817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B2319E9-E5CB-418B-9122-A48885B28544}"/>
                  </a:ext>
                </a:extLst>
              </p:cNvPr>
              <p:cNvSpPr/>
              <p:nvPr/>
            </p:nvSpPr>
            <p:spPr>
              <a:xfrm>
                <a:off x="2454303" y="302811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BCDC843B-730A-4322-8540-B66BC71BF27F}"/>
                  </a:ext>
                </a:extLst>
              </p:cNvPr>
              <p:cNvSpPr/>
              <p:nvPr/>
            </p:nvSpPr>
            <p:spPr>
              <a:xfrm rot="10800000">
                <a:off x="2489083" y="214082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F0E07B88-D02D-4D6F-9049-75008C6EA066}"/>
                  </a:ext>
                </a:extLst>
              </p:cNvPr>
              <p:cNvSpPr/>
              <p:nvPr/>
            </p:nvSpPr>
            <p:spPr>
              <a:xfrm rot="9900000">
                <a:off x="2796603" y="2489591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AEA53B5-5275-48E1-9884-058829D6DCB2}"/>
                  </a:ext>
                </a:extLst>
              </p:cNvPr>
              <p:cNvSpPr/>
              <p:nvPr/>
            </p:nvSpPr>
            <p:spPr>
              <a:xfrm rot="20700000">
                <a:off x="2730182" y="2999292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2A666034-82D9-424C-A1ED-8AD63B18D46E}"/>
                  </a:ext>
                </a:extLst>
              </p:cNvPr>
              <p:cNvSpPr/>
              <p:nvPr/>
            </p:nvSpPr>
            <p:spPr>
              <a:xfrm rot="9900000">
                <a:off x="2630611" y="211300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1">
                <a:extLst>
                  <a:ext uri="{FF2B5EF4-FFF2-40B4-BE49-F238E27FC236}">
                    <a16:creationId xmlns:a16="http://schemas.microsoft.com/office/drawing/2014/main" id="{638BA3B4-2BFB-41A0-BBB2-1181AC0CA1EE}"/>
                  </a:ext>
                </a:extLst>
              </p:cNvPr>
              <p:cNvSpPr/>
              <p:nvPr/>
            </p:nvSpPr>
            <p:spPr>
              <a:xfrm rot="19014620">
                <a:off x="1212833" y="1391666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416881EB-D7CF-4F52-BE33-58DBAD798901}"/>
                  </a:ext>
                </a:extLst>
              </p:cNvPr>
              <p:cNvSpPr/>
              <p:nvPr/>
            </p:nvSpPr>
            <p:spPr>
              <a:xfrm rot="19014620">
                <a:off x="1938240" y="1343262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C10DA78-AEC3-4D99-AEC7-D47148069607}"/>
                  </a:ext>
                </a:extLst>
              </p:cNvPr>
              <p:cNvSpPr/>
              <p:nvPr/>
            </p:nvSpPr>
            <p:spPr>
              <a:xfrm rot="19014620">
                <a:off x="1054221" y="449954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329489 w 1112808"/>
                  <a:gd name="connsiteY5" fmla="*/ 1162159 h 1204554"/>
                  <a:gd name="connsiteX6" fmla="*/ 240765 w 1112808"/>
                  <a:gd name="connsiteY6" fmla="*/ 1114001 h 1204554"/>
                  <a:gd name="connsiteX7" fmla="*/ 269431 w 1112808"/>
                  <a:gd name="connsiteY7" fmla="*/ 1093234 h 1204554"/>
                  <a:gd name="connsiteX8" fmla="*/ 266893 w 1112808"/>
                  <a:gd name="connsiteY8" fmla="*/ 910441 h 1204554"/>
                  <a:gd name="connsiteX9" fmla="*/ 84337 w 1112808"/>
                  <a:gd name="connsiteY9" fmla="*/ 920089 h 1204554"/>
                  <a:gd name="connsiteX10" fmla="*/ 74953 w 1112808"/>
                  <a:gd name="connsiteY10" fmla="*/ 935048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240765" y="1114001"/>
                    </a:lnTo>
                    <a:lnTo>
                      <a:pt x="269431" y="1093234"/>
                    </a:lnTo>
                    <a:cubicBezTo>
                      <a:pt x="319141" y="1040093"/>
                      <a:pt x="318005" y="958253"/>
                      <a:pt x="266893" y="910441"/>
                    </a:cubicBezTo>
                    <a:cubicBezTo>
                      <a:pt x="215781" y="862629"/>
                      <a:pt x="134047" y="866948"/>
                      <a:pt x="84337" y="920089"/>
                    </a:cubicBezTo>
                    <a:lnTo>
                      <a:pt x="74953" y="935048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上の 2 つの角を丸める 90">
                <a:extLst>
                  <a:ext uri="{FF2B5EF4-FFF2-40B4-BE49-F238E27FC236}">
                    <a16:creationId xmlns:a16="http://schemas.microsoft.com/office/drawing/2014/main" id="{501E038A-4917-4D94-9289-06679B28BB8C}"/>
                  </a:ext>
                </a:extLst>
              </p:cNvPr>
              <p:cNvSpPr/>
              <p:nvPr/>
            </p:nvSpPr>
            <p:spPr>
              <a:xfrm rot="19014620">
                <a:off x="2093365" y="1439652"/>
                <a:ext cx="610891" cy="977956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84816 w 610891"/>
                  <a:gd name="connsiteY4" fmla="*/ 840881 h 960121"/>
                  <a:gd name="connsiteX5" fmla="*/ 0 w 610891"/>
                  <a:gd name="connsiteY5" fmla="*/ 857188 h 960121"/>
                  <a:gd name="connsiteX6" fmla="*/ 84816 w 610891"/>
                  <a:gd name="connsiteY6" fmla="*/ 242771 h 960121"/>
                  <a:gd name="connsiteX7" fmla="*/ 327587 w 610891"/>
                  <a:gd name="connsiteY7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0 w 610891"/>
                  <a:gd name="connsiteY4" fmla="*/ 857188 h 960121"/>
                  <a:gd name="connsiteX5" fmla="*/ 84816 w 610891"/>
                  <a:gd name="connsiteY5" fmla="*/ 242771 h 960121"/>
                  <a:gd name="connsiteX6" fmla="*/ 327587 w 610891"/>
                  <a:gd name="connsiteY6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0 w 610891"/>
                  <a:gd name="connsiteY4" fmla="*/ 857188 h 960121"/>
                  <a:gd name="connsiteX5" fmla="*/ 84816 w 610891"/>
                  <a:gd name="connsiteY5" fmla="*/ 242771 h 960121"/>
                  <a:gd name="connsiteX6" fmla="*/ 327587 w 610891"/>
                  <a:gd name="connsiteY6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0 w 610891"/>
                  <a:gd name="connsiteY4" fmla="*/ 857188 h 960121"/>
                  <a:gd name="connsiteX5" fmla="*/ 84816 w 610891"/>
                  <a:gd name="connsiteY5" fmla="*/ 242771 h 960121"/>
                  <a:gd name="connsiteX6" fmla="*/ 327587 w 610891"/>
                  <a:gd name="connsiteY6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0 w 610891"/>
                  <a:gd name="connsiteY4" fmla="*/ 857188 h 960121"/>
                  <a:gd name="connsiteX5" fmla="*/ 84816 w 610891"/>
                  <a:gd name="connsiteY5" fmla="*/ 242771 h 960121"/>
                  <a:gd name="connsiteX6" fmla="*/ 327587 w 610891"/>
                  <a:gd name="connsiteY6" fmla="*/ 0 h 960121"/>
                  <a:gd name="connsiteX0" fmla="*/ 327587 w 610891"/>
                  <a:gd name="connsiteY0" fmla="*/ 0 h 961506"/>
                  <a:gd name="connsiteX1" fmla="*/ 359989 w 610891"/>
                  <a:gd name="connsiteY1" fmla="*/ 0 h 961506"/>
                  <a:gd name="connsiteX2" fmla="*/ 602760 w 610891"/>
                  <a:gd name="connsiteY2" fmla="*/ 242771 h 961506"/>
                  <a:gd name="connsiteX3" fmla="*/ 610891 w 610891"/>
                  <a:gd name="connsiteY3" fmla="*/ 960121 h 961506"/>
                  <a:gd name="connsiteX4" fmla="*/ 0 w 610891"/>
                  <a:gd name="connsiteY4" fmla="*/ 857188 h 961506"/>
                  <a:gd name="connsiteX5" fmla="*/ 84816 w 610891"/>
                  <a:gd name="connsiteY5" fmla="*/ 242771 h 961506"/>
                  <a:gd name="connsiteX6" fmla="*/ 327587 w 610891"/>
                  <a:gd name="connsiteY6" fmla="*/ 0 h 961506"/>
                  <a:gd name="connsiteX0" fmla="*/ 327587 w 610891"/>
                  <a:gd name="connsiteY0" fmla="*/ 0 h 977956"/>
                  <a:gd name="connsiteX1" fmla="*/ 359989 w 610891"/>
                  <a:gd name="connsiteY1" fmla="*/ 0 h 977956"/>
                  <a:gd name="connsiteX2" fmla="*/ 602760 w 610891"/>
                  <a:gd name="connsiteY2" fmla="*/ 242771 h 977956"/>
                  <a:gd name="connsiteX3" fmla="*/ 610891 w 610891"/>
                  <a:gd name="connsiteY3" fmla="*/ 960121 h 977956"/>
                  <a:gd name="connsiteX4" fmla="*/ 0 w 610891"/>
                  <a:gd name="connsiteY4" fmla="*/ 857188 h 977956"/>
                  <a:gd name="connsiteX5" fmla="*/ 84816 w 610891"/>
                  <a:gd name="connsiteY5" fmla="*/ 242771 h 977956"/>
                  <a:gd name="connsiteX6" fmla="*/ 327587 w 610891"/>
                  <a:gd name="connsiteY6" fmla="*/ 0 h 97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0891" h="977956">
                    <a:moveTo>
                      <a:pt x="327587" y="0"/>
                    </a:moveTo>
                    <a:lnTo>
                      <a:pt x="359989" y="0"/>
                    </a:lnTo>
                    <a:cubicBezTo>
                      <a:pt x="494068" y="0"/>
                      <a:pt x="602760" y="108692"/>
                      <a:pt x="602760" y="242771"/>
                    </a:cubicBezTo>
                    <a:cubicBezTo>
                      <a:pt x="605470" y="481888"/>
                      <a:pt x="608181" y="721004"/>
                      <a:pt x="610891" y="960121"/>
                    </a:cubicBezTo>
                    <a:cubicBezTo>
                      <a:pt x="423268" y="1001651"/>
                      <a:pt x="215300" y="971977"/>
                      <a:pt x="0" y="857188"/>
                    </a:cubicBezTo>
                    <a:cubicBezTo>
                      <a:pt x="46073" y="692223"/>
                      <a:pt x="84816" y="442141"/>
                      <a:pt x="84816" y="242771"/>
                    </a:cubicBezTo>
                    <a:cubicBezTo>
                      <a:pt x="84816" y="108692"/>
                      <a:pt x="193508" y="0"/>
                      <a:pt x="32758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74F7799-C370-4233-B5B0-C97DCCE04B16}"/>
                  </a:ext>
                </a:extLst>
              </p:cNvPr>
              <p:cNvSpPr/>
              <p:nvPr/>
            </p:nvSpPr>
            <p:spPr>
              <a:xfrm rot="19014620">
                <a:off x="963267" y="485865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C0F8B3D-4FD5-439F-9E88-183B88E7CF8E}"/>
                  </a:ext>
                </a:extLst>
              </p:cNvPr>
              <p:cNvSpPr/>
              <p:nvPr/>
            </p:nvSpPr>
            <p:spPr>
              <a:xfrm rot="19014620">
                <a:off x="1636315" y="83725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42A50802-E2CF-4251-BA55-944BA513E0B6}"/>
                  </a:ext>
                </a:extLst>
              </p:cNvPr>
              <p:cNvSpPr/>
              <p:nvPr/>
            </p:nvSpPr>
            <p:spPr>
              <a:xfrm rot="19014620">
                <a:off x="1637292" y="88936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216">
                <a:extLst>
                  <a:ext uri="{FF2B5EF4-FFF2-40B4-BE49-F238E27FC236}">
                    <a16:creationId xmlns:a16="http://schemas.microsoft.com/office/drawing/2014/main" id="{8A4FCDAA-B276-466B-AF73-E2CDA72F8A06}"/>
                  </a:ext>
                </a:extLst>
              </p:cNvPr>
              <p:cNvSpPr/>
              <p:nvPr/>
            </p:nvSpPr>
            <p:spPr>
              <a:xfrm rot="19014620">
                <a:off x="1066007" y="1135493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DCF4E1BF-266A-4D8A-91DC-EA7EA26F5C79}"/>
                  </a:ext>
                </a:extLst>
              </p:cNvPr>
              <p:cNvSpPr/>
              <p:nvPr/>
            </p:nvSpPr>
            <p:spPr>
              <a:xfrm rot="10800000">
                <a:off x="1967059" y="1859255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36">
                <a:extLst>
                  <a:ext uri="{FF2B5EF4-FFF2-40B4-BE49-F238E27FC236}">
                    <a16:creationId xmlns:a16="http://schemas.microsoft.com/office/drawing/2014/main" id="{4EB59CF2-66DC-4DF7-87BB-C36191619FB0}"/>
                  </a:ext>
                </a:extLst>
              </p:cNvPr>
              <p:cNvSpPr/>
              <p:nvPr/>
            </p:nvSpPr>
            <p:spPr>
              <a:xfrm rot="114620">
                <a:off x="2084281" y="171810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21">
                <a:extLst>
                  <a:ext uri="{FF2B5EF4-FFF2-40B4-BE49-F238E27FC236}">
                    <a16:creationId xmlns:a16="http://schemas.microsoft.com/office/drawing/2014/main" id="{09C2CDA6-7DC8-4047-8951-9A9072774060}"/>
                  </a:ext>
                </a:extLst>
              </p:cNvPr>
              <p:cNvSpPr/>
              <p:nvPr/>
            </p:nvSpPr>
            <p:spPr>
              <a:xfrm>
                <a:off x="1438505" y="32861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21">
                <a:extLst>
                  <a:ext uri="{FF2B5EF4-FFF2-40B4-BE49-F238E27FC236}">
                    <a16:creationId xmlns:a16="http://schemas.microsoft.com/office/drawing/2014/main" id="{3D54FC3E-61AF-4BDD-9C25-22B5DC5EF18D}"/>
                  </a:ext>
                </a:extLst>
              </p:cNvPr>
              <p:cNvSpPr/>
              <p:nvPr/>
            </p:nvSpPr>
            <p:spPr>
              <a:xfrm>
                <a:off x="1652817" y="60007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21">
                <a:extLst>
                  <a:ext uri="{FF2B5EF4-FFF2-40B4-BE49-F238E27FC236}">
                    <a16:creationId xmlns:a16="http://schemas.microsoft.com/office/drawing/2014/main" id="{B30A84A2-E2FE-4252-BC89-1F3E9F3C3BC4}"/>
                  </a:ext>
                </a:extLst>
              </p:cNvPr>
              <p:cNvSpPr/>
              <p:nvPr/>
            </p:nvSpPr>
            <p:spPr>
              <a:xfrm>
                <a:off x="1990955" y="100012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21">
                <a:extLst>
                  <a:ext uri="{FF2B5EF4-FFF2-40B4-BE49-F238E27FC236}">
                    <a16:creationId xmlns:a16="http://schemas.microsoft.com/office/drawing/2014/main" id="{F4505405-E507-4074-A5BE-2FAE79D67A54}"/>
                  </a:ext>
                </a:extLst>
              </p:cNvPr>
              <p:cNvSpPr/>
              <p:nvPr/>
            </p:nvSpPr>
            <p:spPr>
              <a:xfrm>
                <a:off x="1281252" y="81355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21">
                <a:extLst>
                  <a:ext uri="{FF2B5EF4-FFF2-40B4-BE49-F238E27FC236}">
                    <a16:creationId xmlns:a16="http://schemas.microsoft.com/office/drawing/2014/main" id="{396782A5-6A5A-4429-A5C4-EFC820DFDD9B}"/>
                  </a:ext>
                </a:extLst>
              </p:cNvPr>
              <p:cNvSpPr/>
              <p:nvPr/>
            </p:nvSpPr>
            <p:spPr>
              <a:xfrm>
                <a:off x="1819506" y="155203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21">
                <a:extLst>
                  <a:ext uri="{FF2B5EF4-FFF2-40B4-BE49-F238E27FC236}">
                    <a16:creationId xmlns:a16="http://schemas.microsoft.com/office/drawing/2014/main" id="{C97C7538-D25E-4DBC-9C06-747CAEC6FAF5}"/>
                  </a:ext>
                </a:extLst>
              </p:cNvPr>
              <p:cNvSpPr/>
              <p:nvPr/>
            </p:nvSpPr>
            <p:spPr>
              <a:xfrm>
                <a:off x="1686156" y="202828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21">
                <a:extLst>
                  <a:ext uri="{FF2B5EF4-FFF2-40B4-BE49-F238E27FC236}">
                    <a16:creationId xmlns:a16="http://schemas.microsoft.com/office/drawing/2014/main" id="{73A5CA33-BCDC-4DC6-AAFC-35223B7A16F3}"/>
                  </a:ext>
                </a:extLst>
              </p:cNvPr>
              <p:cNvSpPr/>
              <p:nvPr/>
            </p:nvSpPr>
            <p:spPr>
              <a:xfrm>
                <a:off x="1556759" y="226119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21">
                <a:extLst>
                  <a:ext uri="{FF2B5EF4-FFF2-40B4-BE49-F238E27FC236}">
                    <a16:creationId xmlns:a16="http://schemas.microsoft.com/office/drawing/2014/main" id="{32EEE9FF-5648-4F0F-BD15-A274ADC8D4B0}"/>
                  </a:ext>
                </a:extLst>
              </p:cNvPr>
              <p:cNvSpPr/>
              <p:nvPr/>
            </p:nvSpPr>
            <p:spPr>
              <a:xfrm>
                <a:off x="1850057" y="263213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21">
                <a:extLst>
                  <a:ext uri="{FF2B5EF4-FFF2-40B4-BE49-F238E27FC236}">
                    <a16:creationId xmlns:a16="http://schemas.microsoft.com/office/drawing/2014/main" id="{BADA8EFE-8F05-4ED1-A26B-2F54CB40D567}"/>
                  </a:ext>
                </a:extLst>
              </p:cNvPr>
              <p:cNvSpPr/>
              <p:nvPr/>
            </p:nvSpPr>
            <p:spPr>
              <a:xfrm>
                <a:off x="1625771" y="289955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880C42F-6E13-4EEA-900E-F57B66B1F442}"/>
                </a:ext>
              </a:extLst>
            </p:cNvPr>
            <p:cNvSpPr/>
            <p:nvPr/>
          </p:nvSpPr>
          <p:spPr bwMode="auto">
            <a:xfrm>
              <a:off x="1195308" y="442641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CB1A7080-EF7B-45FA-A542-4E628B648444}"/>
              </a:ext>
            </a:extLst>
          </p:cNvPr>
          <p:cNvGrpSpPr/>
          <p:nvPr/>
        </p:nvGrpSpPr>
        <p:grpSpPr>
          <a:xfrm>
            <a:off x="7074974" y="917538"/>
            <a:ext cx="1716404" cy="2535736"/>
            <a:chOff x="2747213" y="3295290"/>
            <a:chExt cx="2140396" cy="3162124"/>
          </a:xfrm>
        </p:grpSpPr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79293C19-7967-48F8-BB89-94C13B0B06BF}"/>
                </a:ext>
              </a:extLst>
            </p:cNvPr>
            <p:cNvSpPr/>
            <p:nvPr/>
          </p:nvSpPr>
          <p:spPr>
            <a:xfrm>
              <a:off x="2757837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60B636E6-12D0-425D-A2DB-FB6030EC6FE6}"/>
                </a:ext>
              </a:extLst>
            </p:cNvPr>
            <p:cNvGrpSpPr/>
            <p:nvPr/>
          </p:nvGrpSpPr>
          <p:grpSpPr>
            <a:xfrm>
              <a:off x="2747213" y="3295290"/>
              <a:ext cx="2055886" cy="3162124"/>
              <a:chOff x="2747213" y="3670001"/>
              <a:chExt cx="2055886" cy="316212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07CE708-6E9F-491A-9821-F41D9D4C9931}"/>
                  </a:ext>
                </a:extLst>
              </p:cNvPr>
              <p:cNvSpPr/>
              <p:nvPr/>
            </p:nvSpPr>
            <p:spPr bwMode="auto">
              <a:xfrm>
                <a:off x="3699724" y="367000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A26B5C4-B3AF-4DD4-9FCB-7511EA754F70}"/>
                  </a:ext>
                </a:extLst>
              </p:cNvPr>
              <p:cNvSpPr/>
              <p:nvPr/>
            </p:nvSpPr>
            <p:spPr bwMode="auto">
              <a:xfrm>
                <a:off x="3884670" y="384037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01A6913-5196-4EB8-B067-B3D736108834}"/>
                  </a:ext>
                </a:extLst>
              </p:cNvPr>
              <p:cNvSpPr/>
              <p:nvPr/>
            </p:nvSpPr>
            <p:spPr>
              <a:xfrm rot="10800000">
                <a:off x="3600728" y="549097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36">
                <a:extLst>
                  <a:ext uri="{FF2B5EF4-FFF2-40B4-BE49-F238E27FC236}">
                    <a16:creationId xmlns:a16="http://schemas.microsoft.com/office/drawing/2014/main" id="{0DEBDEA6-4684-4B12-B5C4-0BDEE5C4682A}"/>
                  </a:ext>
                </a:extLst>
              </p:cNvPr>
              <p:cNvSpPr/>
              <p:nvPr/>
            </p:nvSpPr>
            <p:spPr>
              <a:xfrm rot="114620">
                <a:off x="3717950" y="534982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26F47A9D-063E-4679-8DE6-5A932052694B}"/>
                  </a:ext>
                </a:extLst>
              </p:cNvPr>
              <p:cNvSpPr/>
              <p:nvPr/>
            </p:nvSpPr>
            <p:spPr>
              <a:xfrm rot="10800000">
                <a:off x="4306619" y="615989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36F6A0B-E3F4-4D3D-9492-7BB916061901}"/>
                  </a:ext>
                </a:extLst>
              </p:cNvPr>
              <p:cNvSpPr/>
              <p:nvPr/>
            </p:nvSpPr>
            <p:spPr>
              <a:xfrm>
                <a:off x="4155162" y="665983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7C04DDBE-A32F-4734-9EE0-300130ED87C5}"/>
                  </a:ext>
                </a:extLst>
              </p:cNvPr>
              <p:cNvSpPr/>
              <p:nvPr/>
            </p:nvSpPr>
            <p:spPr>
              <a:xfrm rot="10800000">
                <a:off x="4189942" y="577254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62C31EC1-5563-4D2D-8303-1DA4522BA778}"/>
                  </a:ext>
                </a:extLst>
              </p:cNvPr>
              <p:cNvSpPr/>
              <p:nvPr/>
            </p:nvSpPr>
            <p:spPr>
              <a:xfrm rot="9900000">
                <a:off x="4525910" y="6121311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F686C3B-B79D-4C92-BC4C-17DBB71FF4E5}"/>
                  </a:ext>
                </a:extLst>
              </p:cNvPr>
              <p:cNvSpPr/>
              <p:nvPr/>
            </p:nvSpPr>
            <p:spPr>
              <a:xfrm rot="20700000">
                <a:off x="4459489" y="6631012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275DC822-D169-4DC4-9FA2-1AE6216AABB3}"/>
                  </a:ext>
                </a:extLst>
              </p:cNvPr>
              <p:cNvSpPr/>
              <p:nvPr/>
            </p:nvSpPr>
            <p:spPr>
              <a:xfrm rot="9900000">
                <a:off x="4359918" y="574472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1">
                <a:extLst>
                  <a:ext uri="{FF2B5EF4-FFF2-40B4-BE49-F238E27FC236}">
                    <a16:creationId xmlns:a16="http://schemas.microsoft.com/office/drawing/2014/main" id="{DF106E8C-301F-4334-B0DC-19428479C9E8}"/>
                  </a:ext>
                </a:extLst>
              </p:cNvPr>
              <p:cNvSpPr/>
              <p:nvPr/>
            </p:nvSpPr>
            <p:spPr>
              <a:xfrm rot="19014620">
                <a:off x="2930823" y="5024499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6FE35287-9101-4F5B-8B64-4FBDE3BBE6FC}"/>
                  </a:ext>
                </a:extLst>
              </p:cNvPr>
              <p:cNvSpPr/>
              <p:nvPr/>
            </p:nvSpPr>
            <p:spPr>
              <a:xfrm rot="19014620">
                <a:off x="3656230" y="497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CBA6CD-05B6-4873-9F67-487DEC51834B}"/>
                  </a:ext>
                </a:extLst>
              </p:cNvPr>
              <p:cNvSpPr/>
              <p:nvPr/>
            </p:nvSpPr>
            <p:spPr>
              <a:xfrm rot="19014620">
                <a:off x="2772211" y="4082787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329489 w 1112808"/>
                  <a:gd name="connsiteY5" fmla="*/ 1162159 h 1204554"/>
                  <a:gd name="connsiteX6" fmla="*/ 239283 w 1112808"/>
                  <a:gd name="connsiteY6" fmla="*/ 1113197 h 1204554"/>
                  <a:gd name="connsiteX7" fmla="*/ 269218 w 1112808"/>
                  <a:gd name="connsiteY7" fmla="*/ 1091510 h 1204554"/>
                  <a:gd name="connsiteX8" fmla="*/ 266680 w 1112808"/>
                  <a:gd name="connsiteY8" fmla="*/ 908718 h 1204554"/>
                  <a:gd name="connsiteX9" fmla="*/ 84124 w 1112808"/>
                  <a:gd name="connsiteY9" fmla="*/ 918365 h 1204554"/>
                  <a:gd name="connsiteX10" fmla="*/ 74352 w 1112808"/>
                  <a:gd name="connsiteY10" fmla="*/ 933942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239283" y="1113197"/>
                    </a:lnTo>
                    <a:lnTo>
                      <a:pt x="269218" y="1091510"/>
                    </a:lnTo>
                    <a:cubicBezTo>
                      <a:pt x="318928" y="1038370"/>
                      <a:pt x="317792" y="956530"/>
                      <a:pt x="266680" y="908718"/>
                    </a:cubicBezTo>
                    <a:cubicBezTo>
                      <a:pt x="215568" y="860905"/>
                      <a:pt x="133834" y="865225"/>
                      <a:pt x="84124" y="918365"/>
                    </a:cubicBezTo>
                    <a:lnTo>
                      <a:pt x="74352" y="933942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134">
                <a:extLst>
                  <a:ext uri="{FF2B5EF4-FFF2-40B4-BE49-F238E27FC236}">
                    <a16:creationId xmlns:a16="http://schemas.microsoft.com/office/drawing/2014/main" id="{8C889D09-2037-4D01-9E4F-305047B1C2C9}"/>
                  </a:ext>
                </a:extLst>
              </p:cNvPr>
              <p:cNvSpPr/>
              <p:nvPr/>
            </p:nvSpPr>
            <p:spPr>
              <a:xfrm rot="19014620">
                <a:off x="3806551" y="5076166"/>
                <a:ext cx="618776" cy="993549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242771 h 965587"/>
                  <a:gd name="connsiteX6" fmla="*/ 242771 w 521545"/>
                  <a:gd name="connsiteY6" fmla="*/ 0 h 965587"/>
                  <a:gd name="connsiteX0" fmla="*/ 340002 w 618776"/>
                  <a:gd name="connsiteY0" fmla="*/ 0 h 965587"/>
                  <a:gd name="connsiteX1" fmla="*/ 372404 w 618776"/>
                  <a:gd name="connsiteY1" fmla="*/ 0 h 965587"/>
                  <a:gd name="connsiteX2" fmla="*/ 615175 w 618776"/>
                  <a:gd name="connsiteY2" fmla="*/ 242771 h 965587"/>
                  <a:gd name="connsiteX3" fmla="*/ 618776 w 618776"/>
                  <a:gd name="connsiteY3" fmla="*/ 965587 h 965587"/>
                  <a:gd name="connsiteX4" fmla="*/ 0 w 618776"/>
                  <a:gd name="connsiteY4" fmla="*/ 889050 h 965587"/>
                  <a:gd name="connsiteX5" fmla="*/ 97231 w 618776"/>
                  <a:gd name="connsiteY5" fmla="*/ 242771 h 965587"/>
                  <a:gd name="connsiteX6" fmla="*/ 340002 w 618776"/>
                  <a:gd name="connsiteY6" fmla="*/ 0 h 965587"/>
                  <a:gd name="connsiteX0" fmla="*/ 340002 w 618776"/>
                  <a:gd name="connsiteY0" fmla="*/ 0 h 965587"/>
                  <a:gd name="connsiteX1" fmla="*/ 372404 w 618776"/>
                  <a:gd name="connsiteY1" fmla="*/ 0 h 965587"/>
                  <a:gd name="connsiteX2" fmla="*/ 615175 w 618776"/>
                  <a:gd name="connsiteY2" fmla="*/ 242771 h 965587"/>
                  <a:gd name="connsiteX3" fmla="*/ 618776 w 618776"/>
                  <a:gd name="connsiteY3" fmla="*/ 965587 h 965587"/>
                  <a:gd name="connsiteX4" fmla="*/ 0 w 618776"/>
                  <a:gd name="connsiteY4" fmla="*/ 889050 h 965587"/>
                  <a:gd name="connsiteX5" fmla="*/ 97231 w 618776"/>
                  <a:gd name="connsiteY5" fmla="*/ 242771 h 965587"/>
                  <a:gd name="connsiteX6" fmla="*/ 340002 w 618776"/>
                  <a:gd name="connsiteY6" fmla="*/ 0 h 965587"/>
                  <a:gd name="connsiteX0" fmla="*/ 340002 w 618776"/>
                  <a:gd name="connsiteY0" fmla="*/ 0 h 965631"/>
                  <a:gd name="connsiteX1" fmla="*/ 372404 w 618776"/>
                  <a:gd name="connsiteY1" fmla="*/ 0 h 965631"/>
                  <a:gd name="connsiteX2" fmla="*/ 615175 w 618776"/>
                  <a:gd name="connsiteY2" fmla="*/ 242771 h 965631"/>
                  <a:gd name="connsiteX3" fmla="*/ 618776 w 618776"/>
                  <a:gd name="connsiteY3" fmla="*/ 965587 h 965631"/>
                  <a:gd name="connsiteX4" fmla="*/ 0 w 618776"/>
                  <a:gd name="connsiteY4" fmla="*/ 889050 h 965631"/>
                  <a:gd name="connsiteX5" fmla="*/ 97231 w 618776"/>
                  <a:gd name="connsiteY5" fmla="*/ 242771 h 965631"/>
                  <a:gd name="connsiteX6" fmla="*/ 340002 w 618776"/>
                  <a:gd name="connsiteY6" fmla="*/ 0 h 965631"/>
                  <a:gd name="connsiteX0" fmla="*/ 340002 w 618776"/>
                  <a:gd name="connsiteY0" fmla="*/ 0 h 993549"/>
                  <a:gd name="connsiteX1" fmla="*/ 372404 w 618776"/>
                  <a:gd name="connsiteY1" fmla="*/ 0 h 993549"/>
                  <a:gd name="connsiteX2" fmla="*/ 615175 w 618776"/>
                  <a:gd name="connsiteY2" fmla="*/ 242771 h 993549"/>
                  <a:gd name="connsiteX3" fmla="*/ 618776 w 618776"/>
                  <a:gd name="connsiteY3" fmla="*/ 965587 h 993549"/>
                  <a:gd name="connsiteX4" fmla="*/ 0 w 618776"/>
                  <a:gd name="connsiteY4" fmla="*/ 889050 h 993549"/>
                  <a:gd name="connsiteX5" fmla="*/ 97231 w 618776"/>
                  <a:gd name="connsiteY5" fmla="*/ 242771 h 993549"/>
                  <a:gd name="connsiteX6" fmla="*/ 340002 w 618776"/>
                  <a:gd name="connsiteY6" fmla="*/ 0 h 99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8776" h="993549">
                    <a:moveTo>
                      <a:pt x="340002" y="0"/>
                    </a:moveTo>
                    <a:lnTo>
                      <a:pt x="372404" y="0"/>
                    </a:lnTo>
                    <a:cubicBezTo>
                      <a:pt x="506483" y="0"/>
                      <a:pt x="615175" y="108692"/>
                      <a:pt x="615175" y="242771"/>
                    </a:cubicBezTo>
                    <a:cubicBezTo>
                      <a:pt x="616375" y="483710"/>
                      <a:pt x="617576" y="724648"/>
                      <a:pt x="618776" y="965587"/>
                    </a:cubicBezTo>
                    <a:cubicBezTo>
                      <a:pt x="410275" y="1007540"/>
                      <a:pt x="241115" y="1016730"/>
                      <a:pt x="0" y="889050"/>
                    </a:cubicBezTo>
                    <a:cubicBezTo>
                      <a:pt x="77287" y="672128"/>
                      <a:pt x="64821" y="458197"/>
                      <a:pt x="97231" y="242771"/>
                    </a:cubicBezTo>
                    <a:cubicBezTo>
                      <a:pt x="97231" y="108692"/>
                      <a:pt x="205923" y="0"/>
                      <a:pt x="34000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E1AB5694-4B97-4714-9E84-7AEAD9FDE0F8}"/>
                  </a:ext>
                </a:extLst>
              </p:cNvPr>
              <p:cNvSpPr/>
              <p:nvPr/>
            </p:nvSpPr>
            <p:spPr>
              <a:xfrm rot="2814620">
                <a:off x="2872249" y="4688273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5743729-0F9A-4F2D-9D73-3CAB1D10C248}"/>
                  </a:ext>
                </a:extLst>
              </p:cNvPr>
              <p:cNvSpPr/>
              <p:nvPr/>
            </p:nvSpPr>
            <p:spPr>
              <a:xfrm rot="6414620">
                <a:off x="2781639" y="3918729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25A3A55-8DE7-44AE-A934-B15EB932C401}"/>
                  </a:ext>
                </a:extLst>
              </p:cNvPr>
              <p:cNvSpPr/>
              <p:nvPr/>
            </p:nvSpPr>
            <p:spPr>
              <a:xfrm rot="19014620">
                <a:off x="3348333" y="4495560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CBBD1EF-E5C7-40A9-BFE7-2598ECB1610F}"/>
                  </a:ext>
                </a:extLst>
              </p:cNvPr>
              <p:cNvSpPr/>
              <p:nvPr/>
            </p:nvSpPr>
            <p:spPr>
              <a:xfrm rot="19014620">
                <a:off x="3349309" y="454766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625608D2-4BCB-484B-8EE0-92D700A78DDE}"/>
                  </a:ext>
                </a:extLst>
              </p:cNvPr>
              <p:cNvSpPr/>
              <p:nvPr/>
            </p:nvSpPr>
            <p:spPr>
              <a:xfrm rot="8214620">
                <a:off x="3131298" y="4148114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EE89F89-3128-4819-A3FA-E5EC470460F4}"/>
                  </a:ext>
                </a:extLst>
              </p:cNvPr>
              <p:cNvSpPr/>
              <p:nvPr/>
            </p:nvSpPr>
            <p:spPr>
              <a:xfrm rot="10800000">
                <a:off x="3673939" y="5490975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上の 2 つの角を丸める 36">
                <a:extLst>
                  <a:ext uri="{FF2B5EF4-FFF2-40B4-BE49-F238E27FC236}">
                    <a16:creationId xmlns:a16="http://schemas.microsoft.com/office/drawing/2014/main" id="{6B0AE0FF-7129-4C6B-B0CA-DA6832DFBC83}"/>
                  </a:ext>
                </a:extLst>
              </p:cNvPr>
              <p:cNvSpPr/>
              <p:nvPr/>
            </p:nvSpPr>
            <p:spPr>
              <a:xfrm rot="114620">
                <a:off x="3791161" y="534982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8751F13-CA50-4534-B547-D7005D8708C1}"/>
                  </a:ext>
                </a:extLst>
              </p:cNvPr>
              <p:cNvSpPr/>
              <p:nvPr/>
            </p:nvSpPr>
            <p:spPr>
              <a:xfrm rot="18114620">
                <a:off x="3623680" y="5198015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21">
                <a:extLst>
                  <a:ext uri="{FF2B5EF4-FFF2-40B4-BE49-F238E27FC236}">
                    <a16:creationId xmlns:a16="http://schemas.microsoft.com/office/drawing/2014/main" id="{467B209E-C26F-4D11-A5DD-972B0553300A}"/>
                  </a:ext>
                </a:extLst>
              </p:cNvPr>
              <p:cNvSpPr/>
              <p:nvPr/>
            </p:nvSpPr>
            <p:spPr>
              <a:xfrm>
                <a:off x="3138717" y="396033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21">
                <a:extLst>
                  <a:ext uri="{FF2B5EF4-FFF2-40B4-BE49-F238E27FC236}">
                    <a16:creationId xmlns:a16="http://schemas.microsoft.com/office/drawing/2014/main" id="{C2ABE3DB-E452-423C-8718-35D6B3BFA333}"/>
                  </a:ext>
                </a:extLst>
              </p:cNvPr>
              <p:cNvSpPr/>
              <p:nvPr/>
            </p:nvSpPr>
            <p:spPr>
              <a:xfrm>
                <a:off x="3353029" y="423179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21">
                <a:extLst>
                  <a:ext uri="{FF2B5EF4-FFF2-40B4-BE49-F238E27FC236}">
                    <a16:creationId xmlns:a16="http://schemas.microsoft.com/office/drawing/2014/main" id="{77CF34CB-9D2C-4ED3-A5D4-D87484B57406}"/>
                  </a:ext>
                </a:extLst>
              </p:cNvPr>
              <p:cNvSpPr/>
              <p:nvPr/>
            </p:nvSpPr>
            <p:spPr>
              <a:xfrm>
                <a:off x="3691167" y="463184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21">
                <a:extLst>
                  <a:ext uri="{FF2B5EF4-FFF2-40B4-BE49-F238E27FC236}">
                    <a16:creationId xmlns:a16="http://schemas.microsoft.com/office/drawing/2014/main" id="{70FD587F-2CF7-49B4-A96A-C3B48155B2D4}"/>
                  </a:ext>
                </a:extLst>
              </p:cNvPr>
              <p:cNvSpPr/>
              <p:nvPr/>
            </p:nvSpPr>
            <p:spPr>
              <a:xfrm>
                <a:off x="2981464" y="444527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21">
                <a:extLst>
                  <a:ext uri="{FF2B5EF4-FFF2-40B4-BE49-F238E27FC236}">
                    <a16:creationId xmlns:a16="http://schemas.microsoft.com/office/drawing/2014/main" id="{89D7403D-4144-4C36-8653-E47D07C92898}"/>
                  </a:ext>
                </a:extLst>
              </p:cNvPr>
              <p:cNvSpPr/>
              <p:nvPr/>
            </p:nvSpPr>
            <p:spPr>
              <a:xfrm>
                <a:off x="3519718" y="518375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21">
                <a:extLst>
                  <a:ext uri="{FF2B5EF4-FFF2-40B4-BE49-F238E27FC236}">
                    <a16:creationId xmlns:a16="http://schemas.microsoft.com/office/drawing/2014/main" id="{2FC7FA21-D5D7-4D73-938C-29C16C5E94AF}"/>
                  </a:ext>
                </a:extLst>
              </p:cNvPr>
              <p:cNvSpPr/>
              <p:nvPr/>
            </p:nvSpPr>
            <p:spPr>
              <a:xfrm>
                <a:off x="3336838" y="567143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21">
                <a:extLst>
                  <a:ext uri="{FF2B5EF4-FFF2-40B4-BE49-F238E27FC236}">
                    <a16:creationId xmlns:a16="http://schemas.microsoft.com/office/drawing/2014/main" id="{6A29E2F1-B6FC-4BCF-AD7F-BABB88A84B6A}"/>
                  </a:ext>
                </a:extLst>
              </p:cNvPr>
              <p:cNvSpPr/>
              <p:nvPr/>
            </p:nvSpPr>
            <p:spPr>
              <a:xfrm>
                <a:off x="3207441" y="590434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21">
                <a:extLst>
                  <a:ext uri="{FF2B5EF4-FFF2-40B4-BE49-F238E27FC236}">
                    <a16:creationId xmlns:a16="http://schemas.microsoft.com/office/drawing/2014/main" id="{0BF66097-D1CA-456C-80FC-3B47D4091555}"/>
                  </a:ext>
                </a:extLst>
              </p:cNvPr>
              <p:cNvSpPr/>
              <p:nvPr/>
            </p:nvSpPr>
            <p:spPr>
              <a:xfrm>
                <a:off x="3500739" y="627528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21">
                <a:extLst>
                  <a:ext uri="{FF2B5EF4-FFF2-40B4-BE49-F238E27FC236}">
                    <a16:creationId xmlns:a16="http://schemas.microsoft.com/office/drawing/2014/main" id="{FF8DAB93-5CA3-4CC0-8416-C2BDBF30658A}"/>
                  </a:ext>
                </a:extLst>
              </p:cNvPr>
              <p:cNvSpPr/>
              <p:nvPr/>
            </p:nvSpPr>
            <p:spPr>
              <a:xfrm>
                <a:off x="3276453" y="654270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824242F-8758-402E-91C5-4DCF75EF9424}"/>
                </a:ext>
              </a:extLst>
            </p:cNvPr>
            <p:cNvSpPr/>
            <p:nvPr/>
          </p:nvSpPr>
          <p:spPr bwMode="auto">
            <a:xfrm>
              <a:off x="2909808" y="441879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E9A820E7-A6F6-4BBC-AE4A-F77ED156611B}"/>
              </a:ext>
            </a:extLst>
          </p:cNvPr>
          <p:cNvGrpSpPr/>
          <p:nvPr/>
        </p:nvGrpSpPr>
        <p:grpSpPr>
          <a:xfrm>
            <a:off x="1121581" y="3788552"/>
            <a:ext cx="1730872" cy="2535738"/>
            <a:chOff x="4603890" y="3314921"/>
            <a:chExt cx="2158440" cy="3162124"/>
          </a:xfrm>
        </p:grpSpPr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F42061B8-9911-4196-95DB-1574369FF724}"/>
                </a:ext>
              </a:extLst>
            </p:cNvPr>
            <p:cNvSpPr/>
            <p:nvPr/>
          </p:nvSpPr>
          <p:spPr>
            <a:xfrm>
              <a:off x="4603890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1B1E7FA3-2A3A-438F-8901-4BC5F64F33C7}"/>
                </a:ext>
              </a:extLst>
            </p:cNvPr>
            <p:cNvGrpSpPr/>
            <p:nvPr/>
          </p:nvGrpSpPr>
          <p:grpSpPr>
            <a:xfrm>
              <a:off x="4657306" y="3314921"/>
              <a:ext cx="2105024" cy="3162124"/>
              <a:chOff x="4657306" y="38281"/>
              <a:chExt cx="2105024" cy="3162124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D666ABE6-658F-4B22-BED8-C57AE0BD4426}"/>
                  </a:ext>
                </a:extLst>
              </p:cNvPr>
              <p:cNvGrpSpPr/>
              <p:nvPr/>
            </p:nvGrpSpPr>
            <p:grpSpPr>
              <a:xfrm>
                <a:off x="5525424" y="38281"/>
                <a:ext cx="839540" cy="839539"/>
                <a:chOff x="3699724" y="38281"/>
                <a:chExt cx="839540" cy="839539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580611C3-70B3-4AD1-B53C-646586D63031}"/>
                    </a:ext>
                  </a:extLst>
                </p:cNvPr>
                <p:cNvSpPr/>
                <p:nvPr/>
              </p:nvSpPr>
              <p:spPr bwMode="auto">
                <a:xfrm>
                  <a:off x="3699724" y="38281"/>
                  <a:ext cx="839540" cy="839539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E49F56B0-2AD4-4552-94F6-E2B08BFE6DC4}"/>
                    </a:ext>
                  </a:extLst>
                </p:cNvPr>
                <p:cNvSpPr/>
                <p:nvPr/>
              </p:nvSpPr>
              <p:spPr bwMode="auto">
                <a:xfrm>
                  <a:off x="3884670" y="208653"/>
                  <a:ext cx="467179" cy="467178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6EDAD2BA-75AE-4937-B142-3B476E3DA472}"/>
                  </a:ext>
                </a:extLst>
              </p:cNvPr>
              <p:cNvSpPr/>
              <p:nvPr/>
            </p:nvSpPr>
            <p:spPr>
              <a:xfrm rot="10800000">
                <a:off x="5536208" y="185925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36">
                <a:extLst>
                  <a:ext uri="{FF2B5EF4-FFF2-40B4-BE49-F238E27FC236}">
                    <a16:creationId xmlns:a16="http://schemas.microsoft.com/office/drawing/2014/main" id="{C2E1A4E2-BD5D-4BC7-A9F0-4AC6E1D27A69}"/>
                  </a:ext>
                </a:extLst>
              </p:cNvPr>
              <p:cNvSpPr/>
              <p:nvPr/>
            </p:nvSpPr>
            <p:spPr>
              <a:xfrm rot="114620">
                <a:off x="5653430" y="171810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>
                <a:extLst>
                  <a:ext uri="{FF2B5EF4-FFF2-40B4-BE49-F238E27FC236}">
                    <a16:creationId xmlns:a16="http://schemas.microsoft.com/office/drawing/2014/main" id="{90B7E749-4CF6-4A25-9295-4B4FD77F0C39}"/>
                  </a:ext>
                </a:extLst>
              </p:cNvPr>
              <p:cNvSpPr/>
              <p:nvPr/>
            </p:nvSpPr>
            <p:spPr>
              <a:xfrm rot="10800000">
                <a:off x="6248800" y="25281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62EE43C0-5ADD-4A58-9F07-E4C136843D1F}"/>
                  </a:ext>
                </a:extLst>
              </p:cNvPr>
              <p:cNvSpPr/>
              <p:nvPr/>
            </p:nvSpPr>
            <p:spPr>
              <a:xfrm>
                <a:off x="6089466" y="302811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台形 113">
                <a:extLst>
                  <a:ext uri="{FF2B5EF4-FFF2-40B4-BE49-F238E27FC236}">
                    <a16:creationId xmlns:a16="http://schemas.microsoft.com/office/drawing/2014/main" id="{470B363D-3662-4599-9D2B-F46D34DE2957}"/>
                  </a:ext>
                </a:extLst>
              </p:cNvPr>
              <p:cNvSpPr/>
              <p:nvPr/>
            </p:nvSpPr>
            <p:spPr>
              <a:xfrm rot="9900000">
                <a:off x="6493016" y="249676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F8582F54-E285-48F3-8F39-0FE1687EAA43}"/>
                  </a:ext>
                </a:extLst>
              </p:cNvPr>
              <p:cNvSpPr/>
              <p:nvPr/>
            </p:nvSpPr>
            <p:spPr>
              <a:xfrm rot="20700000">
                <a:off x="6418720" y="300646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AB5AE212-F733-49AA-8B8A-80539BB0465B}"/>
                  </a:ext>
                </a:extLst>
              </p:cNvPr>
              <p:cNvSpPr/>
              <p:nvPr/>
            </p:nvSpPr>
            <p:spPr>
              <a:xfrm>
                <a:off x="6059986" y="2121095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7" name="楕円 1">
                <a:extLst>
                  <a:ext uri="{FF2B5EF4-FFF2-40B4-BE49-F238E27FC236}">
                    <a16:creationId xmlns:a16="http://schemas.microsoft.com/office/drawing/2014/main" id="{D7BBF7FA-6D74-4963-BFF4-6B71AD9C35B8}"/>
                  </a:ext>
                </a:extLst>
              </p:cNvPr>
              <p:cNvSpPr/>
              <p:nvPr/>
            </p:nvSpPr>
            <p:spPr>
              <a:xfrm rot="19014620">
                <a:off x="4870911" y="1401617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B5B6AF45-6D43-4CFA-9D29-E5E7F520875B}"/>
                  </a:ext>
                </a:extLst>
              </p:cNvPr>
              <p:cNvSpPr/>
              <p:nvPr/>
            </p:nvSpPr>
            <p:spPr>
              <a:xfrm rot="19014620">
                <a:off x="5583659" y="135898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68290C7-7F4F-49DD-8B8D-6644F70DD171}"/>
                  </a:ext>
                </a:extLst>
              </p:cNvPr>
              <p:cNvSpPr/>
              <p:nvPr/>
            </p:nvSpPr>
            <p:spPr>
              <a:xfrm rot="19014620">
                <a:off x="4699640" y="465682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329489 w 1112808"/>
                  <a:gd name="connsiteY5" fmla="*/ 1162159 h 1204554"/>
                  <a:gd name="connsiteX6" fmla="*/ 246695 w 1112808"/>
                  <a:gd name="connsiteY6" fmla="*/ 1117220 h 1204554"/>
                  <a:gd name="connsiteX7" fmla="*/ 251453 w 1112808"/>
                  <a:gd name="connsiteY7" fmla="*/ 1113941 h 1204554"/>
                  <a:gd name="connsiteX8" fmla="*/ 237242 w 1112808"/>
                  <a:gd name="connsiteY8" fmla="*/ 920229 h 1204554"/>
                  <a:gd name="connsiteX9" fmla="*/ 86239 w 1112808"/>
                  <a:gd name="connsiteY9" fmla="*/ 889166 h 1204554"/>
                  <a:gd name="connsiteX10" fmla="*/ 59901 w 1112808"/>
                  <a:gd name="connsiteY10" fmla="*/ 907318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246695" y="1117220"/>
                    </a:lnTo>
                    <a:lnTo>
                      <a:pt x="251453" y="1113941"/>
                    </a:lnTo>
                    <a:cubicBezTo>
                      <a:pt x="301163" y="1060801"/>
                      <a:pt x="294801" y="974072"/>
                      <a:pt x="237242" y="920229"/>
                    </a:cubicBezTo>
                    <a:cubicBezTo>
                      <a:pt x="194073" y="879847"/>
                      <a:pt x="134366" y="869431"/>
                      <a:pt x="86239" y="889166"/>
                    </a:cubicBezTo>
                    <a:lnTo>
                      <a:pt x="59901" y="907318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69">
                <a:extLst>
                  <a:ext uri="{FF2B5EF4-FFF2-40B4-BE49-F238E27FC236}">
                    <a16:creationId xmlns:a16="http://schemas.microsoft.com/office/drawing/2014/main" id="{2C218B38-9780-4884-B1C6-77BF87AB3BBF}"/>
                  </a:ext>
                </a:extLst>
              </p:cNvPr>
              <p:cNvSpPr/>
              <p:nvPr/>
            </p:nvSpPr>
            <p:spPr>
              <a:xfrm rot="19014620">
                <a:off x="5754251" y="1443740"/>
                <a:ext cx="611287" cy="99428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4 w 517947"/>
                  <a:gd name="connsiteY3" fmla="*/ 840881 h 946008"/>
                  <a:gd name="connsiteX4" fmla="*/ 517947 w 517947"/>
                  <a:gd name="connsiteY4" fmla="*/ 946008 h 946008"/>
                  <a:gd name="connsiteX5" fmla="*/ 0 w 517947"/>
                  <a:gd name="connsiteY5" fmla="*/ 840881 h 946008"/>
                  <a:gd name="connsiteX6" fmla="*/ 0 w 517947"/>
                  <a:gd name="connsiteY6" fmla="*/ 840881 h 946008"/>
                  <a:gd name="connsiteX7" fmla="*/ 0 w 517947"/>
                  <a:gd name="connsiteY7" fmla="*/ 228486 h 946008"/>
                  <a:gd name="connsiteX8" fmla="*/ 228486 w 517947"/>
                  <a:gd name="connsiteY8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840881 h 946008"/>
                  <a:gd name="connsiteX6" fmla="*/ 0 w 517947"/>
                  <a:gd name="connsiteY6" fmla="*/ 228486 h 946008"/>
                  <a:gd name="connsiteX7" fmla="*/ 228486 w 517947"/>
                  <a:gd name="connsiteY7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228486 h 946008"/>
                  <a:gd name="connsiteX6" fmla="*/ 228486 w 517947"/>
                  <a:gd name="connsiteY6" fmla="*/ 0 h 946008"/>
                  <a:gd name="connsiteX0" fmla="*/ 299690 w 589151"/>
                  <a:gd name="connsiteY0" fmla="*/ 0 h 946008"/>
                  <a:gd name="connsiteX1" fmla="*/ 360662 w 589151"/>
                  <a:gd name="connsiteY1" fmla="*/ 0 h 946008"/>
                  <a:gd name="connsiteX2" fmla="*/ 589148 w 589151"/>
                  <a:gd name="connsiteY2" fmla="*/ 228486 h 946008"/>
                  <a:gd name="connsiteX3" fmla="*/ 589151 w 589151"/>
                  <a:gd name="connsiteY3" fmla="*/ 946008 h 946008"/>
                  <a:gd name="connsiteX4" fmla="*/ 0 w 589151"/>
                  <a:gd name="connsiteY4" fmla="*/ 861226 h 946008"/>
                  <a:gd name="connsiteX5" fmla="*/ 71204 w 589151"/>
                  <a:gd name="connsiteY5" fmla="*/ 228486 h 946008"/>
                  <a:gd name="connsiteX6" fmla="*/ 299690 w 589151"/>
                  <a:gd name="connsiteY6" fmla="*/ 0 h 946008"/>
                  <a:gd name="connsiteX0" fmla="*/ 299690 w 589151"/>
                  <a:gd name="connsiteY0" fmla="*/ 0 h 946008"/>
                  <a:gd name="connsiteX1" fmla="*/ 360662 w 589151"/>
                  <a:gd name="connsiteY1" fmla="*/ 0 h 946008"/>
                  <a:gd name="connsiteX2" fmla="*/ 589148 w 589151"/>
                  <a:gd name="connsiteY2" fmla="*/ 228486 h 946008"/>
                  <a:gd name="connsiteX3" fmla="*/ 589151 w 589151"/>
                  <a:gd name="connsiteY3" fmla="*/ 946008 h 946008"/>
                  <a:gd name="connsiteX4" fmla="*/ 0 w 589151"/>
                  <a:gd name="connsiteY4" fmla="*/ 861226 h 946008"/>
                  <a:gd name="connsiteX5" fmla="*/ 71204 w 589151"/>
                  <a:gd name="connsiteY5" fmla="*/ 228486 h 946008"/>
                  <a:gd name="connsiteX6" fmla="*/ 299690 w 589151"/>
                  <a:gd name="connsiteY6" fmla="*/ 0 h 946008"/>
                  <a:gd name="connsiteX0" fmla="*/ 299690 w 599623"/>
                  <a:gd name="connsiteY0" fmla="*/ 0 h 990585"/>
                  <a:gd name="connsiteX1" fmla="*/ 360662 w 599623"/>
                  <a:gd name="connsiteY1" fmla="*/ 0 h 990585"/>
                  <a:gd name="connsiteX2" fmla="*/ 589148 w 599623"/>
                  <a:gd name="connsiteY2" fmla="*/ 228486 h 990585"/>
                  <a:gd name="connsiteX3" fmla="*/ 599623 w 599623"/>
                  <a:gd name="connsiteY3" fmla="*/ 990585 h 990585"/>
                  <a:gd name="connsiteX4" fmla="*/ 0 w 599623"/>
                  <a:gd name="connsiteY4" fmla="*/ 861226 h 990585"/>
                  <a:gd name="connsiteX5" fmla="*/ 71204 w 599623"/>
                  <a:gd name="connsiteY5" fmla="*/ 228486 h 990585"/>
                  <a:gd name="connsiteX6" fmla="*/ 299690 w 599623"/>
                  <a:gd name="connsiteY6" fmla="*/ 0 h 990585"/>
                  <a:gd name="connsiteX0" fmla="*/ 299690 w 599623"/>
                  <a:gd name="connsiteY0" fmla="*/ 0 h 993130"/>
                  <a:gd name="connsiteX1" fmla="*/ 360662 w 599623"/>
                  <a:gd name="connsiteY1" fmla="*/ 0 h 993130"/>
                  <a:gd name="connsiteX2" fmla="*/ 589148 w 599623"/>
                  <a:gd name="connsiteY2" fmla="*/ 228486 h 993130"/>
                  <a:gd name="connsiteX3" fmla="*/ 599623 w 599623"/>
                  <a:gd name="connsiteY3" fmla="*/ 990585 h 993130"/>
                  <a:gd name="connsiteX4" fmla="*/ 0 w 599623"/>
                  <a:gd name="connsiteY4" fmla="*/ 861226 h 993130"/>
                  <a:gd name="connsiteX5" fmla="*/ 71204 w 599623"/>
                  <a:gd name="connsiteY5" fmla="*/ 228486 h 993130"/>
                  <a:gd name="connsiteX6" fmla="*/ 299690 w 599623"/>
                  <a:gd name="connsiteY6" fmla="*/ 0 h 993130"/>
                  <a:gd name="connsiteX0" fmla="*/ 299690 w 599623"/>
                  <a:gd name="connsiteY0" fmla="*/ 0 h 994288"/>
                  <a:gd name="connsiteX1" fmla="*/ 360662 w 599623"/>
                  <a:gd name="connsiteY1" fmla="*/ 0 h 994288"/>
                  <a:gd name="connsiteX2" fmla="*/ 589148 w 599623"/>
                  <a:gd name="connsiteY2" fmla="*/ 228486 h 994288"/>
                  <a:gd name="connsiteX3" fmla="*/ 599623 w 599623"/>
                  <a:gd name="connsiteY3" fmla="*/ 990585 h 994288"/>
                  <a:gd name="connsiteX4" fmla="*/ 0 w 599623"/>
                  <a:gd name="connsiteY4" fmla="*/ 861226 h 994288"/>
                  <a:gd name="connsiteX5" fmla="*/ 71204 w 599623"/>
                  <a:gd name="connsiteY5" fmla="*/ 228486 h 994288"/>
                  <a:gd name="connsiteX6" fmla="*/ 299690 w 599623"/>
                  <a:gd name="connsiteY6" fmla="*/ 0 h 994288"/>
                  <a:gd name="connsiteX0" fmla="*/ 299690 w 611287"/>
                  <a:gd name="connsiteY0" fmla="*/ 0 h 994288"/>
                  <a:gd name="connsiteX1" fmla="*/ 360662 w 611287"/>
                  <a:gd name="connsiteY1" fmla="*/ 0 h 994288"/>
                  <a:gd name="connsiteX2" fmla="*/ 589148 w 611287"/>
                  <a:gd name="connsiteY2" fmla="*/ 228486 h 994288"/>
                  <a:gd name="connsiteX3" fmla="*/ 599623 w 611287"/>
                  <a:gd name="connsiteY3" fmla="*/ 990585 h 994288"/>
                  <a:gd name="connsiteX4" fmla="*/ 0 w 611287"/>
                  <a:gd name="connsiteY4" fmla="*/ 861226 h 994288"/>
                  <a:gd name="connsiteX5" fmla="*/ 71204 w 611287"/>
                  <a:gd name="connsiteY5" fmla="*/ 228486 h 994288"/>
                  <a:gd name="connsiteX6" fmla="*/ 299690 w 611287"/>
                  <a:gd name="connsiteY6" fmla="*/ 0 h 99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1287" h="994288">
                    <a:moveTo>
                      <a:pt x="299690" y="0"/>
                    </a:moveTo>
                    <a:lnTo>
                      <a:pt x="360662" y="0"/>
                    </a:lnTo>
                    <a:cubicBezTo>
                      <a:pt x="486851" y="0"/>
                      <a:pt x="589148" y="102297"/>
                      <a:pt x="589148" y="228486"/>
                    </a:cubicBezTo>
                    <a:cubicBezTo>
                      <a:pt x="634077" y="512586"/>
                      <a:pt x="596131" y="736552"/>
                      <a:pt x="599623" y="990585"/>
                    </a:cubicBezTo>
                    <a:cubicBezTo>
                      <a:pt x="383894" y="1010891"/>
                      <a:pt x="196734" y="944884"/>
                      <a:pt x="0" y="861226"/>
                    </a:cubicBezTo>
                    <a:cubicBezTo>
                      <a:pt x="41985" y="658690"/>
                      <a:pt x="47469" y="439399"/>
                      <a:pt x="71204" y="228486"/>
                    </a:cubicBezTo>
                    <a:cubicBezTo>
                      <a:pt x="71204" y="102297"/>
                      <a:pt x="173501" y="0"/>
                      <a:pt x="2996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E2A5AB30-AAD3-490F-9124-64552242F290}"/>
                  </a:ext>
                </a:extLst>
              </p:cNvPr>
              <p:cNvSpPr/>
              <p:nvPr/>
            </p:nvSpPr>
            <p:spPr>
              <a:xfrm rot="19014620">
                <a:off x="4657306" y="389702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F8D10B7-5E40-4EC0-8AE9-27D69EE73C03}"/>
                  </a:ext>
                </a:extLst>
              </p:cNvPr>
              <p:cNvSpPr/>
              <p:nvPr/>
            </p:nvSpPr>
            <p:spPr>
              <a:xfrm rot="19014620">
                <a:off x="5289674" y="865441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674D603-C3FA-4669-87FF-100C4D23B478}"/>
                  </a:ext>
                </a:extLst>
              </p:cNvPr>
              <p:cNvSpPr/>
              <p:nvPr/>
            </p:nvSpPr>
            <p:spPr>
              <a:xfrm rot="19014620">
                <a:off x="5290649" y="917544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ECA23AC2-BD04-4B06-AD45-BE93CCD8335E}"/>
                  </a:ext>
                </a:extLst>
              </p:cNvPr>
              <p:cNvSpPr/>
              <p:nvPr/>
            </p:nvSpPr>
            <p:spPr>
              <a:xfrm rot="18297141" flipH="1">
                <a:off x="5039921" y="669844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9B13CCCB-268C-430C-966A-74E8492FDA72}"/>
                  </a:ext>
                </a:extLst>
              </p:cNvPr>
              <p:cNvSpPr/>
              <p:nvPr/>
            </p:nvSpPr>
            <p:spPr>
              <a:xfrm rot="2814620">
                <a:off x="4824425" y="106942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12CC81E5-DBB7-431C-81E7-9A14E38203A6}"/>
                  </a:ext>
                </a:extLst>
              </p:cNvPr>
              <p:cNvSpPr/>
              <p:nvPr/>
            </p:nvSpPr>
            <p:spPr>
              <a:xfrm rot="10800000">
                <a:off x="5609419" y="1859255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36">
                <a:extLst>
                  <a:ext uri="{FF2B5EF4-FFF2-40B4-BE49-F238E27FC236}">
                    <a16:creationId xmlns:a16="http://schemas.microsoft.com/office/drawing/2014/main" id="{2734D08D-148F-4FD5-8C62-CF9AD1CEDF72}"/>
                  </a:ext>
                </a:extLst>
              </p:cNvPr>
              <p:cNvSpPr/>
              <p:nvPr/>
            </p:nvSpPr>
            <p:spPr>
              <a:xfrm rot="114620">
                <a:off x="5726641" y="171810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21">
                <a:extLst>
                  <a:ext uri="{FF2B5EF4-FFF2-40B4-BE49-F238E27FC236}">
                    <a16:creationId xmlns:a16="http://schemas.microsoft.com/office/drawing/2014/main" id="{1C390731-848F-4E1A-8873-D0C32C3F7C67}"/>
                  </a:ext>
                </a:extLst>
              </p:cNvPr>
              <p:cNvSpPr/>
              <p:nvPr/>
            </p:nvSpPr>
            <p:spPr>
              <a:xfrm>
                <a:off x="5105630" y="32861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21">
                <a:extLst>
                  <a:ext uri="{FF2B5EF4-FFF2-40B4-BE49-F238E27FC236}">
                    <a16:creationId xmlns:a16="http://schemas.microsoft.com/office/drawing/2014/main" id="{B7834523-6338-4E2B-91C0-809D331D4DC6}"/>
                  </a:ext>
                </a:extLst>
              </p:cNvPr>
              <p:cNvSpPr/>
              <p:nvPr/>
            </p:nvSpPr>
            <p:spPr>
              <a:xfrm>
                <a:off x="5319942" y="60007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21">
                <a:extLst>
                  <a:ext uri="{FF2B5EF4-FFF2-40B4-BE49-F238E27FC236}">
                    <a16:creationId xmlns:a16="http://schemas.microsoft.com/office/drawing/2014/main" id="{FC8DD2E1-16D1-4E75-BF69-D1F684EA0AA4}"/>
                  </a:ext>
                </a:extLst>
              </p:cNvPr>
              <p:cNvSpPr/>
              <p:nvPr/>
            </p:nvSpPr>
            <p:spPr>
              <a:xfrm>
                <a:off x="5658080" y="100012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21">
                <a:extLst>
                  <a:ext uri="{FF2B5EF4-FFF2-40B4-BE49-F238E27FC236}">
                    <a16:creationId xmlns:a16="http://schemas.microsoft.com/office/drawing/2014/main" id="{01A28576-2F25-402E-AC80-1575B71D704A}"/>
                  </a:ext>
                </a:extLst>
              </p:cNvPr>
              <p:cNvSpPr/>
              <p:nvPr/>
            </p:nvSpPr>
            <p:spPr>
              <a:xfrm>
                <a:off x="4948377" y="81355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21">
                <a:extLst>
                  <a:ext uri="{FF2B5EF4-FFF2-40B4-BE49-F238E27FC236}">
                    <a16:creationId xmlns:a16="http://schemas.microsoft.com/office/drawing/2014/main" id="{C98757DF-2C49-4008-9259-168912E57ECF}"/>
                  </a:ext>
                </a:extLst>
              </p:cNvPr>
              <p:cNvSpPr/>
              <p:nvPr/>
            </p:nvSpPr>
            <p:spPr>
              <a:xfrm>
                <a:off x="5486631" y="155203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21">
                <a:extLst>
                  <a:ext uri="{FF2B5EF4-FFF2-40B4-BE49-F238E27FC236}">
                    <a16:creationId xmlns:a16="http://schemas.microsoft.com/office/drawing/2014/main" id="{07078C17-3E9D-4500-99AC-D7882D004EF3}"/>
                  </a:ext>
                </a:extLst>
              </p:cNvPr>
              <p:cNvSpPr/>
              <p:nvPr/>
            </p:nvSpPr>
            <p:spPr>
              <a:xfrm>
                <a:off x="5353281" y="202828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21">
                <a:extLst>
                  <a:ext uri="{FF2B5EF4-FFF2-40B4-BE49-F238E27FC236}">
                    <a16:creationId xmlns:a16="http://schemas.microsoft.com/office/drawing/2014/main" id="{68DD04B4-1A16-4CD2-9E17-8D47EDC0D0B4}"/>
                  </a:ext>
                </a:extLst>
              </p:cNvPr>
              <p:cNvSpPr/>
              <p:nvPr/>
            </p:nvSpPr>
            <p:spPr>
              <a:xfrm>
                <a:off x="5223884" y="226119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21">
                <a:extLst>
                  <a:ext uri="{FF2B5EF4-FFF2-40B4-BE49-F238E27FC236}">
                    <a16:creationId xmlns:a16="http://schemas.microsoft.com/office/drawing/2014/main" id="{AAE33EAE-63DE-4F0E-8DA2-3175CDEF6405}"/>
                  </a:ext>
                </a:extLst>
              </p:cNvPr>
              <p:cNvSpPr/>
              <p:nvPr/>
            </p:nvSpPr>
            <p:spPr>
              <a:xfrm>
                <a:off x="5517182" y="263213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21">
                <a:extLst>
                  <a:ext uri="{FF2B5EF4-FFF2-40B4-BE49-F238E27FC236}">
                    <a16:creationId xmlns:a16="http://schemas.microsoft.com/office/drawing/2014/main" id="{D5766B3E-4971-4755-AB04-8E760AF9E880}"/>
                  </a:ext>
                </a:extLst>
              </p:cNvPr>
              <p:cNvSpPr/>
              <p:nvPr/>
            </p:nvSpPr>
            <p:spPr>
              <a:xfrm>
                <a:off x="5292896" y="289955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96D714E-E420-4E39-93A5-F1E830FAE980}"/>
                </a:ext>
              </a:extLst>
            </p:cNvPr>
            <p:cNvSpPr/>
            <p:nvPr/>
          </p:nvSpPr>
          <p:spPr bwMode="auto">
            <a:xfrm>
              <a:off x="4837668" y="444165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723D8EBC-16BA-4512-BEC0-476258936E1F}"/>
              </a:ext>
            </a:extLst>
          </p:cNvPr>
          <p:cNvGrpSpPr/>
          <p:nvPr/>
        </p:nvGrpSpPr>
        <p:grpSpPr>
          <a:xfrm>
            <a:off x="4062468" y="3743058"/>
            <a:ext cx="1750868" cy="2535848"/>
            <a:chOff x="6146176" y="3269411"/>
            <a:chExt cx="2183373" cy="3162262"/>
          </a:xfrm>
        </p:grpSpPr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99781E1D-E0E9-44BD-A9B1-194CAF0CC883}"/>
                </a:ext>
              </a:extLst>
            </p:cNvPr>
            <p:cNvSpPr/>
            <p:nvPr/>
          </p:nvSpPr>
          <p:spPr>
            <a:xfrm>
              <a:off x="6199777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E3323D9B-4CC5-4ECF-A504-5BD70DFE8765}"/>
                </a:ext>
              </a:extLst>
            </p:cNvPr>
            <p:cNvGrpSpPr/>
            <p:nvPr/>
          </p:nvGrpSpPr>
          <p:grpSpPr>
            <a:xfrm>
              <a:off x="6146176" y="3269411"/>
              <a:ext cx="2149251" cy="3162262"/>
              <a:chOff x="6146176" y="3644122"/>
              <a:chExt cx="2149251" cy="3162262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65FABBA1-1AD3-4122-BD9E-47D4643F6145}"/>
                  </a:ext>
                </a:extLst>
              </p:cNvPr>
              <p:cNvGrpSpPr/>
              <p:nvPr/>
            </p:nvGrpSpPr>
            <p:grpSpPr>
              <a:xfrm>
                <a:off x="7233454" y="3644122"/>
                <a:ext cx="839540" cy="839539"/>
                <a:chOff x="3699724" y="38281"/>
                <a:chExt cx="839540" cy="839539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CA85E26D-2203-4275-A64D-B5416D0AE187}"/>
                    </a:ext>
                  </a:extLst>
                </p:cNvPr>
                <p:cNvSpPr/>
                <p:nvPr/>
              </p:nvSpPr>
              <p:spPr bwMode="auto">
                <a:xfrm>
                  <a:off x="3699724" y="38281"/>
                  <a:ext cx="839540" cy="839539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77E74D7B-B808-454B-8A00-5301A19CB320}"/>
                    </a:ext>
                  </a:extLst>
                </p:cNvPr>
                <p:cNvSpPr/>
                <p:nvPr/>
              </p:nvSpPr>
              <p:spPr bwMode="auto">
                <a:xfrm>
                  <a:off x="3884670" y="208653"/>
                  <a:ext cx="467179" cy="467178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BF11899A-29BE-4AA0-B468-814EF95EACC4}"/>
                  </a:ext>
                </a:extLst>
              </p:cNvPr>
              <p:cNvSpPr/>
              <p:nvPr/>
            </p:nvSpPr>
            <p:spPr>
              <a:xfrm rot="10800000">
                <a:off x="7121167" y="546509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上の 2 つの角を丸める 36">
                <a:extLst>
                  <a:ext uri="{FF2B5EF4-FFF2-40B4-BE49-F238E27FC236}">
                    <a16:creationId xmlns:a16="http://schemas.microsoft.com/office/drawing/2014/main" id="{F333E704-23D5-4486-BE41-86B8F3958198}"/>
                  </a:ext>
                </a:extLst>
              </p:cNvPr>
              <p:cNvSpPr/>
              <p:nvPr/>
            </p:nvSpPr>
            <p:spPr>
              <a:xfrm rot="114620">
                <a:off x="7238389" y="53239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0EB0F5D3-BCAC-4C9B-A034-BB4421B07B5D}"/>
                  </a:ext>
                </a:extLst>
              </p:cNvPr>
              <p:cNvSpPr/>
              <p:nvPr/>
            </p:nvSpPr>
            <p:spPr>
              <a:xfrm rot="10800000">
                <a:off x="7817475" y="61340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D24E8F73-9758-443A-AB59-AA75DEFF16DF}"/>
                  </a:ext>
                </a:extLst>
              </p:cNvPr>
              <p:cNvSpPr/>
              <p:nvPr/>
            </p:nvSpPr>
            <p:spPr>
              <a:xfrm>
                <a:off x="7658141" y="66339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242DF58F-43B3-482A-992A-1388B4EE8AF0}"/>
                  </a:ext>
                </a:extLst>
              </p:cNvPr>
              <p:cNvSpPr/>
              <p:nvPr/>
            </p:nvSpPr>
            <p:spPr>
              <a:xfrm rot="10800000">
                <a:off x="7695346" y="57466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ABE650CF-6531-447D-959B-BD57D2130853}"/>
                  </a:ext>
                </a:extLst>
              </p:cNvPr>
              <p:cNvSpPr/>
              <p:nvPr/>
            </p:nvSpPr>
            <p:spPr>
              <a:xfrm rot="9900000">
                <a:off x="8026113" y="61243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34D73C4-C2C3-4E88-A4D0-1891EC38D22B}"/>
                  </a:ext>
                </a:extLst>
              </p:cNvPr>
              <p:cNvSpPr/>
              <p:nvPr/>
            </p:nvSpPr>
            <p:spPr>
              <a:xfrm rot="20700000">
                <a:off x="7951817" y="663409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879250F6-5583-49B4-95EB-9B0D4F0D9175}"/>
                  </a:ext>
                </a:extLst>
              </p:cNvPr>
              <p:cNvSpPr/>
              <p:nvPr/>
            </p:nvSpPr>
            <p:spPr>
              <a:xfrm rot="9900000">
                <a:off x="7844148" y="574540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454C085-CFE5-482F-BA69-61A9B7E688A9}"/>
                  </a:ext>
                </a:extLst>
              </p:cNvPr>
              <p:cNvSpPr/>
              <p:nvPr/>
            </p:nvSpPr>
            <p:spPr>
              <a:xfrm rot="19014620">
                <a:off x="6146176" y="3997298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">
                <a:extLst>
                  <a:ext uri="{FF2B5EF4-FFF2-40B4-BE49-F238E27FC236}">
                    <a16:creationId xmlns:a16="http://schemas.microsoft.com/office/drawing/2014/main" id="{07A70F6A-6D5F-4877-B802-B05B55D14D26}"/>
                  </a:ext>
                </a:extLst>
              </p:cNvPr>
              <p:cNvSpPr/>
              <p:nvPr/>
            </p:nvSpPr>
            <p:spPr>
              <a:xfrm rot="19014620">
                <a:off x="6446979" y="5029673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644FFAF1-6C0A-47FE-927B-956E5E6468E0}"/>
                  </a:ext>
                </a:extLst>
              </p:cNvPr>
              <p:cNvSpPr/>
              <p:nvPr/>
            </p:nvSpPr>
            <p:spPr>
              <a:xfrm rot="19014620">
                <a:off x="7158568" y="4988129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EA27940-1319-4739-BD74-BA593A5E163A}"/>
                  </a:ext>
                </a:extLst>
              </p:cNvPr>
              <p:cNvSpPr/>
              <p:nvPr/>
            </p:nvSpPr>
            <p:spPr>
              <a:xfrm rot="19014620">
                <a:off x="6285679" y="4084412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237851 w 1112808"/>
                  <a:gd name="connsiteY5" fmla="*/ 1112419 h 1204554"/>
                  <a:gd name="connsiteX6" fmla="*/ 223519 w 1112808"/>
                  <a:gd name="connsiteY6" fmla="*/ 1100594 h 1204554"/>
                  <a:gd name="connsiteX7" fmla="*/ 242250 w 1112808"/>
                  <a:gd name="connsiteY7" fmla="*/ 1087684 h 1204554"/>
                  <a:gd name="connsiteX8" fmla="*/ 228039 w 1112808"/>
                  <a:gd name="connsiteY8" fmla="*/ 893972 h 1204554"/>
                  <a:gd name="connsiteX9" fmla="*/ 77036 w 1112808"/>
                  <a:gd name="connsiteY9" fmla="*/ 862908 h 1204554"/>
                  <a:gd name="connsiteX10" fmla="*/ 47024 w 1112808"/>
                  <a:gd name="connsiteY10" fmla="*/ 883593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27749" y="1204554"/>
                      <a:pt x="323952" y="1170588"/>
                      <a:pt x="237851" y="1112419"/>
                    </a:cubicBezTo>
                    <a:lnTo>
                      <a:pt x="223519" y="1100594"/>
                    </a:lnTo>
                    <a:lnTo>
                      <a:pt x="242250" y="1087684"/>
                    </a:lnTo>
                    <a:cubicBezTo>
                      <a:pt x="291961" y="1034543"/>
                      <a:pt x="285598" y="947815"/>
                      <a:pt x="228039" y="893972"/>
                    </a:cubicBezTo>
                    <a:cubicBezTo>
                      <a:pt x="184870" y="853589"/>
                      <a:pt x="125163" y="843173"/>
                      <a:pt x="77036" y="862908"/>
                    </a:cubicBezTo>
                    <a:lnTo>
                      <a:pt x="47024" y="883593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72C2B7E8-AE0B-4C53-A14B-EA6187B880D9}"/>
                  </a:ext>
                </a:extLst>
              </p:cNvPr>
              <p:cNvSpPr/>
              <p:nvPr/>
            </p:nvSpPr>
            <p:spPr>
              <a:xfrm rot="19014620">
                <a:off x="7317784" y="5079328"/>
                <a:ext cx="622788" cy="100070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228486 h 956363"/>
                  <a:gd name="connsiteX6" fmla="*/ 228486 w 520430"/>
                  <a:gd name="connsiteY6" fmla="*/ 0 h 956363"/>
                  <a:gd name="connsiteX0" fmla="*/ 316144 w 608088"/>
                  <a:gd name="connsiteY0" fmla="*/ 0 h 956363"/>
                  <a:gd name="connsiteX1" fmla="*/ 377116 w 608088"/>
                  <a:gd name="connsiteY1" fmla="*/ 0 h 956363"/>
                  <a:gd name="connsiteX2" fmla="*/ 605602 w 608088"/>
                  <a:gd name="connsiteY2" fmla="*/ 228486 h 956363"/>
                  <a:gd name="connsiteX3" fmla="*/ 608088 w 608088"/>
                  <a:gd name="connsiteY3" fmla="*/ 956363 h 956363"/>
                  <a:gd name="connsiteX4" fmla="*/ 0 w 608088"/>
                  <a:gd name="connsiteY4" fmla="*/ 906701 h 956363"/>
                  <a:gd name="connsiteX5" fmla="*/ 87658 w 608088"/>
                  <a:gd name="connsiteY5" fmla="*/ 228486 h 956363"/>
                  <a:gd name="connsiteX6" fmla="*/ 316144 w 608088"/>
                  <a:gd name="connsiteY6" fmla="*/ 0 h 956363"/>
                  <a:gd name="connsiteX0" fmla="*/ 316144 w 608088"/>
                  <a:gd name="connsiteY0" fmla="*/ 0 h 956363"/>
                  <a:gd name="connsiteX1" fmla="*/ 377116 w 608088"/>
                  <a:gd name="connsiteY1" fmla="*/ 0 h 956363"/>
                  <a:gd name="connsiteX2" fmla="*/ 605602 w 608088"/>
                  <a:gd name="connsiteY2" fmla="*/ 228486 h 956363"/>
                  <a:gd name="connsiteX3" fmla="*/ 608088 w 608088"/>
                  <a:gd name="connsiteY3" fmla="*/ 956363 h 956363"/>
                  <a:gd name="connsiteX4" fmla="*/ 0 w 608088"/>
                  <a:gd name="connsiteY4" fmla="*/ 906701 h 956363"/>
                  <a:gd name="connsiteX5" fmla="*/ 87658 w 608088"/>
                  <a:gd name="connsiteY5" fmla="*/ 228486 h 956363"/>
                  <a:gd name="connsiteX6" fmla="*/ 316144 w 608088"/>
                  <a:gd name="connsiteY6" fmla="*/ 0 h 956363"/>
                  <a:gd name="connsiteX0" fmla="*/ 316144 w 608088"/>
                  <a:gd name="connsiteY0" fmla="*/ 0 h 962051"/>
                  <a:gd name="connsiteX1" fmla="*/ 377116 w 608088"/>
                  <a:gd name="connsiteY1" fmla="*/ 0 h 962051"/>
                  <a:gd name="connsiteX2" fmla="*/ 605602 w 608088"/>
                  <a:gd name="connsiteY2" fmla="*/ 228486 h 962051"/>
                  <a:gd name="connsiteX3" fmla="*/ 608088 w 608088"/>
                  <a:gd name="connsiteY3" fmla="*/ 956363 h 962051"/>
                  <a:gd name="connsiteX4" fmla="*/ 0 w 608088"/>
                  <a:gd name="connsiteY4" fmla="*/ 906701 h 962051"/>
                  <a:gd name="connsiteX5" fmla="*/ 87658 w 608088"/>
                  <a:gd name="connsiteY5" fmla="*/ 228486 h 962051"/>
                  <a:gd name="connsiteX6" fmla="*/ 316144 w 608088"/>
                  <a:gd name="connsiteY6" fmla="*/ 0 h 962051"/>
                  <a:gd name="connsiteX0" fmla="*/ 316144 w 608088"/>
                  <a:gd name="connsiteY0" fmla="*/ 0 h 1000702"/>
                  <a:gd name="connsiteX1" fmla="*/ 377116 w 608088"/>
                  <a:gd name="connsiteY1" fmla="*/ 0 h 1000702"/>
                  <a:gd name="connsiteX2" fmla="*/ 605602 w 608088"/>
                  <a:gd name="connsiteY2" fmla="*/ 228486 h 1000702"/>
                  <a:gd name="connsiteX3" fmla="*/ 608088 w 608088"/>
                  <a:gd name="connsiteY3" fmla="*/ 956363 h 1000702"/>
                  <a:gd name="connsiteX4" fmla="*/ 0 w 608088"/>
                  <a:gd name="connsiteY4" fmla="*/ 906701 h 1000702"/>
                  <a:gd name="connsiteX5" fmla="*/ 87658 w 608088"/>
                  <a:gd name="connsiteY5" fmla="*/ 228486 h 1000702"/>
                  <a:gd name="connsiteX6" fmla="*/ 316144 w 608088"/>
                  <a:gd name="connsiteY6" fmla="*/ 0 h 1000702"/>
                  <a:gd name="connsiteX0" fmla="*/ 316144 w 622788"/>
                  <a:gd name="connsiteY0" fmla="*/ 0 h 1000702"/>
                  <a:gd name="connsiteX1" fmla="*/ 377116 w 622788"/>
                  <a:gd name="connsiteY1" fmla="*/ 0 h 1000702"/>
                  <a:gd name="connsiteX2" fmla="*/ 605602 w 622788"/>
                  <a:gd name="connsiteY2" fmla="*/ 228486 h 1000702"/>
                  <a:gd name="connsiteX3" fmla="*/ 608088 w 622788"/>
                  <a:gd name="connsiteY3" fmla="*/ 956363 h 1000702"/>
                  <a:gd name="connsiteX4" fmla="*/ 0 w 622788"/>
                  <a:gd name="connsiteY4" fmla="*/ 906701 h 1000702"/>
                  <a:gd name="connsiteX5" fmla="*/ 87658 w 622788"/>
                  <a:gd name="connsiteY5" fmla="*/ 228486 h 1000702"/>
                  <a:gd name="connsiteX6" fmla="*/ 316144 w 622788"/>
                  <a:gd name="connsiteY6" fmla="*/ 0 h 1000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2788" h="1000702">
                    <a:moveTo>
                      <a:pt x="316144" y="0"/>
                    </a:moveTo>
                    <a:lnTo>
                      <a:pt x="377116" y="0"/>
                    </a:lnTo>
                    <a:cubicBezTo>
                      <a:pt x="503305" y="0"/>
                      <a:pt x="605602" y="102297"/>
                      <a:pt x="605602" y="228486"/>
                    </a:cubicBezTo>
                    <a:cubicBezTo>
                      <a:pt x="606610" y="470339"/>
                      <a:pt x="642083" y="686386"/>
                      <a:pt x="608088" y="956363"/>
                    </a:cubicBezTo>
                    <a:cubicBezTo>
                      <a:pt x="395072" y="1034498"/>
                      <a:pt x="205390" y="1004033"/>
                      <a:pt x="0" y="906701"/>
                    </a:cubicBezTo>
                    <a:cubicBezTo>
                      <a:pt x="79631" y="710396"/>
                      <a:pt x="58439" y="454558"/>
                      <a:pt x="87658" y="228486"/>
                    </a:cubicBezTo>
                    <a:cubicBezTo>
                      <a:pt x="87658" y="102297"/>
                      <a:pt x="189955" y="0"/>
                      <a:pt x="31614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9D6A28EB-F4DD-442E-9303-81FBD87133EC}"/>
                  </a:ext>
                </a:extLst>
              </p:cNvPr>
              <p:cNvSpPr/>
              <p:nvPr/>
            </p:nvSpPr>
            <p:spPr>
              <a:xfrm rot="2814620">
                <a:off x="6401167" y="4677283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B810C00-B594-454E-8C59-E84264828B14}"/>
                  </a:ext>
                </a:extLst>
              </p:cNvPr>
              <p:cNvSpPr/>
              <p:nvPr/>
            </p:nvSpPr>
            <p:spPr>
              <a:xfrm rot="8677662">
                <a:off x="6776119" y="3989309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9359FF0-EF22-460A-BBF6-8184EFB815EB}"/>
                  </a:ext>
                </a:extLst>
              </p:cNvPr>
              <p:cNvSpPr/>
              <p:nvPr/>
            </p:nvSpPr>
            <p:spPr>
              <a:xfrm rot="20814620">
                <a:off x="6264305" y="405103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646A69D-6311-42A0-A68B-B7A9A7F83091}"/>
                  </a:ext>
                </a:extLst>
              </p:cNvPr>
              <p:cNvSpPr/>
              <p:nvPr/>
            </p:nvSpPr>
            <p:spPr>
              <a:xfrm rot="10800000">
                <a:off x="7194378" y="5465095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36">
                <a:extLst>
                  <a:ext uri="{FF2B5EF4-FFF2-40B4-BE49-F238E27FC236}">
                    <a16:creationId xmlns:a16="http://schemas.microsoft.com/office/drawing/2014/main" id="{4995C3CD-3DD6-408A-B265-F56B53102260}"/>
                  </a:ext>
                </a:extLst>
              </p:cNvPr>
              <p:cNvSpPr/>
              <p:nvPr/>
            </p:nvSpPr>
            <p:spPr>
              <a:xfrm rot="114620">
                <a:off x="7311600" y="532394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25883227-0EB7-4757-982B-BCBF31ACF1FF}"/>
                  </a:ext>
                </a:extLst>
              </p:cNvPr>
              <p:cNvSpPr/>
              <p:nvPr/>
            </p:nvSpPr>
            <p:spPr>
              <a:xfrm rot="18114620">
                <a:off x="7126572" y="5209531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楕円 21">
                <a:extLst>
                  <a:ext uri="{FF2B5EF4-FFF2-40B4-BE49-F238E27FC236}">
                    <a16:creationId xmlns:a16="http://schemas.microsoft.com/office/drawing/2014/main" id="{CE62B388-40A1-4585-BF5E-B79D3D898A7F}"/>
                  </a:ext>
                </a:extLst>
              </p:cNvPr>
              <p:cNvSpPr/>
              <p:nvPr/>
            </p:nvSpPr>
            <p:spPr>
              <a:xfrm>
                <a:off x="6620105" y="393445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21">
                <a:extLst>
                  <a:ext uri="{FF2B5EF4-FFF2-40B4-BE49-F238E27FC236}">
                    <a16:creationId xmlns:a16="http://schemas.microsoft.com/office/drawing/2014/main" id="{2E01FB1A-508D-422B-BEE6-2B1C91D94345}"/>
                  </a:ext>
                </a:extLst>
              </p:cNvPr>
              <p:cNvSpPr/>
              <p:nvPr/>
            </p:nvSpPr>
            <p:spPr>
              <a:xfrm>
                <a:off x="6834417" y="420591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21">
                <a:extLst>
                  <a:ext uri="{FF2B5EF4-FFF2-40B4-BE49-F238E27FC236}">
                    <a16:creationId xmlns:a16="http://schemas.microsoft.com/office/drawing/2014/main" id="{04D1231C-D0E0-466B-A6E7-FDDADAA8781E}"/>
                  </a:ext>
                </a:extLst>
              </p:cNvPr>
              <p:cNvSpPr/>
              <p:nvPr/>
            </p:nvSpPr>
            <p:spPr>
              <a:xfrm>
                <a:off x="7172555" y="460596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21">
                <a:extLst>
                  <a:ext uri="{FF2B5EF4-FFF2-40B4-BE49-F238E27FC236}">
                    <a16:creationId xmlns:a16="http://schemas.microsoft.com/office/drawing/2014/main" id="{57398B03-ECCF-46A7-B95B-0DD1D25E9E85}"/>
                  </a:ext>
                </a:extLst>
              </p:cNvPr>
              <p:cNvSpPr/>
              <p:nvPr/>
            </p:nvSpPr>
            <p:spPr>
              <a:xfrm>
                <a:off x="6462852" y="441939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21">
                <a:extLst>
                  <a:ext uri="{FF2B5EF4-FFF2-40B4-BE49-F238E27FC236}">
                    <a16:creationId xmlns:a16="http://schemas.microsoft.com/office/drawing/2014/main" id="{129B6886-9896-4832-8C3F-60E35C415870}"/>
                  </a:ext>
                </a:extLst>
              </p:cNvPr>
              <p:cNvSpPr/>
              <p:nvPr/>
            </p:nvSpPr>
            <p:spPr>
              <a:xfrm>
                <a:off x="7001106" y="5157876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21">
                <a:extLst>
                  <a:ext uri="{FF2B5EF4-FFF2-40B4-BE49-F238E27FC236}">
                    <a16:creationId xmlns:a16="http://schemas.microsoft.com/office/drawing/2014/main" id="{BCF04BF3-2671-4E21-8364-F91C407A05D6}"/>
                  </a:ext>
                </a:extLst>
              </p:cNvPr>
              <p:cNvSpPr/>
              <p:nvPr/>
            </p:nvSpPr>
            <p:spPr>
              <a:xfrm>
                <a:off x="6867756" y="5634126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21">
                <a:extLst>
                  <a:ext uri="{FF2B5EF4-FFF2-40B4-BE49-F238E27FC236}">
                    <a16:creationId xmlns:a16="http://schemas.microsoft.com/office/drawing/2014/main" id="{46B31D5B-B89A-4BA2-B058-8F17285486DD}"/>
                  </a:ext>
                </a:extLst>
              </p:cNvPr>
              <p:cNvSpPr/>
              <p:nvPr/>
            </p:nvSpPr>
            <p:spPr>
              <a:xfrm>
                <a:off x="6738359" y="5867039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21">
                <a:extLst>
                  <a:ext uri="{FF2B5EF4-FFF2-40B4-BE49-F238E27FC236}">
                    <a16:creationId xmlns:a16="http://schemas.microsoft.com/office/drawing/2014/main" id="{BD031B6E-052C-46A3-ACBD-B22F2347E77B}"/>
                  </a:ext>
                </a:extLst>
              </p:cNvPr>
              <p:cNvSpPr/>
              <p:nvPr/>
            </p:nvSpPr>
            <p:spPr>
              <a:xfrm>
                <a:off x="7031657" y="623797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21">
                <a:extLst>
                  <a:ext uri="{FF2B5EF4-FFF2-40B4-BE49-F238E27FC236}">
                    <a16:creationId xmlns:a16="http://schemas.microsoft.com/office/drawing/2014/main" id="{4B1CCBB2-76B0-43FD-AA69-6DAD77F07738}"/>
                  </a:ext>
                </a:extLst>
              </p:cNvPr>
              <p:cNvSpPr/>
              <p:nvPr/>
            </p:nvSpPr>
            <p:spPr>
              <a:xfrm>
                <a:off x="6807371" y="650539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99276DE5-7809-43F1-BBAD-9DB1D2601F4D}"/>
                </a:ext>
              </a:extLst>
            </p:cNvPr>
            <p:cNvSpPr/>
            <p:nvPr/>
          </p:nvSpPr>
          <p:spPr bwMode="auto">
            <a:xfrm>
              <a:off x="6415008" y="439593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83885C38-2C03-4898-8CC2-551E1EBCB539}"/>
              </a:ext>
            </a:extLst>
          </p:cNvPr>
          <p:cNvGrpSpPr/>
          <p:nvPr/>
        </p:nvGrpSpPr>
        <p:grpSpPr>
          <a:xfrm>
            <a:off x="6977488" y="3788553"/>
            <a:ext cx="1785800" cy="2535736"/>
            <a:chOff x="7750258" y="3314921"/>
            <a:chExt cx="2226937" cy="3162124"/>
          </a:xfrm>
        </p:grpSpPr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11ED9555-A5B6-425C-A2E7-394542682343}"/>
                </a:ext>
              </a:extLst>
            </p:cNvPr>
            <p:cNvSpPr/>
            <p:nvPr/>
          </p:nvSpPr>
          <p:spPr>
            <a:xfrm>
              <a:off x="7847423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457FF74E-4DF9-42DC-97C7-23F2CACB4D77}"/>
                </a:ext>
              </a:extLst>
            </p:cNvPr>
            <p:cNvGrpSpPr/>
            <p:nvPr/>
          </p:nvGrpSpPr>
          <p:grpSpPr>
            <a:xfrm>
              <a:off x="7750258" y="3314921"/>
              <a:ext cx="2161808" cy="3162124"/>
              <a:chOff x="7750258" y="38281"/>
              <a:chExt cx="2161808" cy="3162124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234665D8-866A-414C-847F-571B1C69BA0A}"/>
                  </a:ext>
                </a:extLst>
              </p:cNvPr>
              <p:cNvGrpSpPr/>
              <p:nvPr/>
            </p:nvGrpSpPr>
            <p:grpSpPr>
              <a:xfrm>
                <a:off x="8898352" y="38281"/>
                <a:ext cx="839540" cy="839539"/>
                <a:chOff x="3699724" y="38281"/>
                <a:chExt cx="839540" cy="839539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4C3DBA79-9D7C-4A88-9F94-6599DAD93D07}"/>
                    </a:ext>
                  </a:extLst>
                </p:cNvPr>
                <p:cNvSpPr/>
                <p:nvPr/>
              </p:nvSpPr>
              <p:spPr bwMode="auto">
                <a:xfrm>
                  <a:off x="3699724" y="38281"/>
                  <a:ext cx="839540" cy="839539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FA113F5-38E3-4954-9BE6-B6B823B53E23}"/>
                    </a:ext>
                  </a:extLst>
                </p:cNvPr>
                <p:cNvSpPr/>
                <p:nvPr/>
              </p:nvSpPr>
              <p:spPr bwMode="auto">
                <a:xfrm>
                  <a:off x="3884670" y="208653"/>
                  <a:ext cx="467179" cy="467178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D0C27655-036C-425F-938A-80EB46CE98B2}"/>
                  </a:ext>
                </a:extLst>
              </p:cNvPr>
              <p:cNvSpPr/>
              <p:nvPr/>
            </p:nvSpPr>
            <p:spPr>
              <a:xfrm rot="10800000">
                <a:off x="8759467" y="1859253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上の 2 つの角を丸める 36">
                <a:extLst>
                  <a:ext uri="{FF2B5EF4-FFF2-40B4-BE49-F238E27FC236}">
                    <a16:creationId xmlns:a16="http://schemas.microsoft.com/office/drawing/2014/main" id="{8844C05E-1572-40C6-9D02-0532B183FFB4}"/>
                  </a:ext>
                </a:extLst>
              </p:cNvPr>
              <p:cNvSpPr/>
              <p:nvPr/>
            </p:nvSpPr>
            <p:spPr>
              <a:xfrm rot="114620">
                <a:off x="8876689" y="17181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7996E954-EEB0-404B-8135-550D082AF910}"/>
                  </a:ext>
                </a:extLst>
              </p:cNvPr>
              <p:cNvSpPr/>
              <p:nvPr/>
            </p:nvSpPr>
            <p:spPr>
              <a:xfrm rot="10800000">
                <a:off x="9401075" y="25281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23FD6BB-F64F-4ACD-B823-311D01BBFB92}"/>
                  </a:ext>
                </a:extLst>
              </p:cNvPr>
              <p:cNvSpPr/>
              <p:nvPr/>
            </p:nvSpPr>
            <p:spPr>
              <a:xfrm>
                <a:off x="9241741" y="302811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4951605D-0DE0-4149-BED0-0EE06C7FA2D4}"/>
                  </a:ext>
                </a:extLst>
              </p:cNvPr>
              <p:cNvSpPr/>
              <p:nvPr/>
            </p:nvSpPr>
            <p:spPr>
              <a:xfrm rot="9900000">
                <a:off x="9642752" y="2489590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2891C48F-51BE-442D-97C9-50FC00E549D6}"/>
                  </a:ext>
                </a:extLst>
              </p:cNvPr>
              <p:cNvSpPr/>
              <p:nvPr/>
            </p:nvSpPr>
            <p:spPr>
              <a:xfrm rot="20700000">
                <a:off x="9568456" y="299929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5019D747-5CD4-4FB7-817B-9AB4EEF8D645}"/>
                  </a:ext>
                </a:extLst>
              </p:cNvPr>
              <p:cNvSpPr/>
              <p:nvPr/>
            </p:nvSpPr>
            <p:spPr>
              <a:xfrm>
                <a:off x="9276300" y="2143998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554EB0A0-D8A2-4F0D-BF9A-283293B85590}"/>
                  </a:ext>
                </a:extLst>
              </p:cNvPr>
              <p:cNvSpPr/>
              <p:nvPr/>
            </p:nvSpPr>
            <p:spPr>
              <a:xfrm rot="17214620">
                <a:off x="7677855" y="599690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">
                <a:extLst>
                  <a:ext uri="{FF2B5EF4-FFF2-40B4-BE49-F238E27FC236}">
                    <a16:creationId xmlns:a16="http://schemas.microsoft.com/office/drawing/2014/main" id="{7194ED67-8F3A-4562-AD9E-8FEC57C769D7}"/>
                  </a:ext>
                </a:extLst>
              </p:cNvPr>
              <p:cNvSpPr/>
              <p:nvPr/>
            </p:nvSpPr>
            <p:spPr>
              <a:xfrm rot="19014620">
                <a:off x="8075980" y="141605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451A7F36-A629-4FAC-9C5F-EEE0A09C5823}"/>
                  </a:ext>
                </a:extLst>
              </p:cNvPr>
              <p:cNvSpPr/>
              <p:nvPr/>
            </p:nvSpPr>
            <p:spPr>
              <a:xfrm rot="19014620">
                <a:off x="8789984" y="1372251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A4A4D590-8A6F-4CEC-AAC7-9D6BE9810C8A}"/>
                  </a:ext>
                </a:extLst>
              </p:cNvPr>
              <p:cNvSpPr/>
              <p:nvPr/>
            </p:nvSpPr>
            <p:spPr>
              <a:xfrm rot="19014620">
                <a:off x="7917094" y="468534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237851 w 1112808"/>
                  <a:gd name="connsiteY5" fmla="*/ 1112419 h 1204554"/>
                  <a:gd name="connsiteX6" fmla="*/ 224437 w 1112808"/>
                  <a:gd name="connsiteY6" fmla="*/ 1101352 h 1204554"/>
                  <a:gd name="connsiteX7" fmla="*/ 234647 w 1112808"/>
                  <a:gd name="connsiteY7" fmla="*/ 1094315 h 1204554"/>
                  <a:gd name="connsiteX8" fmla="*/ 220436 w 1112808"/>
                  <a:gd name="connsiteY8" fmla="*/ 900603 h 1204554"/>
                  <a:gd name="connsiteX9" fmla="*/ 69433 w 1112808"/>
                  <a:gd name="connsiteY9" fmla="*/ 869540 h 1204554"/>
                  <a:gd name="connsiteX10" fmla="*/ 47574 w 1112808"/>
                  <a:gd name="connsiteY10" fmla="*/ 884606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4" y="255636"/>
                      <a:pt x="1112807" y="390505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27749" y="1204554"/>
                      <a:pt x="323952" y="1170588"/>
                      <a:pt x="237851" y="1112419"/>
                    </a:cubicBezTo>
                    <a:lnTo>
                      <a:pt x="224437" y="1101352"/>
                    </a:lnTo>
                    <a:lnTo>
                      <a:pt x="234647" y="1094315"/>
                    </a:lnTo>
                    <a:cubicBezTo>
                      <a:pt x="284358" y="1041175"/>
                      <a:pt x="277995" y="954447"/>
                      <a:pt x="220436" y="900603"/>
                    </a:cubicBezTo>
                    <a:cubicBezTo>
                      <a:pt x="177267" y="860221"/>
                      <a:pt x="117560" y="849805"/>
                      <a:pt x="69433" y="869540"/>
                    </a:cubicBezTo>
                    <a:lnTo>
                      <a:pt x="47574" y="884606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上の 2 つの角を丸める 178">
                <a:extLst>
                  <a:ext uri="{FF2B5EF4-FFF2-40B4-BE49-F238E27FC236}">
                    <a16:creationId xmlns:a16="http://schemas.microsoft.com/office/drawing/2014/main" id="{6386F74C-523A-44BB-80E3-5A4E1392614B}"/>
                  </a:ext>
                </a:extLst>
              </p:cNvPr>
              <p:cNvSpPr/>
              <p:nvPr/>
            </p:nvSpPr>
            <p:spPr>
              <a:xfrm rot="19014620">
                <a:off x="8959370" y="1458711"/>
                <a:ext cx="616995" cy="101188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  <a:gd name="connsiteX0" fmla="*/ 241949 w 531407"/>
                  <a:gd name="connsiteY0" fmla="*/ 0 h 962782"/>
                  <a:gd name="connsiteX1" fmla="*/ 302921 w 531407"/>
                  <a:gd name="connsiteY1" fmla="*/ 0 h 962782"/>
                  <a:gd name="connsiteX2" fmla="*/ 531407 w 531407"/>
                  <a:gd name="connsiteY2" fmla="*/ 228486 h 962782"/>
                  <a:gd name="connsiteX3" fmla="*/ 529956 w 531407"/>
                  <a:gd name="connsiteY3" fmla="*/ 962782 h 962782"/>
                  <a:gd name="connsiteX4" fmla="*/ 13463 w 531407"/>
                  <a:gd name="connsiteY4" fmla="*/ 840881 h 962782"/>
                  <a:gd name="connsiteX5" fmla="*/ 0 w 531407"/>
                  <a:gd name="connsiteY5" fmla="*/ 841330 h 962782"/>
                  <a:gd name="connsiteX6" fmla="*/ 13463 w 531407"/>
                  <a:gd name="connsiteY6" fmla="*/ 228486 h 962782"/>
                  <a:gd name="connsiteX7" fmla="*/ 241949 w 531407"/>
                  <a:gd name="connsiteY7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228486 h 962782"/>
                  <a:gd name="connsiteX6" fmla="*/ 228486 w 517944"/>
                  <a:gd name="connsiteY6" fmla="*/ 0 h 962782"/>
                  <a:gd name="connsiteX0" fmla="*/ 280842 w 570300"/>
                  <a:gd name="connsiteY0" fmla="*/ 0 h 962782"/>
                  <a:gd name="connsiteX1" fmla="*/ 341814 w 570300"/>
                  <a:gd name="connsiteY1" fmla="*/ 0 h 962782"/>
                  <a:gd name="connsiteX2" fmla="*/ 570300 w 570300"/>
                  <a:gd name="connsiteY2" fmla="*/ 228486 h 962782"/>
                  <a:gd name="connsiteX3" fmla="*/ 568849 w 570300"/>
                  <a:gd name="connsiteY3" fmla="*/ 962782 h 962782"/>
                  <a:gd name="connsiteX4" fmla="*/ 0 w 570300"/>
                  <a:gd name="connsiteY4" fmla="*/ 887554 h 962782"/>
                  <a:gd name="connsiteX5" fmla="*/ 52356 w 570300"/>
                  <a:gd name="connsiteY5" fmla="*/ 228486 h 962782"/>
                  <a:gd name="connsiteX6" fmla="*/ 280842 w 570300"/>
                  <a:gd name="connsiteY6" fmla="*/ 0 h 962782"/>
                  <a:gd name="connsiteX0" fmla="*/ 280842 w 570300"/>
                  <a:gd name="connsiteY0" fmla="*/ 0 h 962782"/>
                  <a:gd name="connsiteX1" fmla="*/ 341814 w 570300"/>
                  <a:gd name="connsiteY1" fmla="*/ 0 h 962782"/>
                  <a:gd name="connsiteX2" fmla="*/ 570300 w 570300"/>
                  <a:gd name="connsiteY2" fmla="*/ 228486 h 962782"/>
                  <a:gd name="connsiteX3" fmla="*/ 568849 w 570300"/>
                  <a:gd name="connsiteY3" fmla="*/ 962782 h 962782"/>
                  <a:gd name="connsiteX4" fmla="*/ 0 w 570300"/>
                  <a:gd name="connsiteY4" fmla="*/ 887554 h 962782"/>
                  <a:gd name="connsiteX5" fmla="*/ 83555 w 570300"/>
                  <a:gd name="connsiteY5" fmla="*/ 735354 h 962782"/>
                  <a:gd name="connsiteX6" fmla="*/ 52356 w 570300"/>
                  <a:gd name="connsiteY6" fmla="*/ 228486 h 962782"/>
                  <a:gd name="connsiteX7" fmla="*/ 280842 w 570300"/>
                  <a:gd name="connsiteY7" fmla="*/ 0 h 962782"/>
                  <a:gd name="connsiteX0" fmla="*/ 316343 w 605801"/>
                  <a:gd name="connsiteY0" fmla="*/ 0 h 962782"/>
                  <a:gd name="connsiteX1" fmla="*/ 377315 w 605801"/>
                  <a:gd name="connsiteY1" fmla="*/ 0 h 962782"/>
                  <a:gd name="connsiteX2" fmla="*/ 605801 w 605801"/>
                  <a:gd name="connsiteY2" fmla="*/ 228486 h 962782"/>
                  <a:gd name="connsiteX3" fmla="*/ 604350 w 605801"/>
                  <a:gd name="connsiteY3" fmla="*/ 962782 h 962782"/>
                  <a:gd name="connsiteX4" fmla="*/ 35501 w 605801"/>
                  <a:gd name="connsiteY4" fmla="*/ 887554 h 962782"/>
                  <a:gd name="connsiteX5" fmla="*/ 87857 w 605801"/>
                  <a:gd name="connsiteY5" fmla="*/ 228486 h 962782"/>
                  <a:gd name="connsiteX6" fmla="*/ 316343 w 605801"/>
                  <a:gd name="connsiteY6" fmla="*/ 0 h 962782"/>
                  <a:gd name="connsiteX0" fmla="*/ 280842 w 570300"/>
                  <a:gd name="connsiteY0" fmla="*/ 0 h 962782"/>
                  <a:gd name="connsiteX1" fmla="*/ 341814 w 570300"/>
                  <a:gd name="connsiteY1" fmla="*/ 0 h 962782"/>
                  <a:gd name="connsiteX2" fmla="*/ 570300 w 570300"/>
                  <a:gd name="connsiteY2" fmla="*/ 228486 h 962782"/>
                  <a:gd name="connsiteX3" fmla="*/ 568849 w 570300"/>
                  <a:gd name="connsiteY3" fmla="*/ 962782 h 962782"/>
                  <a:gd name="connsiteX4" fmla="*/ 0 w 570300"/>
                  <a:gd name="connsiteY4" fmla="*/ 887554 h 962782"/>
                  <a:gd name="connsiteX5" fmla="*/ 52356 w 570300"/>
                  <a:gd name="connsiteY5" fmla="*/ 228486 h 962782"/>
                  <a:gd name="connsiteX6" fmla="*/ 280842 w 570300"/>
                  <a:gd name="connsiteY6" fmla="*/ 0 h 962782"/>
                  <a:gd name="connsiteX0" fmla="*/ 280842 w 579486"/>
                  <a:gd name="connsiteY0" fmla="*/ 0 h 1011846"/>
                  <a:gd name="connsiteX1" fmla="*/ 341814 w 579486"/>
                  <a:gd name="connsiteY1" fmla="*/ 0 h 1011846"/>
                  <a:gd name="connsiteX2" fmla="*/ 570300 w 579486"/>
                  <a:gd name="connsiteY2" fmla="*/ 228486 h 1011846"/>
                  <a:gd name="connsiteX3" fmla="*/ 579470 w 579486"/>
                  <a:gd name="connsiteY3" fmla="*/ 1011846 h 1011846"/>
                  <a:gd name="connsiteX4" fmla="*/ 0 w 579486"/>
                  <a:gd name="connsiteY4" fmla="*/ 887554 h 1011846"/>
                  <a:gd name="connsiteX5" fmla="*/ 52356 w 579486"/>
                  <a:gd name="connsiteY5" fmla="*/ 228486 h 1011846"/>
                  <a:gd name="connsiteX6" fmla="*/ 280842 w 579486"/>
                  <a:gd name="connsiteY6" fmla="*/ 0 h 1011846"/>
                  <a:gd name="connsiteX0" fmla="*/ 280842 w 579486"/>
                  <a:gd name="connsiteY0" fmla="*/ 0 h 1011881"/>
                  <a:gd name="connsiteX1" fmla="*/ 341814 w 579486"/>
                  <a:gd name="connsiteY1" fmla="*/ 0 h 1011881"/>
                  <a:gd name="connsiteX2" fmla="*/ 570300 w 579486"/>
                  <a:gd name="connsiteY2" fmla="*/ 228486 h 1011881"/>
                  <a:gd name="connsiteX3" fmla="*/ 579470 w 579486"/>
                  <a:gd name="connsiteY3" fmla="*/ 1011846 h 1011881"/>
                  <a:gd name="connsiteX4" fmla="*/ 0 w 579486"/>
                  <a:gd name="connsiteY4" fmla="*/ 887554 h 1011881"/>
                  <a:gd name="connsiteX5" fmla="*/ 52356 w 579486"/>
                  <a:gd name="connsiteY5" fmla="*/ 228486 h 1011881"/>
                  <a:gd name="connsiteX6" fmla="*/ 280842 w 579486"/>
                  <a:gd name="connsiteY6" fmla="*/ 0 h 1011881"/>
                  <a:gd name="connsiteX0" fmla="*/ 308516 w 607160"/>
                  <a:gd name="connsiteY0" fmla="*/ 0 h 1011874"/>
                  <a:gd name="connsiteX1" fmla="*/ 369488 w 607160"/>
                  <a:gd name="connsiteY1" fmla="*/ 0 h 1011874"/>
                  <a:gd name="connsiteX2" fmla="*/ 597974 w 607160"/>
                  <a:gd name="connsiteY2" fmla="*/ 228486 h 1011874"/>
                  <a:gd name="connsiteX3" fmla="*/ 607144 w 607160"/>
                  <a:gd name="connsiteY3" fmla="*/ 1011846 h 1011874"/>
                  <a:gd name="connsiteX4" fmla="*/ 0 w 607160"/>
                  <a:gd name="connsiteY4" fmla="*/ 866013 h 1011874"/>
                  <a:gd name="connsiteX5" fmla="*/ 80030 w 607160"/>
                  <a:gd name="connsiteY5" fmla="*/ 228486 h 1011874"/>
                  <a:gd name="connsiteX6" fmla="*/ 308516 w 607160"/>
                  <a:gd name="connsiteY6" fmla="*/ 0 h 1011874"/>
                  <a:gd name="connsiteX0" fmla="*/ 308516 w 607160"/>
                  <a:gd name="connsiteY0" fmla="*/ 0 h 1011888"/>
                  <a:gd name="connsiteX1" fmla="*/ 369488 w 607160"/>
                  <a:gd name="connsiteY1" fmla="*/ 0 h 1011888"/>
                  <a:gd name="connsiteX2" fmla="*/ 597974 w 607160"/>
                  <a:gd name="connsiteY2" fmla="*/ 228486 h 1011888"/>
                  <a:gd name="connsiteX3" fmla="*/ 607144 w 607160"/>
                  <a:gd name="connsiteY3" fmla="*/ 1011846 h 1011888"/>
                  <a:gd name="connsiteX4" fmla="*/ 0 w 607160"/>
                  <a:gd name="connsiteY4" fmla="*/ 866013 h 1011888"/>
                  <a:gd name="connsiteX5" fmla="*/ 80030 w 607160"/>
                  <a:gd name="connsiteY5" fmla="*/ 228486 h 1011888"/>
                  <a:gd name="connsiteX6" fmla="*/ 308516 w 607160"/>
                  <a:gd name="connsiteY6" fmla="*/ 0 h 1011888"/>
                  <a:gd name="connsiteX0" fmla="*/ 308516 w 616995"/>
                  <a:gd name="connsiteY0" fmla="*/ 0 h 1011888"/>
                  <a:gd name="connsiteX1" fmla="*/ 369488 w 616995"/>
                  <a:gd name="connsiteY1" fmla="*/ 0 h 1011888"/>
                  <a:gd name="connsiteX2" fmla="*/ 597974 w 616995"/>
                  <a:gd name="connsiteY2" fmla="*/ 228486 h 1011888"/>
                  <a:gd name="connsiteX3" fmla="*/ 607144 w 616995"/>
                  <a:gd name="connsiteY3" fmla="*/ 1011846 h 1011888"/>
                  <a:gd name="connsiteX4" fmla="*/ 0 w 616995"/>
                  <a:gd name="connsiteY4" fmla="*/ 866013 h 1011888"/>
                  <a:gd name="connsiteX5" fmla="*/ 80030 w 616995"/>
                  <a:gd name="connsiteY5" fmla="*/ 228486 h 1011888"/>
                  <a:gd name="connsiteX6" fmla="*/ 308516 w 616995"/>
                  <a:gd name="connsiteY6" fmla="*/ 0 h 101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995" h="1011888">
                    <a:moveTo>
                      <a:pt x="308516" y="0"/>
                    </a:moveTo>
                    <a:lnTo>
                      <a:pt x="369488" y="0"/>
                    </a:lnTo>
                    <a:cubicBezTo>
                      <a:pt x="495677" y="0"/>
                      <a:pt x="597974" y="102297"/>
                      <a:pt x="597974" y="228486"/>
                    </a:cubicBezTo>
                    <a:cubicBezTo>
                      <a:pt x="597490" y="473251"/>
                      <a:pt x="633955" y="748232"/>
                      <a:pt x="607144" y="1011846"/>
                    </a:cubicBezTo>
                    <a:cubicBezTo>
                      <a:pt x="390727" y="1013870"/>
                      <a:pt x="185379" y="943645"/>
                      <a:pt x="0" y="866013"/>
                    </a:cubicBezTo>
                    <a:cubicBezTo>
                      <a:pt x="69039" y="680052"/>
                      <a:pt x="33223" y="376412"/>
                      <a:pt x="80030" y="228486"/>
                    </a:cubicBezTo>
                    <a:cubicBezTo>
                      <a:pt x="80030" y="102297"/>
                      <a:pt x="182327" y="0"/>
                      <a:pt x="30851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85D8694E-ACEF-4B33-A306-32AF156F3712}"/>
                  </a:ext>
                </a:extLst>
              </p:cNvPr>
              <p:cNvSpPr/>
              <p:nvPr/>
            </p:nvSpPr>
            <p:spPr>
              <a:xfrm rot="18114620">
                <a:off x="8757987" y="1593653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月 191">
                <a:extLst>
                  <a:ext uri="{FF2B5EF4-FFF2-40B4-BE49-F238E27FC236}">
                    <a16:creationId xmlns:a16="http://schemas.microsoft.com/office/drawing/2014/main" id="{BAC9AEC2-8905-480A-BE29-6B8F78142670}"/>
                  </a:ext>
                </a:extLst>
              </p:cNvPr>
              <p:cNvSpPr/>
              <p:nvPr/>
            </p:nvSpPr>
            <p:spPr>
              <a:xfrm rot="2814620">
                <a:off x="8027945" y="1065744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88795B6-8EFC-4512-B90F-E12EC4D98CE0}"/>
                  </a:ext>
                </a:extLst>
              </p:cNvPr>
              <p:cNvSpPr/>
              <p:nvPr/>
            </p:nvSpPr>
            <p:spPr>
              <a:xfrm rot="8677662">
                <a:off x="8541705" y="352987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85366C0-3D5A-46FD-93B3-C677CB848335}"/>
                  </a:ext>
                </a:extLst>
              </p:cNvPr>
              <p:cNvSpPr/>
              <p:nvPr/>
            </p:nvSpPr>
            <p:spPr>
              <a:xfrm rot="19014620">
                <a:off x="8507128" y="86829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28CF8DAF-AA1B-415F-BFF4-74BB30AB6570}"/>
                  </a:ext>
                </a:extLst>
              </p:cNvPr>
              <p:cNvSpPr/>
              <p:nvPr/>
            </p:nvSpPr>
            <p:spPr>
              <a:xfrm rot="19014620">
                <a:off x="8508103" y="920396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月 195">
                <a:extLst>
                  <a:ext uri="{FF2B5EF4-FFF2-40B4-BE49-F238E27FC236}">
                    <a16:creationId xmlns:a16="http://schemas.microsoft.com/office/drawing/2014/main" id="{CBBA875D-374B-4388-9706-20D67D850D93}"/>
                  </a:ext>
                </a:extLst>
              </p:cNvPr>
              <p:cNvSpPr/>
              <p:nvPr/>
            </p:nvSpPr>
            <p:spPr>
              <a:xfrm rot="9000000">
                <a:off x="8422623" y="459459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3623760F-8FB1-44EC-9553-803709BAF049}"/>
                  </a:ext>
                </a:extLst>
              </p:cNvPr>
              <p:cNvSpPr/>
              <p:nvPr/>
            </p:nvSpPr>
            <p:spPr>
              <a:xfrm rot="21275395">
                <a:off x="7906791" y="318492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8850CE87-8431-42D7-8BF1-6839D0252232}"/>
                  </a:ext>
                </a:extLst>
              </p:cNvPr>
              <p:cNvSpPr/>
              <p:nvPr/>
            </p:nvSpPr>
            <p:spPr>
              <a:xfrm rot="10800000">
                <a:off x="8858481" y="185925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36">
                <a:extLst>
                  <a:ext uri="{FF2B5EF4-FFF2-40B4-BE49-F238E27FC236}">
                    <a16:creationId xmlns:a16="http://schemas.microsoft.com/office/drawing/2014/main" id="{EE8DD031-A6D7-4733-A0D0-39EA8BC846CF}"/>
                  </a:ext>
                </a:extLst>
              </p:cNvPr>
              <p:cNvSpPr/>
              <p:nvPr/>
            </p:nvSpPr>
            <p:spPr>
              <a:xfrm rot="114620">
                <a:off x="8975703" y="171810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21">
                <a:extLst>
                  <a:ext uri="{FF2B5EF4-FFF2-40B4-BE49-F238E27FC236}">
                    <a16:creationId xmlns:a16="http://schemas.microsoft.com/office/drawing/2014/main" id="{0B841B12-61B5-4BBE-94DE-31A319C7DA78}"/>
                  </a:ext>
                </a:extLst>
              </p:cNvPr>
              <p:cNvSpPr/>
              <p:nvPr/>
            </p:nvSpPr>
            <p:spPr>
              <a:xfrm>
                <a:off x="8235545" y="32861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1">
                <a:extLst>
                  <a:ext uri="{FF2B5EF4-FFF2-40B4-BE49-F238E27FC236}">
                    <a16:creationId xmlns:a16="http://schemas.microsoft.com/office/drawing/2014/main" id="{DC3B3ABD-9327-4B69-A8BF-800F5AF54E94}"/>
                  </a:ext>
                </a:extLst>
              </p:cNvPr>
              <p:cNvSpPr/>
              <p:nvPr/>
            </p:nvSpPr>
            <p:spPr>
              <a:xfrm>
                <a:off x="8449857" y="60007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1">
                <a:extLst>
                  <a:ext uri="{FF2B5EF4-FFF2-40B4-BE49-F238E27FC236}">
                    <a16:creationId xmlns:a16="http://schemas.microsoft.com/office/drawing/2014/main" id="{6C87EB59-650E-4E09-8FBA-D4BB4D697998}"/>
                  </a:ext>
                </a:extLst>
              </p:cNvPr>
              <p:cNvSpPr/>
              <p:nvPr/>
            </p:nvSpPr>
            <p:spPr>
              <a:xfrm>
                <a:off x="8787995" y="100012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1">
                <a:extLst>
                  <a:ext uri="{FF2B5EF4-FFF2-40B4-BE49-F238E27FC236}">
                    <a16:creationId xmlns:a16="http://schemas.microsoft.com/office/drawing/2014/main" id="{3F303CA7-7440-4F05-9366-47C26D2178E1}"/>
                  </a:ext>
                </a:extLst>
              </p:cNvPr>
              <p:cNvSpPr/>
              <p:nvPr/>
            </p:nvSpPr>
            <p:spPr>
              <a:xfrm>
                <a:off x="8078292" y="81355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1">
                <a:extLst>
                  <a:ext uri="{FF2B5EF4-FFF2-40B4-BE49-F238E27FC236}">
                    <a16:creationId xmlns:a16="http://schemas.microsoft.com/office/drawing/2014/main" id="{67BBA248-9341-438A-8947-1BB9C7E7117B}"/>
                  </a:ext>
                </a:extLst>
              </p:cNvPr>
              <p:cNvSpPr/>
              <p:nvPr/>
            </p:nvSpPr>
            <p:spPr>
              <a:xfrm>
                <a:off x="8616546" y="155203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1">
                <a:extLst>
                  <a:ext uri="{FF2B5EF4-FFF2-40B4-BE49-F238E27FC236}">
                    <a16:creationId xmlns:a16="http://schemas.microsoft.com/office/drawing/2014/main" id="{E2DE27DE-09C4-4C86-A70D-D25000BCA00B}"/>
                  </a:ext>
                </a:extLst>
              </p:cNvPr>
              <p:cNvSpPr/>
              <p:nvPr/>
            </p:nvSpPr>
            <p:spPr>
              <a:xfrm>
                <a:off x="8483196" y="202828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1">
                <a:extLst>
                  <a:ext uri="{FF2B5EF4-FFF2-40B4-BE49-F238E27FC236}">
                    <a16:creationId xmlns:a16="http://schemas.microsoft.com/office/drawing/2014/main" id="{714BC130-A1A0-4EC4-ACD5-DFD8E3D35507}"/>
                  </a:ext>
                </a:extLst>
              </p:cNvPr>
              <p:cNvSpPr/>
              <p:nvPr/>
            </p:nvSpPr>
            <p:spPr>
              <a:xfrm>
                <a:off x="8353799" y="226119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1">
                <a:extLst>
                  <a:ext uri="{FF2B5EF4-FFF2-40B4-BE49-F238E27FC236}">
                    <a16:creationId xmlns:a16="http://schemas.microsoft.com/office/drawing/2014/main" id="{82F7D461-8FDB-401E-8F72-0ED9D5FF45BB}"/>
                  </a:ext>
                </a:extLst>
              </p:cNvPr>
              <p:cNvSpPr/>
              <p:nvPr/>
            </p:nvSpPr>
            <p:spPr>
              <a:xfrm>
                <a:off x="8647097" y="263213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1">
                <a:extLst>
                  <a:ext uri="{FF2B5EF4-FFF2-40B4-BE49-F238E27FC236}">
                    <a16:creationId xmlns:a16="http://schemas.microsoft.com/office/drawing/2014/main" id="{E500C155-FED7-4723-835A-E363A6F507B8}"/>
                  </a:ext>
                </a:extLst>
              </p:cNvPr>
              <p:cNvSpPr/>
              <p:nvPr/>
            </p:nvSpPr>
            <p:spPr>
              <a:xfrm>
                <a:off x="8422811" y="289955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5CA100D2-B785-489A-9A30-9EF435D674ED}"/>
                </a:ext>
              </a:extLst>
            </p:cNvPr>
            <p:cNvSpPr/>
            <p:nvPr/>
          </p:nvSpPr>
          <p:spPr bwMode="auto">
            <a:xfrm>
              <a:off x="8038068" y="443403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8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暑さに目をまわす子供のイラスト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2B923C-D080-4592-90D2-19BA6F25B055}"/>
              </a:ext>
            </a:extLst>
          </p:cNvPr>
          <p:cNvGrpSpPr/>
          <p:nvPr/>
        </p:nvGrpSpPr>
        <p:grpSpPr>
          <a:xfrm>
            <a:off x="1095556" y="922526"/>
            <a:ext cx="1752176" cy="2535736"/>
            <a:chOff x="-854579" y="3300278"/>
            <a:chExt cx="2185006" cy="3162124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3ED11D67-3ABA-4362-8A7C-2225E609A187}"/>
                </a:ext>
              </a:extLst>
            </p:cNvPr>
            <p:cNvSpPr/>
            <p:nvPr/>
          </p:nvSpPr>
          <p:spPr>
            <a:xfrm>
              <a:off x="-804872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975C091-E783-4F40-AC4A-1F4883314ECE}"/>
                </a:ext>
              </a:extLst>
            </p:cNvPr>
            <p:cNvGrpSpPr/>
            <p:nvPr/>
          </p:nvGrpSpPr>
          <p:grpSpPr>
            <a:xfrm>
              <a:off x="-854579" y="3300278"/>
              <a:ext cx="2185006" cy="3162124"/>
              <a:chOff x="-854579" y="3247306"/>
              <a:chExt cx="2185006" cy="3162124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DF12632-84ED-4315-90D2-7091BF538FBF}"/>
                  </a:ext>
                </a:extLst>
              </p:cNvPr>
              <p:cNvSpPr/>
              <p:nvPr/>
            </p:nvSpPr>
            <p:spPr bwMode="auto">
              <a:xfrm>
                <a:off x="211417" y="3247306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7C53DF0-8D63-4443-94F7-8FE202B73046}"/>
                  </a:ext>
                </a:extLst>
              </p:cNvPr>
              <p:cNvSpPr/>
              <p:nvPr/>
            </p:nvSpPr>
            <p:spPr bwMode="auto">
              <a:xfrm>
                <a:off x="396363" y="3417678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6496280-18CC-4536-9066-89AB4F335BD1}"/>
                  </a:ext>
                </a:extLst>
              </p:cNvPr>
              <p:cNvSpPr/>
              <p:nvPr/>
            </p:nvSpPr>
            <p:spPr>
              <a:xfrm rot="10800000">
                <a:off x="148868" y="5068279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36">
                <a:extLst>
                  <a:ext uri="{FF2B5EF4-FFF2-40B4-BE49-F238E27FC236}">
                    <a16:creationId xmlns:a16="http://schemas.microsoft.com/office/drawing/2014/main" id="{9BBC5D71-1B76-450A-8C69-CC9F5839B387}"/>
                  </a:ext>
                </a:extLst>
              </p:cNvPr>
              <p:cNvSpPr/>
              <p:nvPr/>
            </p:nvSpPr>
            <p:spPr>
              <a:xfrm rot="114620">
                <a:off x="266090" y="4927127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9EBE3204-C04E-40D8-ADF4-33F958D4961A}"/>
                  </a:ext>
                </a:extLst>
              </p:cNvPr>
              <p:cNvSpPr/>
              <p:nvPr/>
            </p:nvSpPr>
            <p:spPr>
              <a:xfrm rot="10800000">
                <a:off x="866344" y="5737201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655FB92-7FDA-4C70-899E-5961194C8B71}"/>
                  </a:ext>
                </a:extLst>
              </p:cNvPr>
              <p:cNvSpPr/>
              <p:nvPr/>
            </p:nvSpPr>
            <p:spPr>
              <a:xfrm>
                <a:off x="714887" y="6237141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A5D2F512-E6E1-4452-AB8A-0D555DE782B4}"/>
                  </a:ext>
                </a:extLst>
              </p:cNvPr>
              <p:cNvSpPr/>
              <p:nvPr/>
            </p:nvSpPr>
            <p:spPr>
              <a:xfrm rot="9900000">
                <a:off x="749667" y="5349847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7DF02274-4BD0-445C-939F-B9C2B81B480F}"/>
                  </a:ext>
                </a:extLst>
              </p:cNvPr>
              <p:cNvSpPr/>
              <p:nvPr/>
            </p:nvSpPr>
            <p:spPr>
              <a:xfrm rot="9900000">
                <a:off x="1053238" y="5698614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F275F5D-37FA-44B3-988B-0A7D929E0542}"/>
                  </a:ext>
                </a:extLst>
              </p:cNvPr>
              <p:cNvSpPr/>
              <p:nvPr/>
            </p:nvSpPr>
            <p:spPr>
              <a:xfrm rot="20700000">
                <a:off x="986817" y="620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90D73702-08F3-40CF-909C-9D122DFCB882}"/>
                  </a:ext>
                </a:extLst>
              </p:cNvPr>
              <p:cNvSpPr/>
              <p:nvPr/>
            </p:nvSpPr>
            <p:spPr>
              <a:xfrm rot="9900000">
                <a:off x="838249" y="5328475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884AB982-E930-494B-92E4-409B979A6B45}"/>
                  </a:ext>
                </a:extLst>
              </p:cNvPr>
              <p:cNvSpPr/>
              <p:nvPr/>
            </p:nvSpPr>
            <p:spPr>
              <a:xfrm rot="19014620">
                <a:off x="-526556" y="4598083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8AA8ECA7-D78C-4327-952A-8345F85D4E0C}"/>
                  </a:ext>
                </a:extLst>
              </p:cNvPr>
              <p:cNvSpPr/>
              <p:nvPr/>
            </p:nvSpPr>
            <p:spPr>
              <a:xfrm rot="19014620">
                <a:off x="198852" y="454967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6FD9AA6-F93D-43D8-8F64-5D83C51312CF}"/>
                  </a:ext>
                </a:extLst>
              </p:cNvPr>
              <p:cNvSpPr/>
              <p:nvPr/>
            </p:nvSpPr>
            <p:spPr>
              <a:xfrm rot="19014620">
                <a:off x="-685167" y="3656372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237851 w 1112808"/>
                  <a:gd name="connsiteY5" fmla="*/ 1112419 h 1204554"/>
                  <a:gd name="connsiteX6" fmla="*/ 217922 w 1112808"/>
                  <a:gd name="connsiteY6" fmla="*/ 1095977 h 1204554"/>
                  <a:gd name="connsiteX7" fmla="*/ 246452 w 1112808"/>
                  <a:gd name="connsiteY7" fmla="*/ 1075308 h 1204554"/>
                  <a:gd name="connsiteX8" fmla="*/ 243914 w 1112808"/>
                  <a:gd name="connsiteY8" fmla="*/ 892515 h 1204554"/>
                  <a:gd name="connsiteX9" fmla="*/ 61358 w 1112808"/>
                  <a:gd name="connsiteY9" fmla="*/ 902163 h 1204554"/>
                  <a:gd name="connsiteX10" fmla="*/ 59077 w 1112808"/>
                  <a:gd name="connsiteY10" fmla="*/ 905799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27749" y="1204554"/>
                      <a:pt x="323952" y="1170588"/>
                      <a:pt x="237851" y="1112419"/>
                    </a:cubicBezTo>
                    <a:lnTo>
                      <a:pt x="217922" y="1095977"/>
                    </a:lnTo>
                    <a:lnTo>
                      <a:pt x="246452" y="1075308"/>
                    </a:lnTo>
                    <a:cubicBezTo>
                      <a:pt x="296162" y="1022167"/>
                      <a:pt x="295026" y="940328"/>
                      <a:pt x="243914" y="892515"/>
                    </a:cubicBezTo>
                    <a:cubicBezTo>
                      <a:pt x="192802" y="844703"/>
                      <a:pt x="111068" y="849022"/>
                      <a:pt x="61358" y="902163"/>
                    </a:cubicBezTo>
                    <a:lnTo>
                      <a:pt x="59077" y="905799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四角形: 上の 2 つの角を丸める 33">
                <a:extLst>
                  <a:ext uri="{FF2B5EF4-FFF2-40B4-BE49-F238E27FC236}">
                    <a16:creationId xmlns:a16="http://schemas.microsoft.com/office/drawing/2014/main" id="{4EEBEC95-6059-4E12-A723-82D431EEF4BD}"/>
                  </a:ext>
                </a:extLst>
              </p:cNvPr>
              <p:cNvSpPr/>
              <p:nvPr/>
            </p:nvSpPr>
            <p:spPr>
              <a:xfrm rot="19014620">
                <a:off x="288170" y="4663404"/>
                <a:ext cx="699647" cy="963300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  <a:gd name="connsiteX0" fmla="*/ 318613 w 598824"/>
                  <a:gd name="connsiteY0" fmla="*/ 0 h 959402"/>
                  <a:gd name="connsiteX1" fmla="*/ 351015 w 598824"/>
                  <a:gd name="connsiteY1" fmla="*/ 0 h 959402"/>
                  <a:gd name="connsiteX2" fmla="*/ 593786 w 598824"/>
                  <a:gd name="connsiteY2" fmla="*/ 242771 h 959402"/>
                  <a:gd name="connsiteX3" fmla="*/ 598824 w 598824"/>
                  <a:gd name="connsiteY3" fmla="*/ 959402 h 959402"/>
                  <a:gd name="connsiteX4" fmla="*/ 75842 w 598824"/>
                  <a:gd name="connsiteY4" fmla="*/ 840881 h 959402"/>
                  <a:gd name="connsiteX5" fmla="*/ 0 w 598824"/>
                  <a:gd name="connsiteY5" fmla="*/ 856889 h 959402"/>
                  <a:gd name="connsiteX6" fmla="*/ 75842 w 598824"/>
                  <a:gd name="connsiteY6" fmla="*/ 242771 h 959402"/>
                  <a:gd name="connsiteX7" fmla="*/ 318613 w 598824"/>
                  <a:gd name="connsiteY7" fmla="*/ 0 h 959402"/>
                  <a:gd name="connsiteX0" fmla="*/ 318613 w 598824"/>
                  <a:gd name="connsiteY0" fmla="*/ 0 h 959402"/>
                  <a:gd name="connsiteX1" fmla="*/ 351015 w 598824"/>
                  <a:gd name="connsiteY1" fmla="*/ 0 h 959402"/>
                  <a:gd name="connsiteX2" fmla="*/ 593786 w 598824"/>
                  <a:gd name="connsiteY2" fmla="*/ 242771 h 959402"/>
                  <a:gd name="connsiteX3" fmla="*/ 598824 w 598824"/>
                  <a:gd name="connsiteY3" fmla="*/ 959402 h 959402"/>
                  <a:gd name="connsiteX4" fmla="*/ 0 w 598824"/>
                  <a:gd name="connsiteY4" fmla="*/ 856889 h 959402"/>
                  <a:gd name="connsiteX5" fmla="*/ 75842 w 598824"/>
                  <a:gd name="connsiteY5" fmla="*/ 242771 h 959402"/>
                  <a:gd name="connsiteX6" fmla="*/ 318613 w 598824"/>
                  <a:gd name="connsiteY6" fmla="*/ 0 h 959402"/>
                  <a:gd name="connsiteX0" fmla="*/ 394454 w 674665"/>
                  <a:gd name="connsiteY0" fmla="*/ 0 h 959402"/>
                  <a:gd name="connsiteX1" fmla="*/ 426856 w 674665"/>
                  <a:gd name="connsiteY1" fmla="*/ 0 h 959402"/>
                  <a:gd name="connsiteX2" fmla="*/ 669627 w 674665"/>
                  <a:gd name="connsiteY2" fmla="*/ 242771 h 959402"/>
                  <a:gd name="connsiteX3" fmla="*/ 674665 w 674665"/>
                  <a:gd name="connsiteY3" fmla="*/ 959402 h 959402"/>
                  <a:gd name="connsiteX4" fmla="*/ 0 w 674665"/>
                  <a:gd name="connsiteY4" fmla="*/ 872897 h 959402"/>
                  <a:gd name="connsiteX5" fmla="*/ 151683 w 674665"/>
                  <a:gd name="connsiteY5" fmla="*/ 242771 h 959402"/>
                  <a:gd name="connsiteX6" fmla="*/ 394454 w 674665"/>
                  <a:gd name="connsiteY6" fmla="*/ 0 h 959402"/>
                  <a:gd name="connsiteX0" fmla="*/ 394454 w 674665"/>
                  <a:gd name="connsiteY0" fmla="*/ 0 h 959402"/>
                  <a:gd name="connsiteX1" fmla="*/ 426856 w 674665"/>
                  <a:gd name="connsiteY1" fmla="*/ 0 h 959402"/>
                  <a:gd name="connsiteX2" fmla="*/ 669627 w 674665"/>
                  <a:gd name="connsiteY2" fmla="*/ 242771 h 959402"/>
                  <a:gd name="connsiteX3" fmla="*/ 674665 w 674665"/>
                  <a:gd name="connsiteY3" fmla="*/ 959402 h 959402"/>
                  <a:gd name="connsiteX4" fmla="*/ 0 w 674665"/>
                  <a:gd name="connsiteY4" fmla="*/ 872897 h 959402"/>
                  <a:gd name="connsiteX5" fmla="*/ 151683 w 674665"/>
                  <a:gd name="connsiteY5" fmla="*/ 242771 h 959402"/>
                  <a:gd name="connsiteX6" fmla="*/ 394454 w 674665"/>
                  <a:gd name="connsiteY6" fmla="*/ 0 h 959402"/>
                  <a:gd name="connsiteX0" fmla="*/ 394454 w 674665"/>
                  <a:gd name="connsiteY0" fmla="*/ 0 h 959402"/>
                  <a:gd name="connsiteX1" fmla="*/ 426856 w 674665"/>
                  <a:gd name="connsiteY1" fmla="*/ 0 h 959402"/>
                  <a:gd name="connsiteX2" fmla="*/ 669627 w 674665"/>
                  <a:gd name="connsiteY2" fmla="*/ 242771 h 959402"/>
                  <a:gd name="connsiteX3" fmla="*/ 674665 w 674665"/>
                  <a:gd name="connsiteY3" fmla="*/ 959402 h 959402"/>
                  <a:gd name="connsiteX4" fmla="*/ 0 w 674665"/>
                  <a:gd name="connsiteY4" fmla="*/ 872897 h 959402"/>
                  <a:gd name="connsiteX5" fmla="*/ 151683 w 674665"/>
                  <a:gd name="connsiteY5" fmla="*/ 242771 h 959402"/>
                  <a:gd name="connsiteX6" fmla="*/ 394454 w 674665"/>
                  <a:gd name="connsiteY6" fmla="*/ 0 h 959402"/>
                  <a:gd name="connsiteX0" fmla="*/ 394454 w 674665"/>
                  <a:gd name="connsiteY0" fmla="*/ 0 h 963300"/>
                  <a:gd name="connsiteX1" fmla="*/ 426856 w 674665"/>
                  <a:gd name="connsiteY1" fmla="*/ 0 h 963300"/>
                  <a:gd name="connsiteX2" fmla="*/ 669627 w 674665"/>
                  <a:gd name="connsiteY2" fmla="*/ 242771 h 963300"/>
                  <a:gd name="connsiteX3" fmla="*/ 674665 w 674665"/>
                  <a:gd name="connsiteY3" fmla="*/ 959402 h 963300"/>
                  <a:gd name="connsiteX4" fmla="*/ 0 w 674665"/>
                  <a:gd name="connsiteY4" fmla="*/ 872897 h 963300"/>
                  <a:gd name="connsiteX5" fmla="*/ 151683 w 674665"/>
                  <a:gd name="connsiteY5" fmla="*/ 242771 h 963300"/>
                  <a:gd name="connsiteX6" fmla="*/ 394454 w 674665"/>
                  <a:gd name="connsiteY6" fmla="*/ 0 h 963300"/>
                  <a:gd name="connsiteX0" fmla="*/ 394454 w 687079"/>
                  <a:gd name="connsiteY0" fmla="*/ 0 h 963300"/>
                  <a:gd name="connsiteX1" fmla="*/ 426856 w 687079"/>
                  <a:gd name="connsiteY1" fmla="*/ 0 h 963300"/>
                  <a:gd name="connsiteX2" fmla="*/ 669627 w 687079"/>
                  <a:gd name="connsiteY2" fmla="*/ 242771 h 963300"/>
                  <a:gd name="connsiteX3" fmla="*/ 674665 w 687079"/>
                  <a:gd name="connsiteY3" fmla="*/ 959402 h 963300"/>
                  <a:gd name="connsiteX4" fmla="*/ 0 w 687079"/>
                  <a:gd name="connsiteY4" fmla="*/ 872897 h 963300"/>
                  <a:gd name="connsiteX5" fmla="*/ 151683 w 687079"/>
                  <a:gd name="connsiteY5" fmla="*/ 242771 h 963300"/>
                  <a:gd name="connsiteX6" fmla="*/ 394454 w 687079"/>
                  <a:gd name="connsiteY6" fmla="*/ 0 h 963300"/>
                  <a:gd name="connsiteX0" fmla="*/ 394454 w 699647"/>
                  <a:gd name="connsiteY0" fmla="*/ 0 h 963300"/>
                  <a:gd name="connsiteX1" fmla="*/ 426856 w 699647"/>
                  <a:gd name="connsiteY1" fmla="*/ 0 h 963300"/>
                  <a:gd name="connsiteX2" fmla="*/ 669627 w 699647"/>
                  <a:gd name="connsiteY2" fmla="*/ 242771 h 963300"/>
                  <a:gd name="connsiteX3" fmla="*/ 674665 w 699647"/>
                  <a:gd name="connsiteY3" fmla="*/ 959402 h 963300"/>
                  <a:gd name="connsiteX4" fmla="*/ 0 w 699647"/>
                  <a:gd name="connsiteY4" fmla="*/ 872897 h 963300"/>
                  <a:gd name="connsiteX5" fmla="*/ 151683 w 699647"/>
                  <a:gd name="connsiteY5" fmla="*/ 242771 h 963300"/>
                  <a:gd name="connsiteX6" fmla="*/ 394454 w 699647"/>
                  <a:gd name="connsiteY6" fmla="*/ 0 h 96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9647" h="963300">
                    <a:moveTo>
                      <a:pt x="394454" y="0"/>
                    </a:moveTo>
                    <a:lnTo>
                      <a:pt x="426856" y="0"/>
                    </a:lnTo>
                    <a:cubicBezTo>
                      <a:pt x="560935" y="0"/>
                      <a:pt x="669627" y="108692"/>
                      <a:pt x="669627" y="242771"/>
                    </a:cubicBezTo>
                    <a:cubicBezTo>
                      <a:pt x="713041" y="520690"/>
                      <a:pt x="704549" y="723964"/>
                      <a:pt x="674665" y="959402"/>
                    </a:cubicBezTo>
                    <a:cubicBezTo>
                      <a:pt x="410735" y="972303"/>
                      <a:pt x="226684" y="955584"/>
                      <a:pt x="0" y="872897"/>
                    </a:cubicBezTo>
                    <a:cubicBezTo>
                      <a:pt x="68362" y="702695"/>
                      <a:pt x="151683" y="442141"/>
                      <a:pt x="151683" y="242771"/>
                    </a:cubicBezTo>
                    <a:cubicBezTo>
                      <a:pt x="151683" y="108692"/>
                      <a:pt x="260375" y="0"/>
                      <a:pt x="39445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11">
                <a:extLst>
                  <a:ext uri="{FF2B5EF4-FFF2-40B4-BE49-F238E27FC236}">
                    <a16:creationId xmlns:a16="http://schemas.microsoft.com/office/drawing/2014/main" id="{86ACEB1A-B019-40C5-A3E5-CB8DF0BC2CC9}"/>
                  </a:ext>
                </a:extLst>
              </p:cNvPr>
              <p:cNvSpPr/>
              <p:nvPr/>
            </p:nvSpPr>
            <p:spPr>
              <a:xfrm rot="19014620">
                <a:off x="-268737" y="4002152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9D5082FB-D71F-4B9A-A508-85FF1977BFBC}"/>
                  </a:ext>
                </a:extLst>
              </p:cNvPr>
              <p:cNvSpPr/>
              <p:nvPr/>
            </p:nvSpPr>
            <p:spPr>
              <a:xfrm rot="2814620">
                <a:off x="-585130" y="4261857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3CEC190-96A8-4E3B-BDEE-E61B7E49A158}"/>
                  </a:ext>
                </a:extLst>
              </p:cNvPr>
              <p:cNvSpPr/>
              <p:nvPr/>
            </p:nvSpPr>
            <p:spPr>
              <a:xfrm rot="3714620">
                <a:off x="-740818" y="3534481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4EE5F9E-A52A-492C-ABDC-D16525F56023}"/>
                  </a:ext>
                </a:extLst>
              </p:cNvPr>
              <p:cNvSpPr/>
              <p:nvPr/>
            </p:nvSpPr>
            <p:spPr>
              <a:xfrm rot="19014620">
                <a:off x="-109046" y="406914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187662D-37C5-4BD2-9548-BD9F8C177B14}"/>
                  </a:ext>
                </a:extLst>
              </p:cNvPr>
              <p:cNvSpPr/>
              <p:nvPr/>
            </p:nvSpPr>
            <p:spPr>
              <a:xfrm rot="19014620">
                <a:off x="-108070" y="4121247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6E181D0-4BB7-49AD-8C62-79CAE15B4BE6}"/>
                  </a:ext>
                </a:extLst>
              </p:cNvPr>
              <p:cNvSpPr/>
              <p:nvPr/>
            </p:nvSpPr>
            <p:spPr>
              <a:xfrm rot="10800000">
                <a:off x="222079" y="5068280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上の 2 つの角を丸める 36">
                <a:extLst>
                  <a:ext uri="{FF2B5EF4-FFF2-40B4-BE49-F238E27FC236}">
                    <a16:creationId xmlns:a16="http://schemas.microsoft.com/office/drawing/2014/main" id="{2EEE32CF-D095-4CD9-90CF-1AA0EC42C17E}"/>
                  </a:ext>
                </a:extLst>
              </p:cNvPr>
              <p:cNvSpPr/>
              <p:nvPr/>
            </p:nvSpPr>
            <p:spPr>
              <a:xfrm rot="114620">
                <a:off x="339301" y="4927128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1">
                <a:extLst>
                  <a:ext uri="{FF2B5EF4-FFF2-40B4-BE49-F238E27FC236}">
                    <a16:creationId xmlns:a16="http://schemas.microsoft.com/office/drawing/2014/main" id="{A399D601-3233-4524-8678-8A8E01F0B0F8}"/>
                  </a:ext>
                </a:extLst>
              </p:cNvPr>
              <p:cNvSpPr/>
              <p:nvPr/>
            </p:nvSpPr>
            <p:spPr>
              <a:xfrm>
                <a:off x="-323621" y="3537639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1">
                <a:extLst>
                  <a:ext uri="{FF2B5EF4-FFF2-40B4-BE49-F238E27FC236}">
                    <a16:creationId xmlns:a16="http://schemas.microsoft.com/office/drawing/2014/main" id="{F657D1B8-9E72-4A15-9276-1C20E4CA78C9}"/>
                  </a:ext>
                </a:extLst>
              </p:cNvPr>
              <p:cNvSpPr/>
              <p:nvPr/>
            </p:nvSpPr>
            <p:spPr>
              <a:xfrm>
                <a:off x="-109309" y="3809102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1">
                <a:extLst>
                  <a:ext uri="{FF2B5EF4-FFF2-40B4-BE49-F238E27FC236}">
                    <a16:creationId xmlns:a16="http://schemas.microsoft.com/office/drawing/2014/main" id="{E2818A5C-5589-481C-A3E0-9AAC12DDC936}"/>
                  </a:ext>
                </a:extLst>
              </p:cNvPr>
              <p:cNvSpPr/>
              <p:nvPr/>
            </p:nvSpPr>
            <p:spPr>
              <a:xfrm>
                <a:off x="228829" y="4209152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21">
                <a:extLst>
                  <a:ext uri="{FF2B5EF4-FFF2-40B4-BE49-F238E27FC236}">
                    <a16:creationId xmlns:a16="http://schemas.microsoft.com/office/drawing/2014/main" id="{8CBE059F-DA15-427A-9095-1D8782472A4C}"/>
                  </a:ext>
                </a:extLst>
              </p:cNvPr>
              <p:cNvSpPr/>
              <p:nvPr/>
            </p:nvSpPr>
            <p:spPr>
              <a:xfrm>
                <a:off x="-480874" y="4022579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21">
                <a:extLst>
                  <a:ext uri="{FF2B5EF4-FFF2-40B4-BE49-F238E27FC236}">
                    <a16:creationId xmlns:a16="http://schemas.microsoft.com/office/drawing/2014/main" id="{C74C82B2-F706-44CC-8379-147CF645836B}"/>
                  </a:ext>
                </a:extLst>
              </p:cNvPr>
              <p:cNvSpPr/>
              <p:nvPr/>
            </p:nvSpPr>
            <p:spPr>
              <a:xfrm>
                <a:off x="57380" y="4761060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21">
                <a:extLst>
                  <a:ext uri="{FF2B5EF4-FFF2-40B4-BE49-F238E27FC236}">
                    <a16:creationId xmlns:a16="http://schemas.microsoft.com/office/drawing/2014/main" id="{A32E96A7-4818-4856-8655-E00068336AAF}"/>
                  </a:ext>
                </a:extLst>
              </p:cNvPr>
              <p:cNvSpPr/>
              <p:nvPr/>
            </p:nvSpPr>
            <p:spPr>
              <a:xfrm>
                <a:off x="-75970" y="5237310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21">
                <a:extLst>
                  <a:ext uri="{FF2B5EF4-FFF2-40B4-BE49-F238E27FC236}">
                    <a16:creationId xmlns:a16="http://schemas.microsoft.com/office/drawing/2014/main" id="{67FE83EC-F6E9-4440-95EA-127FBD485241}"/>
                  </a:ext>
                </a:extLst>
              </p:cNvPr>
              <p:cNvSpPr/>
              <p:nvPr/>
            </p:nvSpPr>
            <p:spPr>
              <a:xfrm>
                <a:off x="-205367" y="547022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21">
                <a:extLst>
                  <a:ext uri="{FF2B5EF4-FFF2-40B4-BE49-F238E27FC236}">
                    <a16:creationId xmlns:a16="http://schemas.microsoft.com/office/drawing/2014/main" id="{E0D386BE-6E70-49D5-88F9-9795FCA11A49}"/>
                  </a:ext>
                </a:extLst>
              </p:cNvPr>
              <p:cNvSpPr/>
              <p:nvPr/>
            </p:nvSpPr>
            <p:spPr>
              <a:xfrm>
                <a:off x="87931" y="5841159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21">
                <a:extLst>
                  <a:ext uri="{FF2B5EF4-FFF2-40B4-BE49-F238E27FC236}">
                    <a16:creationId xmlns:a16="http://schemas.microsoft.com/office/drawing/2014/main" id="{95734223-BA9C-4D8F-BB41-8E842FBC40BA}"/>
                  </a:ext>
                </a:extLst>
              </p:cNvPr>
              <p:cNvSpPr/>
              <p:nvPr/>
            </p:nvSpPr>
            <p:spPr>
              <a:xfrm>
                <a:off x="-136355" y="610857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59CE75A-99E4-4187-A132-BDE7533C192F}"/>
                </a:ext>
              </a:extLst>
            </p:cNvPr>
            <p:cNvSpPr/>
            <p:nvPr/>
          </p:nvSpPr>
          <p:spPr bwMode="auto">
            <a:xfrm>
              <a:off x="-549672" y="442641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C97A411-667C-4EC7-8448-7C47D1BBEAFC}"/>
              </a:ext>
            </a:extLst>
          </p:cNvPr>
          <p:cNvGrpSpPr/>
          <p:nvPr/>
        </p:nvGrpSpPr>
        <p:grpSpPr>
          <a:xfrm>
            <a:off x="4076605" y="917538"/>
            <a:ext cx="1721940" cy="2535738"/>
            <a:chOff x="963267" y="3295291"/>
            <a:chExt cx="2147300" cy="3162124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4D11745-4243-4163-B4CA-A1F9815B892B}"/>
                </a:ext>
              </a:extLst>
            </p:cNvPr>
            <p:cNvSpPr/>
            <p:nvPr/>
          </p:nvSpPr>
          <p:spPr>
            <a:xfrm>
              <a:off x="980795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841B9D8-E540-4735-81E7-92AD9735E83B}"/>
                </a:ext>
              </a:extLst>
            </p:cNvPr>
            <p:cNvGrpSpPr/>
            <p:nvPr/>
          </p:nvGrpSpPr>
          <p:grpSpPr>
            <a:xfrm>
              <a:off x="963267" y="3295291"/>
              <a:ext cx="2110525" cy="3162124"/>
              <a:chOff x="963267" y="38281"/>
              <a:chExt cx="2110525" cy="3162124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BA3A5C6-D445-43E2-827C-C7F8AD7B1E28}"/>
                  </a:ext>
                </a:extLst>
              </p:cNvPr>
              <p:cNvSpPr/>
              <p:nvPr/>
            </p:nvSpPr>
            <p:spPr bwMode="auto">
              <a:xfrm>
                <a:off x="1928074" y="3828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CA367F27-4BD9-4991-97A2-4097859A66DA}"/>
                  </a:ext>
                </a:extLst>
              </p:cNvPr>
              <p:cNvSpPr/>
              <p:nvPr/>
            </p:nvSpPr>
            <p:spPr bwMode="auto">
              <a:xfrm>
                <a:off x="2113020" y="20865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825D96D-0CEE-433E-B31E-B8F788EA9D35}"/>
                  </a:ext>
                </a:extLst>
              </p:cNvPr>
              <p:cNvSpPr/>
              <p:nvPr/>
            </p:nvSpPr>
            <p:spPr>
              <a:xfrm rot="10800000">
                <a:off x="1893848" y="185925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36">
                <a:extLst>
                  <a:ext uri="{FF2B5EF4-FFF2-40B4-BE49-F238E27FC236}">
                    <a16:creationId xmlns:a16="http://schemas.microsoft.com/office/drawing/2014/main" id="{71DE47BF-571C-47A3-ACEB-46CA03C78EAF}"/>
                  </a:ext>
                </a:extLst>
              </p:cNvPr>
              <p:cNvSpPr/>
              <p:nvPr/>
            </p:nvSpPr>
            <p:spPr>
              <a:xfrm rot="114620">
                <a:off x="2011070" y="171810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5F5BEB19-8C23-46CC-BB7D-DB6220E62CD1}"/>
                  </a:ext>
                </a:extLst>
              </p:cNvPr>
              <p:cNvSpPr/>
              <p:nvPr/>
            </p:nvSpPr>
            <p:spPr>
              <a:xfrm rot="10800000">
                <a:off x="2605760" y="252817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B2319E9-E5CB-418B-9122-A48885B28544}"/>
                  </a:ext>
                </a:extLst>
              </p:cNvPr>
              <p:cNvSpPr/>
              <p:nvPr/>
            </p:nvSpPr>
            <p:spPr>
              <a:xfrm>
                <a:off x="2454303" y="302811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BCDC843B-730A-4322-8540-B66BC71BF27F}"/>
                  </a:ext>
                </a:extLst>
              </p:cNvPr>
              <p:cNvSpPr/>
              <p:nvPr/>
            </p:nvSpPr>
            <p:spPr>
              <a:xfrm rot="10800000">
                <a:off x="2489083" y="214082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F0E07B88-D02D-4D6F-9049-75008C6EA066}"/>
                  </a:ext>
                </a:extLst>
              </p:cNvPr>
              <p:cNvSpPr/>
              <p:nvPr/>
            </p:nvSpPr>
            <p:spPr>
              <a:xfrm rot="9900000">
                <a:off x="2796603" y="2489591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AEA53B5-5275-48E1-9884-058829D6DCB2}"/>
                  </a:ext>
                </a:extLst>
              </p:cNvPr>
              <p:cNvSpPr/>
              <p:nvPr/>
            </p:nvSpPr>
            <p:spPr>
              <a:xfrm rot="20700000">
                <a:off x="2730182" y="2999292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2A666034-82D9-424C-A1ED-8AD63B18D46E}"/>
                  </a:ext>
                </a:extLst>
              </p:cNvPr>
              <p:cNvSpPr/>
              <p:nvPr/>
            </p:nvSpPr>
            <p:spPr>
              <a:xfrm rot="9900000">
                <a:off x="2630611" y="211300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1">
                <a:extLst>
                  <a:ext uri="{FF2B5EF4-FFF2-40B4-BE49-F238E27FC236}">
                    <a16:creationId xmlns:a16="http://schemas.microsoft.com/office/drawing/2014/main" id="{638BA3B4-2BFB-41A0-BBB2-1181AC0CA1EE}"/>
                  </a:ext>
                </a:extLst>
              </p:cNvPr>
              <p:cNvSpPr/>
              <p:nvPr/>
            </p:nvSpPr>
            <p:spPr>
              <a:xfrm rot="19014620">
                <a:off x="1212833" y="1391666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416881EB-D7CF-4F52-BE33-58DBAD798901}"/>
                  </a:ext>
                </a:extLst>
              </p:cNvPr>
              <p:cNvSpPr/>
              <p:nvPr/>
            </p:nvSpPr>
            <p:spPr>
              <a:xfrm rot="19014620">
                <a:off x="1938240" y="1343262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C10DA78-AEC3-4D99-AEC7-D47148069607}"/>
                  </a:ext>
                </a:extLst>
              </p:cNvPr>
              <p:cNvSpPr/>
              <p:nvPr/>
            </p:nvSpPr>
            <p:spPr>
              <a:xfrm rot="19014620">
                <a:off x="1054221" y="449954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329489 w 1112808"/>
                  <a:gd name="connsiteY5" fmla="*/ 1162159 h 1204554"/>
                  <a:gd name="connsiteX6" fmla="*/ 240765 w 1112808"/>
                  <a:gd name="connsiteY6" fmla="*/ 1114001 h 1204554"/>
                  <a:gd name="connsiteX7" fmla="*/ 269431 w 1112808"/>
                  <a:gd name="connsiteY7" fmla="*/ 1093234 h 1204554"/>
                  <a:gd name="connsiteX8" fmla="*/ 266893 w 1112808"/>
                  <a:gd name="connsiteY8" fmla="*/ 910441 h 1204554"/>
                  <a:gd name="connsiteX9" fmla="*/ 84337 w 1112808"/>
                  <a:gd name="connsiteY9" fmla="*/ 920089 h 1204554"/>
                  <a:gd name="connsiteX10" fmla="*/ 74953 w 1112808"/>
                  <a:gd name="connsiteY10" fmla="*/ 935048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240765" y="1114001"/>
                    </a:lnTo>
                    <a:lnTo>
                      <a:pt x="269431" y="1093234"/>
                    </a:lnTo>
                    <a:cubicBezTo>
                      <a:pt x="319141" y="1040093"/>
                      <a:pt x="318005" y="958253"/>
                      <a:pt x="266893" y="910441"/>
                    </a:cubicBezTo>
                    <a:cubicBezTo>
                      <a:pt x="215781" y="862629"/>
                      <a:pt x="134047" y="866948"/>
                      <a:pt x="84337" y="920089"/>
                    </a:cubicBezTo>
                    <a:lnTo>
                      <a:pt x="74953" y="935048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上の 2 つの角を丸める 90">
                <a:extLst>
                  <a:ext uri="{FF2B5EF4-FFF2-40B4-BE49-F238E27FC236}">
                    <a16:creationId xmlns:a16="http://schemas.microsoft.com/office/drawing/2014/main" id="{501E038A-4917-4D94-9289-06679B28BB8C}"/>
                  </a:ext>
                </a:extLst>
              </p:cNvPr>
              <p:cNvSpPr/>
              <p:nvPr/>
            </p:nvSpPr>
            <p:spPr>
              <a:xfrm rot="19014620">
                <a:off x="2093365" y="1439652"/>
                <a:ext cx="610891" cy="977956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84816 w 610891"/>
                  <a:gd name="connsiteY4" fmla="*/ 840881 h 960121"/>
                  <a:gd name="connsiteX5" fmla="*/ 0 w 610891"/>
                  <a:gd name="connsiteY5" fmla="*/ 857188 h 960121"/>
                  <a:gd name="connsiteX6" fmla="*/ 84816 w 610891"/>
                  <a:gd name="connsiteY6" fmla="*/ 242771 h 960121"/>
                  <a:gd name="connsiteX7" fmla="*/ 327587 w 610891"/>
                  <a:gd name="connsiteY7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0 w 610891"/>
                  <a:gd name="connsiteY4" fmla="*/ 857188 h 960121"/>
                  <a:gd name="connsiteX5" fmla="*/ 84816 w 610891"/>
                  <a:gd name="connsiteY5" fmla="*/ 242771 h 960121"/>
                  <a:gd name="connsiteX6" fmla="*/ 327587 w 610891"/>
                  <a:gd name="connsiteY6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0 w 610891"/>
                  <a:gd name="connsiteY4" fmla="*/ 857188 h 960121"/>
                  <a:gd name="connsiteX5" fmla="*/ 84816 w 610891"/>
                  <a:gd name="connsiteY5" fmla="*/ 242771 h 960121"/>
                  <a:gd name="connsiteX6" fmla="*/ 327587 w 610891"/>
                  <a:gd name="connsiteY6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0 w 610891"/>
                  <a:gd name="connsiteY4" fmla="*/ 857188 h 960121"/>
                  <a:gd name="connsiteX5" fmla="*/ 84816 w 610891"/>
                  <a:gd name="connsiteY5" fmla="*/ 242771 h 960121"/>
                  <a:gd name="connsiteX6" fmla="*/ 327587 w 610891"/>
                  <a:gd name="connsiteY6" fmla="*/ 0 h 960121"/>
                  <a:gd name="connsiteX0" fmla="*/ 327587 w 610891"/>
                  <a:gd name="connsiteY0" fmla="*/ 0 h 960121"/>
                  <a:gd name="connsiteX1" fmla="*/ 359989 w 610891"/>
                  <a:gd name="connsiteY1" fmla="*/ 0 h 960121"/>
                  <a:gd name="connsiteX2" fmla="*/ 602760 w 610891"/>
                  <a:gd name="connsiteY2" fmla="*/ 242771 h 960121"/>
                  <a:gd name="connsiteX3" fmla="*/ 610891 w 610891"/>
                  <a:gd name="connsiteY3" fmla="*/ 960121 h 960121"/>
                  <a:gd name="connsiteX4" fmla="*/ 0 w 610891"/>
                  <a:gd name="connsiteY4" fmla="*/ 857188 h 960121"/>
                  <a:gd name="connsiteX5" fmla="*/ 84816 w 610891"/>
                  <a:gd name="connsiteY5" fmla="*/ 242771 h 960121"/>
                  <a:gd name="connsiteX6" fmla="*/ 327587 w 610891"/>
                  <a:gd name="connsiteY6" fmla="*/ 0 h 960121"/>
                  <a:gd name="connsiteX0" fmla="*/ 327587 w 610891"/>
                  <a:gd name="connsiteY0" fmla="*/ 0 h 961506"/>
                  <a:gd name="connsiteX1" fmla="*/ 359989 w 610891"/>
                  <a:gd name="connsiteY1" fmla="*/ 0 h 961506"/>
                  <a:gd name="connsiteX2" fmla="*/ 602760 w 610891"/>
                  <a:gd name="connsiteY2" fmla="*/ 242771 h 961506"/>
                  <a:gd name="connsiteX3" fmla="*/ 610891 w 610891"/>
                  <a:gd name="connsiteY3" fmla="*/ 960121 h 961506"/>
                  <a:gd name="connsiteX4" fmla="*/ 0 w 610891"/>
                  <a:gd name="connsiteY4" fmla="*/ 857188 h 961506"/>
                  <a:gd name="connsiteX5" fmla="*/ 84816 w 610891"/>
                  <a:gd name="connsiteY5" fmla="*/ 242771 h 961506"/>
                  <a:gd name="connsiteX6" fmla="*/ 327587 w 610891"/>
                  <a:gd name="connsiteY6" fmla="*/ 0 h 961506"/>
                  <a:gd name="connsiteX0" fmla="*/ 327587 w 610891"/>
                  <a:gd name="connsiteY0" fmla="*/ 0 h 977956"/>
                  <a:gd name="connsiteX1" fmla="*/ 359989 w 610891"/>
                  <a:gd name="connsiteY1" fmla="*/ 0 h 977956"/>
                  <a:gd name="connsiteX2" fmla="*/ 602760 w 610891"/>
                  <a:gd name="connsiteY2" fmla="*/ 242771 h 977956"/>
                  <a:gd name="connsiteX3" fmla="*/ 610891 w 610891"/>
                  <a:gd name="connsiteY3" fmla="*/ 960121 h 977956"/>
                  <a:gd name="connsiteX4" fmla="*/ 0 w 610891"/>
                  <a:gd name="connsiteY4" fmla="*/ 857188 h 977956"/>
                  <a:gd name="connsiteX5" fmla="*/ 84816 w 610891"/>
                  <a:gd name="connsiteY5" fmla="*/ 242771 h 977956"/>
                  <a:gd name="connsiteX6" fmla="*/ 327587 w 610891"/>
                  <a:gd name="connsiteY6" fmla="*/ 0 h 97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0891" h="977956">
                    <a:moveTo>
                      <a:pt x="327587" y="0"/>
                    </a:moveTo>
                    <a:lnTo>
                      <a:pt x="359989" y="0"/>
                    </a:lnTo>
                    <a:cubicBezTo>
                      <a:pt x="494068" y="0"/>
                      <a:pt x="602760" y="108692"/>
                      <a:pt x="602760" y="242771"/>
                    </a:cubicBezTo>
                    <a:cubicBezTo>
                      <a:pt x="605470" y="481888"/>
                      <a:pt x="608181" y="721004"/>
                      <a:pt x="610891" y="960121"/>
                    </a:cubicBezTo>
                    <a:cubicBezTo>
                      <a:pt x="423268" y="1001651"/>
                      <a:pt x="215300" y="971977"/>
                      <a:pt x="0" y="857188"/>
                    </a:cubicBezTo>
                    <a:cubicBezTo>
                      <a:pt x="46073" y="692223"/>
                      <a:pt x="84816" y="442141"/>
                      <a:pt x="84816" y="242771"/>
                    </a:cubicBezTo>
                    <a:cubicBezTo>
                      <a:pt x="84816" y="108692"/>
                      <a:pt x="193508" y="0"/>
                      <a:pt x="32758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74F7799-C370-4233-B5B0-C97DCCE04B16}"/>
                  </a:ext>
                </a:extLst>
              </p:cNvPr>
              <p:cNvSpPr/>
              <p:nvPr/>
            </p:nvSpPr>
            <p:spPr>
              <a:xfrm rot="19014620">
                <a:off x="963267" y="485865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C0F8B3D-4FD5-439F-9E88-183B88E7CF8E}"/>
                  </a:ext>
                </a:extLst>
              </p:cNvPr>
              <p:cNvSpPr/>
              <p:nvPr/>
            </p:nvSpPr>
            <p:spPr>
              <a:xfrm rot="19014620">
                <a:off x="1636315" y="83725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42A50802-E2CF-4251-BA55-944BA513E0B6}"/>
                  </a:ext>
                </a:extLst>
              </p:cNvPr>
              <p:cNvSpPr/>
              <p:nvPr/>
            </p:nvSpPr>
            <p:spPr>
              <a:xfrm rot="19014620">
                <a:off x="1637292" y="88936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216">
                <a:extLst>
                  <a:ext uri="{FF2B5EF4-FFF2-40B4-BE49-F238E27FC236}">
                    <a16:creationId xmlns:a16="http://schemas.microsoft.com/office/drawing/2014/main" id="{8A4FCDAA-B276-466B-AF73-E2CDA72F8A06}"/>
                  </a:ext>
                </a:extLst>
              </p:cNvPr>
              <p:cNvSpPr/>
              <p:nvPr/>
            </p:nvSpPr>
            <p:spPr>
              <a:xfrm rot="19014620">
                <a:off x="1066007" y="1135493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DCF4E1BF-266A-4D8A-91DC-EA7EA26F5C79}"/>
                  </a:ext>
                </a:extLst>
              </p:cNvPr>
              <p:cNvSpPr/>
              <p:nvPr/>
            </p:nvSpPr>
            <p:spPr>
              <a:xfrm rot="10800000">
                <a:off x="1967059" y="1859255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36">
                <a:extLst>
                  <a:ext uri="{FF2B5EF4-FFF2-40B4-BE49-F238E27FC236}">
                    <a16:creationId xmlns:a16="http://schemas.microsoft.com/office/drawing/2014/main" id="{4EB59CF2-66DC-4DF7-87BB-C36191619FB0}"/>
                  </a:ext>
                </a:extLst>
              </p:cNvPr>
              <p:cNvSpPr/>
              <p:nvPr/>
            </p:nvSpPr>
            <p:spPr>
              <a:xfrm rot="114620">
                <a:off x="2084281" y="171810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21">
                <a:extLst>
                  <a:ext uri="{FF2B5EF4-FFF2-40B4-BE49-F238E27FC236}">
                    <a16:creationId xmlns:a16="http://schemas.microsoft.com/office/drawing/2014/main" id="{09C2CDA6-7DC8-4047-8951-9A9072774060}"/>
                  </a:ext>
                </a:extLst>
              </p:cNvPr>
              <p:cNvSpPr/>
              <p:nvPr/>
            </p:nvSpPr>
            <p:spPr>
              <a:xfrm>
                <a:off x="1438505" y="32861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21">
                <a:extLst>
                  <a:ext uri="{FF2B5EF4-FFF2-40B4-BE49-F238E27FC236}">
                    <a16:creationId xmlns:a16="http://schemas.microsoft.com/office/drawing/2014/main" id="{3D54FC3E-61AF-4BDD-9C25-22B5DC5EF18D}"/>
                  </a:ext>
                </a:extLst>
              </p:cNvPr>
              <p:cNvSpPr/>
              <p:nvPr/>
            </p:nvSpPr>
            <p:spPr>
              <a:xfrm>
                <a:off x="1652817" y="60007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21">
                <a:extLst>
                  <a:ext uri="{FF2B5EF4-FFF2-40B4-BE49-F238E27FC236}">
                    <a16:creationId xmlns:a16="http://schemas.microsoft.com/office/drawing/2014/main" id="{B30A84A2-E2FE-4252-BC89-1F3E9F3C3BC4}"/>
                  </a:ext>
                </a:extLst>
              </p:cNvPr>
              <p:cNvSpPr/>
              <p:nvPr/>
            </p:nvSpPr>
            <p:spPr>
              <a:xfrm>
                <a:off x="1990955" y="100012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21">
                <a:extLst>
                  <a:ext uri="{FF2B5EF4-FFF2-40B4-BE49-F238E27FC236}">
                    <a16:creationId xmlns:a16="http://schemas.microsoft.com/office/drawing/2014/main" id="{F4505405-E507-4074-A5BE-2FAE79D67A54}"/>
                  </a:ext>
                </a:extLst>
              </p:cNvPr>
              <p:cNvSpPr/>
              <p:nvPr/>
            </p:nvSpPr>
            <p:spPr>
              <a:xfrm>
                <a:off x="1281252" y="81355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21">
                <a:extLst>
                  <a:ext uri="{FF2B5EF4-FFF2-40B4-BE49-F238E27FC236}">
                    <a16:creationId xmlns:a16="http://schemas.microsoft.com/office/drawing/2014/main" id="{396782A5-6A5A-4429-A5C4-EFC820DFDD9B}"/>
                  </a:ext>
                </a:extLst>
              </p:cNvPr>
              <p:cNvSpPr/>
              <p:nvPr/>
            </p:nvSpPr>
            <p:spPr>
              <a:xfrm>
                <a:off x="1819506" y="155203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21">
                <a:extLst>
                  <a:ext uri="{FF2B5EF4-FFF2-40B4-BE49-F238E27FC236}">
                    <a16:creationId xmlns:a16="http://schemas.microsoft.com/office/drawing/2014/main" id="{C97C7538-D25E-4DBC-9C06-747CAEC6FAF5}"/>
                  </a:ext>
                </a:extLst>
              </p:cNvPr>
              <p:cNvSpPr/>
              <p:nvPr/>
            </p:nvSpPr>
            <p:spPr>
              <a:xfrm>
                <a:off x="1686156" y="202828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21">
                <a:extLst>
                  <a:ext uri="{FF2B5EF4-FFF2-40B4-BE49-F238E27FC236}">
                    <a16:creationId xmlns:a16="http://schemas.microsoft.com/office/drawing/2014/main" id="{73A5CA33-BCDC-4DC6-AAFC-35223B7A16F3}"/>
                  </a:ext>
                </a:extLst>
              </p:cNvPr>
              <p:cNvSpPr/>
              <p:nvPr/>
            </p:nvSpPr>
            <p:spPr>
              <a:xfrm>
                <a:off x="1556759" y="226119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21">
                <a:extLst>
                  <a:ext uri="{FF2B5EF4-FFF2-40B4-BE49-F238E27FC236}">
                    <a16:creationId xmlns:a16="http://schemas.microsoft.com/office/drawing/2014/main" id="{32EEE9FF-5648-4F0F-BD15-A274ADC8D4B0}"/>
                  </a:ext>
                </a:extLst>
              </p:cNvPr>
              <p:cNvSpPr/>
              <p:nvPr/>
            </p:nvSpPr>
            <p:spPr>
              <a:xfrm>
                <a:off x="1850057" y="263213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21">
                <a:extLst>
                  <a:ext uri="{FF2B5EF4-FFF2-40B4-BE49-F238E27FC236}">
                    <a16:creationId xmlns:a16="http://schemas.microsoft.com/office/drawing/2014/main" id="{BADA8EFE-8F05-4ED1-A26B-2F54CB40D567}"/>
                  </a:ext>
                </a:extLst>
              </p:cNvPr>
              <p:cNvSpPr/>
              <p:nvPr/>
            </p:nvSpPr>
            <p:spPr>
              <a:xfrm>
                <a:off x="1625771" y="289955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880C42F-6E13-4EEA-900E-F57B66B1F442}"/>
                </a:ext>
              </a:extLst>
            </p:cNvPr>
            <p:cNvSpPr/>
            <p:nvPr/>
          </p:nvSpPr>
          <p:spPr bwMode="auto">
            <a:xfrm>
              <a:off x="1195308" y="442641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CB1A7080-EF7B-45FA-A542-4E628B648444}"/>
              </a:ext>
            </a:extLst>
          </p:cNvPr>
          <p:cNvGrpSpPr/>
          <p:nvPr/>
        </p:nvGrpSpPr>
        <p:grpSpPr>
          <a:xfrm>
            <a:off x="7074974" y="917538"/>
            <a:ext cx="1716404" cy="2535736"/>
            <a:chOff x="2747213" y="3295290"/>
            <a:chExt cx="2140396" cy="3162124"/>
          </a:xfrm>
        </p:grpSpPr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79293C19-7967-48F8-BB89-94C13B0B06BF}"/>
                </a:ext>
              </a:extLst>
            </p:cNvPr>
            <p:cNvSpPr/>
            <p:nvPr/>
          </p:nvSpPr>
          <p:spPr>
            <a:xfrm>
              <a:off x="2757837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60B636E6-12D0-425D-A2DB-FB6030EC6FE6}"/>
                </a:ext>
              </a:extLst>
            </p:cNvPr>
            <p:cNvGrpSpPr/>
            <p:nvPr/>
          </p:nvGrpSpPr>
          <p:grpSpPr>
            <a:xfrm>
              <a:off x="2747213" y="3295290"/>
              <a:ext cx="2055886" cy="3162124"/>
              <a:chOff x="2747213" y="3670001"/>
              <a:chExt cx="2055886" cy="316212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07CE708-6E9F-491A-9821-F41D9D4C9931}"/>
                  </a:ext>
                </a:extLst>
              </p:cNvPr>
              <p:cNvSpPr/>
              <p:nvPr/>
            </p:nvSpPr>
            <p:spPr bwMode="auto">
              <a:xfrm>
                <a:off x="3699724" y="367000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A26B5C4-B3AF-4DD4-9FCB-7511EA754F70}"/>
                  </a:ext>
                </a:extLst>
              </p:cNvPr>
              <p:cNvSpPr/>
              <p:nvPr/>
            </p:nvSpPr>
            <p:spPr bwMode="auto">
              <a:xfrm>
                <a:off x="3884670" y="384037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01A6913-5196-4EB8-B067-B3D736108834}"/>
                  </a:ext>
                </a:extLst>
              </p:cNvPr>
              <p:cNvSpPr/>
              <p:nvPr/>
            </p:nvSpPr>
            <p:spPr>
              <a:xfrm rot="10800000">
                <a:off x="3600728" y="549097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36">
                <a:extLst>
                  <a:ext uri="{FF2B5EF4-FFF2-40B4-BE49-F238E27FC236}">
                    <a16:creationId xmlns:a16="http://schemas.microsoft.com/office/drawing/2014/main" id="{0DEBDEA6-4684-4B12-B5C4-0BDEE5C4682A}"/>
                  </a:ext>
                </a:extLst>
              </p:cNvPr>
              <p:cNvSpPr/>
              <p:nvPr/>
            </p:nvSpPr>
            <p:spPr>
              <a:xfrm rot="114620">
                <a:off x="3717950" y="534982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26F47A9D-063E-4679-8DE6-5A932052694B}"/>
                  </a:ext>
                </a:extLst>
              </p:cNvPr>
              <p:cNvSpPr/>
              <p:nvPr/>
            </p:nvSpPr>
            <p:spPr>
              <a:xfrm rot="10800000">
                <a:off x="4306619" y="615989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36F6A0B-E3F4-4D3D-9492-7BB916061901}"/>
                  </a:ext>
                </a:extLst>
              </p:cNvPr>
              <p:cNvSpPr/>
              <p:nvPr/>
            </p:nvSpPr>
            <p:spPr>
              <a:xfrm>
                <a:off x="4155162" y="665983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7C04DDBE-A32F-4734-9EE0-300130ED87C5}"/>
                  </a:ext>
                </a:extLst>
              </p:cNvPr>
              <p:cNvSpPr/>
              <p:nvPr/>
            </p:nvSpPr>
            <p:spPr>
              <a:xfrm rot="10800000">
                <a:off x="4189942" y="577254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62C31EC1-5563-4D2D-8303-1DA4522BA778}"/>
                  </a:ext>
                </a:extLst>
              </p:cNvPr>
              <p:cNvSpPr/>
              <p:nvPr/>
            </p:nvSpPr>
            <p:spPr>
              <a:xfrm rot="9900000">
                <a:off x="4525910" y="6121311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F686C3B-B79D-4C92-BC4C-17DBB71FF4E5}"/>
                  </a:ext>
                </a:extLst>
              </p:cNvPr>
              <p:cNvSpPr/>
              <p:nvPr/>
            </p:nvSpPr>
            <p:spPr>
              <a:xfrm rot="20700000">
                <a:off x="4459489" y="6631012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275DC822-D169-4DC4-9FA2-1AE6216AABB3}"/>
                  </a:ext>
                </a:extLst>
              </p:cNvPr>
              <p:cNvSpPr/>
              <p:nvPr/>
            </p:nvSpPr>
            <p:spPr>
              <a:xfrm rot="9900000">
                <a:off x="4359918" y="574472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1">
                <a:extLst>
                  <a:ext uri="{FF2B5EF4-FFF2-40B4-BE49-F238E27FC236}">
                    <a16:creationId xmlns:a16="http://schemas.microsoft.com/office/drawing/2014/main" id="{DF106E8C-301F-4334-B0DC-19428479C9E8}"/>
                  </a:ext>
                </a:extLst>
              </p:cNvPr>
              <p:cNvSpPr/>
              <p:nvPr/>
            </p:nvSpPr>
            <p:spPr>
              <a:xfrm rot="19014620">
                <a:off x="2930823" y="5024499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6FE35287-9101-4F5B-8B64-4FBDE3BBE6FC}"/>
                  </a:ext>
                </a:extLst>
              </p:cNvPr>
              <p:cNvSpPr/>
              <p:nvPr/>
            </p:nvSpPr>
            <p:spPr>
              <a:xfrm rot="19014620">
                <a:off x="3656230" y="497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CBA6CD-05B6-4873-9F67-487DEC51834B}"/>
                  </a:ext>
                </a:extLst>
              </p:cNvPr>
              <p:cNvSpPr/>
              <p:nvPr/>
            </p:nvSpPr>
            <p:spPr>
              <a:xfrm rot="19014620">
                <a:off x="2772211" y="4082787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329489 w 1112808"/>
                  <a:gd name="connsiteY5" fmla="*/ 1162159 h 1204554"/>
                  <a:gd name="connsiteX6" fmla="*/ 239283 w 1112808"/>
                  <a:gd name="connsiteY6" fmla="*/ 1113197 h 1204554"/>
                  <a:gd name="connsiteX7" fmla="*/ 269218 w 1112808"/>
                  <a:gd name="connsiteY7" fmla="*/ 1091510 h 1204554"/>
                  <a:gd name="connsiteX8" fmla="*/ 266680 w 1112808"/>
                  <a:gd name="connsiteY8" fmla="*/ 908718 h 1204554"/>
                  <a:gd name="connsiteX9" fmla="*/ 84124 w 1112808"/>
                  <a:gd name="connsiteY9" fmla="*/ 918365 h 1204554"/>
                  <a:gd name="connsiteX10" fmla="*/ 74352 w 1112808"/>
                  <a:gd name="connsiteY10" fmla="*/ 933942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239283" y="1113197"/>
                    </a:lnTo>
                    <a:lnTo>
                      <a:pt x="269218" y="1091510"/>
                    </a:lnTo>
                    <a:cubicBezTo>
                      <a:pt x="318928" y="1038370"/>
                      <a:pt x="317792" y="956530"/>
                      <a:pt x="266680" y="908718"/>
                    </a:cubicBezTo>
                    <a:cubicBezTo>
                      <a:pt x="215568" y="860905"/>
                      <a:pt x="133834" y="865225"/>
                      <a:pt x="84124" y="918365"/>
                    </a:cubicBezTo>
                    <a:lnTo>
                      <a:pt x="74352" y="933942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134">
                <a:extLst>
                  <a:ext uri="{FF2B5EF4-FFF2-40B4-BE49-F238E27FC236}">
                    <a16:creationId xmlns:a16="http://schemas.microsoft.com/office/drawing/2014/main" id="{8C889D09-2037-4D01-9E4F-305047B1C2C9}"/>
                  </a:ext>
                </a:extLst>
              </p:cNvPr>
              <p:cNvSpPr/>
              <p:nvPr/>
            </p:nvSpPr>
            <p:spPr>
              <a:xfrm rot="19014620">
                <a:off x="3806551" y="5076166"/>
                <a:ext cx="618776" cy="993549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242771 h 965587"/>
                  <a:gd name="connsiteX6" fmla="*/ 242771 w 521545"/>
                  <a:gd name="connsiteY6" fmla="*/ 0 h 965587"/>
                  <a:gd name="connsiteX0" fmla="*/ 340002 w 618776"/>
                  <a:gd name="connsiteY0" fmla="*/ 0 h 965587"/>
                  <a:gd name="connsiteX1" fmla="*/ 372404 w 618776"/>
                  <a:gd name="connsiteY1" fmla="*/ 0 h 965587"/>
                  <a:gd name="connsiteX2" fmla="*/ 615175 w 618776"/>
                  <a:gd name="connsiteY2" fmla="*/ 242771 h 965587"/>
                  <a:gd name="connsiteX3" fmla="*/ 618776 w 618776"/>
                  <a:gd name="connsiteY3" fmla="*/ 965587 h 965587"/>
                  <a:gd name="connsiteX4" fmla="*/ 0 w 618776"/>
                  <a:gd name="connsiteY4" fmla="*/ 889050 h 965587"/>
                  <a:gd name="connsiteX5" fmla="*/ 97231 w 618776"/>
                  <a:gd name="connsiteY5" fmla="*/ 242771 h 965587"/>
                  <a:gd name="connsiteX6" fmla="*/ 340002 w 618776"/>
                  <a:gd name="connsiteY6" fmla="*/ 0 h 965587"/>
                  <a:gd name="connsiteX0" fmla="*/ 340002 w 618776"/>
                  <a:gd name="connsiteY0" fmla="*/ 0 h 965587"/>
                  <a:gd name="connsiteX1" fmla="*/ 372404 w 618776"/>
                  <a:gd name="connsiteY1" fmla="*/ 0 h 965587"/>
                  <a:gd name="connsiteX2" fmla="*/ 615175 w 618776"/>
                  <a:gd name="connsiteY2" fmla="*/ 242771 h 965587"/>
                  <a:gd name="connsiteX3" fmla="*/ 618776 w 618776"/>
                  <a:gd name="connsiteY3" fmla="*/ 965587 h 965587"/>
                  <a:gd name="connsiteX4" fmla="*/ 0 w 618776"/>
                  <a:gd name="connsiteY4" fmla="*/ 889050 h 965587"/>
                  <a:gd name="connsiteX5" fmla="*/ 97231 w 618776"/>
                  <a:gd name="connsiteY5" fmla="*/ 242771 h 965587"/>
                  <a:gd name="connsiteX6" fmla="*/ 340002 w 618776"/>
                  <a:gd name="connsiteY6" fmla="*/ 0 h 965587"/>
                  <a:gd name="connsiteX0" fmla="*/ 340002 w 618776"/>
                  <a:gd name="connsiteY0" fmla="*/ 0 h 965631"/>
                  <a:gd name="connsiteX1" fmla="*/ 372404 w 618776"/>
                  <a:gd name="connsiteY1" fmla="*/ 0 h 965631"/>
                  <a:gd name="connsiteX2" fmla="*/ 615175 w 618776"/>
                  <a:gd name="connsiteY2" fmla="*/ 242771 h 965631"/>
                  <a:gd name="connsiteX3" fmla="*/ 618776 w 618776"/>
                  <a:gd name="connsiteY3" fmla="*/ 965587 h 965631"/>
                  <a:gd name="connsiteX4" fmla="*/ 0 w 618776"/>
                  <a:gd name="connsiteY4" fmla="*/ 889050 h 965631"/>
                  <a:gd name="connsiteX5" fmla="*/ 97231 w 618776"/>
                  <a:gd name="connsiteY5" fmla="*/ 242771 h 965631"/>
                  <a:gd name="connsiteX6" fmla="*/ 340002 w 618776"/>
                  <a:gd name="connsiteY6" fmla="*/ 0 h 965631"/>
                  <a:gd name="connsiteX0" fmla="*/ 340002 w 618776"/>
                  <a:gd name="connsiteY0" fmla="*/ 0 h 993549"/>
                  <a:gd name="connsiteX1" fmla="*/ 372404 w 618776"/>
                  <a:gd name="connsiteY1" fmla="*/ 0 h 993549"/>
                  <a:gd name="connsiteX2" fmla="*/ 615175 w 618776"/>
                  <a:gd name="connsiteY2" fmla="*/ 242771 h 993549"/>
                  <a:gd name="connsiteX3" fmla="*/ 618776 w 618776"/>
                  <a:gd name="connsiteY3" fmla="*/ 965587 h 993549"/>
                  <a:gd name="connsiteX4" fmla="*/ 0 w 618776"/>
                  <a:gd name="connsiteY4" fmla="*/ 889050 h 993549"/>
                  <a:gd name="connsiteX5" fmla="*/ 97231 w 618776"/>
                  <a:gd name="connsiteY5" fmla="*/ 242771 h 993549"/>
                  <a:gd name="connsiteX6" fmla="*/ 340002 w 618776"/>
                  <a:gd name="connsiteY6" fmla="*/ 0 h 99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8776" h="993549">
                    <a:moveTo>
                      <a:pt x="340002" y="0"/>
                    </a:moveTo>
                    <a:lnTo>
                      <a:pt x="372404" y="0"/>
                    </a:lnTo>
                    <a:cubicBezTo>
                      <a:pt x="506483" y="0"/>
                      <a:pt x="615175" y="108692"/>
                      <a:pt x="615175" y="242771"/>
                    </a:cubicBezTo>
                    <a:cubicBezTo>
                      <a:pt x="616375" y="483710"/>
                      <a:pt x="617576" y="724648"/>
                      <a:pt x="618776" y="965587"/>
                    </a:cubicBezTo>
                    <a:cubicBezTo>
                      <a:pt x="410275" y="1007540"/>
                      <a:pt x="241115" y="1016730"/>
                      <a:pt x="0" y="889050"/>
                    </a:cubicBezTo>
                    <a:cubicBezTo>
                      <a:pt x="77287" y="672128"/>
                      <a:pt x="64821" y="458197"/>
                      <a:pt x="97231" y="242771"/>
                    </a:cubicBezTo>
                    <a:cubicBezTo>
                      <a:pt x="97231" y="108692"/>
                      <a:pt x="205923" y="0"/>
                      <a:pt x="34000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E1AB5694-4B97-4714-9E84-7AEAD9FDE0F8}"/>
                  </a:ext>
                </a:extLst>
              </p:cNvPr>
              <p:cNvSpPr/>
              <p:nvPr/>
            </p:nvSpPr>
            <p:spPr>
              <a:xfrm rot="2814620">
                <a:off x="2872249" y="4688273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5743729-0F9A-4F2D-9D73-3CAB1D10C248}"/>
                  </a:ext>
                </a:extLst>
              </p:cNvPr>
              <p:cNvSpPr/>
              <p:nvPr/>
            </p:nvSpPr>
            <p:spPr>
              <a:xfrm rot="6414620">
                <a:off x="2781639" y="3918729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25A3A55-8DE7-44AE-A934-B15EB932C401}"/>
                  </a:ext>
                </a:extLst>
              </p:cNvPr>
              <p:cNvSpPr/>
              <p:nvPr/>
            </p:nvSpPr>
            <p:spPr>
              <a:xfrm rot="19014620">
                <a:off x="3348333" y="4495560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CBBD1EF-E5C7-40A9-BFE7-2598ECB1610F}"/>
                  </a:ext>
                </a:extLst>
              </p:cNvPr>
              <p:cNvSpPr/>
              <p:nvPr/>
            </p:nvSpPr>
            <p:spPr>
              <a:xfrm rot="19014620">
                <a:off x="3349309" y="454766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625608D2-4BCB-484B-8EE0-92D700A78DDE}"/>
                  </a:ext>
                </a:extLst>
              </p:cNvPr>
              <p:cNvSpPr/>
              <p:nvPr/>
            </p:nvSpPr>
            <p:spPr>
              <a:xfrm rot="8214620">
                <a:off x="3131298" y="4148114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EE89F89-3128-4819-A3FA-E5EC470460F4}"/>
                  </a:ext>
                </a:extLst>
              </p:cNvPr>
              <p:cNvSpPr/>
              <p:nvPr/>
            </p:nvSpPr>
            <p:spPr>
              <a:xfrm rot="10800000">
                <a:off x="3673939" y="5490975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上の 2 つの角を丸める 36">
                <a:extLst>
                  <a:ext uri="{FF2B5EF4-FFF2-40B4-BE49-F238E27FC236}">
                    <a16:creationId xmlns:a16="http://schemas.microsoft.com/office/drawing/2014/main" id="{6B0AE0FF-7129-4C6B-B0CA-DA6832DFBC83}"/>
                  </a:ext>
                </a:extLst>
              </p:cNvPr>
              <p:cNvSpPr/>
              <p:nvPr/>
            </p:nvSpPr>
            <p:spPr>
              <a:xfrm rot="114620">
                <a:off x="3791161" y="534982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8751F13-CA50-4534-B547-D7005D8708C1}"/>
                  </a:ext>
                </a:extLst>
              </p:cNvPr>
              <p:cNvSpPr/>
              <p:nvPr/>
            </p:nvSpPr>
            <p:spPr>
              <a:xfrm rot="18114620">
                <a:off x="3623680" y="5198015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21">
                <a:extLst>
                  <a:ext uri="{FF2B5EF4-FFF2-40B4-BE49-F238E27FC236}">
                    <a16:creationId xmlns:a16="http://schemas.microsoft.com/office/drawing/2014/main" id="{467B209E-C26F-4D11-A5DD-972B0553300A}"/>
                  </a:ext>
                </a:extLst>
              </p:cNvPr>
              <p:cNvSpPr/>
              <p:nvPr/>
            </p:nvSpPr>
            <p:spPr>
              <a:xfrm>
                <a:off x="3138717" y="396033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21">
                <a:extLst>
                  <a:ext uri="{FF2B5EF4-FFF2-40B4-BE49-F238E27FC236}">
                    <a16:creationId xmlns:a16="http://schemas.microsoft.com/office/drawing/2014/main" id="{C2ABE3DB-E452-423C-8718-35D6B3BFA333}"/>
                  </a:ext>
                </a:extLst>
              </p:cNvPr>
              <p:cNvSpPr/>
              <p:nvPr/>
            </p:nvSpPr>
            <p:spPr>
              <a:xfrm>
                <a:off x="3353029" y="423179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21">
                <a:extLst>
                  <a:ext uri="{FF2B5EF4-FFF2-40B4-BE49-F238E27FC236}">
                    <a16:creationId xmlns:a16="http://schemas.microsoft.com/office/drawing/2014/main" id="{77CF34CB-9D2C-4ED3-A5D4-D87484B57406}"/>
                  </a:ext>
                </a:extLst>
              </p:cNvPr>
              <p:cNvSpPr/>
              <p:nvPr/>
            </p:nvSpPr>
            <p:spPr>
              <a:xfrm>
                <a:off x="3691167" y="463184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21">
                <a:extLst>
                  <a:ext uri="{FF2B5EF4-FFF2-40B4-BE49-F238E27FC236}">
                    <a16:creationId xmlns:a16="http://schemas.microsoft.com/office/drawing/2014/main" id="{70FD587F-2CF7-49B4-A96A-C3B48155B2D4}"/>
                  </a:ext>
                </a:extLst>
              </p:cNvPr>
              <p:cNvSpPr/>
              <p:nvPr/>
            </p:nvSpPr>
            <p:spPr>
              <a:xfrm>
                <a:off x="2981464" y="444527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21">
                <a:extLst>
                  <a:ext uri="{FF2B5EF4-FFF2-40B4-BE49-F238E27FC236}">
                    <a16:creationId xmlns:a16="http://schemas.microsoft.com/office/drawing/2014/main" id="{89D7403D-4144-4C36-8653-E47D07C92898}"/>
                  </a:ext>
                </a:extLst>
              </p:cNvPr>
              <p:cNvSpPr/>
              <p:nvPr/>
            </p:nvSpPr>
            <p:spPr>
              <a:xfrm>
                <a:off x="3519718" y="518375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21">
                <a:extLst>
                  <a:ext uri="{FF2B5EF4-FFF2-40B4-BE49-F238E27FC236}">
                    <a16:creationId xmlns:a16="http://schemas.microsoft.com/office/drawing/2014/main" id="{2FC7FA21-D5D7-4D73-938C-29C16C5E94AF}"/>
                  </a:ext>
                </a:extLst>
              </p:cNvPr>
              <p:cNvSpPr/>
              <p:nvPr/>
            </p:nvSpPr>
            <p:spPr>
              <a:xfrm>
                <a:off x="3336838" y="567143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21">
                <a:extLst>
                  <a:ext uri="{FF2B5EF4-FFF2-40B4-BE49-F238E27FC236}">
                    <a16:creationId xmlns:a16="http://schemas.microsoft.com/office/drawing/2014/main" id="{6A29E2F1-B6FC-4BCF-AD7F-BABB88A84B6A}"/>
                  </a:ext>
                </a:extLst>
              </p:cNvPr>
              <p:cNvSpPr/>
              <p:nvPr/>
            </p:nvSpPr>
            <p:spPr>
              <a:xfrm>
                <a:off x="3207441" y="590434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21">
                <a:extLst>
                  <a:ext uri="{FF2B5EF4-FFF2-40B4-BE49-F238E27FC236}">
                    <a16:creationId xmlns:a16="http://schemas.microsoft.com/office/drawing/2014/main" id="{0BF66097-D1CA-456C-80FC-3B47D4091555}"/>
                  </a:ext>
                </a:extLst>
              </p:cNvPr>
              <p:cNvSpPr/>
              <p:nvPr/>
            </p:nvSpPr>
            <p:spPr>
              <a:xfrm>
                <a:off x="3500739" y="627528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21">
                <a:extLst>
                  <a:ext uri="{FF2B5EF4-FFF2-40B4-BE49-F238E27FC236}">
                    <a16:creationId xmlns:a16="http://schemas.microsoft.com/office/drawing/2014/main" id="{FF8DAB93-5CA3-4CC0-8416-C2BDBF30658A}"/>
                  </a:ext>
                </a:extLst>
              </p:cNvPr>
              <p:cNvSpPr/>
              <p:nvPr/>
            </p:nvSpPr>
            <p:spPr>
              <a:xfrm>
                <a:off x="3276453" y="654270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824242F-8758-402E-91C5-4DCF75EF9424}"/>
                </a:ext>
              </a:extLst>
            </p:cNvPr>
            <p:cNvSpPr/>
            <p:nvPr/>
          </p:nvSpPr>
          <p:spPr bwMode="auto">
            <a:xfrm>
              <a:off x="2909808" y="441879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E9A820E7-A6F6-4BBC-AE4A-F77ED156611B}"/>
              </a:ext>
            </a:extLst>
          </p:cNvPr>
          <p:cNvGrpSpPr/>
          <p:nvPr/>
        </p:nvGrpSpPr>
        <p:grpSpPr>
          <a:xfrm>
            <a:off x="1121581" y="3788552"/>
            <a:ext cx="1730872" cy="2535738"/>
            <a:chOff x="4603890" y="3314921"/>
            <a:chExt cx="2158440" cy="3162124"/>
          </a:xfrm>
        </p:grpSpPr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F42061B8-9911-4196-95DB-1574369FF724}"/>
                </a:ext>
              </a:extLst>
            </p:cNvPr>
            <p:cNvSpPr/>
            <p:nvPr/>
          </p:nvSpPr>
          <p:spPr>
            <a:xfrm>
              <a:off x="4603890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1B1E7FA3-2A3A-438F-8901-4BC5F64F33C7}"/>
                </a:ext>
              </a:extLst>
            </p:cNvPr>
            <p:cNvGrpSpPr/>
            <p:nvPr/>
          </p:nvGrpSpPr>
          <p:grpSpPr>
            <a:xfrm>
              <a:off x="4657306" y="3314921"/>
              <a:ext cx="2105024" cy="3162124"/>
              <a:chOff x="4657306" y="38281"/>
              <a:chExt cx="2105024" cy="3162124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D666ABE6-658F-4B22-BED8-C57AE0BD4426}"/>
                  </a:ext>
                </a:extLst>
              </p:cNvPr>
              <p:cNvGrpSpPr/>
              <p:nvPr/>
            </p:nvGrpSpPr>
            <p:grpSpPr>
              <a:xfrm>
                <a:off x="5525424" y="38281"/>
                <a:ext cx="839540" cy="839539"/>
                <a:chOff x="3699724" y="38281"/>
                <a:chExt cx="839540" cy="839539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580611C3-70B3-4AD1-B53C-646586D63031}"/>
                    </a:ext>
                  </a:extLst>
                </p:cNvPr>
                <p:cNvSpPr/>
                <p:nvPr/>
              </p:nvSpPr>
              <p:spPr bwMode="auto">
                <a:xfrm>
                  <a:off x="3699724" y="38281"/>
                  <a:ext cx="839540" cy="839539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E49F56B0-2AD4-4552-94F6-E2B08BFE6DC4}"/>
                    </a:ext>
                  </a:extLst>
                </p:cNvPr>
                <p:cNvSpPr/>
                <p:nvPr/>
              </p:nvSpPr>
              <p:spPr bwMode="auto">
                <a:xfrm>
                  <a:off x="3884670" y="208653"/>
                  <a:ext cx="467179" cy="467178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6EDAD2BA-75AE-4937-B142-3B476E3DA472}"/>
                  </a:ext>
                </a:extLst>
              </p:cNvPr>
              <p:cNvSpPr/>
              <p:nvPr/>
            </p:nvSpPr>
            <p:spPr>
              <a:xfrm rot="10800000">
                <a:off x="5536208" y="185925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36">
                <a:extLst>
                  <a:ext uri="{FF2B5EF4-FFF2-40B4-BE49-F238E27FC236}">
                    <a16:creationId xmlns:a16="http://schemas.microsoft.com/office/drawing/2014/main" id="{C2E1A4E2-BD5D-4BC7-A9F0-4AC6E1D27A69}"/>
                  </a:ext>
                </a:extLst>
              </p:cNvPr>
              <p:cNvSpPr/>
              <p:nvPr/>
            </p:nvSpPr>
            <p:spPr>
              <a:xfrm rot="114620">
                <a:off x="5653430" y="171810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>
                <a:extLst>
                  <a:ext uri="{FF2B5EF4-FFF2-40B4-BE49-F238E27FC236}">
                    <a16:creationId xmlns:a16="http://schemas.microsoft.com/office/drawing/2014/main" id="{90B7E749-4CF6-4A25-9295-4B4FD77F0C39}"/>
                  </a:ext>
                </a:extLst>
              </p:cNvPr>
              <p:cNvSpPr/>
              <p:nvPr/>
            </p:nvSpPr>
            <p:spPr>
              <a:xfrm rot="10800000">
                <a:off x="6248800" y="25281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62EE43C0-5ADD-4A58-9F07-E4C136843D1F}"/>
                  </a:ext>
                </a:extLst>
              </p:cNvPr>
              <p:cNvSpPr/>
              <p:nvPr/>
            </p:nvSpPr>
            <p:spPr>
              <a:xfrm>
                <a:off x="6089466" y="302811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台形 113">
                <a:extLst>
                  <a:ext uri="{FF2B5EF4-FFF2-40B4-BE49-F238E27FC236}">
                    <a16:creationId xmlns:a16="http://schemas.microsoft.com/office/drawing/2014/main" id="{470B363D-3662-4599-9D2B-F46D34DE2957}"/>
                  </a:ext>
                </a:extLst>
              </p:cNvPr>
              <p:cNvSpPr/>
              <p:nvPr/>
            </p:nvSpPr>
            <p:spPr>
              <a:xfrm rot="9900000">
                <a:off x="6493016" y="249676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F8582F54-E285-48F3-8F39-0FE1687EAA43}"/>
                  </a:ext>
                </a:extLst>
              </p:cNvPr>
              <p:cNvSpPr/>
              <p:nvPr/>
            </p:nvSpPr>
            <p:spPr>
              <a:xfrm rot="20700000">
                <a:off x="6418720" y="300646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AB5AE212-F733-49AA-8B8A-80539BB0465B}"/>
                  </a:ext>
                </a:extLst>
              </p:cNvPr>
              <p:cNvSpPr/>
              <p:nvPr/>
            </p:nvSpPr>
            <p:spPr>
              <a:xfrm>
                <a:off x="6059986" y="2121095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7" name="楕円 1">
                <a:extLst>
                  <a:ext uri="{FF2B5EF4-FFF2-40B4-BE49-F238E27FC236}">
                    <a16:creationId xmlns:a16="http://schemas.microsoft.com/office/drawing/2014/main" id="{D7BBF7FA-6D74-4963-BFF4-6B71AD9C35B8}"/>
                  </a:ext>
                </a:extLst>
              </p:cNvPr>
              <p:cNvSpPr/>
              <p:nvPr/>
            </p:nvSpPr>
            <p:spPr>
              <a:xfrm rot="19014620">
                <a:off x="4870911" y="1401617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B5B6AF45-6D43-4CFA-9D29-E5E7F520875B}"/>
                  </a:ext>
                </a:extLst>
              </p:cNvPr>
              <p:cNvSpPr/>
              <p:nvPr/>
            </p:nvSpPr>
            <p:spPr>
              <a:xfrm rot="19014620">
                <a:off x="5583659" y="135898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68290C7-7F4F-49DD-8B8D-6644F70DD171}"/>
                  </a:ext>
                </a:extLst>
              </p:cNvPr>
              <p:cNvSpPr/>
              <p:nvPr/>
            </p:nvSpPr>
            <p:spPr>
              <a:xfrm rot="19014620">
                <a:off x="4699640" y="465682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329489 w 1112808"/>
                  <a:gd name="connsiteY5" fmla="*/ 1162159 h 1204554"/>
                  <a:gd name="connsiteX6" fmla="*/ 246695 w 1112808"/>
                  <a:gd name="connsiteY6" fmla="*/ 1117220 h 1204554"/>
                  <a:gd name="connsiteX7" fmla="*/ 251453 w 1112808"/>
                  <a:gd name="connsiteY7" fmla="*/ 1113941 h 1204554"/>
                  <a:gd name="connsiteX8" fmla="*/ 237242 w 1112808"/>
                  <a:gd name="connsiteY8" fmla="*/ 920229 h 1204554"/>
                  <a:gd name="connsiteX9" fmla="*/ 86239 w 1112808"/>
                  <a:gd name="connsiteY9" fmla="*/ 889166 h 1204554"/>
                  <a:gd name="connsiteX10" fmla="*/ 59901 w 1112808"/>
                  <a:gd name="connsiteY10" fmla="*/ 907318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246695" y="1117220"/>
                    </a:lnTo>
                    <a:lnTo>
                      <a:pt x="251453" y="1113941"/>
                    </a:lnTo>
                    <a:cubicBezTo>
                      <a:pt x="301163" y="1060801"/>
                      <a:pt x="294801" y="974072"/>
                      <a:pt x="237242" y="920229"/>
                    </a:cubicBezTo>
                    <a:cubicBezTo>
                      <a:pt x="194073" y="879847"/>
                      <a:pt x="134366" y="869431"/>
                      <a:pt x="86239" y="889166"/>
                    </a:cubicBezTo>
                    <a:lnTo>
                      <a:pt x="59901" y="907318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69">
                <a:extLst>
                  <a:ext uri="{FF2B5EF4-FFF2-40B4-BE49-F238E27FC236}">
                    <a16:creationId xmlns:a16="http://schemas.microsoft.com/office/drawing/2014/main" id="{2C218B38-9780-4884-B1C6-77BF87AB3BBF}"/>
                  </a:ext>
                </a:extLst>
              </p:cNvPr>
              <p:cNvSpPr/>
              <p:nvPr/>
            </p:nvSpPr>
            <p:spPr>
              <a:xfrm rot="19014620">
                <a:off x="5754251" y="1443740"/>
                <a:ext cx="611287" cy="99428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4 w 517947"/>
                  <a:gd name="connsiteY3" fmla="*/ 840881 h 946008"/>
                  <a:gd name="connsiteX4" fmla="*/ 517947 w 517947"/>
                  <a:gd name="connsiteY4" fmla="*/ 946008 h 946008"/>
                  <a:gd name="connsiteX5" fmla="*/ 0 w 517947"/>
                  <a:gd name="connsiteY5" fmla="*/ 840881 h 946008"/>
                  <a:gd name="connsiteX6" fmla="*/ 0 w 517947"/>
                  <a:gd name="connsiteY6" fmla="*/ 840881 h 946008"/>
                  <a:gd name="connsiteX7" fmla="*/ 0 w 517947"/>
                  <a:gd name="connsiteY7" fmla="*/ 228486 h 946008"/>
                  <a:gd name="connsiteX8" fmla="*/ 228486 w 517947"/>
                  <a:gd name="connsiteY8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840881 h 946008"/>
                  <a:gd name="connsiteX6" fmla="*/ 0 w 517947"/>
                  <a:gd name="connsiteY6" fmla="*/ 228486 h 946008"/>
                  <a:gd name="connsiteX7" fmla="*/ 228486 w 517947"/>
                  <a:gd name="connsiteY7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228486 h 946008"/>
                  <a:gd name="connsiteX6" fmla="*/ 228486 w 517947"/>
                  <a:gd name="connsiteY6" fmla="*/ 0 h 946008"/>
                  <a:gd name="connsiteX0" fmla="*/ 299690 w 589151"/>
                  <a:gd name="connsiteY0" fmla="*/ 0 h 946008"/>
                  <a:gd name="connsiteX1" fmla="*/ 360662 w 589151"/>
                  <a:gd name="connsiteY1" fmla="*/ 0 h 946008"/>
                  <a:gd name="connsiteX2" fmla="*/ 589148 w 589151"/>
                  <a:gd name="connsiteY2" fmla="*/ 228486 h 946008"/>
                  <a:gd name="connsiteX3" fmla="*/ 589151 w 589151"/>
                  <a:gd name="connsiteY3" fmla="*/ 946008 h 946008"/>
                  <a:gd name="connsiteX4" fmla="*/ 0 w 589151"/>
                  <a:gd name="connsiteY4" fmla="*/ 861226 h 946008"/>
                  <a:gd name="connsiteX5" fmla="*/ 71204 w 589151"/>
                  <a:gd name="connsiteY5" fmla="*/ 228486 h 946008"/>
                  <a:gd name="connsiteX6" fmla="*/ 299690 w 589151"/>
                  <a:gd name="connsiteY6" fmla="*/ 0 h 946008"/>
                  <a:gd name="connsiteX0" fmla="*/ 299690 w 589151"/>
                  <a:gd name="connsiteY0" fmla="*/ 0 h 946008"/>
                  <a:gd name="connsiteX1" fmla="*/ 360662 w 589151"/>
                  <a:gd name="connsiteY1" fmla="*/ 0 h 946008"/>
                  <a:gd name="connsiteX2" fmla="*/ 589148 w 589151"/>
                  <a:gd name="connsiteY2" fmla="*/ 228486 h 946008"/>
                  <a:gd name="connsiteX3" fmla="*/ 589151 w 589151"/>
                  <a:gd name="connsiteY3" fmla="*/ 946008 h 946008"/>
                  <a:gd name="connsiteX4" fmla="*/ 0 w 589151"/>
                  <a:gd name="connsiteY4" fmla="*/ 861226 h 946008"/>
                  <a:gd name="connsiteX5" fmla="*/ 71204 w 589151"/>
                  <a:gd name="connsiteY5" fmla="*/ 228486 h 946008"/>
                  <a:gd name="connsiteX6" fmla="*/ 299690 w 589151"/>
                  <a:gd name="connsiteY6" fmla="*/ 0 h 946008"/>
                  <a:gd name="connsiteX0" fmla="*/ 299690 w 599623"/>
                  <a:gd name="connsiteY0" fmla="*/ 0 h 990585"/>
                  <a:gd name="connsiteX1" fmla="*/ 360662 w 599623"/>
                  <a:gd name="connsiteY1" fmla="*/ 0 h 990585"/>
                  <a:gd name="connsiteX2" fmla="*/ 589148 w 599623"/>
                  <a:gd name="connsiteY2" fmla="*/ 228486 h 990585"/>
                  <a:gd name="connsiteX3" fmla="*/ 599623 w 599623"/>
                  <a:gd name="connsiteY3" fmla="*/ 990585 h 990585"/>
                  <a:gd name="connsiteX4" fmla="*/ 0 w 599623"/>
                  <a:gd name="connsiteY4" fmla="*/ 861226 h 990585"/>
                  <a:gd name="connsiteX5" fmla="*/ 71204 w 599623"/>
                  <a:gd name="connsiteY5" fmla="*/ 228486 h 990585"/>
                  <a:gd name="connsiteX6" fmla="*/ 299690 w 599623"/>
                  <a:gd name="connsiteY6" fmla="*/ 0 h 990585"/>
                  <a:gd name="connsiteX0" fmla="*/ 299690 w 599623"/>
                  <a:gd name="connsiteY0" fmla="*/ 0 h 993130"/>
                  <a:gd name="connsiteX1" fmla="*/ 360662 w 599623"/>
                  <a:gd name="connsiteY1" fmla="*/ 0 h 993130"/>
                  <a:gd name="connsiteX2" fmla="*/ 589148 w 599623"/>
                  <a:gd name="connsiteY2" fmla="*/ 228486 h 993130"/>
                  <a:gd name="connsiteX3" fmla="*/ 599623 w 599623"/>
                  <a:gd name="connsiteY3" fmla="*/ 990585 h 993130"/>
                  <a:gd name="connsiteX4" fmla="*/ 0 w 599623"/>
                  <a:gd name="connsiteY4" fmla="*/ 861226 h 993130"/>
                  <a:gd name="connsiteX5" fmla="*/ 71204 w 599623"/>
                  <a:gd name="connsiteY5" fmla="*/ 228486 h 993130"/>
                  <a:gd name="connsiteX6" fmla="*/ 299690 w 599623"/>
                  <a:gd name="connsiteY6" fmla="*/ 0 h 993130"/>
                  <a:gd name="connsiteX0" fmla="*/ 299690 w 599623"/>
                  <a:gd name="connsiteY0" fmla="*/ 0 h 994288"/>
                  <a:gd name="connsiteX1" fmla="*/ 360662 w 599623"/>
                  <a:gd name="connsiteY1" fmla="*/ 0 h 994288"/>
                  <a:gd name="connsiteX2" fmla="*/ 589148 w 599623"/>
                  <a:gd name="connsiteY2" fmla="*/ 228486 h 994288"/>
                  <a:gd name="connsiteX3" fmla="*/ 599623 w 599623"/>
                  <a:gd name="connsiteY3" fmla="*/ 990585 h 994288"/>
                  <a:gd name="connsiteX4" fmla="*/ 0 w 599623"/>
                  <a:gd name="connsiteY4" fmla="*/ 861226 h 994288"/>
                  <a:gd name="connsiteX5" fmla="*/ 71204 w 599623"/>
                  <a:gd name="connsiteY5" fmla="*/ 228486 h 994288"/>
                  <a:gd name="connsiteX6" fmla="*/ 299690 w 599623"/>
                  <a:gd name="connsiteY6" fmla="*/ 0 h 994288"/>
                  <a:gd name="connsiteX0" fmla="*/ 299690 w 611287"/>
                  <a:gd name="connsiteY0" fmla="*/ 0 h 994288"/>
                  <a:gd name="connsiteX1" fmla="*/ 360662 w 611287"/>
                  <a:gd name="connsiteY1" fmla="*/ 0 h 994288"/>
                  <a:gd name="connsiteX2" fmla="*/ 589148 w 611287"/>
                  <a:gd name="connsiteY2" fmla="*/ 228486 h 994288"/>
                  <a:gd name="connsiteX3" fmla="*/ 599623 w 611287"/>
                  <a:gd name="connsiteY3" fmla="*/ 990585 h 994288"/>
                  <a:gd name="connsiteX4" fmla="*/ 0 w 611287"/>
                  <a:gd name="connsiteY4" fmla="*/ 861226 h 994288"/>
                  <a:gd name="connsiteX5" fmla="*/ 71204 w 611287"/>
                  <a:gd name="connsiteY5" fmla="*/ 228486 h 994288"/>
                  <a:gd name="connsiteX6" fmla="*/ 299690 w 611287"/>
                  <a:gd name="connsiteY6" fmla="*/ 0 h 99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1287" h="994288">
                    <a:moveTo>
                      <a:pt x="299690" y="0"/>
                    </a:moveTo>
                    <a:lnTo>
                      <a:pt x="360662" y="0"/>
                    </a:lnTo>
                    <a:cubicBezTo>
                      <a:pt x="486851" y="0"/>
                      <a:pt x="589148" y="102297"/>
                      <a:pt x="589148" y="228486"/>
                    </a:cubicBezTo>
                    <a:cubicBezTo>
                      <a:pt x="634077" y="512586"/>
                      <a:pt x="596131" y="736552"/>
                      <a:pt x="599623" y="990585"/>
                    </a:cubicBezTo>
                    <a:cubicBezTo>
                      <a:pt x="383894" y="1010891"/>
                      <a:pt x="196734" y="944884"/>
                      <a:pt x="0" y="861226"/>
                    </a:cubicBezTo>
                    <a:cubicBezTo>
                      <a:pt x="41985" y="658690"/>
                      <a:pt x="47469" y="439399"/>
                      <a:pt x="71204" y="228486"/>
                    </a:cubicBezTo>
                    <a:cubicBezTo>
                      <a:pt x="71204" y="102297"/>
                      <a:pt x="173501" y="0"/>
                      <a:pt x="2996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E2A5AB30-AAD3-490F-9124-64552242F290}"/>
                  </a:ext>
                </a:extLst>
              </p:cNvPr>
              <p:cNvSpPr/>
              <p:nvPr/>
            </p:nvSpPr>
            <p:spPr>
              <a:xfrm rot="19014620">
                <a:off x="4657306" y="389702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F8D10B7-5E40-4EC0-8AE9-27D69EE73C03}"/>
                  </a:ext>
                </a:extLst>
              </p:cNvPr>
              <p:cNvSpPr/>
              <p:nvPr/>
            </p:nvSpPr>
            <p:spPr>
              <a:xfrm rot="19014620">
                <a:off x="5289674" y="865441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674D603-C3FA-4669-87FF-100C4D23B478}"/>
                  </a:ext>
                </a:extLst>
              </p:cNvPr>
              <p:cNvSpPr/>
              <p:nvPr/>
            </p:nvSpPr>
            <p:spPr>
              <a:xfrm rot="19014620">
                <a:off x="5290649" y="917544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ECA23AC2-BD04-4B06-AD45-BE93CCD8335E}"/>
                  </a:ext>
                </a:extLst>
              </p:cNvPr>
              <p:cNvSpPr/>
              <p:nvPr/>
            </p:nvSpPr>
            <p:spPr>
              <a:xfrm rot="18297141" flipH="1">
                <a:off x="5039921" y="669844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9B13CCCB-268C-430C-966A-74E8492FDA72}"/>
                  </a:ext>
                </a:extLst>
              </p:cNvPr>
              <p:cNvSpPr/>
              <p:nvPr/>
            </p:nvSpPr>
            <p:spPr>
              <a:xfrm rot="2814620">
                <a:off x="4824425" y="106942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12CC81E5-DBB7-431C-81E7-9A14E38203A6}"/>
                  </a:ext>
                </a:extLst>
              </p:cNvPr>
              <p:cNvSpPr/>
              <p:nvPr/>
            </p:nvSpPr>
            <p:spPr>
              <a:xfrm rot="10800000">
                <a:off x="5609419" y="1859255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36">
                <a:extLst>
                  <a:ext uri="{FF2B5EF4-FFF2-40B4-BE49-F238E27FC236}">
                    <a16:creationId xmlns:a16="http://schemas.microsoft.com/office/drawing/2014/main" id="{2734D08D-148F-4FD5-8C62-CF9AD1CEDF72}"/>
                  </a:ext>
                </a:extLst>
              </p:cNvPr>
              <p:cNvSpPr/>
              <p:nvPr/>
            </p:nvSpPr>
            <p:spPr>
              <a:xfrm rot="114620">
                <a:off x="5726641" y="171810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21">
                <a:extLst>
                  <a:ext uri="{FF2B5EF4-FFF2-40B4-BE49-F238E27FC236}">
                    <a16:creationId xmlns:a16="http://schemas.microsoft.com/office/drawing/2014/main" id="{1C390731-848F-4E1A-8873-D0C32C3F7C67}"/>
                  </a:ext>
                </a:extLst>
              </p:cNvPr>
              <p:cNvSpPr/>
              <p:nvPr/>
            </p:nvSpPr>
            <p:spPr>
              <a:xfrm>
                <a:off x="5105630" y="32861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21">
                <a:extLst>
                  <a:ext uri="{FF2B5EF4-FFF2-40B4-BE49-F238E27FC236}">
                    <a16:creationId xmlns:a16="http://schemas.microsoft.com/office/drawing/2014/main" id="{B7834523-6338-4E2B-91C0-809D331D4DC6}"/>
                  </a:ext>
                </a:extLst>
              </p:cNvPr>
              <p:cNvSpPr/>
              <p:nvPr/>
            </p:nvSpPr>
            <p:spPr>
              <a:xfrm>
                <a:off x="5319942" y="60007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21">
                <a:extLst>
                  <a:ext uri="{FF2B5EF4-FFF2-40B4-BE49-F238E27FC236}">
                    <a16:creationId xmlns:a16="http://schemas.microsoft.com/office/drawing/2014/main" id="{FC8DD2E1-16D1-4E75-BF69-D1F684EA0AA4}"/>
                  </a:ext>
                </a:extLst>
              </p:cNvPr>
              <p:cNvSpPr/>
              <p:nvPr/>
            </p:nvSpPr>
            <p:spPr>
              <a:xfrm>
                <a:off x="5658080" y="100012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21">
                <a:extLst>
                  <a:ext uri="{FF2B5EF4-FFF2-40B4-BE49-F238E27FC236}">
                    <a16:creationId xmlns:a16="http://schemas.microsoft.com/office/drawing/2014/main" id="{01A28576-2F25-402E-AC80-1575B71D704A}"/>
                  </a:ext>
                </a:extLst>
              </p:cNvPr>
              <p:cNvSpPr/>
              <p:nvPr/>
            </p:nvSpPr>
            <p:spPr>
              <a:xfrm>
                <a:off x="4948377" y="81355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21">
                <a:extLst>
                  <a:ext uri="{FF2B5EF4-FFF2-40B4-BE49-F238E27FC236}">
                    <a16:creationId xmlns:a16="http://schemas.microsoft.com/office/drawing/2014/main" id="{C98757DF-2C49-4008-9259-168912E57ECF}"/>
                  </a:ext>
                </a:extLst>
              </p:cNvPr>
              <p:cNvSpPr/>
              <p:nvPr/>
            </p:nvSpPr>
            <p:spPr>
              <a:xfrm>
                <a:off x="5486631" y="155203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21">
                <a:extLst>
                  <a:ext uri="{FF2B5EF4-FFF2-40B4-BE49-F238E27FC236}">
                    <a16:creationId xmlns:a16="http://schemas.microsoft.com/office/drawing/2014/main" id="{07078C17-3E9D-4500-99AC-D7882D004EF3}"/>
                  </a:ext>
                </a:extLst>
              </p:cNvPr>
              <p:cNvSpPr/>
              <p:nvPr/>
            </p:nvSpPr>
            <p:spPr>
              <a:xfrm>
                <a:off x="5353281" y="202828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21">
                <a:extLst>
                  <a:ext uri="{FF2B5EF4-FFF2-40B4-BE49-F238E27FC236}">
                    <a16:creationId xmlns:a16="http://schemas.microsoft.com/office/drawing/2014/main" id="{68DD04B4-1A16-4CD2-9E17-8D47EDC0D0B4}"/>
                  </a:ext>
                </a:extLst>
              </p:cNvPr>
              <p:cNvSpPr/>
              <p:nvPr/>
            </p:nvSpPr>
            <p:spPr>
              <a:xfrm>
                <a:off x="5223884" y="226119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21">
                <a:extLst>
                  <a:ext uri="{FF2B5EF4-FFF2-40B4-BE49-F238E27FC236}">
                    <a16:creationId xmlns:a16="http://schemas.microsoft.com/office/drawing/2014/main" id="{AAE33EAE-63DE-4F0E-8DA2-3175CDEF6405}"/>
                  </a:ext>
                </a:extLst>
              </p:cNvPr>
              <p:cNvSpPr/>
              <p:nvPr/>
            </p:nvSpPr>
            <p:spPr>
              <a:xfrm>
                <a:off x="5517182" y="263213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21">
                <a:extLst>
                  <a:ext uri="{FF2B5EF4-FFF2-40B4-BE49-F238E27FC236}">
                    <a16:creationId xmlns:a16="http://schemas.microsoft.com/office/drawing/2014/main" id="{D5766B3E-4971-4755-AB04-8E760AF9E880}"/>
                  </a:ext>
                </a:extLst>
              </p:cNvPr>
              <p:cNvSpPr/>
              <p:nvPr/>
            </p:nvSpPr>
            <p:spPr>
              <a:xfrm>
                <a:off x="5292896" y="289955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96D714E-E420-4E39-93A5-F1E830FAE980}"/>
                </a:ext>
              </a:extLst>
            </p:cNvPr>
            <p:cNvSpPr/>
            <p:nvPr/>
          </p:nvSpPr>
          <p:spPr bwMode="auto">
            <a:xfrm>
              <a:off x="4837668" y="444165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723D8EBC-16BA-4512-BEC0-476258936E1F}"/>
              </a:ext>
            </a:extLst>
          </p:cNvPr>
          <p:cNvGrpSpPr/>
          <p:nvPr/>
        </p:nvGrpSpPr>
        <p:grpSpPr>
          <a:xfrm>
            <a:off x="4062468" y="3743058"/>
            <a:ext cx="1750868" cy="2535848"/>
            <a:chOff x="6146176" y="3269411"/>
            <a:chExt cx="2183373" cy="3162262"/>
          </a:xfrm>
        </p:grpSpPr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99781E1D-E0E9-44BD-A9B1-194CAF0CC883}"/>
                </a:ext>
              </a:extLst>
            </p:cNvPr>
            <p:cNvSpPr/>
            <p:nvPr/>
          </p:nvSpPr>
          <p:spPr>
            <a:xfrm>
              <a:off x="6199777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E3323D9B-4CC5-4ECF-A504-5BD70DFE8765}"/>
                </a:ext>
              </a:extLst>
            </p:cNvPr>
            <p:cNvGrpSpPr/>
            <p:nvPr/>
          </p:nvGrpSpPr>
          <p:grpSpPr>
            <a:xfrm>
              <a:off x="6146176" y="3269411"/>
              <a:ext cx="2149251" cy="3162262"/>
              <a:chOff x="6146176" y="3644122"/>
              <a:chExt cx="2149251" cy="3162262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65FABBA1-1AD3-4122-BD9E-47D4643F6145}"/>
                  </a:ext>
                </a:extLst>
              </p:cNvPr>
              <p:cNvGrpSpPr/>
              <p:nvPr/>
            </p:nvGrpSpPr>
            <p:grpSpPr>
              <a:xfrm>
                <a:off x="7233454" y="3644122"/>
                <a:ext cx="839540" cy="839539"/>
                <a:chOff x="3699724" y="38281"/>
                <a:chExt cx="839540" cy="839539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CA85E26D-2203-4275-A64D-B5416D0AE187}"/>
                    </a:ext>
                  </a:extLst>
                </p:cNvPr>
                <p:cNvSpPr/>
                <p:nvPr/>
              </p:nvSpPr>
              <p:spPr bwMode="auto">
                <a:xfrm>
                  <a:off x="3699724" y="38281"/>
                  <a:ext cx="839540" cy="839539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77E74D7B-B808-454B-8A00-5301A19CB320}"/>
                    </a:ext>
                  </a:extLst>
                </p:cNvPr>
                <p:cNvSpPr/>
                <p:nvPr/>
              </p:nvSpPr>
              <p:spPr bwMode="auto">
                <a:xfrm>
                  <a:off x="3884670" y="208653"/>
                  <a:ext cx="467179" cy="467178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BF11899A-29BE-4AA0-B468-814EF95EACC4}"/>
                  </a:ext>
                </a:extLst>
              </p:cNvPr>
              <p:cNvSpPr/>
              <p:nvPr/>
            </p:nvSpPr>
            <p:spPr>
              <a:xfrm rot="10800000">
                <a:off x="7121167" y="546509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上の 2 つの角を丸める 36">
                <a:extLst>
                  <a:ext uri="{FF2B5EF4-FFF2-40B4-BE49-F238E27FC236}">
                    <a16:creationId xmlns:a16="http://schemas.microsoft.com/office/drawing/2014/main" id="{F333E704-23D5-4486-BE41-86B8F3958198}"/>
                  </a:ext>
                </a:extLst>
              </p:cNvPr>
              <p:cNvSpPr/>
              <p:nvPr/>
            </p:nvSpPr>
            <p:spPr>
              <a:xfrm rot="114620">
                <a:off x="7238389" y="53239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0EB0F5D3-BCAC-4C9B-A034-BB4421B07B5D}"/>
                  </a:ext>
                </a:extLst>
              </p:cNvPr>
              <p:cNvSpPr/>
              <p:nvPr/>
            </p:nvSpPr>
            <p:spPr>
              <a:xfrm rot="10800000">
                <a:off x="7817475" y="61340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D24E8F73-9758-443A-AB59-AA75DEFF16DF}"/>
                  </a:ext>
                </a:extLst>
              </p:cNvPr>
              <p:cNvSpPr/>
              <p:nvPr/>
            </p:nvSpPr>
            <p:spPr>
              <a:xfrm>
                <a:off x="7658141" y="66339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242DF58F-43B3-482A-992A-1388B4EE8AF0}"/>
                  </a:ext>
                </a:extLst>
              </p:cNvPr>
              <p:cNvSpPr/>
              <p:nvPr/>
            </p:nvSpPr>
            <p:spPr>
              <a:xfrm rot="10800000">
                <a:off x="7695346" y="57466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ABE650CF-6531-447D-959B-BD57D2130853}"/>
                  </a:ext>
                </a:extLst>
              </p:cNvPr>
              <p:cNvSpPr/>
              <p:nvPr/>
            </p:nvSpPr>
            <p:spPr>
              <a:xfrm rot="9900000">
                <a:off x="8026113" y="61243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34D73C4-C2C3-4E88-A4D0-1891EC38D22B}"/>
                  </a:ext>
                </a:extLst>
              </p:cNvPr>
              <p:cNvSpPr/>
              <p:nvPr/>
            </p:nvSpPr>
            <p:spPr>
              <a:xfrm rot="20700000">
                <a:off x="7951817" y="663409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879250F6-5583-49B4-95EB-9B0D4F0D9175}"/>
                  </a:ext>
                </a:extLst>
              </p:cNvPr>
              <p:cNvSpPr/>
              <p:nvPr/>
            </p:nvSpPr>
            <p:spPr>
              <a:xfrm rot="9900000">
                <a:off x="7844148" y="574540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454C085-CFE5-482F-BA69-61A9B7E688A9}"/>
                  </a:ext>
                </a:extLst>
              </p:cNvPr>
              <p:cNvSpPr/>
              <p:nvPr/>
            </p:nvSpPr>
            <p:spPr>
              <a:xfrm rot="19014620">
                <a:off x="6146176" y="3997298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">
                <a:extLst>
                  <a:ext uri="{FF2B5EF4-FFF2-40B4-BE49-F238E27FC236}">
                    <a16:creationId xmlns:a16="http://schemas.microsoft.com/office/drawing/2014/main" id="{07A70F6A-6D5F-4877-B802-B05B55D14D26}"/>
                  </a:ext>
                </a:extLst>
              </p:cNvPr>
              <p:cNvSpPr/>
              <p:nvPr/>
            </p:nvSpPr>
            <p:spPr>
              <a:xfrm rot="19014620">
                <a:off x="6446979" y="5029673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644FFAF1-6C0A-47FE-927B-956E5E6468E0}"/>
                  </a:ext>
                </a:extLst>
              </p:cNvPr>
              <p:cNvSpPr/>
              <p:nvPr/>
            </p:nvSpPr>
            <p:spPr>
              <a:xfrm rot="19014620">
                <a:off x="7158568" y="4988129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EA27940-1319-4739-BD74-BA593A5E163A}"/>
                  </a:ext>
                </a:extLst>
              </p:cNvPr>
              <p:cNvSpPr/>
              <p:nvPr/>
            </p:nvSpPr>
            <p:spPr>
              <a:xfrm rot="19014620">
                <a:off x="6285679" y="4084412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237851 w 1112808"/>
                  <a:gd name="connsiteY5" fmla="*/ 1112419 h 1204554"/>
                  <a:gd name="connsiteX6" fmla="*/ 223519 w 1112808"/>
                  <a:gd name="connsiteY6" fmla="*/ 1100594 h 1204554"/>
                  <a:gd name="connsiteX7" fmla="*/ 242250 w 1112808"/>
                  <a:gd name="connsiteY7" fmla="*/ 1087684 h 1204554"/>
                  <a:gd name="connsiteX8" fmla="*/ 228039 w 1112808"/>
                  <a:gd name="connsiteY8" fmla="*/ 893972 h 1204554"/>
                  <a:gd name="connsiteX9" fmla="*/ 77036 w 1112808"/>
                  <a:gd name="connsiteY9" fmla="*/ 862908 h 1204554"/>
                  <a:gd name="connsiteX10" fmla="*/ 47024 w 1112808"/>
                  <a:gd name="connsiteY10" fmla="*/ 883593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5" y="255636"/>
                      <a:pt x="1112808" y="390506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27749" y="1204554"/>
                      <a:pt x="323952" y="1170588"/>
                      <a:pt x="237851" y="1112419"/>
                    </a:cubicBezTo>
                    <a:lnTo>
                      <a:pt x="223519" y="1100594"/>
                    </a:lnTo>
                    <a:lnTo>
                      <a:pt x="242250" y="1087684"/>
                    </a:lnTo>
                    <a:cubicBezTo>
                      <a:pt x="291961" y="1034543"/>
                      <a:pt x="285598" y="947815"/>
                      <a:pt x="228039" y="893972"/>
                    </a:cubicBezTo>
                    <a:cubicBezTo>
                      <a:pt x="184870" y="853589"/>
                      <a:pt x="125163" y="843173"/>
                      <a:pt x="77036" y="862908"/>
                    </a:cubicBezTo>
                    <a:lnTo>
                      <a:pt x="47024" y="883593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72C2B7E8-AE0B-4C53-A14B-EA6187B880D9}"/>
                  </a:ext>
                </a:extLst>
              </p:cNvPr>
              <p:cNvSpPr/>
              <p:nvPr/>
            </p:nvSpPr>
            <p:spPr>
              <a:xfrm rot="19014620">
                <a:off x="7317784" y="5079328"/>
                <a:ext cx="622788" cy="100070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228486 h 956363"/>
                  <a:gd name="connsiteX6" fmla="*/ 228486 w 520430"/>
                  <a:gd name="connsiteY6" fmla="*/ 0 h 956363"/>
                  <a:gd name="connsiteX0" fmla="*/ 316144 w 608088"/>
                  <a:gd name="connsiteY0" fmla="*/ 0 h 956363"/>
                  <a:gd name="connsiteX1" fmla="*/ 377116 w 608088"/>
                  <a:gd name="connsiteY1" fmla="*/ 0 h 956363"/>
                  <a:gd name="connsiteX2" fmla="*/ 605602 w 608088"/>
                  <a:gd name="connsiteY2" fmla="*/ 228486 h 956363"/>
                  <a:gd name="connsiteX3" fmla="*/ 608088 w 608088"/>
                  <a:gd name="connsiteY3" fmla="*/ 956363 h 956363"/>
                  <a:gd name="connsiteX4" fmla="*/ 0 w 608088"/>
                  <a:gd name="connsiteY4" fmla="*/ 906701 h 956363"/>
                  <a:gd name="connsiteX5" fmla="*/ 87658 w 608088"/>
                  <a:gd name="connsiteY5" fmla="*/ 228486 h 956363"/>
                  <a:gd name="connsiteX6" fmla="*/ 316144 w 608088"/>
                  <a:gd name="connsiteY6" fmla="*/ 0 h 956363"/>
                  <a:gd name="connsiteX0" fmla="*/ 316144 w 608088"/>
                  <a:gd name="connsiteY0" fmla="*/ 0 h 956363"/>
                  <a:gd name="connsiteX1" fmla="*/ 377116 w 608088"/>
                  <a:gd name="connsiteY1" fmla="*/ 0 h 956363"/>
                  <a:gd name="connsiteX2" fmla="*/ 605602 w 608088"/>
                  <a:gd name="connsiteY2" fmla="*/ 228486 h 956363"/>
                  <a:gd name="connsiteX3" fmla="*/ 608088 w 608088"/>
                  <a:gd name="connsiteY3" fmla="*/ 956363 h 956363"/>
                  <a:gd name="connsiteX4" fmla="*/ 0 w 608088"/>
                  <a:gd name="connsiteY4" fmla="*/ 906701 h 956363"/>
                  <a:gd name="connsiteX5" fmla="*/ 87658 w 608088"/>
                  <a:gd name="connsiteY5" fmla="*/ 228486 h 956363"/>
                  <a:gd name="connsiteX6" fmla="*/ 316144 w 608088"/>
                  <a:gd name="connsiteY6" fmla="*/ 0 h 956363"/>
                  <a:gd name="connsiteX0" fmla="*/ 316144 w 608088"/>
                  <a:gd name="connsiteY0" fmla="*/ 0 h 962051"/>
                  <a:gd name="connsiteX1" fmla="*/ 377116 w 608088"/>
                  <a:gd name="connsiteY1" fmla="*/ 0 h 962051"/>
                  <a:gd name="connsiteX2" fmla="*/ 605602 w 608088"/>
                  <a:gd name="connsiteY2" fmla="*/ 228486 h 962051"/>
                  <a:gd name="connsiteX3" fmla="*/ 608088 w 608088"/>
                  <a:gd name="connsiteY3" fmla="*/ 956363 h 962051"/>
                  <a:gd name="connsiteX4" fmla="*/ 0 w 608088"/>
                  <a:gd name="connsiteY4" fmla="*/ 906701 h 962051"/>
                  <a:gd name="connsiteX5" fmla="*/ 87658 w 608088"/>
                  <a:gd name="connsiteY5" fmla="*/ 228486 h 962051"/>
                  <a:gd name="connsiteX6" fmla="*/ 316144 w 608088"/>
                  <a:gd name="connsiteY6" fmla="*/ 0 h 962051"/>
                  <a:gd name="connsiteX0" fmla="*/ 316144 w 608088"/>
                  <a:gd name="connsiteY0" fmla="*/ 0 h 1000702"/>
                  <a:gd name="connsiteX1" fmla="*/ 377116 w 608088"/>
                  <a:gd name="connsiteY1" fmla="*/ 0 h 1000702"/>
                  <a:gd name="connsiteX2" fmla="*/ 605602 w 608088"/>
                  <a:gd name="connsiteY2" fmla="*/ 228486 h 1000702"/>
                  <a:gd name="connsiteX3" fmla="*/ 608088 w 608088"/>
                  <a:gd name="connsiteY3" fmla="*/ 956363 h 1000702"/>
                  <a:gd name="connsiteX4" fmla="*/ 0 w 608088"/>
                  <a:gd name="connsiteY4" fmla="*/ 906701 h 1000702"/>
                  <a:gd name="connsiteX5" fmla="*/ 87658 w 608088"/>
                  <a:gd name="connsiteY5" fmla="*/ 228486 h 1000702"/>
                  <a:gd name="connsiteX6" fmla="*/ 316144 w 608088"/>
                  <a:gd name="connsiteY6" fmla="*/ 0 h 1000702"/>
                  <a:gd name="connsiteX0" fmla="*/ 316144 w 622788"/>
                  <a:gd name="connsiteY0" fmla="*/ 0 h 1000702"/>
                  <a:gd name="connsiteX1" fmla="*/ 377116 w 622788"/>
                  <a:gd name="connsiteY1" fmla="*/ 0 h 1000702"/>
                  <a:gd name="connsiteX2" fmla="*/ 605602 w 622788"/>
                  <a:gd name="connsiteY2" fmla="*/ 228486 h 1000702"/>
                  <a:gd name="connsiteX3" fmla="*/ 608088 w 622788"/>
                  <a:gd name="connsiteY3" fmla="*/ 956363 h 1000702"/>
                  <a:gd name="connsiteX4" fmla="*/ 0 w 622788"/>
                  <a:gd name="connsiteY4" fmla="*/ 906701 h 1000702"/>
                  <a:gd name="connsiteX5" fmla="*/ 87658 w 622788"/>
                  <a:gd name="connsiteY5" fmla="*/ 228486 h 1000702"/>
                  <a:gd name="connsiteX6" fmla="*/ 316144 w 622788"/>
                  <a:gd name="connsiteY6" fmla="*/ 0 h 1000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2788" h="1000702">
                    <a:moveTo>
                      <a:pt x="316144" y="0"/>
                    </a:moveTo>
                    <a:lnTo>
                      <a:pt x="377116" y="0"/>
                    </a:lnTo>
                    <a:cubicBezTo>
                      <a:pt x="503305" y="0"/>
                      <a:pt x="605602" y="102297"/>
                      <a:pt x="605602" y="228486"/>
                    </a:cubicBezTo>
                    <a:cubicBezTo>
                      <a:pt x="606610" y="470339"/>
                      <a:pt x="642083" y="686386"/>
                      <a:pt x="608088" y="956363"/>
                    </a:cubicBezTo>
                    <a:cubicBezTo>
                      <a:pt x="395072" y="1034498"/>
                      <a:pt x="205390" y="1004033"/>
                      <a:pt x="0" y="906701"/>
                    </a:cubicBezTo>
                    <a:cubicBezTo>
                      <a:pt x="79631" y="710396"/>
                      <a:pt x="58439" y="454558"/>
                      <a:pt x="87658" y="228486"/>
                    </a:cubicBezTo>
                    <a:cubicBezTo>
                      <a:pt x="87658" y="102297"/>
                      <a:pt x="189955" y="0"/>
                      <a:pt x="31614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9D6A28EB-F4DD-442E-9303-81FBD87133EC}"/>
                  </a:ext>
                </a:extLst>
              </p:cNvPr>
              <p:cNvSpPr/>
              <p:nvPr/>
            </p:nvSpPr>
            <p:spPr>
              <a:xfrm rot="2814620">
                <a:off x="6401167" y="4677283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B810C00-B594-454E-8C59-E84264828B14}"/>
                  </a:ext>
                </a:extLst>
              </p:cNvPr>
              <p:cNvSpPr/>
              <p:nvPr/>
            </p:nvSpPr>
            <p:spPr>
              <a:xfrm rot="8677662">
                <a:off x="6776119" y="3989309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9359FF0-EF22-460A-BBF6-8184EFB815EB}"/>
                  </a:ext>
                </a:extLst>
              </p:cNvPr>
              <p:cNvSpPr/>
              <p:nvPr/>
            </p:nvSpPr>
            <p:spPr>
              <a:xfrm rot="20814620">
                <a:off x="6264305" y="405103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646A69D-6311-42A0-A68B-B7A9A7F83091}"/>
                  </a:ext>
                </a:extLst>
              </p:cNvPr>
              <p:cNvSpPr/>
              <p:nvPr/>
            </p:nvSpPr>
            <p:spPr>
              <a:xfrm rot="10800000">
                <a:off x="7194378" y="5465095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36">
                <a:extLst>
                  <a:ext uri="{FF2B5EF4-FFF2-40B4-BE49-F238E27FC236}">
                    <a16:creationId xmlns:a16="http://schemas.microsoft.com/office/drawing/2014/main" id="{4995C3CD-3DD6-408A-B265-F56B53102260}"/>
                  </a:ext>
                </a:extLst>
              </p:cNvPr>
              <p:cNvSpPr/>
              <p:nvPr/>
            </p:nvSpPr>
            <p:spPr>
              <a:xfrm rot="114620">
                <a:off x="7311600" y="532394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25883227-0EB7-4757-982B-BCBF31ACF1FF}"/>
                  </a:ext>
                </a:extLst>
              </p:cNvPr>
              <p:cNvSpPr/>
              <p:nvPr/>
            </p:nvSpPr>
            <p:spPr>
              <a:xfrm rot="18114620">
                <a:off x="7126572" y="5209531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楕円 21">
                <a:extLst>
                  <a:ext uri="{FF2B5EF4-FFF2-40B4-BE49-F238E27FC236}">
                    <a16:creationId xmlns:a16="http://schemas.microsoft.com/office/drawing/2014/main" id="{CE62B388-40A1-4585-BF5E-B79D3D898A7F}"/>
                  </a:ext>
                </a:extLst>
              </p:cNvPr>
              <p:cNvSpPr/>
              <p:nvPr/>
            </p:nvSpPr>
            <p:spPr>
              <a:xfrm>
                <a:off x="6620105" y="393445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21">
                <a:extLst>
                  <a:ext uri="{FF2B5EF4-FFF2-40B4-BE49-F238E27FC236}">
                    <a16:creationId xmlns:a16="http://schemas.microsoft.com/office/drawing/2014/main" id="{2E01FB1A-508D-422B-BEE6-2B1C91D94345}"/>
                  </a:ext>
                </a:extLst>
              </p:cNvPr>
              <p:cNvSpPr/>
              <p:nvPr/>
            </p:nvSpPr>
            <p:spPr>
              <a:xfrm>
                <a:off x="6834417" y="420591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21">
                <a:extLst>
                  <a:ext uri="{FF2B5EF4-FFF2-40B4-BE49-F238E27FC236}">
                    <a16:creationId xmlns:a16="http://schemas.microsoft.com/office/drawing/2014/main" id="{04D1231C-D0E0-466B-A6E7-FDDADAA8781E}"/>
                  </a:ext>
                </a:extLst>
              </p:cNvPr>
              <p:cNvSpPr/>
              <p:nvPr/>
            </p:nvSpPr>
            <p:spPr>
              <a:xfrm>
                <a:off x="7172555" y="460596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21">
                <a:extLst>
                  <a:ext uri="{FF2B5EF4-FFF2-40B4-BE49-F238E27FC236}">
                    <a16:creationId xmlns:a16="http://schemas.microsoft.com/office/drawing/2014/main" id="{57398B03-ECCF-46A7-B95B-0DD1D25E9E85}"/>
                  </a:ext>
                </a:extLst>
              </p:cNvPr>
              <p:cNvSpPr/>
              <p:nvPr/>
            </p:nvSpPr>
            <p:spPr>
              <a:xfrm>
                <a:off x="6462852" y="441939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21">
                <a:extLst>
                  <a:ext uri="{FF2B5EF4-FFF2-40B4-BE49-F238E27FC236}">
                    <a16:creationId xmlns:a16="http://schemas.microsoft.com/office/drawing/2014/main" id="{129B6886-9896-4832-8C3F-60E35C415870}"/>
                  </a:ext>
                </a:extLst>
              </p:cNvPr>
              <p:cNvSpPr/>
              <p:nvPr/>
            </p:nvSpPr>
            <p:spPr>
              <a:xfrm>
                <a:off x="7001106" y="5157876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21">
                <a:extLst>
                  <a:ext uri="{FF2B5EF4-FFF2-40B4-BE49-F238E27FC236}">
                    <a16:creationId xmlns:a16="http://schemas.microsoft.com/office/drawing/2014/main" id="{BCF04BF3-2671-4E21-8364-F91C407A05D6}"/>
                  </a:ext>
                </a:extLst>
              </p:cNvPr>
              <p:cNvSpPr/>
              <p:nvPr/>
            </p:nvSpPr>
            <p:spPr>
              <a:xfrm>
                <a:off x="6867756" y="5634126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21">
                <a:extLst>
                  <a:ext uri="{FF2B5EF4-FFF2-40B4-BE49-F238E27FC236}">
                    <a16:creationId xmlns:a16="http://schemas.microsoft.com/office/drawing/2014/main" id="{46B31D5B-B89A-4BA2-B058-8F17285486DD}"/>
                  </a:ext>
                </a:extLst>
              </p:cNvPr>
              <p:cNvSpPr/>
              <p:nvPr/>
            </p:nvSpPr>
            <p:spPr>
              <a:xfrm>
                <a:off x="6738359" y="5867039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21">
                <a:extLst>
                  <a:ext uri="{FF2B5EF4-FFF2-40B4-BE49-F238E27FC236}">
                    <a16:creationId xmlns:a16="http://schemas.microsoft.com/office/drawing/2014/main" id="{BD031B6E-052C-46A3-ACBD-B22F2347E77B}"/>
                  </a:ext>
                </a:extLst>
              </p:cNvPr>
              <p:cNvSpPr/>
              <p:nvPr/>
            </p:nvSpPr>
            <p:spPr>
              <a:xfrm>
                <a:off x="7031657" y="623797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21">
                <a:extLst>
                  <a:ext uri="{FF2B5EF4-FFF2-40B4-BE49-F238E27FC236}">
                    <a16:creationId xmlns:a16="http://schemas.microsoft.com/office/drawing/2014/main" id="{4B1CCBB2-76B0-43FD-AA69-6DAD77F07738}"/>
                  </a:ext>
                </a:extLst>
              </p:cNvPr>
              <p:cNvSpPr/>
              <p:nvPr/>
            </p:nvSpPr>
            <p:spPr>
              <a:xfrm>
                <a:off x="6807371" y="650539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99276DE5-7809-43F1-BBAD-9DB1D2601F4D}"/>
                </a:ext>
              </a:extLst>
            </p:cNvPr>
            <p:cNvSpPr/>
            <p:nvPr/>
          </p:nvSpPr>
          <p:spPr bwMode="auto">
            <a:xfrm>
              <a:off x="6415008" y="439593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83885C38-2C03-4898-8CC2-551E1EBCB539}"/>
              </a:ext>
            </a:extLst>
          </p:cNvPr>
          <p:cNvGrpSpPr/>
          <p:nvPr/>
        </p:nvGrpSpPr>
        <p:grpSpPr>
          <a:xfrm>
            <a:off x="6977488" y="3788553"/>
            <a:ext cx="1785800" cy="2535736"/>
            <a:chOff x="7750258" y="3314921"/>
            <a:chExt cx="2226937" cy="3162124"/>
          </a:xfrm>
        </p:grpSpPr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11ED9555-A5B6-425C-A2E7-394542682343}"/>
                </a:ext>
              </a:extLst>
            </p:cNvPr>
            <p:cNvSpPr/>
            <p:nvPr/>
          </p:nvSpPr>
          <p:spPr>
            <a:xfrm>
              <a:off x="7847423" y="3641300"/>
              <a:ext cx="2129772" cy="21297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0000">
                  <a:srgbClr val="FFC000"/>
                </a:gs>
                <a:gs pos="80000">
                  <a:srgbClr val="FFC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457FF74E-4DF9-42DC-97C7-23F2CACB4D77}"/>
                </a:ext>
              </a:extLst>
            </p:cNvPr>
            <p:cNvGrpSpPr/>
            <p:nvPr/>
          </p:nvGrpSpPr>
          <p:grpSpPr>
            <a:xfrm>
              <a:off x="7750258" y="3314921"/>
              <a:ext cx="2161808" cy="3162124"/>
              <a:chOff x="7750258" y="38281"/>
              <a:chExt cx="2161808" cy="3162124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234665D8-866A-414C-847F-571B1C69BA0A}"/>
                  </a:ext>
                </a:extLst>
              </p:cNvPr>
              <p:cNvGrpSpPr/>
              <p:nvPr/>
            </p:nvGrpSpPr>
            <p:grpSpPr>
              <a:xfrm>
                <a:off x="8898352" y="38281"/>
                <a:ext cx="839540" cy="839539"/>
                <a:chOff x="3699724" y="38281"/>
                <a:chExt cx="839540" cy="839539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4C3DBA79-9D7C-4A88-9F94-6599DAD93D07}"/>
                    </a:ext>
                  </a:extLst>
                </p:cNvPr>
                <p:cNvSpPr/>
                <p:nvPr/>
              </p:nvSpPr>
              <p:spPr bwMode="auto">
                <a:xfrm>
                  <a:off x="3699724" y="38281"/>
                  <a:ext cx="839540" cy="839539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FA113F5-38E3-4954-9BE6-B6B823B53E23}"/>
                    </a:ext>
                  </a:extLst>
                </p:cNvPr>
                <p:cNvSpPr/>
                <p:nvPr/>
              </p:nvSpPr>
              <p:spPr bwMode="auto">
                <a:xfrm>
                  <a:off x="3884670" y="208653"/>
                  <a:ext cx="467179" cy="467178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D0C27655-036C-425F-938A-80EB46CE98B2}"/>
                  </a:ext>
                </a:extLst>
              </p:cNvPr>
              <p:cNvSpPr/>
              <p:nvPr/>
            </p:nvSpPr>
            <p:spPr>
              <a:xfrm rot="10800000">
                <a:off x="8759467" y="1859253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上の 2 つの角を丸める 36">
                <a:extLst>
                  <a:ext uri="{FF2B5EF4-FFF2-40B4-BE49-F238E27FC236}">
                    <a16:creationId xmlns:a16="http://schemas.microsoft.com/office/drawing/2014/main" id="{8844C05E-1572-40C6-9D02-0532B183FFB4}"/>
                  </a:ext>
                </a:extLst>
              </p:cNvPr>
              <p:cNvSpPr/>
              <p:nvPr/>
            </p:nvSpPr>
            <p:spPr>
              <a:xfrm rot="114620">
                <a:off x="8876689" y="17181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7996E954-EEB0-404B-8135-550D082AF910}"/>
                  </a:ext>
                </a:extLst>
              </p:cNvPr>
              <p:cNvSpPr/>
              <p:nvPr/>
            </p:nvSpPr>
            <p:spPr>
              <a:xfrm rot="10800000">
                <a:off x="9401075" y="25281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23FD6BB-F64F-4ACD-B823-311D01BBFB92}"/>
                  </a:ext>
                </a:extLst>
              </p:cNvPr>
              <p:cNvSpPr/>
              <p:nvPr/>
            </p:nvSpPr>
            <p:spPr>
              <a:xfrm>
                <a:off x="9241741" y="302811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4951605D-0DE0-4149-BED0-0EE06C7FA2D4}"/>
                  </a:ext>
                </a:extLst>
              </p:cNvPr>
              <p:cNvSpPr/>
              <p:nvPr/>
            </p:nvSpPr>
            <p:spPr>
              <a:xfrm rot="9900000">
                <a:off x="9642752" y="2489590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2891C48F-51BE-442D-97C9-50FC00E549D6}"/>
                  </a:ext>
                </a:extLst>
              </p:cNvPr>
              <p:cNvSpPr/>
              <p:nvPr/>
            </p:nvSpPr>
            <p:spPr>
              <a:xfrm rot="20700000">
                <a:off x="9568456" y="299929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5019D747-5CD4-4FB7-817B-9AB4EEF8D645}"/>
                  </a:ext>
                </a:extLst>
              </p:cNvPr>
              <p:cNvSpPr/>
              <p:nvPr/>
            </p:nvSpPr>
            <p:spPr>
              <a:xfrm>
                <a:off x="9276300" y="2143998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554EB0A0-D8A2-4F0D-BF9A-283293B85590}"/>
                  </a:ext>
                </a:extLst>
              </p:cNvPr>
              <p:cNvSpPr/>
              <p:nvPr/>
            </p:nvSpPr>
            <p:spPr>
              <a:xfrm rot="17214620">
                <a:off x="7677855" y="599690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">
                <a:extLst>
                  <a:ext uri="{FF2B5EF4-FFF2-40B4-BE49-F238E27FC236}">
                    <a16:creationId xmlns:a16="http://schemas.microsoft.com/office/drawing/2014/main" id="{7194ED67-8F3A-4562-AD9E-8FEC57C769D7}"/>
                  </a:ext>
                </a:extLst>
              </p:cNvPr>
              <p:cNvSpPr/>
              <p:nvPr/>
            </p:nvSpPr>
            <p:spPr>
              <a:xfrm rot="19014620">
                <a:off x="8075980" y="141605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451A7F36-A629-4FAC-9C5F-EEE0A09C5823}"/>
                  </a:ext>
                </a:extLst>
              </p:cNvPr>
              <p:cNvSpPr/>
              <p:nvPr/>
            </p:nvSpPr>
            <p:spPr>
              <a:xfrm rot="19014620">
                <a:off x="8789984" y="1372251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A4A4D590-8A6F-4CEC-AAC7-9D6BE9810C8A}"/>
                  </a:ext>
                </a:extLst>
              </p:cNvPr>
              <p:cNvSpPr/>
              <p:nvPr/>
            </p:nvSpPr>
            <p:spPr>
              <a:xfrm rot="19014620">
                <a:off x="7917094" y="468534"/>
                <a:ext cx="1112808" cy="1204554"/>
              </a:xfrm>
              <a:custGeom>
                <a:avLst/>
                <a:gdLst>
                  <a:gd name="connsiteX0" fmla="*/ 954798 w 1112808"/>
                  <a:gd name="connsiteY0" fmla="*/ 158010 h 1204554"/>
                  <a:gd name="connsiteX1" fmla="*/ 1112808 w 1112808"/>
                  <a:gd name="connsiteY1" fmla="*/ 539478 h 1204554"/>
                  <a:gd name="connsiteX2" fmla="*/ 1112808 w 1112808"/>
                  <a:gd name="connsiteY2" fmla="*/ 665076 h 1204554"/>
                  <a:gd name="connsiteX3" fmla="*/ 573330 w 1112808"/>
                  <a:gd name="connsiteY3" fmla="*/ 1204554 h 1204554"/>
                  <a:gd name="connsiteX4" fmla="*/ 539478 w 1112808"/>
                  <a:gd name="connsiteY4" fmla="*/ 1204554 h 1204554"/>
                  <a:gd name="connsiteX5" fmla="*/ 237851 w 1112808"/>
                  <a:gd name="connsiteY5" fmla="*/ 1112419 h 1204554"/>
                  <a:gd name="connsiteX6" fmla="*/ 224437 w 1112808"/>
                  <a:gd name="connsiteY6" fmla="*/ 1101352 h 1204554"/>
                  <a:gd name="connsiteX7" fmla="*/ 234647 w 1112808"/>
                  <a:gd name="connsiteY7" fmla="*/ 1094315 h 1204554"/>
                  <a:gd name="connsiteX8" fmla="*/ 220436 w 1112808"/>
                  <a:gd name="connsiteY8" fmla="*/ 900603 h 1204554"/>
                  <a:gd name="connsiteX9" fmla="*/ 69433 w 1112808"/>
                  <a:gd name="connsiteY9" fmla="*/ 869540 h 1204554"/>
                  <a:gd name="connsiteX10" fmla="*/ 47574 w 1112808"/>
                  <a:gd name="connsiteY10" fmla="*/ 884606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539478 w 1112808"/>
                  <a:gd name="connsiteY14" fmla="*/ 0 h 1204554"/>
                  <a:gd name="connsiteX15" fmla="*/ 573330 w 1112808"/>
                  <a:gd name="connsiteY15" fmla="*/ 0 h 1204554"/>
                  <a:gd name="connsiteX16" fmla="*/ 954798 w 1112808"/>
                  <a:gd name="connsiteY16" fmla="*/ 158010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2808" h="1204554">
                    <a:moveTo>
                      <a:pt x="954798" y="158010"/>
                    </a:moveTo>
                    <a:cubicBezTo>
                      <a:pt x="1052424" y="255636"/>
                      <a:pt x="1112807" y="390505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27749" y="1204554"/>
                      <a:pt x="323952" y="1170588"/>
                      <a:pt x="237851" y="1112419"/>
                    </a:cubicBezTo>
                    <a:lnTo>
                      <a:pt x="224437" y="1101352"/>
                    </a:lnTo>
                    <a:lnTo>
                      <a:pt x="234647" y="1094315"/>
                    </a:lnTo>
                    <a:cubicBezTo>
                      <a:pt x="284358" y="1041175"/>
                      <a:pt x="277995" y="954447"/>
                      <a:pt x="220436" y="900603"/>
                    </a:cubicBezTo>
                    <a:cubicBezTo>
                      <a:pt x="177267" y="860221"/>
                      <a:pt x="117560" y="849805"/>
                      <a:pt x="69433" y="869540"/>
                    </a:cubicBezTo>
                    <a:lnTo>
                      <a:pt x="47574" y="884606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241533"/>
                      <a:pt x="241533" y="0"/>
                      <a:pt x="539478" y="0"/>
                    </a:cubicBezTo>
                    <a:lnTo>
                      <a:pt x="573330" y="0"/>
                    </a:lnTo>
                    <a:cubicBezTo>
                      <a:pt x="722302" y="0"/>
                      <a:pt x="857172" y="60383"/>
                      <a:pt x="954798" y="15801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上の 2 つの角を丸める 178">
                <a:extLst>
                  <a:ext uri="{FF2B5EF4-FFF2-40B4-BE49-F238E27FC236}">
                    <a16:creationId xmlns:a16="http://schemas.microsoft.com/office/drawing/2014/main" id="{6386F74C-523A-44BB-80E3-5A4E1392614B}"/>
                  </a:ext>
                </a:extLst>
              </p:cNvPr>
              <p:cNvSpPr/>
              <p:nvPr/>
            </p:nvSpPr>
            <p:spPr>
              <a:xfrm rot="19014620">
                <a:off x="8959370" y="1458711"/>
                <a:ext cx="616995" cy="101188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  <a:gd name="connsiteX0" fmla="*/ 241949 w 531407"/>
                  <a:gd name="connsiteY0" fmla="*/ 0 h 962782"/>
                  <a:gd name="connsiteX1" fmla="*/ 302921 w 531407"/>
                  <a:gd name="connsiteY1" fmla="*/ 0 h 962782"/>
                  <a:gd name="connsiteX2" fmla="*/ 531407 w 531407"/>
                  <a:gd name="connsiteY2" fmla="*/ 228486 h 962782"/>
                  <a:gd name="connsiteX3" fmla="*/ 529956 w 531407"/>
                  <a:gd name="connsiteY3" fmla="*/ 962782 h 962782"/>
                  <a:gd name="connsiteX4" fmla="*/ 13463 w 531407"/>
                  <a:gd name="connsiteY4" fmla="*/ 840881 h 962782"/>
                  <a:gd name="connsiteX5" fmla="*/ 0 w 531407"/>
                  <a:gd name="connsiteY5" fmla="*/ 841330 h 962782"/>
                  <a:gd name="connsiteX6" fmla="*/ 13463 w 531407"/>
                  <a:gd name="connsiteY6" fmla="*/ 228486 h 962782"/>
                  <a:gd name="connsiteX7" fmla="*/ 241949 w 531407"/>
                  <a:gd name="connsiteY7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228486 h 962782"/>
                  <a:gd name="connsiteX6" fmla="*/ 228486 w 517944"/>
                  <a:gd name="connsiteY6" fmla="*/ 0 h 962782"/>
                  <a:gd name="connsiteX0" fmla="*/ 280842 w 570300"/>
                  <a:gd name="connsiteY0" fmla="*/ 0 h 962782"/>
                  <a:gd name="connsiteX1" fmla="*/ 341814 w 570300"/>
                  <a:gd name="connsiteY1" fmla="*/ 0 h 962782"/>
                  <a:gd name="connsiteX2" fmla="*/ 570300 w 570300"/>
                  <a:gd name="connsiteY2" fmla="*/ 228486 h 962782"/>
                  <a:gd name="connsiteX3" fmla="*/ 568849 w 570300"/>
                  <a:gd name="connsiteY3" fmla="*/ 962782 h 962782"/>
                  <a:gd name="connsiteX4" fmla="*/ 0 w 570300"/>
                  <a:gd name="connsiteY4" fmla="*/ 887554 h 962782"/>
                  <a:gd name="connsiteX5" fmla="*/ 52356 w 570300"/>
                  <a:gd name="connsiteY5" fmla="*/ 228486 h 962782"/>
                  <a:gd name="connsiteX6" fmla="*/ 280842 w 570300"/>
                  <a:gd name="connsiteY6" fmla="*/ 0 h 962782"/>
                  <a:gd name="connsiteX0" fmla="*/ 280842 w 570300"/>
                  <a:gd name="connsiteY0" fmla="*/ 0 h 962782"/>
                  <a:gd name="connsiteX1" fmla="*/ 341814 w 570300"/>
                  <a:gd name="connsiteY1" fmla="*/ 0 h 962782"/>
                  <a:gd name="connsiteX2" fmla="*/ 570300 w 570300"/>
                  <a:gd name="connsiteY2" fmla="*/ 228486 h 962782"/>
                  <a:gd name="connsiteX3" fmla="*/ 568849 w 570300"/>
                  <a:gd name="connsiteY3" fmla="*/ 962782 h 962782"/>
                  <a:gd name="connsiteX4" fmla="*/ 0 w 570300"/>
                  <a:gd name="connsiteY4" fmla="*/ 887554 h 962782"/>
                  <a:gd name="connsiteX5" fmla="*/ 83555 w 570300"/>
                  <a:gd name="connsiteY5" fmla="*/ 735354 h 962782"/>
                  <a:gd name="connsiteX6" fmla="*/ 52356 w 570300"/>
                  <a:gd name="connsiteY6" fmla="*/ 228486 h 962782"/>
                  <a:gd name="connsiteX7" fmla="*/ 280842 w 570300"/>
                  <a:gd name="connsiteY7" fmla="*/ 0 h 962782"/>
                  <a:gd name="connsiteX0" fmla="*/ 316343 w 605801"/>
                  <a:gd name="connsiteY0" fmla="*/ 0 h 962782"/>
                  <a:gd name="connsiteX1" fmla="*/ 377315 w 605801"/>
                  <a:gd name="connsiteY1" fmla="*/ 0 h 962782"/>
                  <a:gd name="connsiteX2" fmla="*/ 605801 w 605801"/>
                  <a:gd name="connsiteY2" fmla="*/ 228486 h 962782"/>
                  <a:gd name="connsiteX3" fmla="*/ 604350 w 605801"/>
                  <a:gd name="connsiteY3" fmla="*/ 962782 h 962782"/>
                  <a:gd name="connsiteX4" fmla="*/ 35501 w 605801"/>
                  <a:gd name="connsiteY4" fmla="*/ 887554 h 962782"/>
                  <a:gd name="connsiteX5" fmla="*/ 87857 w 605801"/>
                  <a:gd name="connsiteY5" fmla="*/ 228486 h 962782"/>
                  <a:gd name="connsiteX6" fmla="*/ 316343 w 605801"/>
                  <a:gd name="connsiteY6" fmla="*/ 0 h 962782"/>
                  <a:gd name="connsiteX0" fmla="*/ 280842 w 570300"/>
                  <a:gd name="connsiteY0" fmla="*/ 0 h 962782"/>
                  <a:gd name="connsiteX1" fmla="*/ 341814 w 570300"/>
                  <a:gd name="connsiteY1" fmla="*/ 0 h 962782"/>
                  <a:gd name="connsiteX2" fmla="*/ 570300 w 570300"/>
                  <a:gd name="connsiteY2" fmla="*/ 228486 h 962782"/>
                  <a:gd name="connsiteX3" fmla="*/ 568849 w 570300"/>
                  <a:gd name="connsiteY3" fmla="*/ 962782 h 962782"/>
                  <a:gd name="connsiteX4" fmla="*/ 0 w 570300"/>
                  <a:gd name="connsiteY4" fmla="*/ 887554 h 962782"/>
                  <a:gd name="connsiteX5" fmla="*/ 52356 w 570300"/>
                  <a:gd name="connsiteY5" fmla="*/ 228486 h 962782"/>
                  <a:gd name="connsiteX6" fmla="*/ 280842 w 570300"/>
                  <a:gd name="connsiteY6" fmla="*/ 0 h 962782"/>
                  <a:gd name="connsiteX0" fmla="*/ 280842 w 579486"/>
                  <a:gd name="connsiteY0" fmla="*/ 0 h 1011846"/>
                  <a:gd name="connsiteX1" fmla="*/ 341814 w 579486"/>
                  <a:gd name="connsiteY1" fmla="*/ 0 h 1011846"/>
                  <a:gd name="connsiteX2" fmla="*/ 570300 w 579486"/>
                  <a:gd name="connsiteY2" fmla="*/ 228486 h 1011846"/>
                  <a:gd name="connsiteX3" fmla="*/ 579470 w 579486"/>
                  <a:gd name="connsiteY3" fmla="*/ 1011846 h 1011846"/>
                  <a:gd name="connsiteX4" fmla="*/ 0 w 579486"/>
                  <a:gd name="connsiteY4" fmla="*/ 887554 h 1011846"/>
                  <a:gd name="connsiteX5" fmla="*/ 52356 w 579486"/>
                  <a:gd name="connsiteY5" fmla="*/ 228486 h 1011846"/>
                  <a:gd name="connsiteX6" fmla="*/ 280842 w 579486"/>
                  <a:gd name="connsiteY6" fmla="*/ 0 h 1011846"/>
                  <a:gd name="connsiteX0" fmla="*/ 280842 w 579486"/>
                  <a:gd name="connsiteY0" fmla="*/ 0 h 1011881"/>
                  <a:gd name="connsiteX1" fmla="*/ 341814 w 579486"/>
                  <a:gd name="connsiteY1" fmla="*/ 0 h 1011881"/>
                  <a:gd name="connsiteX2" fmla="*/ 570300 w 579486"/>
                  <a:gd name="connsiteY2" fmla="*/ 228486 h 1011881"/>
                  <a:gd name="connsiteX3" fmla="*/ 579470 w 579486"/>
                  <a:gd name="connsiteY3" fmla="*/ 1011846 h 1011881"/>
                  <a:gd name="connsiteX4" fmla="*/ 0 w 579486"/>
                  <a:gd name="connsiteY4" fmla="*/ 887554 h 1011881"/>
                  <a:gd name="connsiteX5" fmla="*/ 52356 w 579486"/>
                  <a:gd name="connsiteY5" fmla="*/ 228486 h 1011881"/>
                  <a:gd name="connsiteX6" fmla="*/ 280842 w 579486"/>
                  <a:gd name="connsiteY6" fmla="*/ 0 h 1011881"/>
                  <a:gd name="connsiteX0" fmla="*/ 308516 w 607160"/>
                  <a:gd name="connsiteY0" fmla="*/ 0 h 1011874"/>
                  <a:gd name="connsiteX1" fmla="*/ 369488 w 607160"/>
                  <a:gd name="connsiteY1" fmla="*/ 0 h 1011874"/>
                  <a:gd name="connsiteX2" fmla="*/ 597974 w 607160"/>
                  <a:gd name="connsiteY2" fmla="*/ 228486 h 1011874"/>
                  <a:gd name="connsiteX3" fmla="*/ 607144 w 607160"/>
                  <a:gd name="connsiteY3" fmla="*/ 1011846 h 1011874"/>
                  <a:gd name="connsiteX4" fmla="*/ 0 w 607160"/>
                  <a:gd name="connsiteY4" fmla="*/ 866013 h 1011874"/>
                  <a:gd name="connsiteX5" fmla="*/ 80030 w 607160"/>
                  <a:gd name="connsiteY5" fmla="*/ 228486 h 1011874"/>
                  <a:gd name="connsiteX6" fmla="*/ 308516 w 607160"/>
                  <a:gd name="connsiteY6" fmla="*/ 0 h 1011874"/>
                  <a:gd name="connsiteX0" fmla="*/ 308516 w 607160"/>
                  <a:gd name="connsiteY0" fmla="*/ 0 h 1011888"/>
                  <a:gd name="connsiteX1" fmla="*/ 369488 w 607160"/>
                  <a:gd name="connsiteY1" fmla="*/ 0 h 1011888"/>
                  <a:gd name="connsiteX2" fmla="*/ 597974 w 607160"/>
                  <a:gd name="connsiteY2" fmla="*/ 228486 h 1011888"/>
                  <a:gd name="connsiteX3" fmla="*/ 607144 w 607160"/>
                  <a:gd name="connsiteY3" fmla="*/ 1011846 h 1011888"/>
                  <a:gd name="connsiteX4" fmla="*/ 0 w 607160"/>
                  <a:gd name="connsiteY4" fmla="*/ 866013 h 1011888"/>
                  <a:gd name="connsiteX5" fmla="*/ 80030 w 607160"/>
                  <a:gd name="connsiteY5" fmla="*/ 228486 h 1011888"/>
                  <a:gd name="connsiteX6" fmla="*/ 308516 w 607160"/>
                  <a:gd name="connsiteY6" fmla="*/ 0 h 1011888"/>
                  <a:gd name="connsiteX0" fmla="*/ 308516 w 616995"/>
                  <a:gd name="connsiteY0" fmla="*/ 0 h 1011888"/>
                  <a:gd name="connsiteX1" fmla="*/ 369488 w 616995"/>
                  <a:gd name="connsiteY1" fmla="*/ 0 h 1011888"/>
                  <a:gd name="connsiteX2" fmla="*/ 597974 w 616995"/>
                  <a:gd name="connsiteY2" fmla="*/ 228486 h 1011888"/>
                  <a:gd name="connsiteX3" fmla="*/ 607144 w 616995"/>
                  <a:gd name="connsiteY3" fmla="*/ 1011846 h 1011888"/>
                  <a:gd name="connsiteX4" fmla="*/ 0 w 616995"/>
                  <a:gd name="connsiteY4" fmla="*/ 866013 h 1011888"/>
                  <a:gd name="connsiteX5" fmla="*/ 80030 w 616995"/>
                  <a:gd name="connsiteY5" fmla="*/ 228486 h 1011888"/>
                  <a:gd name="connsiteX6" fmla="*/ 308516 w 616995"/>
                  <a:gd name="connsiteY6" fmla="*/ 0 h 101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995" h="1011888">
                    <a:moveTo>
                      <a:pt x="308516" y="0"/>
                    </a:moveTo>
                    <a:lnTo>
                      <a:pt x="369488" y="0"/>
                    </a:lnTo>
                    <a:cubicBezTo>
                      <a:pt x="495677" y="0"/>
                      <a:pt x="597974" y="102297"/>
                      <a:pt x="597974" y="228486"/>
                    </a:cubicBezTo>
                    <a:cubicBezTo>
                      <a:pt x="597490" y="473251"/>
                      <a:pt x="633955" y="748232"/>
                      <a:pt x="607144" y="1011846"/>
                    </a:cubicBezTo>
                    <a:cubicBezTo>
                      <a:pt x="390727" y="1013870"/>
                      <a:pt x="185379" y="943645"/>
                      <a:pt x="0" y="866013"/>
                    </a:cubicBezTo>
                    <a:cubicBezTo>
                      <a:pt x="69039" y="680052"/>
                      <a:pt x="33223" y="376412"/>
                      <a:pt x="80030" y="228486"/>
                    </a:cubicBezTo>
                    <a:cubicBezTo>
                      <a:pt x="80030" y="102297"/>
                      <a:pt x="182327" y="0"/>
                      <a:pt x="30851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85D8694E-ACEF-4B33-A306-32AF156F3712}"/>
                  </a:ext>
                </a:extLst>
              </p:cNvPr>
              <p:cNvSpPr/>
              <p:nvPr/>
            </p:nvSpPr>
            <p:spPr>
              <a:xfrm rot="18114620">
                <a:off x="8757987" y="1593653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月 191">
                <a:extLst>
                  <a:ext uri="{FF2B5EF4-FFF2-40B4-BE49-F238E27FC236}">
                    <a16:creationId xmlns:a16="http://schemas.microsoft.com/office/drawing/2014/main" id="{BAC9AEC2-8905-480A-BE29-6B8F78142670}"/>
                  </a:ext>
                </a:extLst>
              </p:cNvPr>
              <p:cNvSpPr/>
              <p:nvPr/>
            </p:nvSpPr>
            <p:spPr>
              <a:xfrm rot="2814620">
                <a:off x="8027945" y="1065744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88795B6-8EFC-4512-B90F-E12EC4D98CE0}"/>
                  </a:ext>
                </a:extLst>
              </p:cNvPr>
              <p:cNvSpPr/>
              <p:nvPr/>
            </p:nvSpPr>
            <p:spPr>
              <a:xfrm rot="8677662">
                <a:off x="8541705" y="352987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85366C0-3D5A-46FD-93B3-C677CB848335}"/>
                  </a:ext>
                </a:extLst>
              </p:cNvPr>
              <p:cNvSpPr/>
              <p:nvPr/>
            </p:nvSpPr>
            <p:spPr>
              <a:xfrm rot="19014620">
                <a:off x="8507128" y="86829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28CF8DAF-AA1B-415F-BFF4-74BB30AB6570}"/>
                  </a:ext>
                </a:extLst>
              </p:cNvPr>
              <p:cNvSpPr/>
              <p:nvPr/>
            </p:nvSpPr>
            <p:spPr>
              <a:xfrm rot="19014620">
                <a:off x="8508103" y="920396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月 195">
                <a:extLst>
                  <a:ext uri="{FF2B5EF4-FFF2-40B4-BE49-F238E27FC236}">
                    <a16:creationId xmlns:a16="http://schemas.microsoft.com/office/drawing/2014/main" id="{CBBA875D-374B-4388-9706-20D67D850D93}"/>
                  </a:ext>
                </a:extLst>
              </p:cNvPr>
              <p:cNvSpPr/>
              <p:nvPr/>
            </p:nvSpPr>
            <p:spPr>
              <a:xfrm rot="9000000">
                <a:off x="8422623" y="459459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3623760F-8FB1-44EC-9553-803709BAF049}"/>
                  </a:ext>
                </a:extLst>
              </p:cNvPr>
              <p:cNvSpPr/>
              <p:nvPr/>
            </p:nvSpPr>
            <p:spPr>
              <a:xfrm rot="21275395">
                <a:off x="7906791" y="318492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8850CE87-8431-42D7-8BF1-6839D0252232}"/>
                  </a:ext>
                </a:extLst>
              </p:cNvPr>
              <p:cNvSpPr/>
              <p:nvPr/>
            </p:nvSpPr>
            <p:spPr>
              <a:xfrm rot="10800000">
                <a:off x="8858481" y="1859254"/>
                <a:ext cx="404138" cy="948310"/>
              </a:xfrm>
              <a:custGeom>
                <a:avLst/>
                <a:gdLst>
                  <a:gd name="connsiteX0" fmla="*/ 723449 w 1598802"/>
                  <a:gd name="connsiteY0" fmla="*/ 0 h 3751589"/>
                  <a:gd name="connsiteX1" fmla="*/ 832193 w 1598802"/>
                  <a:gd name="connsiteY1" fmla="*/ 108744 h 3751589"/>
                  <a:gd name="connsiteX2" fmla="*/ 832193 w 1598802"/>
                  <a:gd name="connsiteY2" fmla="*/ 781218 h 3751589"/>
                  <a:gd name="connsiteX3" fmla="*/ 861235 w 1598802"/>
                  <a:gd name="connsiteY3" fmla="*/ 781218 h 3751589"/>
                  <a:gd name="connsiteX4" fmla="*/ 1013838 w 1598802"/>
                  <a:gd name="connsiteY4" fmla="*/ 211697 h 3751589"/>
                  <a:gd name="connsiteX5" fmla="*/ 1147022 w 1598802"/>
                  <a:gd name="connsiteY5" fmla="*/ 134803 h 3751589"/>
                  <a:gd name="connsiteX6" fmla="*/ 1223916 w 1598802"/>
                  <a:gd name="connsiteY6" fmla="*/ 267987 h 3751589"/>
                  <a:gd name="connsiteX7" fmla="*/ 1051911 w 1598802"/>
                  <a:gd name="connsiteY7" fmla="*/ 914682 h 3751589"/>
                  <a:gd name="connsiteX8" fmla="*/ 1068681 w 1598802"/>
                  <a:gd name="connsiteY8" fmla="*/ 1016334 h 3751589"/>
                  <a:gd name="connsiteX9" fmla="*/ 1180385 w 1598802"/>
                  <a:gd name="connsiteY9" fmla="*/ 1036117 h 3751589"/>
                  <a:gd name="connsiteX10" fmla="*/ 1397807 w 1598802"/>
                  <a:gd name="connsiteY10" fmla="*/ 900177 h 3751589"/>
                  <a:gd name="connsiteX11" fmla="*/ 1585557 w 1598802"/>
                  <a:gd name="connsiteY11" fmla="*/ 950952 h 3751589"/>
                  <a:gd name="connsiteX12" fmla="*/ 1510970 w 1598802"/>
                  <a:gd name="connsiteY12" fmla="*/ 1136320 h 3751589"/>
                  <a:gd name="connsiteX13" fmla="*/ 1139728 w 1598802"/>
                  <a:gd name="connsiteY13" fmla="*/ 1396532 h 3751589"/>
                  <a:gd name="connsiteX14" fmla="*/ 979259 w 1598802"/>
                  <a:gd name="connsiteY14" fmla="*/ 1591400 h 3751589"/>
                  <a:gd name="connsiteX15" fmla="*/ 902539 w 1598802"/>
                  <a:gd name="connsiteY15" fmla="*/ 1628282 h 3751589"/>
                  <a:gd name="connsiteX16" fmla="*/ 999788 w 1598802"/>
                  <a:gd name="connsiteY16" fmla="*/ 3473245 h 3751589"/>
                  <a:gd name="connsiteX17" fmla="*/ 1000702 w 1598802"/>
                  <a:gd name="connsiteY17" fmla="*/ 3481554 h 3751589"/>
                  <a:gd name="connsiteX18" fmla="*/ 706054 w 1598802"/>
                  <a:gd name="connsiteY18" fmla="*/ 3751589 h 3751589"/>
                  <a:gd name="connsiteX19" fmla="*/ 411406 w 1598802"/>
                  <a:gd name="connsiteY19" fmla="*/ 3481554 h 3751589"/>
                  <a:gd name="connsiteX20" fmla="*/ 412320 w 1598802"/>
                  <a:gd name="connsiteY20" fmla="*/ 3473245 h 3751589"/>
                  <a:gd name="connsiteX21" fmla="*/ 509556 w 1598802"/>
                  <a:gd name="connsiteY21" fmla="*/ 1628544 h 3751589"/>
                  <a:gd name="connsiteX22" fmla="*/ 441123 w 1598802"/>
                  <a:gd name="connsiteY22" fmla="*/ 1591400 h 3751589"/>
                  <a:gd name="connsiteX23" fmla="*/ 245847 w 1598802"/>
                  <a:gd name="connsiteY23" fmla="*/ 1224130 h 3751589"/>
                  <a:gd name="connsiteX24" fmla="*/ 245847 w 1598802"/>
                  <a:gd name="connsiteY24" fmla="*/ 1081255 h 3751589"/>
                  <a:gd name="connsiteX25" fmla="*/ 250890 w 1598802"/>
                  <a:gd name="connsiteY25" fmla="*/ 1031236 h 3751589"/>
                  <a:gd name="connsiteX26" fmla="*/ 11123 w 1598802"/>
                  <a:gd name="connsiteY26" fmla="*/ 615948 h 3751589"/>
                  <a:gd name="connsiteX27" fmla="*/ 41475 w 1598802"/>
                  <a:gd name="connsiteY27" fmla="*/ 502673 h 3751589"/>
                  <a:gd name="connsiteX28" fmla="*/ 72686 w 1598802"/>
                  <a:gd name="connsiteY28" fmla="*/ 492178 h 3751589"/>
                  <a:gd name="connsiteX29" fmla="*/ 154750 w 1598802"/>
                  <a:gd name="connsiteY29" fmla="*/ 533025 h 3751589"/>
                  <a:gd name="connsiteX30" fmla="*/ 343923 w 1598802"/>
                  <a:gd name="connsiteY30" fmla="*/ 860684 h 3751589"/>
                  <a:gd name="connsiteX31" fmla="*/ 369200 w 1598802"/>
                  <a:gd name="connsiteY31" fmla="*/ 839828 h 3751589"/>
                  <a:gd name="connsiteX32" fmla="*/ 215975 w 1598802"/>
                  <a:gd name="connsiteY32" fmla="*/ 267988 h 3751589"/>
                  <a:gd name="connsiteX33" fmla="*/ 292870 w 1598802"/>
                  <a:gd name="connsiteY33" fmla="*/ 134804 h 3751589"/>
                  <a:gd name="connsiteX34" fmla="*/ 335967 w 1598802"/>
                  <a:gd name="connsiteY34" fmla="*/ 132103 h 3751589"/>
                  <a:gd name="connsiteX35" fmla="*/ 426053 w 1598802"/>
                  <a:gd name="connsiteY35" fmla="*/ 211698 h 3751589"/>
                  <a:gd name="connsiteX36" fmla="*/ 578656 w 1598802"/>
                  <a:gd name="connsiteY36" fmla="*/ 781218 h 3751589"/>
                  <a:gd name="connsiteX37" fmla="*/ 614705 w 1598802"/>
                  <a:gd name="connsiteY37" fmla="*/ 781218 h 3751589"/>
                  <a:gd name="connsiteX38" fmla="*/ 614705 w 1598802"/>
                  <a:gd name="connsiteY38" fmla="*/ 108744 h 3751589"/>
                  <a:gd name="connsiteX39" fmla="*/ 723449 w 1598802"/>
                  <a:gd name="connsiteY39" fmla="*/ 0 h 3751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98802" h="3751589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1911" y="914682"/>
                    </a:lnTo>
                    <a:cubicBezTo>
                      <a:pt x="1048273" y="968078"/>
                      <a:pt x="1047268" y="972282"/>
                      <a:pt x="1068681" y="1016334"/>
                    </a:cubicBezTo>
                    <a:cubicBezTo>
                      <a:pt x="1090094" y="1060386"/>
                      <a:pt x="1155850" y="1051747"/>
                      <a:pt x="1180385" y="1036117"/>
                    </a:cubicBezTo>
                    <a:lnTo>
                      <a:pt x="1397807" y="900177"/>
                    </a:lnTo>
                    <a:cubicBezTo>
                      <a:pt x="1461043" y="863667"/>
                      <a:pt x="1547646" y="885401"/>
                      <a:pt x="1585557" y="950952"/>
                    </a:cubicBezTo>
                    <a:cubicBezTo>
                      <a:pt x="1623468" y="1016503"/>
                      <a:pt x="1574206" y="1099811"/>
                      <a:pt x="1510970" y="1136320"/>
                    </a:cubicBezTo>
                    <a:lnTo>
                      <a:pt x="1139728" y="1396532"/>
                    </a:lnTo>
                    <a:cubicBezTo>
                      <a:pt x="1106110" y="1476016"/>
                      <a:pt x="1049949" y="1543644"/>
                      <a:pt x="979259" y="1591400"/>
                    </a:cubicBezTo>
                    <a:lnTo>
                      <a:pt x="902539" y="1628282"/>
                    </a:lnTo>
                    <a:lnTo>
                      <a:pt x="999788" y="3473245"/>
                    </a:lnTo>
                    <a:lnTo>
                      <a:pt x="1000702" y="3481554"/>
                    </a:lnTo>
                    <a:cubicBezTo>
                      <a:pt x="1000702" y="3630690"/>
                      <a:pt x="868784" y="3751589"/>
                      <a:pt x="706054" y="3751589"/>
                    </a:cubicBezTo>
                    <a:cubicBezTo>
                      <a:pt x="543324" y="3751589"/>
                      <a:pt x="411406" y="3630690"/>
                      <a:pt x="411406" y="3481554"/>
                    </a:cubicBezTo>
                    <a:lnTo>
                      <a:pt x="412320" y="3473245"/>
                    </a:lnTo>
                    <a:lnTo>
                      <a:pt x="509556" y="1628544"/>
                    </a:lnTo>
                    <a:lnTo>
                      <a:pt x="441123" y="1591400"/>
                    </a:lnTo>
                    <a:cubicBezTo>
                      <a:pt x="323307" y="1511805"/>
                      <a:pt x="245847" y="137701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36">
                <a:extLst>
                  <a:ext uri="{FF2B5EF4-FFF2-40B4-BE49-F238E27FC236}">
                    <a16:creationId xmlns:a16="http://schemas.microsoft.com/office/drawing/2014/main" id="{EE8DD031-A6D7-4733-A0D0-39EA8BC846CF}"/>
                  </a:ext>
                </a:extLst>
              </p:cNvPr>
              <p:cNvSpPr/>
              <p:nvPr/>
            </p:nvSpPr>
            <p:spPr>
              <a:xfrm rot="114620">
                <a:off x="8975703" y="171810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21">
                <a:extLst>
                  <a:ext uri="{FF2B5EF4-FFF2-40B4-BE49-F238E27FC236}">
                    <a16:creationId xmlns:a16="http://schemas.microsoft.com/office/drawing/2014/main" id="{0B841B12-61B5-4BBE-94DE-31A319C7DA78}"/>
                  </a:ext>
                </a:extLst>
              </p:cNvPr>
              <p:cNvSpPr/>
              <p:nvPr/>
            </p:nvSpPr>
            <p:spPr>
              <a:xfrm>
                <a:off x="8235545" y="32861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1">
                <a:extLst>
                  <a:ext uri="{FF2B5EF4-FFF2-40B4-BE49-F238E27FC236}">
                    <a16:creationId xmlns:a16="http://schemas.microsoft.com/office/drawing/2014/main" id="{DC3B3ABD-9327-4B69-A8BF-800F5AF54E94}"/>
                  </a:ext>
                </a:extLst>
              </p:cNvPr>
              <p:cNvSpPr/>
              <p:nvPr/>
            </p:nvSpPr>
            <p:spPr>
              <a:xfrm>
                <a:off x="8449857" y="60007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1">
                <a:extLst>
                  <a:ext uri="{FF2B5EF4-FFF2-40B4-BE49-F238E27FC236}">
                    <a16:creationId xmlns:a16="http://schemas.microsoft.com/office/drawing/2014/main" id="{6C87EB59-650E-4E09-8FBA-D4BB4D697998}"/>
                  </a:ext>
                </a:extLst>
              </p:cNvPr>
              <p:cNvSpPr/>
              <p:nvPr/>
            </p:nvSpPr>
            <p:spPr>
              <a:xfrm>
                <a:off x="8787995" y="1000127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1">
                <a:extLst>
                  <a:ext uri="{FF2B5EF4-FFF2-40B4-BE49-F238E27FC236}">
                    <a16:creationId xmlns:a16="http://schemas.microsoft.com/office/drawing/2014/main" id="{3F303CA7-7440-4F05-9366-47C26D2178E1}"/>
                  </a:ext>
                </a:extLst>
              </p:cNvPr>
              <p:cNvSpPr/>
              <p:nvPr/>
            </p:nvSpPr>
            <p:spPr>
              <a:xfrm>
                <a:off x="8078292" y="81355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1">
                <a:extLst>
                  <a:ext uri="{FF2B5EF4-FFF2-40B4-BE49-F238E27FC236}">
                    <a16:creationId xmlns:a16="http://schemas.microsoft.com/office/drawing/2014/main" id="{67BBA248-9341-438A-8947-1BB9C7E7117B}"/>
                  </a:ext>
                </a:extLst>
              </p:cNvPr>
              <p:cNvSpPr/>
              <p:nvPr/>
            </p:nvSpPr>
            <p:spPr>
              <a:xfrm>
                <a:off x="8616546" y="155203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1">
                <a:extLst>
                  <a:ext uri="{FF2B5EF4-FFF2-40B4-BE49-F238E27FC236}">
                    <a16:creationId xmlns:a16="http://schemas.microsoft.com/office/drawing/2014/main" id="{E2DE27DE-09C4-4C86-A70D-D25000BCA00B}"/>
                  </a:ext>
                </a:extLst>
              </p:cNvPr>
              <p:cNvSpPr/>
              <p:nvPr/>
            </p:nvSpPr>
            <p:spPr>
              <a:xfrm>
                <a:off x="8483196" y="2028285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1">
                <a:extLst>
                  <a:ext uri="{FF2B5EF4-FFF2-40B4-BE49-F238E27FC236}">
                    <a16:creationId xmlns:a16="http://schemas.microsoft.com/office/drawing/2014/main" id="{714BC130-A1A0-4EC4-ACD5-DFD8E3D35507}"/>
                  </a:ext>
                </a:extLst>
              </p:cNvPr>
              <p:cNvSpPr/>
              <p:nvPr/>
            </p:nvSpPr>
            <p:spPr>
              <a:xfrm>
                <a:off x="8353799" y="2261198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1">
                <a:extLst>
                  <a:ext uri="{FF2B5EF4-FFF2-40B4-BE49-F238E27FC236}">
                    <a16:creationId xmlns:a16="http://schemas.microsoft.com/office/drawing/2014/main" id="{82F7D461-8FDB-401E-8F72-0ED9D5FF45BB}"/>
                  </a:ext>
                </a:extLst>
              </p:cNvPr>
              <p:cNvSpPr/>
              <p:nvPr/>
            </p:nvSpPr>
            <p:spPr>
              <a:xfrm>
                <a:off x="8647097" y="2632134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1">
                <a:extLst>
                  <a:ext uri="{FF2B5EF4-FFF2-40B4-BE49-F238E27FC236}">
                    <a16:creationId xmlns:a16="http://schemas.microsoft.com/office/drawing/2014/main" id="{E500C155-FED7-4723-835A-E363A6F507B8}"/>
                  </a:ext>
                </a:extLst>
              </p:cNvPr>
              <p:cNvSpPr/>
              <p:nvPr/>
            </p:nvSpPr>
            <p:spPr>
              <a:xfrm>
                <a:off x="8422811" y="2899553"/>
                <a:ext cx="108170" cy="153360"/>
              </a:xfrm>
              <a:custGeom>
                <a:avLst/>
                <a:gdLst>
                  <a:gd name="connsiteX0" fmla="*/ 0 w 1094381"/>
                  <a:gd name="connsiteY0" fmla="*/ 547191 h 1094381"/>
                  <a:gd name="connsiteX1" fmla="*/ 547191 w 1094381"/>
                  <a:gd name="connsiteY1" fmla="*/ 0 h 1094381"/>
                  <a:gd name="connsiteX2" fmla="*/ 1094382 w 1094381"/>
                  <a:gd name="connsiteY2" fmla="*/ 547191 h 1094381"/>
                  <a:gd name="connsiteX3" fmla="*/ 547191 w 1094381"/>
                  <a:gd name="connsiteY3" fmla="*/ 1094382 h 1094381"/>
                  <a:gd name="connsiteX4" fmla="*/ 0 w 1094381"/>
                  <a:gd name="connsiteY4" fmla="*/ 547191 h 1094381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547191 h 1094382"/>
                  <a:gd name="connsiteX1" fmla="*/ 547191 w 1094382"/>
                  <a:gd name="connsiteY1" fmla="*/ 0 h 1094382"/>
                  <a:gd name="connsiteX2" fmla="*/ 1094382 w 1094382"/>
                  <a:gd name="connsiteY2" fmla="*/ 547191 h 1094382"/>
                  <a:gd name="connsiteX3" fmla="*/ 547191 w 1094382"/>
                  <a:gd name="connsiteY3" fmla="*/ 1094382 h 1094382"/>
                  <a:gd name="connsiteX4" fmla="*/ 0 w 1094382"/>
                  <a:gd name="connsiteY4" fmla="*/ 547191 h 10943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  <a:gd name="connsiteX0" fmla="*/ 0 w 1094382"/>
                  <a:gd name="connsiteY0" fmla="*/ 1004391 h 1551582"/>
                  <a:gd name="connsiteX1" fmla="*/ 528141 w 1094382"/>
                  <a:gd name="connsiteY1" fmla="*/ 0 h 1551582"/>
                  <a:gd name="connsiteX2" fmla="*/ 1094382 w 1094382"/>
                  <a:gd name="connsiteY2" fmla="*/ 1004391 h 1551582"/>
                  <a:gd name="connsiteX3" fmla="*/ 547191 w 1094382"/>
                  <a:gd name="connsiteY3" fmla="*/ 1551582 h 1551582"/>
                  <a:gd name="connsiteX4" fmla="*/ 0 w 1094382"/>
                  <a:gd name="connsiteY4" fmla="*/ 1004391 h 155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382" h="1551582">
                    <a:moveTo>
                      <a:pt x="0" y="1004391"/>
                    </a:moveTo>
                    <a:cubicBezTo>
                      <a:pt x="0" y="702186"/>
                      <a:pt x="330711" y="238125"/>
                      <a:pt x="528141" y="0"/>
                    </a:cubicBezTo>
                    <a:cubicBezTo>
                      <a:pt x="744621" y="219075"/>
                      <a:pt x="1094382" y="702186"/>
                      <a:pt x="1094382" y="1004391"/>
                    </a:cubicBezTo>
                    <a:cubicBezTo>
                      <a:pt x="1094382" y="1306596"/>
                      <a:pt x="849396" y="1551582"/>
                      <a:pt x="547191" y="1551582"/>
                    </a:cubicBezTo>
                    <a:cubicBezTo>
                      <a:pt x="244986" y="1551582"/>
                      <a:pt x="0" y="1306596"/>
                      <a:pt x="0" y="1004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5CA100D2-B785-489A-9A30-9EF435D674ED}"/>
                </a:ext>
              </a:extLst>
            </p:cNvPr>
            <p:cNvSpPr/>
            <p:nvPr/>
          </p:nvSpPr>
          <p:spPr bwMode="auto">
            <a:xfrm>
              <a:off x="8038068" y="4434037"/>
              <a:ext cx="279892" cy="279891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2219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1204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pptxh90_暑さに目をまわす子供のイラスト</dc:title>
  <dc:subject>pptxh90_暑さに目をまわす子供のイラスト</dc:subject>
  <dc:creator>でじけろお</dc:creator>
  <cp:revision>1</cp:revision>
  <dcterms:created xsi:type="dcterms:W3CDTF">2018-05-20T00:31:01Z</dcterms:created>
  <dcterms:modified xsi:type="dcterms:W3CDTF">2021-07-12T06:23:10Z</dcterms:modified>
  <cp:version>1</cp:version>
</cp:coreProperties>
</file>