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8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暑さにやられる子供のイラスト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D4A496A-2A61-45F2-9932-DC0C77DBA89D}"/>
              </a:ext>
            </a:extLst>
          </p:cNvPr>
          <p:cNvGrpSpPr/>
          <p:nvPr/>
        </p:nvGrpSpPr>
        <p:grpSpPr>
          <a:xfrm>
            <a:off x="4090369" y="959246"/>
            <a:ext cx="1685030" cy="2524619"/>
            <a:chOff x="963267" y="38281"/>
            <a:chExt cx="2110525" cy="3162124"/>
          </a:xfrm>
        </p:grpSpPr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D11CCC76-A183-4017-B47D-866EFE2CB031}"/>
                </a:ext>
              </a:extLst>
            </p:cNvPr>
            <p:cNvSpPr/>
            <p:nvPr/>
          </p:nvSpPr>
          <p:spPr bwMode="auto">
            <a:xfrm>
              <a:off x="1928074" y="38281"/>
              <a:ext cx="839540" cy="839539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16EA891F-E801-4622-A049-3908B9A10DCD}"/>
                </a:ext>
              </a:extLst>
            </p:cNvPr>
            <p:cNvSpPr/>
            <p:nvPr/>
          </p:nvSpPr>
          <p:spPr bwMode="auto">
            <a:xfrm>
              <a:off x="2113020" y="208653"/>
              <a:ext cx="467179" cy="467178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8C7CB368-1B19-45F5-8603-3DA87165464E}"/>
                </a:ext>
              </a:extLst>
            </p:cNvPr>
            <p:cNvSpPr/>
            <p:nvPr/>
          </p:nvSpPr>
          <p:spPr>
            <a:xfrm rot="10800000">
              <a:off x="1893848" y="185925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上の 2 つの角を丸める 36">
              <a:extLst>
                <a:ext uri="{FF2B5EF4-FFF2-40B4-BE49-F238E27FC236}">
                  <a16:creationId xmlns:a16="http://schemas.microsoft.com/office/drawing/2014/main" id="{083EA87B-1DA8-416D-BC23-4E9B062F89E6}"/>
                </a:ext>
              </a:extLst>
            </p:cNvPr>
            <p:cNvSpPr/>
            <p:nvPr/>
          </p:nvSpPr>
          <p:spPr>
            <a:xfrm rot="114620">
              <a:off x="2011070" y="171810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3CD42785-38BD-4B3B-B28E-22AE7FCA45E6}"/>
                </a:ext>
              </a:extLst>
            </p:cNvPr>
            <p:cNvSpPr/>
            <p:nvPr/>
          </p:nvSpPr>
          <p:spPr>
            <a:xfrm rot="10800000">
              <a:off x="2605760" y="252817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72DD2280-72AA-43BF-8F08-A48C1D0E2348}"/>
                </a:ext>
              </a:extLst>
            </p:cNvPr>
            <p:cNvSpPr/>
            <p:nvPr/>
          </p:nvSpPr>
          <p:spPr>
            <a:xfrm>
              <a:off x="2454303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台形 187">
              <a:extLst>
                <a:ext uri="{FF2B5EF4-FFF2-40B4-BE49-F238E27FC236}">
                  <a16:creationId xmlns:a16="http://schemas.microsoft.com/office/drawing/2014/main" id="{2A50EB38-6CFA-4C43-A063-8D3D937187C6}"/>
                </a:ext>
              </a:extLst>
            </p:cNvPr>
            <p:cNvSpPr/>
            <p:nvPr/>
          </p:nvSpPr>
          <p:spPr>
            <a:xfrm rot="10800000">
              <a:off x="2489083" y="214082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5B96DE9A-54AC-4658-8D9C-05DE73CCC346}"/>
                </a:ext>
              </a:extLst>
            </p:cNvPr>
            <p:cNvSpPr/>
            <p:nvPr/>
          </p:nvSpPr>
          <p:spPr>
            <a:xfrm rot="9900000">
              <a:off x="2796603" y="2489591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4F1885F3-0B9B-421E-935A-E89550C049E3}"/>
                </a:ext>
              </a:extLst>
            </p:cNvPr>
            <p:cNvSpPr/>
            <p:nvPr/>
          </p:nvSpPr>
          <p:spPr>
            <a:xfrm rot="20700000">
              <a:off x="2730182" y="2999292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DBA8BF8C-9804-4B93-A7F6-29D117F1059F}"/>
                </a:ext>
              </a:extLst>
            </p:cNvPr>
            <p:cNvSpPr/>
            <p:nvPr/>
          </p:nvSpPr>
          <p:spPr>
            <a:xfrm rot="9900000">
              <a:off x="2630611" y="211300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">
              <a:extLst>
                <a:ext uri="{FF2B5EF4-FFF2-40B4-BE49-F238E27FC236}">
                  <a16:creationId xmlns:a16="http://schemas.microsoft.com/office/drawing/2014/main" id="{EF729D67-02A2-47D2-9DF0-2A5B7133100C}"/>
                </a:ext>
              </a:extLst>
            </p:cNvPr>
            <p:cNvSpPr/>
            <p:nvPr/>
          </p:nvSpPr>
          <p:spPr>
            <a:xfrm rot="19014620">
              <a:off x="1212833" y="1391666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F3433431-F30C-49DF-80B7-60F443C6F5E6}"/>
                </a:ext>
              </a:extLst>
            </p:cNvPr>
            <p:cNvSpPr/>
            <p:nvPr/>
          </p:nvSpPr>
          <p:spPr>
            <a:xfrm rot="19014620">
              <a:off x="1938240" y="1343262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45A6253-81A2-44E9-86C1-E7497EEAB2DD}"/>
                </a:ext>
              </a:extLst>
            </p:cNvPr>
            <p:cNvSpPr/>
            <p:nvPr/>
          </p:nvSpPr>
          <p:spPr>
            <a:xfrm rot="19014620">
              <a:off x="1054221" y="449954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329489 w 1112808"/>
                <a:gd name="connsiteY5" fmla="*/ 1162159 h 1204554"/>
                <a:gd name="connsiteX6" fmla="*/ 240765 w 1112808"/>
                <a:gd name="connsiteY6" fmla="*/ 1114001 h 1204554"/>
                <a:gd name="connsiteX7" fmla="*/ 269431 w 1112808"/>
                <a:gd name="connsiteY7" fmla="*/ 1093234 h 1204554"/>
                <a:gd name="connsiteX8" fmla="*/ 266893 w 1112808"/>
                <a:gd name="connsiteY8" fmla="*/ 910441 h 1204554"/>
                <a:gd name="connsiteX9" fmla="*/ 84337 w 1112808"/>
                <a:gd name="connsiteY9" fmla="*/ 920089 h 1204554"/>
                <a:gd name="connsiteX10" fmla="*/ 74953 w 1112808"/>
                <a:gd name="connsiteY10" fmla="*/ 935048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40765" y="1114001"/>
                  </a:lnTo>
                  <a:lnTo>
                    <a:pt x="269431" y="1093234"/>
                  </a:lnTo>
                  <a:cubicBezTo>
                    <a:pt x="319141" y="1040093"/>
                    <a:pt x="318005" y="958253"/>
                    <a:pt x="266893" y="910441"/>
                  </a:cubicBezTo>
                  <a:cubicBezTo>
                    <a:pt x="215781" y="862629"/>
                    <a:pt x="134047" y="866948"/>
                    <a:pt x="84337" y="920089"/>
                  </a:cubicBezTo>
                  <a:lnTo>
                    <a:pt x="74953" y="935048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四角形: 上の 2 つの角を丸める 90">
              <a:extLst>
                <a:ext uri="{FF2B5EF4-FFF2-40B4-BE49-F238E27FC236}">
                  <a16:creationId xmlns:a16="http://schemas.microsoft.com/office/drawing/2014/main" id="{0FEDD0F1-13D7-4AE0-870E-D006F1DFBAEC}"/>
                </a:ext>
              </a:extLst>
            </p:cNvPr>
            <p:cNvSpPr/>
            <p:nvPr/>
          </p:nvSpPr>
          <p:spPr>
            <a:xfrm rot="19014620">
              <a:off x="2093365" y="1439652"/>
              <a:ext cx="610891" cy="977956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17944 w 526075"/>
                <a:gd name="connsiteY3" fmla="*/ 840881 h 960121"/>
                <a:gd name="connsiteX4" fmla="*/ 526075 w 526075"/>
                <a:gd name="connsiteY4" fmla="*/ 960121 h 960121"/>
                <a:gd name="connsiteX5" fmla="*/ 0 w 526075"/>
                <a:gd name="connsiteY5" fmla="*/ 840881 h 960121"/>
                <a:gd name="connsiteX6" fmla="*/ 0 w 526075"/>
                <a:gd name="connsiteY6" fmla="*/ 840881 h 960121"/>
                <a:gd name="connsiteX7" fmla="*/ 0 w 526075"/>
                <a:gd name="connsiteY7" fmla="*/ 242771 h 960121"/>
                <a:gd name="connsiteX8" fmla="*/ 242771 w 526075"/>
                <a:gd name="connsiteY8" fmla="*/ 0 h 96012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26075 w 526075"/>
                <a:gd name="connsiteY3" fmla="*/ 960121 h 960121"/>
                <a:gd name="connsiteX4" fmla="*/ 0 w 526075"/>
                <a:gd name="connsiteY4" fmla="*/ 840881 h 960121"/>
                <a:gd name="connsiteX5" fmla="*/ 0 w 526075"/>
                <a:gd name="connsiteY5" fmla="*/ 840881 h 960121"/>
                <a:gd name="connsiteX6" fmla="*/ 0 w 526075"/>
                <a:gd name="connsiteY6" fmla="*/ 242771 h 960121"/>
                <a:gd name="connsiteX7" fmla="*/ 242771 w 526075"/>
                <a:gd name="connsiteY7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84816 w 610891"/>
                <a:gd name="connsiteY4" fmla="*/ 840881 h 960121"/>
                <a:gd name="connsiteX5" fmla="*/ 0 w 610891"/>
                <a:gd name="connsiteY5" fmla="*/ 857188 h 960121"/>
                <a:gd name="connsiteX6" fmla="*/ 84816 w 610891"/>
                <a:gd name="connsiteY6" fmla="*/ 242771 h 960121"/>
                <a:gd name="connsiteX7" fmla="*/ 327587 w 610891"/>
                <a:gd name="connsiteY7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0 w 610891"/>
                <a:gd name="connsiteY4" fmla="*/ 857188 h 960121"/>
                <a:gd name="connsiteX5" fmla="*/ 84816 w 610891"/>
                <a:gd name="connsiteY5" fmla="*/ 242771 h 960121"/>
                <a:gd name="connsiteX6" fmla="*/ 327587 w 610891"/>
                <a:gd name="connsiteY6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0 w 610891"/>
                <a:gd name="connsiteY4" fmla="*/ 857188 h 960121"/>
                <a:gd name="connsiteX5" fmla="*/ 84816 w 610891"/>
                <a:gd name="connsiteY5" fmla="*/ 242771 h 960121"/>
                <a:gd name="connsiteX6" fmla="*/ 327587 w 610891"/>
                <a:gd name="connsiteY6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0 w 610891"/>
                <a:gd name="connsiteY4" fmla="*/ 857188 h 960121"/>
                <a:gd name="connsiteX5" fmla="*/ 84816 w 610891"/>
                <a:gd name="connsiteY5" fmla="*/ 242771 h 960121"/>
                <a:gd name="connsiteX6" fmla="*/ 327587 w 610891"/>
                <a:gd name="connsiteY6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0 w 610891"/>
                <a:gd name="connsiteY4" fmla="*/ 857188 h 960121"/>
                <a:gd name="connsiteX5" fmla="*/ 84816 w 610891"/>
                <a:gd name="connsiteY5" fmla="*/ 242771 h 960121"/>
                <a:gd name="connsiteX6" fmla="*/ 327587 w 610891"/>
                <a:gd name="connsiteY6" fmla="*/ 0 h 960121"/>
                <a:gd name="connsiteX0" fmla="*/ 327587 w 610891"/>
                <a:gd name="connsiteY0" fmla="*/ 0 h 961506"/>
                <a:gd name="connsiteX1" fmla="*/ 359989 w 610891"/>
                <a:gd name="connsiteY1" fmla="*/ 0 h 961506"/>
                <a:gd name="connsiteX2" fmla="*/ 602760 w 610891"/>
                <a:gd name="connsiteY2" fmla="*/ 242771 h 961506"/>
                <a:gd name="connsiteX3" fmla="*/ 610891 w 610891"/>
                <a:gd name="connsiteY3" fmla="*/ 960121 h 961506"/>
                <a:gd name="connsiteX4" fmla="*/ 0 w 610891"/>
                <a:gd name="connsiteY4" fmla="*/ 857188 h 961506"/>
                <a:gd name="connsiteX5" fmla="*/ 84816 w 610891"/>
                <a:gd name="connsiteY5" fmla="*/ 242771 h 961506"/>
                <a:gd name="connsiteX6" fmla="*/ 327587 w 610891"/>
                <a:gd name="connsiteY6" fmla="*/ 0 h 961506"/>
                <a:gd name="connsiteX0" fmla="*/ 327587 w 610891"/>
                <a:gd name="connsiteY0" fmla="*/ 0 h 977956"/>
                <a:gd name="connsiteX1" fmla="*/ 359989 w 610891"/>
                <a:gd name="connsiteY1" fmla="*/ 0 h 977956"/>
                <a:gd name="connsiteX2" fmla="*/ 602760 w 610891"/>
                <a:gd name="connsiteY2" fmla="*/ 242771 h 977956"/>
                <a:gd name="connsiteX3" fmla="*/ 610891 w 610891"/>
                <a:gd name="connsiteY3" fmla="*/ 960121 h 977956"/>
                <a:gd name="connsiteX4" fmla="*/ 0 w 610891"/>
                <a:gd name="connsiteY4" fmla="*/ 857188 h 977956"/>
                <a:gd name="connsiteX5" fmla="*/ 84816 w 610891"/>
                <a:gd name="connsiteY5" fmla="*/ 242771 h 977956"/>
                <a:gd name="connsiteX6" fmla="*/ 327587 w 610891"/>
                <a:gd name="connsiteY6" fmla="*/ 0 h 97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0891" h="977956">
                  <a:moveTo>
                    <a:pt x="327587" y="0"/>
                  </a:moveTo>
                  <a:lnTo>
                    <a:pt x="359989" y="0"/>
                  </a:lnTo>
                  <a:cubicBezTo>
                    <a:pt x="494068" y="0"/>
                    <a:pt x="602760" y="108692"/>
                    <a:pt x="602760" y="242771"/>
                  </a:cubicBezTo>
                  <a:cubicBezTo>
                    <a:pt x="605470" y="481888"/>
                    <a:pt x="608181" y="721004"/>
                    <a:pt x="610891" y="960121"/>
                  </a:cubicBezTo>
                  <a:cubicBezTo>
                    <a:pt x="423268" y="1001651"/>
                    <a:pt x="215300" y="971977"/>
                    <a:pt x="0" y="857188"/>
                  </a:cubicBezTo>
                  <a:cubicBezTo>
                    <a:pt x="46073" y="692223"/>
                    <a:pt x="84816" y="442141"/>
                    <a:pt x="84816" y="242771"/>
                  </a:cubicBezTo>
                  <a:cubicBezTo>
                    <a:pt x="84816" y="108692"/>
                    <a:pt x="193508" y="0"/>
                    <a:pt x="327587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FE8DB0C2-2D73-494C-8927-22F2811ACF99}"/>
                </a:ext>
              </a:extLst>
            </p:cNvPr>
            <p:cNvSpPr/>
            <p:nvPr/>
          </p:nvSpPr>
          <p:spPr>
            <a:xfrm rot="19014620">
              <a:off x="963267" y="48586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13544B73-52C2-4192-8FE2-C6547CFF7681}"/>
                </a:ext>
              </a:extLst>
            </p:cNvPr>
            <p:cNvSpPr/>
            <p:nvPr/>
          </p:nvSpPr>
          <p:spPr>
            <a:xfrm rot="19014620">
              <a:off x="1636315" y="837257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363837F7-72BE-4DC5-A522-22F24FFA5A0A}"/>
                </a:ext>
              </a:extLst>
            </p:cNvPr>
            <p:cNvSpPr/>
            <p:nvPr/>
          </p:nvSpPr>
          <p:spPr>
            <a:xfrm rot="19014620">
              <a:off x="1637292" y="88936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216">
              <a:extLst>
                <a:ext uri="{FF2B5EF4-FFF2-40B4-BE49-F238E27FC236}">
                  <a16:creationId xmlns:a16="http://schemas.microsoft.com/office/drawing/2014/main" id="{DC35E1D7-0E44-4641-B45B-5AAD22C8929F}"/>
                </a:ext>
              </a:extLst>
            </p:cNvPr>
            <p:cNvSpPr/>
            <p:nvPr/>
          </p:nvSpPr>
          <p:spPr>
            <a:xfrm rot="19014620">
              <a:off x="1066007" y="1135493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CA03360E-A471-4A5D-81C3-8896808E6B16}"/>
                </a:ext>
              </a:extLst>
            </p:cNvPr>
            <p:cNvSpPr/>
            <p:nvPr/>
          </p:nvSpPr>
          <p:spPr>
            <a:xfrm rot="10800000">
              <a:off x="1967059" y="1859255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四角形: 上の 2 つの角を丸める 36">
              <a:extLst>
                <a:ext uri="{FF2B5EF4-FFF2-40B4-BE49-F238E27FC236}">
                  <a16:creationId xmlns:a16="http://schemas.microsoft.com/office/drawing/2014/main" id="{EE83C6ED-6BF0-4379-9A98-74BCE108EE7D}"/>
                </a:ext>
              </a:extLst>
            </p:cNvPr>
            <p:cNvSpPr/>
            <p:nvPr/>
          </p:nvSpPr>
          <p:spPr>
            <a:xfrm rot="114620">
              <a:off x="2084281" y="171810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A9780E32-8391-4C4A-8C8A-9D74A0EC9A05}"/>
                </a:ext>
              </a:extLst>
            </p:cNvPr>
            <p:cNvSpPr/>
            <p:nvPr/>
          </p:nvSpPr>
          <p:spPr>
            <a:xfrm rot="14400000">
              <a:off x="1202319" y="1230351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1">
              <a:extLst>
                <a:ext uri="{FF2B5EF4-FFF2-40B4-BE49-F238E27FC236}">
                  <a16:creationId xmlns:a16="http://schemas.microsoft.com/office/drawing/2014/main" id="{F7686300-3460-4CA7-BC7B-89007BE3A7C5}"/>
                </a:ext>
              </a:extLst>
            </p:cNvPr>
            <p:cNvSpPr/>
            <p:nvPr/>
          </p:nvSpPr>
          <p:spPr>
            <a:xfrm>
              <a:off x="1438505" y="32861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1">
              <a:extLst>
                <a:ext uri="{FF2B5EF4-FFF2-40B4-BE49-F238E27FC236}">
                  <a16:creationId xmlns:a16="http://schemas.microsoft.com/office/drawing/2014/main" id="{934C3181-2F77-4B57-9B5F-385641F7A825}"/>
                </a:ext>
              </a:extLst>
            </p:cNvPr>
            <p:cNvSpPr/>
            <p:nvPr/>
          </p:nvSpPr>
          <p:spPr>
            <a:xfrm>
              <a:off x="1652817" y="60007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1">
              <a:extLst>
                <a:ext uri="{FF2B5EF4-FFF2-40B4-BE49-F238E27FC236}">
                  <a16:creationId xmlns:a16="http://schemas.microsoft.com/office/drawing/2014/main" id="{ACC418D6-0AF7-4529-AA2E-02D50D991410}"/>
                </a:ext>
              </a:extLst>
            </p:cNvPr>
            <p:cNvSpPr/>
            <p:nvPr/>
          </p:nvSpPr>
          <p:spPr>
            <a:xfrm>
              <a:off x="1990955" y="100012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1">
              <a:extLst>
                <a:ext uri="{FF2B5EF4-FFF2-40B4-BE49-F238E27FC236}">
                  <a16:creationId xmlns:a16="http://schemas.microsoft.com/office/drawing/2014/main" id="{A0F0793B-107D-4896-8CF8-015838323C2A}"/>
                </a:ext>
              </a:extLst>
            </p:cNvPr>
            <p:cNvSpPr/>
            <p:nvPr/>
          </p:nvSpPr>
          <p:spPr>
            <a:xfrm>
              <a:off x="1281252" y="81355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1">
              <a:extLst>
                <a:ext uri="{FF2B5EF4-FFF2-40B4-BE49-F238E27FC236}">
                  <a16:creationId xmlns:a16="http://schemas.microsoft.com/office/drawing/2014/main" id="{63D1CE17-A3D0-4E0B-AFB5-6F7D15CAE40B}"/>
                </a:ext>
              </a:extLst>
            </p:cNvPr>
            <p:cNvSpPr/>
            <p:nvPr/>
          </p:nvSpPr>
          <p:spPr>
            <a:xfrm>
              <a:off x="1819506" y="155203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1">
              <a:extLst>
                <a:ext uri="{FF2B5EF4-FFF2-40B4-BE49-F238E27FC236}">
                  <a16:creationId xmlns:a16="http://schemas.microsoft.com/office/drawing/2014/main" id="{866FA364-25F7-46E0-A32B-A772D9247489}"/>
                </a:ext>
              </a:extLst>
            </p:cNvPr>
            <p:cNvSpPr/>
            <p:nvPr/>
          </p:nvSpPr>
          <p:spPr>
            <a:xfrm>
              <a:off x="1686156" y="202828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8538770B-6CD9-4611-8803-923E8B0FC89F}"/>
              </a:ext>
            </a:extLst>
          </p:cNvPr>
          <p:cNvGrpSpPr/>
          <p:nvPr/>
        </p:nvGrpSpPr>
        <p:grpSpPr>
          <a:xfrm>
            <a:off x="1129684" y="3826499"/>
            <a:ext cx="1680637" cy="2524619"/>
            <a:chOff x="4657306" y="38281"/>
            <a:chExt cx="2105024" cy="3162124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F2BE1B36-1B1B-409E-AE64-6B36B8DA36F8}"/>
                </a:ext>
              </a:extLst>
            </p:cNvPr>
            <p:cNvGrpSpPr/>
            <p:nvPr/>
          </p:nvGrpSpPr>
          <p:grpSpPr>
            <a:xfrm>
              <a:off x="5525424" y="38281"/>
              <a:ext cx="839540" cy="839539"/>
              <a:chOff x="3699724" y="38281"/>
              <a:chExt cx="839540" cy="839539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FDAA0B1-7207-41CC-B4D3-EB6942D07876}"/>
                  </a:ext>
                </a:extLst>
              </p:cNvPr>
              <p:cNvSpPr/>
              <p:nvPr/>
            </p:nvSpPr>
            <p:spPr bwMode="auto">
              <a:xfrm>
                <a:off x="3699724" y="3828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F95FABDA-C2C8-4658-8CF2-6701FEFBECEA}"/>
                  </a:ext>
                </a:extLst>
              </p:cNvPr>
              <p:cNvSpPr/>
              <p:nvPr/>
            </p:nvSpPr>
            <p:spPr bwMode="auto">
              <a:xfrm>
                <a:off x="3884670" y="20865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D65097F3-C8C5-4A97-BC81-30DA66DCCE5D}"/>
                </a:ext>
              </a:extLst>
            </p:cNvPr>
            <p:cNvSpPr/>
            <p:nvPr/>
          </p:nvSpPr>
          <p:spPr>
            <a:xfrm rot="10800000">
              <a:off x="5536208" y="185925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四角形: 上の 2 つの角を丸める 36">
              <a:extLst>
                <a:ext uri="{FF2B5EF4-FFF2-40B4-BE49-F238E27FC236}">
                  <a16:creationId xmlns:a16="http://schemas.microsoft.com/office/drawing/2014/main" id="{462E4B69-D445-4CB6-8E1C-4E956BB027C9}"/>
                </a:ext>
              </a:extLst>
            </p:cNvPr>
            <p:cNvSpPr/>
            <p:nvPr/>
          </p:nvSpPr>
          <p:spPr>
            <a:xfrm rot="114620">
              <a:off x="5653430" y="171810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台形 212">
              <a:extLst>
                <a:ext uri="{FF2B5EF4-FFF2-40B4-BE49-F238E27FC236}">
                  <a16:creationId xmlns:a16="http://schemas.microsoft.com/office/drawing/2014/main" id="{5EC371CD-380B-4024-A1A0-B76FCC874F15}"/>
                </a:ext>
              </a:extLst>
            </p:cNvPr>
            <p:cNvSpPr/>
            <p:nvPr/>
          </p:nvSpPr>
          <p:spPr>
            <a:xfrm rot="10800000">
              <a:off x="6248800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A311D362-B945-4572-9CB0-DF59988FD9FE}"/>
                </a:ext>
              </a:extLst>
            </p:cNvPr>
            <p:cNvSpPr/>
            <p:nvPr/>
          </p:nvSpPr>
          <p:spPr>
            <a:xfrm>
              <a:off x="6089466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台形 214">
              <a:extLst>
                <a:ext uri="{FF2B5EF4-FFF2-40B4-BE49-F238E27FC236}">
                  <a16:creationId xmlns:a16="http://schemas.microsoft.com/office/drawing/2014/main" id="{D7AAB0C4-3BDD-4404-AFD7-3B9831FE8FF9}"/>
                </a:ext>
              </a:extLst>
            </p:cNvPr>
            <p:cNvSpPr/>
            <p:nvPr/>
          </p:nvSpPr>
          <p:spPr>
            <a:xfrm rot="9900000">
              <a:off x="6493016" y="2496768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203063D0-43A9-4073-BB80-77E5CBE5A95A}"/>
                </a:ext>
              </a:extLst>
            </p:cNvPr>
            <p:cNvSpPr/>
            <p:nvPr/>
          </p:nvSpPr>
          <p:spPr>
            <a:xfrm rot="20700000">
              <a:off x="6418720" y="300646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9A7CEF5D-3B0D-484E-8E97-9C1F453D5770}"/>
                </a:ext>
              </a:extLst>
            </p:cNvPr>
            <p:cNvSpPr/>
            <p:nvPr/>
          </p:nvSpPr>
          <p:spPr>
            <a:xfrm>
              <a:off x="6059986" y="2121095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楕円 1">
              <a:extLst>
                <a:ext uri="{FF2B5EF4-FFF2-40B4-BE49-F238E27FC236}">
                  <a16:creationId xmlns:a16="http://schemas.microsoft.com/office/drawing/2014/main" id="{031670FD-F33E-44B7-BFF5-F78412BDE8FE}"/>
                </a:ext>
              </a:extLst>
            </p:cNvPr>
            <p:cNvSpPr/>
            <p:nvPr/>
          </p:nvSpPr>
          <p:spPr>
            <a:xfrm rot="19014620">
              <a:off x="4870911" y="1401617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台形 218">
              <a:extLst>
                <a:ext uri="{FF2B5EF4-FFF2-40B4-BE49-F238E27FC236}">
                  <a16:creationId xmlns:a16="http://schemas.microsoft.com/office/drawing/2014/main" id="{F6AC0C65-EF26-4238-8A2C-244B8F771603}"/>
                </a:ext>
              </a:extLst>
            </p:cNvPr>
            <p:cNvSpPr/>
            <p:nvPr/>
          </p:nvSpPr>
          <p:spPr>
            <a:xfrm rot="19014620">
              <a:off x="5583659" y="135898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CE84776D-35A8-47B0-A061-81A6D2E1AF92}"/>
                </a:ext>
              </a:extLst>
            </p:cNvPr>
            <p:cNvSpPr/>
            <p:nvPr/>
          </p:nvSpPr>
          <p:spPr>
            <a:xfrm rot="19014620">
              <a:off x="4699640" y="465682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329489 w 1112808"/>
                <a:gd name="connsiteY5" fmla="*/ 1162159 h 1204554"/>
                <a:gd name="connsiteX6" fmla="*/ 246695 w 1112808"/>
                <a:gd name="connsiteY6" fmla="*/ 1117220 h 1204554"/>
                <a:gd name="connsiteX7" fmla="*/ 251453 w 1112808"/>
                <a:gd name="connsiteY7" fmla="*/ 1113941 h 1204554"/>
                <a:gd name="connsiteX8" fmla="*/ 237242 w 1112808"/>
                <a:gd name="connsiteY8" fmla="*/ 920229 h 1204554"/>
                <a:gd name="connsiteX9" fmla="*/ 86239 w 1112808"/>
                <a:gd name="connsiteY9" fmla="*/ 889166 h 1204554"/>
                <a:gd name="connsiteX10" fmla="*/ 59901 w 1112808"/>
                <a:gd name="connsiteY10" fmla="*/ 907318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46695" y="1117220"/>
                  </a:lnTo>
                  <a:lnTo>
                    <a:pt x="251453" y="1113941"/>
                  </a:lnTo>
                  <a:cubicBezTo>
                    <a:pt x="301163" y="1060801"/>
                    <a:pt x="294801" y="974072"/>
                    <a:pt x="237242" y="920229"/>
                  </a:cubicBezTo>
                  <a:cubicBezTo>
                    <a:pt x="194073" y="879847"/>
                    <a:pt x="134366" y="869431"/>
                    <a:pt x="86239" y="889166"/>
                  </a:cubicBezTo>
                  <a:lnTo>
                    <a:pt x="59901" y="907318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四角形: 上の 2 つの角を丸める 169">
              <a:extLst>
                <a:ext uri="{FF2B5EF4-FFF2-40B4-BE49-F238E27FC236}">
                  <a16:creationId xmlns:a16="http://schemas.microsoft.com/office/drawing/2014/main" id="{25E0246E-3FCA-4582-9B61-7E1D3A1340CD}"/>
                </a:ext>
              </a:extLst>
            </p:cNvPr>
            <p:cNvSpPr/>
            <p:nvPr/>
          </p:nvSpPr>
          <p:spPr>
            <a:xfrm rot="19014620">
              <a:off x="5754251" y="1443740"/>
              <a:ext cx="611287" cy="994288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4 w 517947"/>
                <a:gd name="connsiteY3" fmla="*/ 840881 h 946008"/>
                <a:gd name="connsiteX4" fmla="*/ 517947 w 517947"/>
                <a:gd name="connsiteY4" fmla="*/ 946008 h 946008"/>
                <a:gd name="connsiteX5" fmla="*/ 0 w 517947"/>
                <a:gd name="connsiteY5" fmla="*/ 840881 h 946008"/>
                <a:gd name="connsiteX6" fmla="*/ 0 w 517947"/>
                <a:gd name="connsiteY6" fmla="*/ 840881 h 946008"/>
                <a:gd name="connsiteX7" fmla="*/ 0 w 517947"/>
                <a:gd name="connsiteY7" fmla="*/ 228486 h 946008"/>
                <a:gd name="connsiteX8" fmla="*/ 228486 w 517947"/>
                <a:gd name="connsiteY8" fmla="*/ 0 h 946008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7 w 517947"/>
                <a:gd name="connsiteY3" fmla="*/ 946008 h 946008"/>
                <a:gd name="connsiteX4" fmla="*/ 0 w 517947"/>
                <a:gd name="connsiteY4" fmla="*/ 840881 h 946008"/>
                <a:gd name="connsiteX5" fmla="*/ 0 w 517947"/>
                <a:gd name="connsiteY5" fmla="*/ 840881 h 946008"/>
                <a:gd name="connsiteX6" fmla="*/ 0 w 517947"/>
                <a:gd name="connsiteY6" fmla="*/ 228486 h 946008"/>
                <a:gd name="connsiteX7" fmla="*/ 228486 w 517947"/>
                <a:gd name="connsiteY7" fmla="*/ 0 h 946008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7 w 517947"/>
                <a:gd name="connsiteY3" fmla="*/ 946008 h 946008"/>
                <a:gd name="connsiteX4" fmla="*/ 0 w 517947"/>
                <a:gd name="connsiteY4" fmla="*/ 840881 h 946008"/>
                <a:gd name="connsiteX5" fmla="*/ 0 w 517947"/>
                <a:gd name="connsiteY5" fmla="*/ 228486 h 946008"/>
                <a:gd name="connsiteX6" fmla="*/ 228486 w 517947"/>
                <a:gd name="connsiteY6" fmla="*/ 0 h 946008"/>
                <a:gd name="connsiteX0" fmla="*/ 299690 w 589151"/>
                <a:gd name="connsiteY0" fmla="*/ 0 h 946008"/>
                <a:gd name="connsiteX1" fmla="*/ 360662 w 589151"/>
                <a:gd name="connsiteY1" fmla="*/ 0 h 946008"/>
                <a:gd name="connsiteX2" fmla="*/ 589148 w 589151"/>
                <a:gd name="connsiteY2" fmla="*/ 228486 h 946008"/>
                <a:gd name="connsiteX3" fmla="*/ 589151 w 589151"/>
                <a:gd name="connsiteY3" fmla="*/ 946008 h 946008"/>
                <a:gd name="connsiteX4" fmla="*/ 0 w 589151"/>
                <a:gd name="connsiteY4" fmla="*/ 861226 h 946008"/>
                <a:gd name="connsiteX5" fmla="*/ 71204 w 589151"/>
                <a:gd name="connsiteY5" fmla="*/ 228486 h 946008"/>
                <a:gd name="connsiteX6" fmla="*/ 299690 w 589151"/>
                <a:gd name="connsiteY6" fmla="*/ 0 h 946008"/>
                <a:gd name="connsiteX0" fmla="*/ 299690 w 589151"/>
                <a:gd name="connsiteY0" fmla="*/ 0 h 946008"/>
                <a:gd name="connsiteX1" fmla="*/ 360662 w 589151"/>
                <a:gd name="connsiteY1" fmla="*/ 0 h 946008"/>
                <a:gd name="connsiteX2" fmla="*/ 589148 w 589151"/>
                <a:gd name="connsiteY2" fmla="*/ 228486 h 946008"/>
                <a:gd name="connsiteX3" fmla="*/ 589151 w 589151"/>
                <a:gd name="connsiteY3" fmla="*/ 946008 h 946008"/>
                <a:gd name="connsiteX4" fmla="*/ 0 w 589151"/>
                <a:gd name="connsiteY4" fmla="*/ 861226 h 946008"/>
                <a:gd name="connsiteX5" fmla="*/ 71204 w 589151"/>
                <a:gd name="connsiteY5" fmla="*/ 228486 h 946008"/>
                <a:gd name="connsiteX6" fmla="*/ 299690 w 589151"/>
                <a:gd name="connsiteY6" fmla="*/ 0 h 946008"/>
                <a:gd name="connsiteX0" fmla="*/ 299690 w 599623"/>
                <a:gd name="connsiteY0" fmla="*/ 0 h 990585"/>
                <a:gd name="connsiteX1" fmla="*/ 360662 w 599623"/>
                <a:gd name="connsiteY1" fmla="*/ 0 h 990585"/>
                <a:gd name="connsiteX2" fmla="*/ 589148 w 599623"/>
                <a:gd name="connsiteY2" fmla="*/ 228486 h 990585"/>
                <a:gd name="connsiteX3" fmla="*/ 599623 w 599623"/>
                <a:gd name="connsiteY3" fmla="*/ 990585 h 990585"/>
                <a:gd name="connsiteX4" fmla="*/ 0 w 599623"/>
                <a:gd name="connsiteY4" fmla="*/ 861226 h 990585"/>
                <a:gd name="connsiteX5" fmla="*/ 71204 w 599623"/>
                <a:gd name="connsiteY5" fmla="*/ 228486 h 990585"/>
                <a:gd name="connsiteX6" fmla="*/ 299690 w 599623"/>
                <a:gd name="connsiteY6" fmla="*/ 0 h 990585"/>
                <a:gd name="connsiteX0" fmla="*/ 299690 w 599623"/>
                <a:gd name="connsiteY0" fmla="*/ 0 h 993130"/>
                <a:gd name="connsiteX1" fmla="*/ 360662 w 599623"/>
                <a:gd name="connsiteY1" fmla="*/ 0 h 993130"/>
                <a:gd name="connsiteX2" fmla="*/ 589148 w 599623"/>
                <a:gd name="connsiteY2" fmla="*/ 228486 h 993130"/>
                <a:gd name="connsiteX3" fmla="*/ 599623 w 599623"/>
                <a:gd name="connsiteY3" fmla="*/ 990585 h 993130"/>
                <a:gd name="connsiteX4" fmla="*/ 0 w 599623"/>
                <a:gd name="connsiteY4" fmla="*/ 861226 h 993130"/>
                <a:gd name="connsiteX5" fmla="*/ 71204 w 599623"/>
                <a:gd name="connsiteY5" fmla="*/ 228486 h 993130"/>
                <a:gd name="connsiteX6" fmla="*/ 299690 w 599623"/>
                <a:gd name="connsiteY6" fmla="*/ 0 h 993130"/>
                <a:gd name="connsiteX0" fmla="*/ 299690 w 599623"/>
                <a:gd name="connsiteY0" fmla="*/ 0 h 994288"/>
                <a:gd name="connsiteX1" fmla="*/ 360662 w 599623"/>
                <a:gd name="connsiteY1" fmla="*/ 0 h 994288"/>
                <a:gd name="connsiteX2" fmla="*/ 589148 w 599623"/>
                <a:gd name="connsiteY2" fmla="*/ 228486 h 994288"/>
                <a:gd name="connsiteX3" fmla="*/ 599623 w 599623"/>
                <a:gd name="connsiteY3" fmla="*/ 990585 h 994288"/>
                <a:gd name="connsiteX4" fmla="*/ 0 w 599623"/>
                <a:gd name="connsiteY4" fmla="*/ 861226 h 994288"/>
                <a:gd name="connsiteX5" fmla="*/ 71204 w 599623"/>
                <a:gd name="connsiteY5" fmla="*/ 228486 h 994288"/>
                <a:gd name="connsiteX6" fmla="*/ 299690 w 599623"/>
                <a:gd name="connsiteY6" fmla="*/ 0 h 994288"/>
                <a:gd name="connsiteX0" fmla="*/ 299690 w 611287"/>
                <a:gd name="connsiteY0" fmla="*/ 0 h 994288"/>
                <a:gd name="connsiteX1" fmla="*/ 360662 w 611287"/>
                <a:gd name="connsiteY1" fmla="*/ 0 h 994288"/>
                <a:gd name="connsiteX2" fmla="*/ 589148 w 611287"/>
                <a:gd name="connsiteY2" fmla="*/ 228486 h 994288"/>
                <a:gd name="connsiteX3" fmla="*/ 599623 w 611287"/>
                <a:gd name="connsiteY3" fmla="*/ 990585 h 994288"/>
                <a:gd name="connsiteX4" fmla="*/ 0 w 611287"/>
                <a:gd name="connsiteY4" fmla="*/ 861226 h 994288"/>
                <a:gd name="connsiteX5" fmla="*/ 71204 w 611287"/>
                <a:gd name="connsiteY5" fmla="*/ 228486 h 994288"/>
                <a:gd name="connsiteX6" fmla="*/ 299690 w 611287"/>
                <a:gd name="connsiteY6" fmla="*/ 0 h 99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287" h="994288">
                  <a:moveTo>
                    <a:pt x="299690" y="0"/>
                  </a:moveTo>
                  <a:lnTo>
                    <a:pt x="360662" y="0"/>
                  </a:lnTo>
                  <a:cubicBezTo>
                    <a:pt x="486851" y="0"/>
                    <a:pt x="589148" y="102297"/>
                    <a:pt x="589148" y="228486"/>
                  </a:cubicBezTo>
                  <a:cubicBezTo>
                    <a:pt x="634077" y="512586"/>
                    <a:pt x="596131" y="736552"/>
                    <a:pt x="599623" y="990585"/>
                  </a:cubicBezTo>
                  <a:cubicBezTo>
                    <a:pt x="383894" y="1010891"/>
                    <a:pt x="196734" y="944884"/>
                    <a:pt x="0" y="861226"/>
                  </a:cubicBezTo>
                  <a:cubicBezTo>
                    <a:pt x="41985" y="658690"/>
                    <a:pt x="47469" y="439399"/>
                    <a:pt x="71204" y="228486"/>
                  </a:cubicBezTo>
                  <a:cubicBezTo>
                    <a:pt x="71204" y="102297"/>
                    <a:pt x="173501" y="0"/>
                    <a:pt x="29969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68B09943-A318-4AA4-BD07-67355CF9D9B1}"/>
                </a:ext>
              </a:extLst>
            </p:cNvPr>
            <p:cNvSpPr/>
            <p:nvPr/>
          </p:nvSpPr>
          <p:spPr>
            <a:xfrm rot="19014620">
              <a:off x="4657306" y="389702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549661A3-F3E0-48B2-89E5-1C7D60D23C57}"/>
                </a:ext>
              </a:extLst>
            </p:cNvPr>
            <p:cNvSpPr/>
            <p:nvPr/>
          </p:nvSpPr>
          <p:spPr>
            <a:xfrm rot="19014620">
              <a:off x="5289674" y="865441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FC09628-6E7C-404D-8A5C-EAA83BC0C11A}"/>
                </a:ext>
              </a:extLst>
            </p:cNvPr>
            <p:cNvSpPr/>
            <p:nvPr/>
          </p:nvSpPr>
          <p:spPr>
            <a:xfrm rot="19014620">
              <a:off x="5290649" y="91754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月 224">
              <a:extLst>
                <a:ext uri="{FF2B5EF4-FFF2-40B4-BE49-F238E27FC236}">
                  <a16:creationId xmlns:a16="http://schemas.microsoft.com/office/drawing/2014/main" id="{8C907439-585E-4EA6-B552-B4A61A29ABFC}"/>
                </a:ext>
              </a:extLst>
            </p:cNvPr>
            <p:cNvSpPr/>
            <p:nvPr/>
          </p:nvSpPr>
          <p:spPr>
            <a:xfrm rot="18297141" flipH="1">
              <a:off x="5039921" y="669844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月 225">
              <a:extLst>
                <a:ext uri="{FF2B5EF4-FFF2-40B4-BE49-F238E27FC236}">
                  <a16:creationId xmlns:a16="http://schemas.microsoft.com/office/drawing/2014/main" id="{13DC628C-3D7C-482F-9F44-87B468B891CF}"/>
                </a:ext>
              </a:extLst>
            </p:cNvPr>
            <p:cNvSpPr/>
            <p:nvPr/>
          </p:nvSpPr>
          <p:spPr>
            <a:xfrm rot="2814620">
              <a:off x="4824425" y="1069421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0C136BE-5BF4-4A76-A8DB-630A720F5350}"/>
                </a:ext>
              </a:extLst>
            </p:cNvPr>
            <p:cNvSpPr/>
            <p:nvPr/>
          </p:nvSpPr>
          <p:spPr>
            <a:xfrm rot="10800000">
              <a:off x="5609419" y="1859255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四角形: 上の 2 つの角を丸める 36">
              <a:extLst>
                <a:ext uri="{FF2B5EF4-FFF2-40B4-BE49-F238E27FC236}">
                  <a16:creationId xmlns:a16="http://schemas.microsoft.com/office/drawing/2014/main" id="{806C9C3A-9297-470A-817F-3D9F2C1859FD}"/>
                </a:ext>
              </a:extLst>
            </p:cNvPr>
            <p:cNvSpPr/>
            <p:nvPr/>
          </p:nvSpPr>
          <p:spPr>
            <a:xfrm rot="114620">
              <a:off x="5726641" y="171810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5E1AD76B-2107-4B8E-B585-B7E6468731B6}"/>
                </a:ext>
              </a:extLst>
            </p:cNvPr>
            <p:cNvSpPr/>
            <p:nvPr/>
          </p:nvSpPr>
          <p:spPr>
            <a:xfrm rot="14400000">
              <a:off x="4853569" y="1230351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1">
              <a:extLst>
                <a:ext uri="{FF2B5EF4-FFF2-40B4-BE49-F238E27FC236}">
                  <a16:creationId xmlns:a16="http://schemas.microsoft.com/office/drawing/2014/main" id="{EA951EBA-5CCB-4EB6-A2EF-110B07DA729A}"/>
                </a:ext>
              </a:extLst>
            </p:cNvPr>
            <p:cNvSpPr/>
            <p:nvPr/>
          </p:nvSpPr>
          <p:spPr>
            <a:xfrm>
              <a:off x="5105630" y="32861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1">
              <a:extLst>
                <a:ext uri="{FF2B5EF4-FFF2-40B4-BE49-F238E27FC236}">
                  <a16:creationId xmlns:a16="http://schemas.microsoft.com/office/drawing/2014/main" id="{83ABAF58-8559-42D6-8DFC-8BBA987DD8B3}"/>
                </a:ext>
              </a:extLst>
            </p:cNvPr>
            <p:cNvSpPr/>
            <p:nvPr/>
          </p:nvSpPr>
          <p:spPr>
            <a:xfrm>
              <a:off x="5319942" y="60007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1">
              <a:extLst>
                <a:ext uri="{FF2B5EF4-FFF2-40B4-BE49-F238E27FC236}">
                  <a16:creationId xmlns:a16="http://schemas.microsoft.com/office/drawing/2014/main" id="{B928AAFF-E4F7-4C16-85D8-EDBF9CD5C910}"/>
                </a:ext>
              </a:extLst>
            </p:cNvPr>
            <p:cNvSpPr/>
            <p:nvPr/>
          </p:nvSpPr>
          <p:spPr>
            <a:xfrm>
              <a:off x="5658080" y="100012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1">
              <a:extLst>
                <a:ext uri="{FF2B5EF4-FFF2-40B4-BE49-F238E27FC236}">
                  <a16:creationId xmlns:a16="http://schemas.microsoft.com/office/drawing/2014/main" id="{7A190CE8-B892-40F9-B0A3-149DDD990DDA}"/>
                </a:ext>
              </a:extLst>
            </p:cNvPr>
            <p:cNvSpPr/>
            <p:nvPr/>
          </p:nvSpPr>
          <p:spPr>
            <a:xfrm>
              <a:off x="4948377" y="81355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1">
              <a:extLst>
                <a:ext uri="{FF2B5EF4-FFF2-40B4-BE49-F238E27FC236}">
                  <a16:creationId xmlns:a16="http://schemas.microsoft.com/office/drawing/2014/main" id="{1407A5DB-2C0D-4241-9A2D-5702A5342A18}"/>
                </a:ext>
              </a:extLst>
            </p:cNvPr>
            <p:cNvSpPr/>
            <p:nvPr/>
          </p:nvSpPr>
          <p:spPr>
            <a:xfrm>
              <a:off x="5486631" y="155203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1">
              <a:extLst>
                <a:ext uri="{FF2B5EF4-FFF2-40B4-BE49-F238E27FC236}">
                  <a16:creationId xmlns:a16="http://schemas.microsoft.com/office/drawing/2014/main" id="{E747EEF6-A01D-4227-B6B4-8822AAB3D929}"/>
                </a:ext>
              </a:extLst>
            </p:cNvPr>
            <p:cNvSpPr/>
            <p:nvPr/>
          </p:nvSpPr>
          <p:spPr>
            <a:xfrm>
              <a:off x="5353281" y="202828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16DAA91E-AB80-4DC5-B8F2-FF5967D489C4}"/>
              </a:ext>
            </a:extLst>
          </p:cNvPr>
          <p:cNvGrpSpPr/>
          <p:nvPr/>
        </p:nvGrpSpPr>
        <p:grpSpPr>
          <a:xfrm>
            <a:off x="7001611" y="3826498"/>
            <a:ext cx="1725973" cy="2524619"/>
            <a:chOff x="7750258" y="38281"/>
            <a:chExt cx="2161808" cy="3162124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46ED9C1-1E61-4994-A428-8235D9F1F20D}"/>
                </a:ext>
              </a:extLst>
            </p:cNvPr>
            <p:cNvGrpSpPr/>
            <p:nvPr/>
          </p:nvGrpSpPr>
          <p:grpSpPr>
            <a:xfrm>
              <a:off x="8898352" y="38281"/>
              <a:ext cx="839540" cy="839539"/>
              <a:chOff x="3699724" y="38281"/>
              <a:chExt cx="839540" cy="839539"/>
            </a:xfrm>
          </p:grpSpPr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4ADB7515-18BE-4316-9070-1E7C694D2E1E}"/>
                  </a:ext>
                </a:extLst>
              </p:cNvPr>
              <p:cNvSpPr/>
              <p:nvPr/>
            </p:nvSpPr>
            <p:spPr bwMode="auto">
              <a:xfrm>
                <a:off x="3699724" y="3828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0475980E-893C-4FF6-99F6-E9B965EE7DE6}"/>
                  </a:ext>
                </a:extLst>
              </p:cNvPr>
              <p:cNvSpPr/>
              <p:nvPr/>
            </p:nvSpPr>
            <p:spPr bwMode="auto">
              <a:xfrm>
                <a:off x="3884670" y="20865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08FC6D7D-D35D-496C-92ED-46D837C83B42}"/>
                </a:ext>
              </a:extLst>
            </p:cNvPr>
            <p:cNvSpPr/>
            <p:nvPr/>
          </p:nvSpPr>
          <p:spPr>
            <a:xfrm rot="10800000">
              <a:off x="8759467" y="1859253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四角形: 上の 2 つの角を丸める 36">
              <a:extLst>
                <a:ext uri="{FF2B5EF4-FFF2-40B4-BE49-F238E27FC236}">
                  <a16:creationId xmlns:a16="http://schemas.microsoft.com/office/drawing/2014/main" id="{1347B705-A272-47F9-9A93-2AA5A01FD918}"/>
                </a:ext>
              </a:extLst>
            </p:cNvPr>
            <p:cNvSpPr/>
            <p:nvPr/>
          </p:nvSpPr>
          <p:spPr>
            <a:xfrm rot="114620">
              <a:off x="8876689" y="17181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台形 241">
              <a:extLst>
                <a:ext uri="{FF2B5EF4-FFF2-40B4-BE49-F238E27FC236}">
                  <a16:creationId xmlns:a16="http://schemas.microsoft.com/office/drawing/2014/main" id="{09A1DC68-2515-4CCB-B038-A3828CED6DF3}"/>
                </a:ext>
              </a:extLst>
            </p:cNvPr>
            <p:cNvSpPr/>
            <p:nvPr/>
          </p:nvSpPr>
          <p:spPr>
            <a:xfrm rot="10800000">
              <a:off x="9401075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9C45E1B-6C0B-4578-8BCA-0ACEC4EA77C5}"/>
                </a:ext>
              </a:extLst>
            </p:cNvPr>
            <p:cNvSpPr/>
            <p:nvPr/>
          </p:nvSpPr>
          <p:spPr>
            <a:xfrm>
              <a:off x="9241741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台形 243">
              <a:extLst>
                <a:ext uri="{FF2B5EF4-FFF2-40B4-BE49-F238E27FC236}">
                  <a16:creationId xmlns:a16="http://schemas.microsoft.com/office/drawing/2014/main" id="{23E4241B-98E6-4034-9D85-6D528C3C54FF}"/>
                </a:ext>
              </a:extLst>
            </p:cNvPr>
            <p:cNvSpPr/>
            <p:nvPr/>
          </p:nvSpPr>
          <p:spPr>
            <a:xfrm rot="9900000">
              <a:off x="9642752" y="2489590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97B017B2-E8FA-4E62-B028-53F172ADE783}"/>
                </a:ext>
              </a:extLst>
            </p:cNvPr>
            <p:cNvSpPr/>
            <p:nvPr/>
          </p:nvSpPr>
          <p:spPr>
            <a:xfrm rot="20700000">
              <a:off x="9568456" y="2999290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台形 245">
              <a:extLst>
                <a:ext uri="{FF2B5EF4-FFF2-40B4-BE49-F238E27FC236}">
                  <a16:creationId xmlns:a16="http://schemas.microsoft.com/office/drawing/2014/main" id="{5D67ADAC-1DAF-4E79-914F-7475CD41D4C2}"/>
                </a:ext>
              </a:extLst>
            </p:cNvPr>
            <p:cNvSpPr/>
            <p:nvPr/>
          </p:nvSpPr>
          <p:spPr>
            <a:xfrm>
              <a:off x="9276300" y="2143998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3C83A0C7-79EF-44CC-9AC3-B9EBEA9A77CF}"/>
                </a:ext>
              </a:extLst>
            </p:cNvPr>
            <p:cNvSpPr/>
            <p:nvPr/>
          </p:nvSpPr>
          <p:spPr>
            <a:xfrm rot="17214620">
              <a:off x="7677855" y="599690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1">
              <a:extLst>
                <a:ext uri="{FF2B5EF4-FFF2-40B4-BE49-F238E27FC236}">
                  <a16:creationId xmlns:a16="http://schemas.microsoft.com/office/drawing/2014/main" id="{3BEE4E3A-59E9-4390-9C4E-E8435ED1CA9B}"/>
                </a:ext>
              </a:extLst>
            </p:cNvPr>
            <p:cNvSpPr/>
            <p:nvPr/>
          </p:nvSpPr>
          <p:spPr>
            <a:xfrm rot="19014620">
              <a:off x="8075980" y="1416054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台形 248">
              <a:extLst>
                <a:ext uri="{FF2B5EF4-FFF2-40B4-BE49-F238E27FC236}">
                  <a16:creationId xmlns:a16="http://schemas.microsoft.com/office/drawing/2014/main" id="{66708570-0CF7-444A-854B-2EF97F27FD28}"/>
                </a:ext>
              </a:extLst>
            </p:cNvPr>
            <p:cNvSpPr/>
            <p:nvPr/>
          </p:nvSpPr>
          <p:spPr>
            <a:xfrm rot="19014620">
              <a:off x="8789984" y="1372251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F35905F4-F767-49B3-BE4E-1CE2C225E459}"/>
                </a:ext>
              </a:extLst>
            </p:cNvPr>
            <p:cNvSpPr/>
            <p:nvPr/>
          </p:nvSpPr>
          <p:spPr>
            <a:xfrm rot="19014620">
              <a:off x="7917094" y="468534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237851 w 1112808"/>
                <a:gd name="connsiteY5" fmla="*/ 1112419 h 1204554"/>
                <a:gd name="connsiteX6" fmla="*/ 224437 w 1112808"/>
                <a:gd name="connsiteY6" fmla="*/ 1101352 h 1204554"/>
                <a:gd name="connsiteX7" fmla="*/ 234647 w 1112808"/>
                <a:gd name="connsiteY7" fmla="*/ 1094315 h 1204554"/>
                <a:gd name="connsiteX8" fmla="*/ 220436 w 1112808"/>
                <a:gd name="connsiteY8" fmla="*/ 900603 h 1204554"/>
                <a:gd name="connsiteX9" fmla="*/ 69433 w 1112808"/>
                <a:gd name="connsiteY9" fmla="*/ 869540 h 1204554"/>
                <a:gd name="connsiteX10" fmla="*/ 47574 w 1112808"/>
                <a:gd name="connsiteY10" fmla="*/ 884606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4" y="255636"/>
                    <a:pt x="1112807" y="390505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27749" y="1204554"/>
                    <a:pt x="323952" y="1170588"/>
                    <a:pt x="237851" y="1112419"/>
                  </a:cubicBezTo>
                  <a:lnTo>
                    <a:pt x="224437" y="1101352"/>
                  </a:lnTo>
                  <a:lnTo>
                    <a:pt x="234647" y="1094315"/>
                  </a:lnTo>
                  <a:cubicBezTo>
                    <a:pt x="284358" y="1041175"/>
                    <a:pt x="277995" y="954447"/>
                    <a:pt x="220436" y="900603"/>
                  </a:cubicBezTo>
                  <a:cubicBezTo>
                    <a:pt x="177267" y="860221"/>
                    <a:pt x="117560" y="849805"/>
                    <a:pt x="69433" y="869540"/>
                  </a:cubicBezTo>
                  <a:lnTo>
                    <a:pt x="47574" y="884606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四角形: 上の 2 つの角を丸める 178">
              <a:extLst>
                <a:ext uri="{FF2B5EF4-FFF2-40B4-BE49-F238E27FC236}">
                  <a16:creationId xmlns:a16="http://schemas.microsoft.com/office/drawing/2014/main" id="{C4C71AA9-77BD-44CA-82A5-1E632956AEAB}"/>
                </a:ext>
              </a:extLst>
            </p:cNvPr>
            <p:cNvSpPr/>
            <p:nvPr/>
          </p:nvSpPr>
          <p:spPr>
            <a:xfrm rot="19014620">
              <a:off x="8959370" y="1458711"/>
              <a:ext cx="616995" cy="1011888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7944 w 517944"/>
                <a:gd name="connsiteY3" fmla="*/ 840881 h 962782"/>
                <a:gd name="connsiteX4" fmla="*/ 516493 w 517944"/>
                <a:gd name="connsiteY4" fmla="*/ 962782 h 962782"/>
                <a:gd name="connsiteX5" fmla="*/ 0 w 517944"/>
                <a:gd name="connsiteY5" fmla="*/ 840881 h 962782"/>
                <a:gd name="connsiteX6" fmla="*/ 0 w 517944"/>
                <a:gd name="connsiteY6" fmla="*/ 840881 h 962782"/>
                <a:gd name="connsiteX7" fmla="*/ 0 w 517944"/>
                <a:gd name="connsiteY7" fmla="*/ 228486 h 962782"/>
                <a:gd name="connsiteX8" fmla="*/ 228486 w 517944"/>
                <a:gd name="connsiteY8" fmla="*/ 0 h 962782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6493 w 517944"/>
                <a:gd name="connsiteY3" fmla="*/ 962782 h 962782"/>
                <a:gd name="connsiteX4" fmla="*/ 0 w 517944"/>
                <a:gd name="connsiteY4" fmla="*/ 840881 h 962782"/>
                <a:gd name="connsiteX5" fmla="*/ 0 w 517944"/>
                <a:gd name="connsiteY5" fmla="*/ 840881 h 962782"/>
                <a:gd name="connsiteX6" fmla="*/ 0 w 517944"/>
                <a:gd name="connsiteY6" fmla="*/ 228486 h 962782"/>
                <a:gd name="connsiteX7" fmla="*/ 228486 w 517944"/>
                <a:gd name="connsiteY7" fmla="*/ 0 h 962782"/>
                <a:gd name="connsiteX0" fmla="*/ 241949 w 531407"/>
                <a:gd name="connsiteY0" fmla="*/ 0 h 962782"/>
                <a:gd name="connsiteX1" fmla="*/ 302921 w 531407"/>
                <a:gd name="connsiteY1" fmla="*/ 0 h 962782"/>
                <a:gd name="connsiteX2" fmla="*/ 531407 w 531407"/>
                <a:gd name="connsiteY2" fmla="*/ 228486 h 962782"/>
                <a:gd name="connsiteX3" fmla="*/ 529956 w 531407"/>
                <a:gd name="connsiteY3" fmla="*/ 962782 h 962782"/>
                <a:gd name="connsiteX4" fmla="*/ 13463 w 531407"/>
                <a:gd name="connsiteY4" fmla="*/ 840881 h 962782"/>
                <a:gd name="connsiteX5" fmla="*/ 0 w 531407"/>
                <a:gd name="connsiteY5" fmla="*/ 841330 h 962782"/>
                <a:gd name="connsiteX6" fmla="*/ 13463 w 531407"/>
                <a:gd name="connsiteY6" fmla="*/ 228486 h 962782"/>
                <a:gd name="connsiteX7" fmla="*/ 241949 w 531407"/>
                <a:gd name="connsiteY7" fmla="*/ 0 h 962782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6493 w 517944"/>
                <a:gd name="connsiteY3" fmla="*/ 962782 h 962782"/>
                <a:gd name="connsiteX4" fmla="*/ 0 w 517944"/>
                <a:gd name="connsiteY4" fmla="*/ 840881 h 962782"/>
                <a:gd name="connsiteX5" fmla="*/ 0 w 517944"/>
                <a:gd name="connsiteY5" fmla="*/ 228486 h 962782"/>
                <a:gd name="connsiteX6" fmla="*/ 228486 w 517944"/>
                <a:gd name="connsiteY6" fmla="*/ 0 h 962782"/>
                <a:gd name="connsiteX0" fmla="*/ 280842 w 570300"/>
                <a:gd name="connsiteY0" fmla="*/ 0 h 962782"/>
                <a:gd name="connsiteX1" fmla="*/ 341814 w 570300"/>
                <a:gd name="connsiteY1" fmla="*/ 0 h 962782"/>
                <a:gd name="connsiteX2" fmla="*/ 570300 w 570300"/>
                <a:gd name="connsiteY2" fmla="*/ 228486 h 962782"/>
                <a:gd name="connsiteX3" fmla="*/ 568849 w 570300"/>
                <a:gd name="connsiteY3" fmla="*/ 962782 h 962782"/>
                <a:gd name="connsiteX4" fmla="*/ 0 w 570300"/>
                <a:gd name="connsiteY4" fmla="*/ 887554 h 962782"/>
                <a:gd name="connsiteX5" fmla="*/ 52356 w 570300"/>
                <a:gd name="connsiteY5" fmla="*/ 228486 h 962782"/>
                <a:gd name="connsiteX6" fmla="*/ 280842 w 570300"/>
                <a:gd name="connsiteY6" fmla="*/ 0 h 962782"/>
                <a:gd name="connsiteX0" fmla="*/ 280842 w 570300"/>
                <a:gd name="connsiteY0" fmla="*/ 0 h 962782"/>
                <a:gd name="connsiteX1" fmla="*/ 341814 w 570300"/>
                <a:gd name="connsiteY1" fmla="*/ 0 h 962782"/>
                <a:gd name="connsiteX2" fmla="*/ 570300 w 570300"/>
                <a:gd name="connsiteY2" fmla="*/ 228486 h 962782"/>
                <a:gd name="connsiteX3" fmla="*/ 568849 w 570300"/>
                <a:gd name="connsiteY3" fmla="*/ 962782 h 962782"/>
                <a:gd name="connsiteX4" fmla="*/ 0 w 570300"/>
                <a:gd name="connsiteY4" fmla="*/ 887554 h 962782"/>
                <a:gd name="connsiteX5" fmla="*/ 83555 w 570300"/>
                <a:gd name="connsiteY5" fmla="*/ 735354 h 962782"/>
                <a:gd name="connsiteX6" fmla="*/ 52356 w 570300"/>
                <a:gd name="connsiteY6" fmla="*/ 228486 h 962782"/>
                <a:gd name="connsiteX7" fmla="*/ 280842 w 570300"/>
                <a:gd name="connsiteY7" fmla="*/ 0 h 962782"/>
                <a:gd name="connsiteX0" fmla="*/ 316343 w 605801"/>
                <a:gd name="connsiteY0" fmla="*/ 0 h 962782"/>
                <a:gd name="connsiteX1" fmla="*/ 377315 w 605801"/>
                <a:gd name="connsiteY1" fmla="*/ 0 h 962782"/>
                <a:gd name="connsiteX2" fmla="*/ 605801 w 605801"/>
                <a:gd name="connsiteY2" fmla="*/ 228486 h 962782"/>
                <a:gd name="connsiteX3" fmla="*/ 604350 w 605801"/>
                <a:gd name="connsiteY3" fmla="*/ 962782 h 962782"/>
                <a:gd name="connsiteX4" fmla="*/ 35501 w 605801"/>
                <a:gd name="connsiteY4" fmla="*/ 887554 h 962782"/>
                <a:gd name="connsiteX5" fmla="*/ 87857 w 605801"/>
                <a:gd name="connsiteY5" fmla="*/ 228486 h 962782"/>
                <a:gd name="connsiteX6" fmla="*/ 316343 w 605801"/>
                <a:gd name="connsiteY6" fmla="*/ 0 h 962782"/>
                <a:gd name="connsiteX0" fmla="*/ 280842 w 570300"/>
                <a:gd name="connsiteY0" fmla="*/ 0 h 962782"/>
                <a:gd name="connsiteX1" fmla="*/ 341814 w 570300"/>
                <a:gd name="connsiteY1" fmla="*/ 0 h 962782"/>
                <a:gd name="connsiteX2" fmla="*/ 570300 w 570300"/>
                <a:gd name="connsiteY2" fmla="*/ 228486 h 962782"/>
                <a:gd name="connsiteX3" fmla="*/ 568849 w 570300"/>
                <a:gd name="connsiteY3" fmla="*/ 962782 h 962782"/>
                <a:gd name="connsiteX4" fmla="*/ 0 w 570300"/>
                <a:gd name="connsiteY4" fmla="*/ 887554 h 962782"/>
                <a:gd name="connsiteX5" fmla="*/ 52356 w 570300"/>
                <a:gd name="connsiteY5" fmla="*/ 228486 h 962782"/>
                <a:gd name="connsiteX6" fmla="*/ 280842 w 570300"/>
                <a:gd name="connsiteY6" fmla="*/ 0 h 962782"/>
                <a:gd name="connsiteX0" fmla="*/ 280842 w 579486"/>
                <a:gd name="connsiteY0" fmla="*/ 0 h 1011846"/>
                <a:gd name="connsiteX1" fmla="*/ 341814 w 579486"/>
                <a:gd name="connsiteY1" fmla="*/ 0 h 1011846"/>
                <a:gd name="connsiteX2" fmla="*/ 570300 w 579486"/>
                <a:gd name="connsiteY2" fmla="*/ 228486 h 1011846"/>
                <a:gd name="connsiteX3" fmla="*/ 579470 w 579486"/>
                <a:gd name="connsiteY3" fmla="*/ 1011846 h 1011846"/>
                <a:gd name="connsiteX4" fmla="*/ 0 w 579486"/>
                <a:gd name="connsiteY4" fmla="*/ 887554 h 1011846"/>
                <a:gd name="connsiteX5" fmla="*/ 52356 w 579486"/>
                <a:gd name="connsiteY5" fmla="*/ 228486 h 1011846"/>
                <a:gd name="connsiteX6" fmla="*/ 280842 w 579486"/>
                <a:gd name="connsiteY6" fmla="*/ 0 h 1011846"/>
                <a:gd name="connsiteX0" fmla="*/ 280842 w 579486"/>
                <a:gd name="connsiteY0" fmla="*/ 0 h 1011881"/>
                <a:gd name="connsiteX1" fmla="*/ 341814 w 579486"/>
                <a:gd name="connsiteY1" fmla="*/ 0 h 1011881"/>
                <a:gd name="connsiteX2" fmla="*/ 570300 w 579486"/>
                <a:gd name="connsiteY2" fmla="*/ 228486 h 1011881"/>
                <a:gd name="connsiteX3" fmla="*/ 579470 w 579486"/>
                <a:gd name="connsiteY3" fmla="*/ 1011846 h 1011881"/>
                <a:gd name="connsiteX4" fmla="*/ 0 w 579486"/>
                <a:gd name="connsiteY4" fmla="*/ 887554 h 1011881"/>
                <a:gd name="connsiteX5" fmla="*/ 52356 w 579486"/>
                <a:gd name="connsiteY5" fmla="*/ 228486 h 1011881"/>
                <a:gd name="connsiteX6" fmla="*/ 280842 w 579486"/>
                <a:gd name="connsiteY6" fmla="*/ 0 h 1011881"/>
                <a:gd name="connsiteX0" fmla="*/ 308516 w 607160"/>
                <a:gd name="connsiteY0" fmla="*/ 0 h 1011874"/>
                <a:gd name="connsiteX1" fmla="*/ 369488 w 607160"/>
                <a:gd name="connsiteY1" fmla="*/ 0 h 1011874"/>
                <a:gd name="connsiteX2" fmla="*/ 597974 w 607160"/>
                <a:gd name="connsiteY2" fmla="*/ 228486 h 1011874"/>
                <a:gd name="connsiteX3" fmla="*/ 607144 w 607160"/>
                <a:gd name="connsiteY3" fmla="*/ 1011846 h 1011874"/>
                <a:gd name="connsiteX4" fmla="*/ 0 w 607160"/>
                <a:gd name="connsiteY4" fmla="*/ 866013 h 1011874"/>
                <a:gd name="connsiteX5" fmla="*/ 80030 w 607160"/>
                <a:gd name="connsiteY5" fmla="*/ 228486 h 1011874"/>
                <a:gd name="connsiteX6" fmla="*/ 308516 w 607160"/>
                <a:gd name="connsiteY6" fmla="*/ 0 h 1011874"/>
                <a:gd name="connsiteX0" fmla="*/ 308516 w 607160"/>
                <a:gd name="connsiteY0" fmla="*/ 0 h 1011888"/>
                <a:gd name="connsiteX1" fmla="*/ 369488 w 607160"/>
                <a:gd name="connsiteY1" fmla="*/ 0 h 1011888"/>
                <a:gd name="connsiteX2" fmla="*/ 597974 w 607160"/>
                <a:gd name="connsiteY2" fmla="*/ 228486 h 1011888"/>
                <a:gd name="connsiteX3" fmla="*/ 607144 w 607160"/>
                <a:gd name="connsiteY3" fmla="*/ 1011846 h 1011888"/>
                <a:gd name="connsiteX4" fmla="*/ 0 w 607160"/>
                <a:gd name="connsiteY4" fmla="*/ 866013 h 1011888"/>
                <a:gd name="connsiteX5" fmla="*/ 80030 w 607160"/>
                <a:gd name="connsiteY5" fmla="*/ 228486 h 1011888"/>
                <a:gd name="connsiteX6" fmla="*/ 308516 w 607160"/>
                <a:gd name="connsiteY6" fmla="*/ 0 h 1011888"/>
                <a:gd name="connsiteX0" fmla="*/ 308516 w 616995"/>
                <a:gd name="connsiteY0" fmla="*/ 0 h 1011888"/>
                <a:gd name="connsiteX1" fmla="*/ 369488 w 616995"/>
                <a:gd name="connsiteY1" fmla="*/ 0 h 1011888"/>
                <a:gd name="connsiteX2" fmla="*/ 597974 w 616995"/>
                <a:gd name="connsiteY2" fmla="*/ 228486 h 1011888"/>
                <a:gd name="connsiteX3" fmla="*/ 607144 w 616995"/>
                <a:gd name="connsiteY3" fmla="*/ 1011846 h 1011888"/>
                <a:gd name="connsiteX4" fmla="*/ 0 w 616995"/>
                <a:gd name="connsiteY4" fmla="*/ 866013 h 1011888"/>
                <a:gd name="connsiteX5" fmla="*/ 80030 w 616995"/>
                <a:gd name="connsiteY5" fmla="*/ 228486 h 1011888"/>
                <a:gd name="connsiteX6" fmla="*/ 308516 w 616995"/>
                <a:gd name="connsiteY6" fmla="*/ 0 h 101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995" h="1011888">
                  <a:moveTo>
                    <a:pt x="308516" y="0"/>
                  </a:moveTo>
                  <a:lnTo>
                    <a:pt x="369488" y="0"/>
                  </a:lnTo>
                  <a:cubicBezTo>
                    <a:pt x="495677" y="0"/>
                    <a:pt x="597974" y="102297"/>
                    <a:pt x="597974" y="228486"/>
                  </a:cubicBezTo>
                  <a:cubicBezTo>
                    <a:pt x="597490" y="473251"/>
                    <a:pt x="633955" y="748232"/>
                    <a:pt x="607144" y="1011846"/>
                  </a:cubicBezTo>
                  <a:cubicBezTo>
                    <a:pt x="390727" y="1013870"/>
                    <a:pt x="185379" y="943645"/>
                    <a:pt x="0" y="866013"/>
                  </a:cubicBezTo>
                  <a:cubicBezTo>
                    <a:pt x="69039" y="680052"/>
                    <a:pt x="33223" y="376412"/>
                    <a:pt x="80030" y="228486"/>
                  </a:cubicBezTo>
                  <a:cubicBezTo>
                    <a:pt x="80030" y="102297"/>
                    <a:pt x="182327" y="0"/>
                    <a:pt x="308516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078BFD1D-878B-4092-9B51-2C88E7DE15D8}"/>
                </a:ext>
              </a:extLst>
            </p:cNvPr>
            <p:cNvSpPr/>
            <p:nvPr/>
          </p:nvSpPr>
          <p:spPr>
            <a:xfrm rot="18114620">
              <a:off x="8757987" y="15936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月 252">
              <a:extLst>
                <a:ext uri="{FF2B5EF4-FFF2-40B4-BE49-F238E27FC236}">
                  <a16:creationId xmlns:a16="http://schemas.microsoft.com/office/drawing/2014/main" id="{669818FF-F162-4D59-8D17-67A26A6E4BD3}"/>
                </a:ext>
              </a:extLst>
            </p:cNvPr>
            <p:cNvSpPr/>
            <p:nvPr/>
          </p:nvSpPr>
          <p:spPr>
            <a:xfrm rot="2814620">
              <a:off x="8027945" y="1065744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98C51738-DF7F-4EE7-ADC2-4824630983AB}"/>
                </a:ext>
              </a:extLst>
            </p:cNvPr>
            <p:cNvSpPr/>
            <p:nvPr/>
          </p:nvSpPr>
          <p:spPr>
            <a:xfrm rot="8677662">
              <a:off x="8541705" y="352987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5A03D720-564F-4A63-BCF4-4E651EA602DA}"/>
                </a:ext>
              </a:extLst>
            </p:cNvPr>
            <p:cNvSpPr/>
            <p:nvPr/>
          </p:nvSpPr>
          <p:spPr>
            <a:xfrm rot="19014620">
              <a:off x="8507128" y="868292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50EDC8D9-4774-4B49-918F-55AF067E9ED0}"/>
                </a:ext>
              </a:extLst>
            </p:cNvPr>
            <p:cNvSpPr/>
            <p:nvPr/>
          </p:nvSpPr>
          <p:spPr>
            <a:xfrm rot="19014620">
              <a:off x="8508103" y="920396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月 256">
              <a:extLst>
                <a:ext uri="{FF2B5EF4-FFF2-40B4-BE49-F238E27FC236}">
                  <a16:creationId xmlns:a16="http://schemas.microsoft.com/office/drawing/2014/main" id="{9329D339-AA84-4A47-B69A-58A98DF58FB5}"/>
                </a:ext>
              </a:extLst>
            </p:cNvPr>
            <p:cNvSpPr/>
            <p:nvPr/>
          </p:nvSpPr>
          <p:spPr>
            <a:xfrm rot="9000000">
              <a:off x="8422623" y="459459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DB3A3AE1-A246-4A78-B2B0-B6D1C4FA8572}"/>
                </a:ext>
              </a:extLst>
            </p:cNvPr>
            <p:cNvSpPr/>
            <p:nvPr/>
          </p:nvSpPr>
          <p:spPr>
            <a:xfrm rot="21275395">
              <a:off x="7906791" y="318492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6829FCB4-6C19-4198-A3A2-E35A85A52270}"/>
                </a:ext>
              </a:extLst>
            </p:cNvPr>
            <p:cNvSpPr/>
            <p:nvPr/>
          </p:nvSpPr>
          <p:spPr>
            <a:xfrm rot="10800000">
              <a:off x="8858481" y="185925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四角形: 上の 2 つの角を丸める 36">
              <a:extLst>
                <a:ext uri="{FF2B5EF4-FFF2-40B4-BE49-F238E27FC236}">
                  <a16:creationId xmlns:a16="http://schemas.microsoft.com/office/drawing/2014/main" id="{4AB76153-F299-48C6-B63E-065C0B690CA3}"/>
                </a:ext>
              </a:extLst>
            </p:cNvPr>
            <p:cNvSpPr/>
            <p:nvPr/>
          </p:nvSpPr>
          <p:spPr>
            <a:xfrm rot="114620">
              <a:off x="8975703" y="171810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BB37C9D0-FBCF-4739-A12D-1FD0A0345425}"/>
                </a:ext>
              </a:extLst>
            </p:cNvPr>
            <p:cNvSpPr/>
            <p:nvPr/>
          </p:nvSpPr>
          <p:spPr>
            <a:xfrm rot="14400000">
              <a:off x="8060319" y="1211302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1">
              <a:extLst>
                <a:ext uri="{FF2B5EF4-FFF2-40B4-BE49-F238E27FC236}">
                  <a16:creationId xmlns:a16="http://schemas.microsoft.com/office/drawing/2014/main" id="{7A7AE75F-CB0A-4953-BB6E-B64E25432FB0}"/>
                </a:ext>
              </a:extLst>
            </p:cNvPr>
            <p:cNvSpPr/>
            <p:nvPr/>
          </p:nvSpPr>
          <p:spPr>
            <a:xfrm>
              <a:off x="8235545" y="32861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1">
              <a:extLst>
                <a:ext uri="{FF2B5EF4-FFF2-40B4-BE49-F238E27FC236}">
                  <a16:creationId xmlns:a16="http://schemas.microsoft.com/office/drawing/2014/main" id="{916C6C0E-59B9-48D1-9B4A-9234BD465999}"/>
                </a:ext>
              </a:extLst>
            </p:cNvPr>
            <p:cNvSpPr/>
            <p:nvPr/>
          </p:nvSpPr>
          <p:spPr>
            <a:xfrm>
              <a:off x="8449857" y="60007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1">
              <a:extLst>
                <a:ext uri="{FF2B5EF4-FFF2-40B4-BE49-F238E27FC236}">
                  <a16:creationId xmlns:a16="http://schemas.microsoft.com/office/drawing/2014/main" id="{ED731AFB-7E25-492E-A6DF-A74446B8B0F2}"/>
                </a:ext>
              </a:extLst>
            </p:cNvPr>
            <p:cNvSpPr/>
            <p:nvPr/>
          </p:nvSpPr>
          <p:spPr>
            <a:xfrm>
              <a:off x="8787995" y="100012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1">
              <a:extLst>
                <a:ext uri="{FF2B5EF4-FFF2-40B4-BE49-F238E27FC236}">
                  <a16:creationId xmlns:a16="http://schemas.microsoft.com/office/drawing/2014/main" id="{900DC149-A43C-4FD2-B5B7-F50FC6A23C59}"/>
                </a:ext>
              </a:extLst>
            </p:cNvPr>
            <p:cNvSpPr/>
            <p:nvPr/>
          </p:nvSpPr>
          <p:spPr>
            <a:xfrm>
              <a:off x="8078292" y="81355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1">
              <a:extLst>
                <a:ext uri="{FF2B5EF4-FFF2-40B4-BE49-F238E27FC236}">
                  <a16:creationId xmlns:a16="http://schemas.microsoft.com/office/drawing/2014/main" id="{32449117-9798-4D57-A41D-2B4422D18BCE}"/>
                </a:ext>
              </a:extLst>
            </p:cNvPr>
            <p:cNvSpPr/>
            <p:nvPr/>
          </p:nvSpPr>
          <p:spPr>
            <a:xfrm>
              <a:off x="8616546" y="155203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1">
              <a:extLst>
                <a:ext uri="{FF2B5EF4-FFF2-40B4-BE49-F238E27FC236}">
                  <a16:creationId xmlns:a16="http://schemas.microsoft.com/office/drawing/2014/main" id="{1F6C7665-28F3-461E-912C-07A634886254}"/>
                </a:ext>
              </a:extLst>
            </p:cNvPr>
            <p:cNvSpPr/>
            <p:nvPr/>
          </p:nvSpPr>
          <p:spPr>
            <a:xfrm>
              <a:off x="8483196" y="202828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1D60CDCA-FC8D-4796-BCC2-92D9AA2660D1}"/>
              </a:ext>
            </a:extLst>
          </p:cNvPr>
          <p:cNvGrpSpPr/>
          <p:nvPr/>
        </p:nvGrpSpPr>
        <p:grpSpPr>
          <a:xfrm>
            <a:off x="1025909" y="964233"/>
            <a:ext cx="1744494" cy="2524619"/>
            <a:chOff x="-854579" y="3247306"/>
            <a:chExt cx="2185006" cy="3162124"/>
          </a:xfrm>
        </p:grpSpPr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F3B1A4E4-56AB-4CE1-B6C3-A59684D0D33B}"/>
                </a:ext>
              </a:extLst>
            </p:cNvPr>
            <p:cNvSpPr/>
            <p:nvPr/>
          </p:nvSpPr>
          <p:spPr bwMode="auto">
            <a:xfrm>
              <a:off x="211417" y="3247306"/>
              <a:ext cx="839540" cy="839539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7D75F0F8-BCDA-473D-A39E-DA684FF835FF}"/>
                </a:ext>
              </a:extLst>
            </p:cNvPr>
            <p:cNvSpPr/>
            <p:nvPr/>
          </p:nvSpPr>
          <p:spPr bwMode="auto">
            <a:xfrm>
              <a:off x="396363" y="3417678"/>
              <a:ext cx="467179" cy="467178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B234515C-FF91-474B-BCFE-1C805AD956AC}"/>
                </a:ext>
              </a:extLst>
            </p:cNvPr>
            <p:cNvSpPr/>
            <p:nvPr/>
          </p:nvSpPr>
          <p:spPr>
            <a:xfrm rot="10800000">
              <a:off x="148868" y="5068279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四角形: 上の 2 つの角を丸める 36">
              <a:extLst>
                <a:ext uri="{FF2B5EF4-FFF2-40B4-BE49-F238E27FC236}">
                  <a16:creationId xmlns:a16="http://schemas.microsoft.com/office/drawing/2014/main" id="{49E400A9-FC5B-48B8-95C4-079B4607C0B2}"/>
                </a:ext>
              </a:extLst>
            </p:cNvPr>
            <p:cNvSpPr/>
            <p:nvPr/>
          </p:nvSpPr>
          <p:spPr>
            <a:xfrm rot="114620">
              <a:off x="266090" y="4927127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台形 274">
              <a:extLst>
                <a:ext uri="{FF2B5EF4-FFF2-40B4-BE49-F238E27FC236}">
                  <a16:creationId xmlns:a16="http://schemas.microsoft.com/office/drawing/2014/main" id="{9E9513BE-91CC-4C6D-B8AB-3E74BF141EAF}"/>
                </a:ext>
              </a:extLst>
            </p:cNvPr>
            <p:cNvSpPr/>
            <p:nvPr/>
          </p:nvSpPr>
          <p:spPr>
            <a:xfrm rot="10800000">
              <a:off x="866344" y="5737201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F55CCFDD-7191-4A04-AACD-7BD195E671DA}"/>
                </a:ext>
              </a:extLst>
            </p:cNvPr>
            <p:cNvSpPr/>
            <p:nvPr/>
          </p:nvSpPr>
          <p:spPr>
            <a:xfrm>
              <a:off x="714887" y="6237141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台形 276">
              <a:extLst>
                <a:ext uri="{FF2B5EF4-FFF2-40B4-BE49-F238E27FC236}">
                  <a16:creationId xmlns:a16="http://schemas.microsoft.com/office/drawing/2014/main" id="{158ED127-490B-4A29-A257-A486A822E587}"/>
                </a:ext>
              </a:extLst>
            </p:cNvPr>
            <p:cNvSpPr/>
            <p:nvPr/>
          </p:nvSpPr>
          <p:spPr>
            <a:xfrm rot="9900000">
              <a:off x="749667" y="534984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台形 277">
              <a:extLst>
                <a:ext uri="{FF2B5EF4-FFF2-40B4-BE49-F238E27FC236}">
                  <a16:creationId xmlns:a16="http://schemas.microsoft.com/office/drawing/2014/main" id="{A8ED3F98-C75F-4CCA-8022-0EB78568A311}"/>
                </a:ext>
              </a:extLst>
            </p:cNvPr>
            <p:cNvSpPr/>
            <p:nvPr/>
          </p:nvSpPr>
          <p:spPr>
            <a:xfrm rot="9900000">
              <a:off x="1053238" y="5698614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FFF76EF3-EF2D-46D4-8115-021016285A3F}"/>
                </a:ext>
              </a:extLst>
            </p:cNvPr>
            <p:cNvSpPr/>
            <p:nvPr/>
          </p:nvSpPr>
          <p:spPr>
            <a:xfrm rot="20700000">
              <a:off x="986817" y="620831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台形 279">
              <a:extLst>
                <a:ext uri="{FF2B5EF4-FFF2-40B4-BE49-F238E27FC236}">
                  <a16:creationId xmlns:a16="http://schemas.microsoft.com/office/drawing/2014/main" id="{72F41DCA-3706-44BC-A6D0-986F26777CBB}"/>
                </a:ext>
              </a:extLst>
            </p:cNvPr>
            <p:cNvSpPr/>
            <p:nvPr/>
          </p:nvSpPr>
          <p:spPr>
            <a:xfrm rot="9900000">
              <a:off x="838249" y="5328475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楕円 1">
              <a:extLst>
                <a:ext uri="{FF2B5EF4-FFF2-40B4-BE49-F238E27FC236}">
                  <a16:creationId xmlns:a16="http://schemas.microsoft.com/office/drawing/2014/main" id="{EB020054-3917-44ED-81F7-5B85142C1FCA}"/>
                </a:ext>
              </a:extLst>
            </p:cNvPr>
            <p:cNvSpPr/>
            <p:nvPr/>
          </p:nvSpPr>
          <p:spPr>
            <a:xfrm rot="19014620">
              <a:off x="-526556" y="4598083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台形 281">
              <a:extLst>
                <a:ext uri="{FF2B5EF4-FFF2-40B4-BE49-F238E27FC236}">
                  <a16:creationId xmlns:a16="http://schemas.microsoft.com/office/drawing/2014/main" id="{E9A2E028-8B54-49B6-B005-F1B74D3DFD9A}"/>
                </a:ext>
              </a:extLst>
            </p:cNvPr>
            <p:cNvSpPr/>
            <p:nvPr/>
          </p:nvSpPr>
          <p:spPr>
            <a:xfrm rot="19014620">
              <a:off x="198852" y="454967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DB49E2DA-F0A3-4808-94EB-CFB8B1F377C3}"/>
                </a:ext>
              </a:extLst>
            </p:cNvPr>
            <p:cNvSpPr/>
            <p:nvPr/>
          </p:nvSpPr>
          <p:spPr>
            <a:xfrm rot="19014620">
              <a:off x="-685167" y="3656372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237851 w 1112808"/>
                <a:gd name="connsiteY5" fmla="*/ 1112419 h 1204554"/>
                <a:gd name="connsiteX6" fmla="*/ 217922 w 1112808"/>
                <a:gd name="connsiteY6" fmla="*/ 1095977 h 1204554"/>
                <a:gd name="connsiteX7" fmla="*/ 246452 w 1112808"/>
                <a:gd name="connsiteY7" fmla="*/ 1075308 h 1204554"/>
                <a:gd name="connsiteX8" fmla="*/ 243914 w 1112808"/>
                <a:gd name="connsiteY8" fmla="*/ 892515 h 1204554"/>
                <a:gd name="connsiteX9" fmla="*/ 61358 w 1112808"/>
                <a:gd name="connsiteY9" fmla="*/ 902163 h 1204554"/>
                <a:gd name="connsiteX10" fmla="*/ 59077 w 1112808"/>
                <a:gd name="connsiteY10" fmla="*/ 905799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27749" y="1204554"/>
                    <a:pt x="323952" y="1170588"/>
                    <a:pt x="237851" y="1112419"/>
                  </a:cubicBezTo>
                  <a:lnTo>
                    <a:pt x="217922" y="1095977"/>
                  </a:lnTo>
                  <a:lnTo>
                    <a:pt x="246452" y="1075308"/>
                  </a:lnTo>
                  <a:cubicBezTo>
                    <a:pt x="296162" y="1022167"/>
                    <a:pt x="295026" y="940328"/>
                    <a:pt x="243914" y="892515"/>
                  </a:cubicBezTo>
                  <a:cubicBezTo>
                    <a:pt x="192802" y="844703"/>
                    <a:pt x="111068" y="849022"/>
                    <a:pt x="61358" y="902163"/>
                  </a:cubicBezTo>
                  <a:lnTo>
                    <a:pt x="59077" y="905799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4" name="四角形: 上の 2 つの角を丸める 33">
              <a:extLst>
                <a:ext uri="{FF2B5EF4-FFF2-40B4-BE49-F238E27FC236}">
                  <a16:creationId xmlns:a16="http://schemas.microsoft.com/office/drawing/2014/main" id="{ED965FD9-21DB-44E5-9927-E4EF3650885A}"/>
                </a:ext>
              </a:extLst>
            </p:cNvPr>
            <p:cNvSpPr/>
            <p:nvPr/>
          </p:nvSpPr>
          <p:spPr>
            <a:xfrm rot="19014620">
              <a:off x="288170" y="4663404"/>
              <a:ext cx="699647" cy="963300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17944 w 522982"/>
                <a:gd name="connsiteY3" fmla="*/ 840881 h 959402"/>
                <a:gd name="connsiteX4" fmla="*/ 522982 w 522982"/>
                <a:gd name="connsiteY4" fmla="*/ 959402 h 959402"/>
                <a:gd name="connsiteX5" fmla="*/ 0 w 522982"/>
                <a:gd name="connsiteY5" fmla="*/ 840881 h 959402"/>
                <a:gd name="connsiteX6" fmla="*/ 0 w 522982"/>
                <a:gd name="connsiteY6" fmla="*/ 840881 h 959402"/>
                <a:gd name="connsiteX7" fmla="*/ 0 w 522982"/>
                <a:gd name="connsiteY7" fmla="*/ 242771 h 959402"/>
                <a:gd name="connsiteX8" fmla="*/ 242771 w 522982"/>
                <a:gd name="connsiteY8" fmla="*/ 0 h 959402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22982 w 522982"/>
                <a:gd name="connsiteY3" fmla="*/ 959402 h 959402"/>
                <a:gd name="connsiteX4" fmla="*/ 0 w 522982"/>
                <a:gd name="connsiteY4" fmla="*/ 840881 h 959402"/>
                <a:gd name="connsiteX5" fmla="*/ 0 w 522982"/>
                <a:gd name="connsiteY5" fmla="*/ 840881 h 959402"/>
                <a:gd name="connsiteX6" fmla="*/ 0 w 522982"/>
                <a:gd name="connsiteY6" fmla="*/ 242771 h 959402"/>
                <a:gd name="connsiteX7" fmla="*/ 242771 w 522982"/>
                <a:gd name="connsiteY7" fmla="*/ 0 h 959402"/>
                <a:gd name="connsiteX0" fmla="*/ 318613 w 598824"/>
                <a:gd name="connsiteY0" fmla="*/ 0 h 959402"/>
                <a:gd name="connsiteX1" fmla="*/ 351015 w 598824"/>
                <a:gd name="connsiteY1" fmla="*/ 0 h 959402"/>
                <a:gd name="connsiteX2" fmla="*/ 593786 w 598824"/>
                <a:gd name="connsiteY2" fmla="*/ 242771 h 959402"/>
                <a:gd name="connsiteX3" fmla="*/ 598824 w 598824"/>
                <a:gd name="connsiteY3" fmla="*/ 959402 h 959402"/>
                <a:gd name="connsiteX4" fmla="*/ 75842 w 598824"/>
                <a:gd name="connsiteY4" fmla="*/ 840881 h 959402"/>
                <a:gd name="connsiteX5" fmla="*/ 0 w 598824"/>
                <a:gd name="connsiteY5" fmla="*/ 856889 h 959402"/>
                <a:gd name="connsiteX6" fmla="*/ 75842 w 598824"/>
                <a:gd name="connsiteY6" fmla="*/ 242771 h 959402"/>
                <a:gd name="connsiteX7" fmla="*/ 318613 w 598824"/>
                <a:gd name="connsiteY7" fmla="*/ 0 h 959402"/>
                <a:gd name="connsiteX0" fmla="*/ 318613 w 598824"/>
                <a:gd name="connsiteY0" fmla="*/ 0 h 959402"/>
                <a:gd name="connsiteX1" fmla="*/ 351015 w 598824"/>
                <a:gd name="connsiteY1" fmla="*/ 0 h 959402"/>
                <a:gd name="connsiteX2" fmla="*/ 593786 w 598824"/>
                <a:gd name="connsiteY2" fmla="*/ 242771 h 959402"/>
                <a:gd name="connsiteX3" fmla="*/ 598824 w 598824"/>
                <a:gd name="connsiteY3" fmla="*/ 959402 h 959402"/>
                <a:gd name="connsiteX4" fmla="*/ 0 w 598824"/>
                <a:gd name="connsiteY4" fmla="*/ 856889 h 959402"/>
                <a:gd name="connsiteX5" fmla="*/ 75842 w 598824"/>
                <a:gd name="connsiteY5" fmla="*/ 242771 h 959402"/>
                <a:gd name="connsiteX6" fmla="*/ 318613 w 598824"/>
                <a:gd name="connsiteY6" fmla="*/ 0 h 959402"/>
                <a:gd name="connsiteX0" fmla="*/ 394454 w 674665"/>
                <a:gd name="connsiteY0" fmla="*/ 0 h 959402"/>
                <a:gd name="connsiteX1" fmla="*/ 426856 w 674665"/>
                <a:gd name="connsiteY1" fmla="*/ 0 h 959402"/>
                <a:gd name="connsiteX2" fmla="*/ 669627 w 674665"/>
                <a:gd name="connsiteY2" fmla="*/ 242771 h 959402"/>
                <a:gd name="connsiteX3" fmla="*/ 674665 w 674665"/>
                <a:gd name="connsiteY3" fmla="*/ 959402 h 959402"/>
                <a:gd name="connsiteX4" fmla="*/ 0 w 674665"/>
                <a:gd name="connsiteY4" fmla="*/ 872897 h 959402"/>
                <a:gd name="connsiteX5" fmla="*/ 151683 w 674665"/>
                <a:gd name="connsiteY5" fmla="*/ 242771 h 959402"/>
                <a:gd name="connsiteX6" fmla="*/ 394454 w 674665"/>
                <a:gd name="connsiteY6" fmla="*/ 0 h 959402"/>
                <a:gd name="connsiteX0" fmla="*/ 394454 w 674665"/>
                <a:gd name="connsiteY0" fmla="*/ 0 h 959402"/>
                <a:gd name="connsiteX1" fmla="*/ 426856 w 674665"/>
                <a:gd name="connsiteY1" fmla="*/ 0 h 959402"/>
                <a:gd name="connsiteX2" fmla="*/ 669627 w 674665"/>
                <a:gd name="connsiteY2" fmla="*/ 242771 h 959402"/>
                <a:gd name="connsiteX3" fmla="*/ 674665 w 674665"/>
                <a:gd name="connsiteY3" fmla="*/ 959402 h 959402"/>
                <a:gd name="connsiteX4" fmla="*/ 0 w 674665"/>
                <a:gd name="connsiteY4" fmla="*/ 872897 h 959402"/>
                <a:gd name="connsiteX5" fmla="*/ 151683 w 674665"/>
                <a:gd name="connsiteY5" fmla="*/ 242771 h 959402"/>
                <a:gd name="connsiteX6" fmla="*/ 394454 w 674665"/>
                <a:gd name="connsiteY6" fmla="*/ 0 h 959402"/>
                <a:gd name="connsiteX0" fmla="*/ 394454 w 674665"/>
                <a:gd name="connsiteY0" fmla="*/ 0 h 959402"/>
                <a:gd name="connsiteX1" fmla="*/ 426856 w 674665"/>
                <a:gd name="connsiteY1" fmla="*/ 0 h 959402"/>
                <a:gd name="connsiteX2" fmla="*/ 669627 w 674665"/>
                <a:gd name="connsiteY2" fmla="*/ 242771 h 959402"/>
                <a:gd name="connsiteX3" fmla="*/ 674665 w 674665"/>
                <a:gd name="connsiteY3" fmla="*/ 959402 h 959402"/>
                <a:gd name="connsiteX4" fmla="*/ 0 w 674665"/>
                <a:gd name="connsiteY4" fmla="*/ 872897 h 959402"/>
                <a:gd name="connsiteX5" fmla="*/ 151683 w 674665"/>
                <a:gd name="connsiteY5" fmla="*/ 242771 h 959402"/>
                <a:gd name="connsiteX6" fmla="*/ 394454 w 674665"/>
                <a:gd name="connsiteY6" fmla="*/ 0 h 959402"/>
                <a:gd name="connsiteX0" fmla="*/ 394454 w 674665"/>
                <a:gd name="connsiteY0" fmla="*/ 0 h 963300"/>
                <a:gd name="connsiteX1" fmla="*/ 426856 w 674665"/>
                <a:gd name="connsiteY1" fmla="*/ 0 h 963300"/>
                <a:gd name="connsiteX2" fmla="*/ 669627 w 674665"/>
                <a:gd name="connsiteY2" fmla="*/ 242771 h 963300"/>
                <a:gd name="connsiteX3" fmla="*/ 674665 w 674665"/>
                <a:gd name="connsiteY3" fmla="*/ 959402 h 963300"/>
                <a:gd name="connsiteX4" fmla="*/ 0 w 674665"/>
                <a:gd name="connsiteY4" fmla="*/ 872897 h 963300"/>
                <a:gd name="connsiteX5" fmla="*/ 151683 w 674665"/>
                <a:gd name="connsiteY5" fmla="*/ 242771 h 963300"/>
                <a:gd name="connsiteX6" fmla="*/ 394454 w 674665"/>
                <a:gd name="connsiteY6" fmla="*/ 0 h 963300"/>
                <a:gd name="connsiteX0" fmla="*/ 394454 w 687079"/>
                <a:gd name="connsiteY0" fmla="*/ 0 h 963300"/>
                <a:gd name="connsiteX1" fmla="*/ 426856 w 687079"/>
                <a:gd name="connsiteY1" fmla="*/ 0 h 963300"/>
                <a:gd name="connsiteX2" fmla="*/ 669627 w 687079"/>
                <a:gd name="connsiteY2" fmla="*/ 242771 h 963300"/>
                <a:gd name="connsiteX3" fmla="*/ 674665 w 687079"/>
                <a:gd name="connsiteY3" fmla="*/ 959402 h 963300"/>
                <a:gd name="connsiteX4" fmla="*/ 0 w 687079"/>
                <a:gd name="connsiteY4" fmla="*/ 872897 h 963300"/>
                <a:gd name="connsiteX5" fmla="*/ 151683 w 687079"/>
                <a:gd name="connsiteY5" fmla="*/ 242771 h 963300"/>
                <a:gd name="connsiteX6" fmla="*/ 394454 w 687079"/>
                <a:gd name="connsiteY6" fmla="*/ 0 h 963300"/>
                <a:gd name="connsiteX0" fmla="*/ 394454 w 699647"/>
                <a:gd name="connsiteY0" fmla="*/ 0 h 963300"/>
                <a:gd name="connsiteX1" fmla="*/ 426856 w 699647"/>
                <a:gd name="connsiteY1" fmla="*/ 0 h 963300"/>
                <a:gd name="connsiteX2" fmla="*/ 669627 w 699647"/>
                <a:gd name="connsiteY2" fmla="*/ 242771 h 963300"/>
                <a:gd name="connsiteX3" fmla="*/ 674665 w 699647"/>
                <a:gd name="connsiteY3" fmla="*/ 959402 h 963300"/>
                <a:gd name="connsiteX4" fmla="*/ 0 w 699647"/>
                <a:gd name="connsiteY4" fmla="*/ 872897 h 963300"/>
                <a:gd name="connsiteX5" fmla="*/ 151683 w 699647"/>
                <a:gd name="connsiteY5" fmla="*/ 242771 h 963300"/>
                <a:gd name="connsiteX6" fmla="*/ 394454 w 699647"/>
                <a:gd name="connsiteY6" fmla="*/ 0 h 96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9647" h="963300">
                  <a:moveTo>
                    <a:pt x="394454" y="0"/>
                  </a:moveTo>
                  <a:lnTo>
                    <a:pt x="426856" y="0"/>
                  </a:lnTo>
                  <a:cubicBezTo>
                    <a:pt x="560935" y="0"/>
                    <a:pt x="669627" y="108692"/>
                    <a:pt x="669627" y="242771"/>
                  </a:cubicBezTo>
                  <a:cubicBezTo>
                    <a:pt x="713041" y="520690"/>
                    <a:pt x="704549" y="723964"/>
                    <a:pt x="674665" y="959402"/>
                  </a:cubicBezTo>
                  <a:cubicBezTo>
                    <a:pt x="410735" y="972303"/>
                    <a:pt x="226684" y="955584"/>
                    <a:pt x="0" y="872897"/>
                  </a:cubicBezTo>
                  <a:cubicBezTo>
                    <a:pt x="68362" y="702695"/>
                    <a:pt x="151683" y="442141"/>
                    <a:pt x="151683" y="242771"/>
                  </a:cubicBezTo>
                  <a:cubicBezTo>
                    <a:pt x="151683" y="108692"/>
                    <a:pt x="260375" y="0"/>
                    <a:pt x="394454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11">
              <a:extLst>
                <a:ext uri="{FF2B5EF4-FFF2-40B4-BE49-F238E27FC236}">
                  <a16:creationId xmlns:a16="http://schemas.microsoft.com/office/drawing/2014/main" id="{694D559D-A269-4389-8010-81565C680C6E}"/>
                </a:ext>
              </a:extLst>
            </p:cNvPr>
            <p:cNvSpPr/>
            <p:nvPr/>
          </p:nvSpPr>
          <p:spPr>
            <a:xfrm rot="19014620">
              <a:off x="-268737" y="400215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月 285">
              <a:extLst>
                <a:ext uri="{FF2B5EF4-FFF2-40B4-BE49-F238E27FC236}">
                  <a16:creationId xmlns:a16="http://schemas.microsoft.com/office/drawing/2014/main" id="{1D0A1945-67CA-4CEA-810A-784008540754}"/>
                </a:ext>
              </a:extLst>
            </p:cNvPr>
            <p:cNvSpPr/>
            <p:nvPr/>
          </p:nvSpPr>
          <p:spPr>
            <a:xfrm rot="2814620">
              <a:off x="-585130" y="4261857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94C0CC9B-08DB-4ED8-91E4-024E1D4F361D}"/>
                </a:ext>
              </a:extLst>
            </p:cNvPr>
            <p:cNvSpPr/>
            <p:nvPr/>
          </p:nvSpPr>
          <p:spPr>
            <a:xfrm rot="3714620">
              <a:off x="-740818" y="3534481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67C3CCEB-36BA-4EE1-9AE5-6A8B993B8CE1}"/>
                </a:ext>
              </a:extLst>
            </p:cNvPr>
            <p:cNvSpPr/>
            <p:nvPr/>
          </p:nvSpPr>
          <p:spPr>
            <a:xfrm rot="19014620">
              <a:off x="-109046" y="406914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8842D1D5-0E9B-4F0D-AC0D-CCD4796960DF}"/>
                </a:ext>
              </a:extLst>
            </p:cNvPr>
            <p:cNvSpPr/>
            <p:nvPr/>
          </p:nvSpPr>
          <p:spPr>
            <a:xfrm rot="19014620">
              <a:off x="-108070" y="4121247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D87A9AC4-8BF7-478B-995C-B1B47B1927B6}"/>
                </a:ext>
              </a:extLst>
            </p:cNvPr>
            <p:cNvSpPr/>
            <p:nvPr/>
          </p:nvSpPr>
          <p:spPr>
            <a:xfrm rot="10800000">
              <a:off x="222079" y="5068280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四角形: 上の 2 つの角を丸める 36">
              <a:extLst>
                <a:ext uri="{FF2B5EF4-FFF2-40B4-BE49-F238E27FC236}">
                  <a16:creationId xmlns:a16="http://schemas.microsoft.com/office/drawing/2014/main" id="{B4A214D3-FAB6-453D-B5B5-4B87EE556840}"/>
                </a:ext>
              </a:extLst>
            </p:cNvPr>
            <p:cNvSpPr/>
            <p:nvPr/>
          </p:nvSpPr>
          <p:spPr>
            <a:xfrm rot="114620">
              <a:off x="339301" y="4927128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77CCB3B2-A904-428D-BC38-C566BAF4858F}"/>
                </a:ext>
              </a:extLst>
            </p:cNvPr>
            <p:cNvSpPr/>
            <p:nvPr/>
          </p:nvSpPr>
          <p:spPr>
            <a:xfrm rot="14400000">
              <a:off x="-537581" y="4420326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1">
              <a:extLst>
                <a:ext uri="{FF2B5EF4-FFF2-40B4-BE49-F238E27FC236}">
                  <a16:creationId xmlns:a16="http://schemas.microsoft.com/office/drawing/2014/main" id="{CC493D71-78DD-471E-8EE3-D1956BDBC92A}"/>
                </a:ext>
              </a:extLst>
            </p:cNvPr>
            <p:cNvSpPr/>
            <p:nvPr/>
          </p:nvSpPr>
          <p:spPr>
            <a:xfrm>
              <a:off x="-323621" y="3537639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1">
              <a:extLst>
                <a:ext uri="{FF2B5EF4-FFF2-40B4-BE49-F238E27FC236}">
                  <a16:creationId xmlns:a16="http://schemas.microsoft.com/office/drawing/2014/main" id="{B0FEEA52-3082-4A7E-BCC9-71595005B8B1}"/>
                </a:ext>
              </a:extLst>
            </p:cNvPr>
            <p:cNvSpPr/>
            <p:nvPr/>
          </p:nvSpPr>
          <p:spPr>
            <a:xfrm>
              <a:off x="-109309" y="3809102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1">
              <a:extLst>
                <a:ext uri="{FF2B5EF4-FFF2-40B4-BE49-F238E27FC236}">
                  <a16:creationId xmlns:a16="http://schemas.microsoft.com/office/drawing/2014/main" id="{5A2926D5-FF13-41FC-B189-36499EBA6FA9}"/>
                </a:ext>
              </a:extLst>
            </p:cNvPr>
            <p:cNvSpPr/>
            <p:nvPr/>
          </p:nvSpPr>
          <p:spPr>
            <a:xfrm>
              <a:off x="228829" y="4209152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楕円 21">
              <a:extLst>
                <a:ext uri="{FF2B5EF4-FFF2-40B4-BE49-F238E27FC236}">
                  <a16:creationId xmlns:a16="http://schemas.microsoft.com/office/drawing/2014/main" id="{B3A80B80-C973-415E-85D6-2EDA9B68C27A}"/>
                </a:ext>
              </a:extLst>
            </p:cNvPr>
            <p:cNvSpPr/>
            <p:nvPr/>
          </p:nvSpPr>
          <p:spPr>
            <a:xfrm>
              <a:off x="-480874" y="4022579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楕円 21">
              <a:extLst>
                <a:ext uri="{FF2B5EF4-FFF2-40B4-BE49-F238E27FC236}">
                  <a16:creationId xmlns:a16="http://schemas.microsoft.com/office/drawing/2014/main" id="{0399D8A1-BC2E-46B2-8C3A-EC9FF2D27E52}"/>
                </a:ext>
              </a:extLst>
            </p:cNvPr>
            <p:cNvSpPr/>
            <p:nvPr/>
          </p:nvSpPr>
          <p:spPr>
            <a:xfrm>
              <a:off x="57380" y="4761060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21">
              <a:extLst>
                <a:ext uri="{FF2B5EF4-FFF2-40B4-BE49-F238E27FC236}">
                  <a16:creationId xmlns:a16="http://schemas.microsoft.com/office/drawing/2014/main" id="{C6BF9B91-D5B5-4264-9DA2-55045877A6C5}"/>
                </a:ext>
              </a:extLst>
            </p:cNvPr>
            <p:cNvSpPr/>
            <p:nvPr/>
          </p:nvSpPr>
          <p:spPr>
            <a:xfrm>
              <a:off x="-75970" y="5237310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34D828D8-34C9-4615-8D48-6E57FEB758BA}"/>
              </a:ext>
            </a:extLst>
          </p:cNvPr>
          <p:cNvGrpSpPr/>
          <p:nvPr/>
        </p:nvGrpSpPr>
        <p:grpSpPr>
          <a:xfrm>
            <a:off x="7052611" y="959247"/>
            <a:ext cx="1641405" cy="2524618"/>
            <a:chOff x="2747213" y="3670001"/>
            <a:chExt cx="2055886" cy="3162124"/>
          </a:xfrm>
        </p:grpSpPr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9145173C-1771-4AD3-98BE-183E46819D55}"/>
                </a:ext>
              </a:extLst>
            </p:cNvPr>
            <p:cNvSpPr/>
            <p:nvPr/>
          </p:nvSpPr>
          <p:spPr bwMode="auto">
            <a:xfrm>
              <a:off x="3699724" y="3670001"/>
              <a:ext cx="839540" cy="839539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56173205-9177-44A2-B273-70FD4B727F18}"/>
                </a:ext>
              </a:extLst>
            </p:cNvPr>
            <p:cNvSpPr/>
            <p:nvPr/>
          </p:nvSpPr>
          <p:spPr bwMode="auto">
            <a:xfrm>
              <a:off x="3884670" y="3840373"/>
              <a:ext cx="467179" cy="467178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77E6C8F6-ECDB-4006-8790-16DCA0F2057C}"/>
                </a:ext>
              </a:extLst>
            </p:cNvPr>
            <p:cNvSpPr/>
            <p:nvPr/>
          </p:nvSpPr>
          <p:spPr>
            <a:xfrm rot="10800000">
              <a:off x="3600728" y="549097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上の 2 つの角を丸める 36">
              <a:extLst>
                <a:ext uri="{FF2B5EF4-FFF2-40B4-BE49-F238E27FC236}">
                  <a16:creationId xmlns:a16="http://schemas.microsoft.com/office/drawing/2014/main" id="{358A0CD6-A85B-4D88-A293-29377EB18953}"/>
                </a:ext>
              </a:extLst>
            </p:cNvPr>
            <p:cNvSpPr/>
            <p:nvPr/>
          </p:nvSpPr>
          <p:spPr>
            <a:xfrm rot="114620">
              <a:off x="3717950" y="534982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台形 304">
              <a:extLst>
                <a:ext uri="{FF2B5EF4-FFF2-40B4-BE49-F238E27FC236}">
                  <a16:creationId xmlns:a16="http://schemas.microsoft.com/office/drawing/2014/main" id="{258B2414-77A4-4BD7-A4F8-04252CB343E6}"/>
                </a:ext>
              </a:extLst>
            </p:cNvPr>
            <p:cNvSpPr/>
            <p:nvPr/>
          </p:nvSpPr>
          <p:spPr>
            <a:xfrm rot="10800000">
              <a:off x="4306619" y="615989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FF1DEA16-4AF3-4292-B7EF-6AF4AFD6BA54}"/>
                </a:ext>
              </a:extLst>
            </p:cNvPr>
            <p:cNvSpPr/>
            <p:nvPr/>
          </p:nvSpPr>
          <p:spPr>
            <a:xfrm>
              <a:off x="4155162" y="665983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台形 306">
              <a:extLst>
                <a:ext uri="{FF2B5EF4-FFF2-40B4-BE49-F238E27FC236}">
                  <a16:creationId xmlns:a16="http://schemas.microsoft.com/office/drawing/2014/main" id="{918B7B6A-963A-48DD-B12D-6FC62ABE398D}"/>
                </a:ext>
              </a:extLst>
            </p:cNvPr>
            <p:cNvSpPr/>
            <p:nvPr/>
          </p:nvSpPr>
          <p:spPr>
            <a:xfrm rot="10800000">
              <a:off x="4189942" y="577254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台形 307">
              <a:extLst>
                <a:ext uri="{FF2B5EF4-FFF2-40B4-BE49-F238E27FC236}">
                  <a16:creationId xmlns:a16="http://schemas.microsoft.com/office/drawing/2014/main" id="{A2C2ECFB-393F-41EA-985A-DD643E5FB668}"/>
                </a:ext>
              </a:extLst>
            </p:cNvPr>
            <p:cNvSpPr/>
            <p:nvPr/>
          </p:nvSpPr>
          <p:spPr>
            <a:xfrm rot="9900000">
              <a:off x="4525910" y="6121311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12DA7CE0-B2B1-4BB4-88DC-A85AA74D077C}"/>
                </a:ext>
              </a:extLst>
            </p:cNvPr>
            <p:cNvSpPr/>
            <p:nvPr/>
          </p:nvSpPr>
          <p:spPr>
            <a:xfrm rot="20700000">
              <a:off x="4459489" y="6631012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台形 309">
              <a:extLst>
                <a:ext uri="{FF2B5EF4-FFF2-40B4-BE49-F238E27FC236}">
                  <a16:creationId xmlns:a16="http://schemas.microsoft.com/office/drawing/2014/main" id="{C3ED5CEC-F2ED-45D5-9E45-046E9794DCE4}"/>
                </a:ext>
              </a:extLst>
            </p:cNvPr>
            <p:cNvSpPr/>
            <p:nvPr/>
          </p:nvSpPr>
          <p:spPr>
            <a:xfrm rot="9900000">
              <a:off x="4359918" y="574472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1">
              <a:extLst>
                <a:ext uri="{FF2B5EF4-FFF2-40B4-BE49-F238E27FC236}">
                  <a16:creationId xmlns:a16="http://schemas.microsoft.com/office/drawing/2014/main" id="{40A2C4F6-A7E1-462D-955D-1D8CAA36200C}"/>
                </a:ext>
              </a:extLst>
            </p:cNvPr>
            <p:cNvSpPr/>
            <p:nvPr/>
          </p:nvSpPr>
          <p:spPr>
            <a:xfrm rot="19014620">
              <a:off x="2930823" y="5024499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台形 311">
              <a:extLst>
                <a:ext uri="{FF2B5EF4-FFF2-40B4-BE49-F238E27FC236}">
                  <a16:creationId xmlns:a16="http://schemas.microsoft.com/office/drawing/2014/main" id="{CA9C4CEE-B2F4-4C42-864C-9DC3B5B8FFAC}"/>
                </a:ext>
              </a:extLst>
            </p:cNvPr>
            <p:cNvSpPr/>
            <p:nvPr/>
          </p:nvSpPr>
          <p:spPr>
            <a:xfrm rot="19014620">
              <a:off x="3656230" y="497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23126110-E1DC-4E63-B2D4-90C712B29A76}"/>
                </a:ext>
              </a:extLst>
            </p:cNvPr>
            <p:cNvSpPr/>
            <p:nvPr/>
          </p:nvSpPr>
          <p:spPr>
            <a:xfrm rot="19014620">
              <a:off x="2772211" y="4082787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329489 w 1112808"/>
                <a:gd name="connsiteY5" fmla="*/ 1162159 h 1204554"/>
                <a:gd name="connsiteX6" fmla="*/ 239283 w 1112808"/>
                <a:gd name="connsiteY6" fmla="*/ 1113197 h 1204554"/>
                <a:gd name="connsiteX7" fmla="*/ 269218 w 1112808"/>
                <a:gd name="connsiteY7" fmla="*/ 1091510 h 1204554"/>
                <a:gd name="connsiteX8" fmla="*/ 266680 w 1112808"/>
                <a:gd name="connsiteY8" fmla="*/ 908718 h 1204554"/>
                <a:gd name="connsiteX9" fmla="*/ 84124 w 1112808"/>
                <a:gd name="connsiteY9" fmla="*/ 918365 h 1204554"/>
                <a:gd name="connsiteX10" fmla="*/ 74352 w 1112808"/>
                <a:gd name="connsiteY10" fmla="*/ 933942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39283" y="1113197"/>
                  </a:lnTo>
                  <a:lnTo>
                    <a:pt x="269218" y="1091510"/>
                  </a:lnTo>
                  <a:cubicBezTo>
                    <a:pt x="318928" y="1038370"/>
                    <a:pt x="317792" y="956530"/>
                    <a:pt x="266680" y="908718"/>
                  </a:cubicBezTo>
                  <a:cubicBezTo>
                    <a:pt x="215568" y="860905"/>
                    <a:pt x="133834" y="865225"/>
                    <a:pt x="84124" y="918365"/>
                  </a:cubicBezTo>
                  <a:lnTo>
                    <a:pt x="74352" y="933942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四角形: 上の 2 つの角を丸める 134">
              <a:extLst>
                <a:ext uri="{FF2B5EF4-FFF2-40B4-BE49-F238E27FC236}">
                  <a16:creationId xmlns:a16="http://schemas.microsoft.com/office/drawing/2014/main" id="{08544BC9-B6D3-4051-807D-D3F260AC4C7D}"/>
                </a:ext>
              </a:extLst>
            </p:cNvPr>
            <p:cNvSpPr/>
            <p:nvPr/>
          </p:nvSpPr>
          <p:spPr>
            <a:xfrm rot="19014620">
              <a:off x="3806551" y="5076166"/>
              <a:ext cx="618776" cy="993549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21545 w 521545"/>
                <a:gd name="connsiteY3" fmla="*/ 965587 h 965587"/>
                <a:gd name="connsiteX4" fmla="*/ 0 w 521545"/>
                <a:gd name="connsiteY4" fmla="*/ 840881 h 965587"/>
                <a:gd name="connsiteX5" fmla="*/ 0 w 521545"/>
                <a:gd name="connsiteY5" fmla="*/ 840881 h 965587"/>
                <a:gd name="connsiteX6" fmla="*/ 0 w 521545"/>
                <a:gd name="connsiteY6" fmla="*/ 242771 h 965587"/>
                <a:gd name="connsiteX7" fmla="*/ 242771 w 521545"/>
                <a:gd name="connsiteY7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21545 w 521545"/>
                <a:gd name="connsiteY3" fmla="*/ 965587 h 965587"/>
                <a:gd name="connsiteX4" fmla="*/ 0 w 521545"/>
                <a:gd name="connsiteY4" fmla="*/ 840881 h 965587"/>
                <a:gd name="connsiteX5" fmla="*/ 0 w 521545"/>
                <a:gd name="connsiteY5" fmla="*/ 242771 h 965587"/>
                <a:gd name="connsiteX6" fmla="*/ 242771 w 521545"/>
                <a:gd name="connsiteY6" fmla="*/ 0 h 965587"/>
                <a:gd name="connsiteX0" fmla="*/ 340002 w 618776"/>
                <a:gd name="connsiteY0" fmla="*/ 0 h 965587"/>
                <a:gd name="connsiteX1" fmla="*/ 372404 w 618776"/>
                <a:gd name="connsiteY1" fmla="*/ 0 h 965587"/>
                <a:gd name="connsiteX2" fmla="*/ 615175 w 618776"/>
                <a:gd name="connsiteY2" fmla="*/ 242771 h 965587"/>
                <a:gd name="connsiteX3" fmla="*/ 618776 w 618776"/>
                <a:gd name="connsiteY3" fmla="*/ 965587 h 965587"/>
                <a:gd name="connsiteX4" fmla="*/ 0 w 618776"/>
                <a:gd name="connsiteY4" fmla="*/ 889050 h 965587"/>
                <a:gd name="connsiteX5" fmla="*/ 97231 w 618776"/>
                <a:gd name="connsiteY5" fmla="*/ 242771 h 965587"/>
                <a:gd name="connsiteX6" fmla="*/ 340002 w 618776"/>
                <a:gd name="connsiteY6" fmla="*/ 0 h 965587"/>
                <a:gd name="connsiteX0" fmla="*/ 340002 w 618776"/>
                <a:gd name="connsiteY0" fmla="*/ 0 h 965587"/>
                <a:gd name="connsiteX1" fmla="*/ 372404 w 618776"/>
                <a:gd name="connsiteY1" fmla="*/ 0 h 965587"/>
                <a:gd name="connsiteX2" fmla="*/ 615175 w 618776"/>
                <a:gd name="connsiteY2" fmla="*/ 242771 h 965587"/>
                <a:gd name="connsiteX3" fmla="*/ 618776 w 618776"/>
                <a:gd name="connsiteY3" fmla="*/ 965587 h 965587"/>
                <a:gd name="connsiteX4" fmla="*/ 0 w 618776"/>
                <a:gd name="connsiteY4" fmla="*/ 889050 h 965587"/>
                <a:gd name="connsiteX5" fmla="*/ 97231 w 618776"/>
                <a:gd name="connsiteY5" fmla="*/ 242771 h 965587"/>
                <a:gd name="connsiteX6" fmla="*/ 340002 w 618776"/>
                <a:gd name="connsiteY6" fmla="*/ 0 h 965587"/>
                <a:gd name="connsiteX0" fmla="*/ 340002 w 618776"/>
                <a:gd name="connsiteY0" fmla="*/ 0 h 965631"/>
                <a:gd name="connsiteX1" fmla="*/ 372404 w 618776"/>
                <a:gd name="connsiteY1" fmla="*/ 0 h 965631"/>
                <a:gd name="connsiteX2" fmla="*/ 615175 w 618776"/>
                <a:gd name="connsiteY2" fmla="*/ 242771 h 965631"/>
                <a:gd name="connsiteX3" fmla="*/ 618776 w 618776"/>
                <a:gd name="connsiteY3" fmla="*/ 965587 h 965631"/>
                <a:gd name="connsiteX4" fmla="*/ 0 w 618776"/>
                <a:gd name="connsiteY4" fmla="*/ 889050 h 965631"/>
                <a:gd name="connsiteX5" fmla="*/ 97231 w 618776"/>
                <a:gd name="connsiteY5" fmla="*/ 242771 h 965631"/>
                <a:gd name="connsiteX6" fmla="*/ 340002 w 618776"/>
                <a:gd name="connsiteY6" fmla="*/ 0 h 965631"/>
                <a:gd name="connsiteX0" fmla="*/ 340002 w 618776"/>
                <a:gd name="connsiteY0" fmla="*/ 0 h 993549"/>
                <a:gd name="connsiteX1" fmla="*/ 372404 w 618776"/>
                <a:gd name="connsiteY1" fmla="*/ 0 h 993549"/>
                <a:gd name="connsiteX2" fmla="*/ 615175 w 618776"/>
                <a:gd name="connsiteY2" fmla="*/ 242771 h 993549"/>
                <a:gd name="connsiteX3" fmla="*/ 618776 w 618776"/>
                <a:gd name="connsiteY3" fmla="*/ 965587 h 993549"/>
                <a:gd name="connsiteX4" fmla="*/ 0 w 618776"/>
                <a:gd name="connsiteY4" fmla="*/ 889050 h 993549"/>
                <a:gd name="connsiteX5" fmla="*/ 97231 w 618776"/>
                <a:gd name="connsiteY5" fmla="*/ 242771 h 993549"/>
                <a:gd name="connsiteX6" fmla="*/ 340002 w 618776"/>
                <a:gd name="connsiteY6" fmla="*/ 0 h 993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8776" h="993549">
                  <a:moveTo>
                    <a:pt x="340002" y="0"/>
                  </a:moveTo>
                  <a:lnTo>
                    <a:pt x="372404" y="0"/>
                  </a:lnTo>
                  <a:cubicBezTo>
                    <a:pt x="506483" y="0"/>
                    <a:pt x="615175" y="108692"/>
                    <a:pt x="615175" y="242771"/>
                  </a:cubicBezTo>
                  <a:cubicBezTo>
                    <a:pt x="616375" y="483710"/>
                    <a:pt x="617576" y="724648"/>
                    <a:pt x="618776" y="965587"/>
                  </a:cubicBezTo>
                  <a:cubicBezTo>
                    <a:pt x="410275" y="1007540"/>
                    <a:pt x="241115" y="1016730"/>
                    <a:pt x="0" y="889050"/>
                  </a:cubicBezTo>
                  <a:cubicBezTo>
                    <a:pt x="77287" y="672128"/>
                    <a:pt x="64821" y="458197"/>
                    <a:pt x="97231" y="242771"/>
                  </a:cubicBezTo>
                  <a:cubicBezTo>
                    <a:pt x="97231" y="108692"/>
                    <a:pt x="205923" y="0"/>
                    <a:pt x="34000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月 314">
              <a:extLst>
                <a:ext uri="{FF2B5EF4-FFF2-40B4-BE49-F238E27FC236}">
                  <a16:creationId xmlns:a16="http://schemas.microsoft.com/office/drawing/2014/main" id="{9835A471-E2C0-4914-8F18-ED409A03C530}"/>
                </a:ext>
              </a:extLst>
            </p:cNvPr>
            <p:cNvSpPr/>
            <p:nvPr/>
          </p:nvSpPr>
          <p:spPr>
            <a:xfrm rot="2814620">
              <a:off x="2872249" y="4688273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D4BA0C7F-545C-4F80-9C8C-BDBB72565710}"/>
                </a:ext>
              </a:extLst>
            </p:cNvPr>
            <p:cNvSpPr/>
            <p:nvPr/>
          </p:nvSpPr>
          <p:spPr>
            <a:xfrm rot="6414620">
              <a:off x="2781639" y="3918729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0EC05F3D-E56D-4589-997A-9865FB391923}"/>
                </a:ext>
              </a:extLst>
            </p:cNvPr>
            <p:cNvSpPr/>
            <p:nvPr/>
          </p:nvSpPr>
          <p:spPr>
            <a:xfrm rot="19014620">
              <a:off x="3348333" y="4495560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7BCC74BA-B11E-4610-91C8-64B4FCC4EBF2}"/>
                </a:ext>
              </a:extLst>
            </p:cNvPr>
            <p:cNvSpPr/>
            <p:nvPr/>
          </p:nvSpPr>
          <p:spPr>
            <a:xfrm rot="19014620">
              <a:off x="3349309" y="454766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月 318">
              <a:extLst>
                <a:ext uri="{FF2B5EF4-FFF2-40B4-BE49-F238E27FC236}">
                  <a16:creationId xmlns:a16="http://schemas.microsoft.com/office/drawing/2014/main" id="{1B0EF737-DA1F-4DC6-98BC-E26B7C5477AC}"/>
                </a:ext>
              </a:extLst>
            </p:cNvPr>
            <p:cNvSpPr/>
            <p:nvPr/>
          </p:nvSpPr>
          <p:spPr>
            <a:xfrm rot="8214620">
              <a:off x="3131298" y="4148114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44800C09-011B-4553-8147-C0CC7CDA5D5D}"/>
                </a:ext>
              </a:extLst>
            </p:cNvPr>
            <p:cNvSpPr/>
            <p:nvPr/>
          </p:nvSpPr>
          <p:spPr>
            <a:xfrm rot="10800000">
              <a:off x="3673939" y="5490975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四角形: 上の 2 つの角を丸める 36">
              <a:extLst>
                <a:ext uri="{FF2B5EF4-FFF2-40B4-BE49-F238E27FC236}">
                  <a16:creationId xmlns:a16="http://schemas.microsoft.com/office/drawing/2014/main" id="{18DF575F-7CB2-4B60-8230-CB8DB17DFE03}"/>
                </a:ext>
              </a:extLst>
            </p:cNvPr>
            <p:cNvSpPr/>
            <p:nvPr/>
          </p:nvSpPr>
          <p:spPr>
            <a:xfrm rot="114620">
              <a:off x="3791161" y="534982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56103188-69FA-4E97-87A5-F83E38110E47}"/>
                </a:ext>
              </a:extLst>
            </p:cNvPr>
            <p:cNvSpPr/>
            <p:nvPr/>
          </p:nvSpPr>
          <p:spPr>
            <a:xfrm rot="18114620">
              <a:off x="3623680" y="5198015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312DC6F9-1386-4DEC-882E-822B664E954D}"/>
                </a:ext>
              </a:extLst>
            </p:cNvPr>
            <p:cNvSpPr/>
            <p:nvPr/>
          </p:nvSpPr>
          <p:spPr>
            <a:xfrm rot="14400000">
              <a:off x="2904119" y="4843021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楕円 21">
              <a:extLst>
                <a:ext uri="{FF2B5EF4-FFF2-40B4-BE49-F238E27FC236}">
                  <a16:creationId xmlns:a16="http://schemas.microsoft.com/office/drawing/2014/main" id="{B3A27D49-3E6B-4E90-9C02-140A0C3D0765}"/>
                </a:ext>
              </a:extLst>
            </p:cNvPr>
            <p:cNvSpPr/>
            <p:nvPr/>
          </p:nvSpPr>
          <p:spPr>
            <a:xfrm>
              <a:off x="3138717" y="396033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楕円 21">
              <a:extLst>
                <a:ext uri="{FF2B5EF4-FFF2-40B4-BE49-F238E27FC236}">
                  <a16:creationId xmlns:a16="http://schemas.microsoft.com/office/drawing/2014/main" id="{EF9B1F97-272B-43DC-AA64-DD86D9C1F076}"/>
                </a:ext>
              </a:extLst>
            </p:cNvPr>
            <p:cNvSpPr/>
            <p:nvPr/>
          </p:nvSpPr>
          <p:spPr>
            <a:xfrm>
              <a:off x="3353029" y="423179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楕円 21">
              <a:extLst>
                <a:ext uri="{FF2B5EF4-FFF2-40B4-BE49-F238E27FC236}">
                  <a16:creationId xmlns:a16="http://schemas.microsoft.com/office/drawing/2014/main" id="{8CAFCF68-D8D6-4438-B60E-840CAA9E0193}"/>
                </a:ext>
              </a:extLst>
            </p:cNvPr>
            <p:cNvSpPr/>
            <p:nvPr/>
          </p:nvSpPr>
          <p:spPr>
            <a:xfrm>
              <a:off x="3691167" y="463184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楕円 21">
              <a:extLst>
                <a:ext uri="{FF2B5EF4-FFF2-40B4-BE49-F238E27FC236}">
                  <a16:creationId xmlns:a16="http://schemas.microsoft.com/office/drawing/2014/main" id="{3D3BC3B8-9018-41E9-A81D-B0E495B0158D}"/>
                </a:ext>
              </a:extLst>
            </p:cNvPr>
            <p:cNvSpPr/>
            <p:nvPr/>
          </p:nvSpPr>
          <p:spPr>
            <a:xfrm>
              <a:off x="2981464" y="444527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楕円 21">
              <a:extLst>
                <a:ext uri="{FF2B5EF4-FFF2-40B4-BE49-F238E27FC236}">
                  <a16:creationId xmlns:a16="http://schemas.microsoft.com/office/drawing/2014/main" id="{5838F3AE-9BF5-4B90-9994-2010CB5660FA}"/>
                </a:ext>
              </a:extLst>
            </p:cNvPr>
            <p:cNvSpPr/>
            <p:nvPr/>
          </p:nvSpPr>
          <p:spPr>
            <a:xfrm>
              <a:off x="3519718" y="518375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楕円 21">
              <a:extLst>
                <a:ext uri="{FF2B5EF4-FFF2-40B4-BE49-F238E27FC236}">
                  <a16:creationId xmlns:a16="http://schemas.microsoft.com/office/drawing/2014/main" id="{E503CEB8-8F12-4AE3-9166-7E979EF4CCEC}"/>
                </a:ext>
              </a:extLst>
            </p:cNvPr>
            <p:cNvSpPr/>
            <p:nvPr/>
          </p:nvSpPr>
          <p:spPr>
            <a:xfrm>
              <a:off x="3367318" y="564095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84ADB92A-C19B-4C54-8CC6-4913ABDFDC0D}"/>
              </a:ext>
            </a:extLst>
          </p:cNvPr>
          <p:cNvGrpSpPr/>
          <p:nvPr/>
        </p:nvGrpSpPr>
        <p:grpSpPr>
          <a:xfrm>
            <a:off x="4102276" y="3781018"/>
            <a:ext cx="1715947" cy="2524727"/>
            <a:chOff x="6146176" y="3644122"/>
            <a:chExt cx="2149251" cy="3162262"/>
          </a:xfrm>
        </p:grpSpPr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8F4C0B04-6B55-4E22-9C44-B9215F5C0630}"/>
                </a:ext>
              </a:extLst>
            </p:cNvPr>
            <p:cNvGrpSpPr/>
            <p:nvPr/>
          </p:nvGrpSpPr>
          <p:grpSpPr>
            <a:xfrm>
              <a:off x="7233454" y="3644122"/>
              <a:ext cx="839540" cy="839539"/>
              <a:chOff x="3699724" y="38281"/>
              <a:chExt cx="839540" cy="839539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1D6EEAE7-20BF-43E5-9E8A-F3FB62E10E28}"/>
                  </a:ext>
                </a:extLst>
              </p:cNvPr>
              <p:cNvSpPr/>
              <p:nvPr/>
            </p:nvSpPr>
            <p:spPr bwMode="auto">
              <a:xfrm>
                <a:off x="3699724" y="3828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DB0A6BC5-E45A-4A20-96FB-D256B87D5697}"/>
                  </a:ext>
                </a:extLst>
              </p:cNvPr>
              <p:cNvSpPr/>
              <p:nvPr/>
            </p:nvSpPr>
            <p:spPr bwMode="auto">
              <a:xfrm>
                <a:off x="3884670" y="20865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C91381DD-9079-4328-AF97-C80583A739EC}"/>
                </a:ext>
              </a:extLst>
            </p:cNvPr>
            <p:cNvSpPr/>
            <p:nvPr/>
          </p:nvSpPr>
          <p:spPr>
            <a:xfrm rot="10800000">
              <a:off x="7121167" y="546509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四角形: 上の 2 つの角を丸める 36">
              <a:extLst>
                <a:ext uri="{FF2B5EF4-FFF2-40B4-BE49-F238E27FC236}">
                  <a16:creationId xmlns:a16="http://schemas.microsoft.com/office/drawing/2014/main" id="{0FEFD7F5-C8D6-4B0A-B7A4-CE8388B254CB}"/>
                </a:ext>
              </a:extLst>
            </p:cNvPr>
            <p:cNvSpPr/>
            <p:nvPr/>
          </p:nvSpPr>
          <p:spPr>
            <a:xfrm rot="114620">
              <a:off x="7238389" y="53239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台形 333">
              <a:extLst>
                <a:ext uri="{FF2B5EF4-FFF2-40B4-BE49-F238E27FC236}">
                  <a16:creationId xmlns:a16="http://schemas.microsoft.com/office/drawing/2014/main" id="{E399FB26-AC84-4728-92FF-26652B3ADE05}"/>
                </a:ext>
              </a:extLst>
            </p:cNvPr>
            <p:cNvSpPr/>
            <p:nvPr/>
          </p:nvSpPr>
          <p:spPr>
            <a:xfrm rot="10800000">
              <a:off x="7817475" y="613401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5748E0AB-7BAD-4430-A8A6-0EE907687DDC}"/>
                </a:ext>
              </a:extLst>
            </p:cNvPr>
            <p:cNvSpPr/>
            <p:nvPr/>
          </p:nvSpPr>
          <p:spPr>
            <a:xfrm>
              <a:off x="7658141" y="66339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台形 335">
              <a:extLst>
                <a:ext uri="{FF2B5EF4-FFF2-40B4-BE49-F238E27FC236}">
                  <a16:creationId xmlns:a16="http://schemas.microsoft.com/office/drawing/2014/main" id="{D3BEED8E-582A-40A6-AFA4-D23F20D7EC22}"/>
                </a:ext>
              </a:extLst>
            </p:cNvPr>
            <p:cNvSpPr/>
            <p:nvPr/>
          </p:nvSpPr>
          <p:spPr>
            <a:xfrm rot="10800000">
              <a:off x="7695346" y="574666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台形 336">
              <a:extLst>
                <a:ext uri="{FF2B5EF4-FFF2-40B4-BE49-F238E27FC236}">
                  <a16:creationId xmlns:a16="http://schemas.microsoft.com/office/drawing/2014/main" id="{DD659E4B-4B85-4E9B-8E12-8269DBF838DD}"/>
                </a:ext>
              </a:extLst>
            </p:cNvPr>
            <p:cNvSpPr/>
            <p:nvPr/>
          </p:nvSpPr>
          <p:spPr>
            <a:xfrm rot="9900000">
              <a:off x="8026113" y="612439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C92761DB-6C25-4FCC-B418-91518F15A563}"/>
                </a:ext>
              </a:extLst>
            </p:cNvPr>
            <p:cNvSpPr/>
            <p:nvPr/>
          </p:nvSpPr>
          <p:spPr>
            <a:xfrm rot="20700000">
              <a:off x="7951817" y="663409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台形 338">
              <a:extLst>
                <a:ext uri="{FF2B5EF4-FFF2-40B4-BE49-F238E27FC236}">
                  <a16:creationId xmlns:a16="http://schemas.microsoft.com/office/drawing/2014/main" id="{3D2623D6-4ADA-4506-B2EC-ED3050AF295B}"/>
                </a:ext>
              </a:extLst>
            </p:cNvPr>
            <p:cNvSpPr/>
            <p:nvPr/>
          </p:nvSpPr>
          <p:spPr>
            <a:xfrm rot="9900000">
              <a:off x="7844148" y="574540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A9A1D12A-B582-4C5C-8146-0F93DED57124}"/>
                </a:ext>
              </a:extLst>
            </p:cNvPr>
            <p:cNvSpPr/>
            <p:nvPr/>
          </p:nvSpPr>
          <p:spPr>
            <a:xfrm rot="19014620">
              <a:off x="6146176" y="3997298"/>
              <a:ext cx="1190404" cy="1040505"/>
            </a:xfrm>
            <a:custGeom>
              <a:avLst/>
              <a:gdLst>
                <a:gd name="connsiteX0" fmla="*/ 518797 w 1301563"/>
                <a:gd name="connsiteY0" fmla="*/ 0 h 1095292"/>
                <a:gd name="connsiteX1" fmla="*/ 720737 w 1301563"/>
                <a:gd name="connsiteY1" fmla="*/ 40494 h 1095292"/>
                <a:gd name="connsiteX2" fmla="*/ 768335 w 1301563"/>
                <a:gd name="connsiteY2" fmla="*/ 66155 h 1095292"/>
                <a:gd name="connsiteX3" fmla="*/ 782766 w 1301563"/>
                <a:gd name="connsiteY3" fmla="*/ 64710 h 1095292"/>
                <a:gd name="connsiteX4" fmla="*/ 1301563 w 1301563"/>
                <a:gd name="connsiteY4" fmla="*/ 580001 h 1095292"/>
                <a:gd name="connsiteX5" fmla="*/ 782766 w 1301563"/>
                <a:gd name="connsiteY5" fmla="*/ 1095292 h 1095292"/>
                <a:gd name="connsiteX6" fmla="*/ 580827 w 1301563"/>
                <a:gd name="connsiteY6" fmla="*/ 1054798 h 1095292"/>
                <a:gd name="connsiteX7" fmla="*/ 533229 w 1301563"/>
                <a:gd name="connsiteY7" fmla="*/ 1029137 h 1095292"/>
                <a:gd name="connsiteX8" fmla="*/ 518797 w 1301563"/>
                <a:gd name="connsiteY8" fmla="*/ 1030582 h 1095292"/>
                <a:gd name="connsiteX9" fmla="*/ 0 w 1301563"/>
                <a:gd name="connsiteY9" fmla="*/ 515291 h 1095292"/>
                <a:gd name="connsiteX10" fmla="*/ 518797 w 1301563"/>
                <a:gd name="connsiteY10" fmla="*/ 0 h 109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1563" h="1095292">
                  <a:moveTo>
                    <a:pt x="518797" y="0"/>
                  </a:moveTo>
                  <a:cubicBezTo>
                    <a:pt x="590428" y="0"/>
                    <a:pt x="658669" y="14419"/>
                    <a:pt x="720737" y="40494"/>
                  </a:cubicBezTo>
                  <a:lnTo>
                    <a:pt x="768335" y="66155"/>
                  </a:lnTo>
                  <a:lnTo>
                    <a:pt x="782766" y="64710"/>
                  </a:lnTo>
                  <a:cubicBezTo>
                    <a:pt x="1069290" y="64710"/>
                    <a:pt x="1301563" y="295414"/>
                    <a:pt x="1301563" y="580001"/>
                  </a:cubicBezTo>
                  <a:cubicBezTo>
                    <a:pt x="1301563" y="864588"/>
                    <a:pt x="1069290" y="1095292"/>
                    <a:pt x="782766" y="1095292"/>
                  </a:cubicBezTo>
                  <a:cubicBezTo>
                    <a:pt x="711135" y="1095292"/>
                    <a:pt x="642895" y="1080873"/>
                    <a:pt x="580827" y="1054798"/>
                  </a:cubicBezTo>
                  <a:lnTo>
                    <a:pt x="533229" y="1029137"/>
                  </a:lnTo>
                  <a:lnTo>
                    <a:pt x="518797" y="1030582"/>
                  </a:lnTo>
                  <a:cubicBezTo>
                    <a:pt x="232273" y="1030582"/>
                    <a:pt x="0" y="799878"/>
                    <a:pt x="0" y="515291"/>
                  </a:cubicBezTo>
                  <a:cubicBezTo>
                    <a:pt x="0" y="230704"/>
                    <a:pt x="232273" y="0"/>
                    <a:pt x="51879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楕円 1">
              <a:extLst>
                <a:ext uri="{FF2B5EF4-FFF2-40B4-BE49-F238E27FC236}">
                  <a16:creationId xmlns:a16="http://schemas.microsoft.com/office/drawing/2014/main" id="{813E5210-2478-4872-AE12-79507CB73B7D}"/>
                </a:ext>
              </a:extLst>
            </p:cNvPr>
            <p:cNvSpPr/>
            <p:nvPr/>
          </p:nvSpPr>
          <p:spPr>
            <a:xfrm rot="19014620">
              <a:off x="6446979" y="5029673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台形 341">
              <a:extLst>
                <a:ext uri="{FF2B5EF4-FFF2-40B4-BE49-F238E27FC236}">
                  <a16:creationId xmlns:a16="http://schemas.microsoft.com/office/drawing/2014/main" id="{2B806513-DD2F-4C4E-A331-11477C95F965}"/>
                </a:ext>
              </a:extLst>
            </p:cNvPr>
            <p:cNvSpPr/>
            <p:nvPr/>
          </p:nvSpPr>
          <p:spPr>
            <a:xfrm rot="19014620">
              <a:off x="7158568" y="4988129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FB836525-6E92-4996-A8B0-F52B17DAA75B}"/>
                </a:ext>
              </a:extLst>
            </p:cNvPr>
            <p:cNvSpPr/>
            <p:nvPr/>
          </p:nvSpPr>
          <p:spPr>
            <a:xfrm rot="19014620">
              <a:off x="6285679" y="4084412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237851 w 1112808"/>
                <a:gd name="connsiteY5" fmla="*/ 1112419 h 1204554"/>
                <a:gd name="connsiteX6" fmla="*/ 223519 w 1112808"/>
                <a:gd name="connsiteY6" fmla="*/ 1100594 h 1204554"/>
                <a:gd name="connsiteX7" fmla="*/ 242250 w 1112808"/>
                <a:gd name="connsiteY7" fmla="*/ 1087684 h 1204554"/>
                <a:gd name="connsiteX8" fmla="*/ 228039 w 1112808"/>
                <a:gd name="connsiteY8" fmla="*/ 893972 h 1204554"/>
                <a:gd name="connsiteX9" fmla="*/ 77036 w 1112808"/>
                <a:gd name="connsiteY9" fmla="*/ 862908 h 1204554"/>
                <a:gd name="connsiteX10" fmla="*/ 47024 w 1112808"/>
                <a:gd name="connsiteY10" fmla="*/ 883593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27749" y="1204554"/>
                    <a:pt x="323952" y="1170588"/>
                    <a:pt x="237851" y="1112419"/>
                  </a:cubicBezTo>
                  <a:lnTo>
                    <a:pt x="223519" y="1100594"/>
                  </a:lnTo>
                  <a:lnTo>
                    <a:pt x="242250" y="1087684"/>
                  </a:lnTo>
                  <a:cubicBezTo>
                    <a:pt x="291961" y="1034543"/>
                    <a:pt x="285598" y="947815"/>
                    <a:pt x="228039" y="893972"/>
                  </a:cubicBezTo>
                  <a:cubicBezTo>
                    <a:pt x="184870" y="853589"/>
                    <a:pt x="125163" y="843173"/>
                    <a:pt x="77036" y="862908"/>
                  </a:cubicBezTo>
                  <a:lnTo>
                    <a:pt x="47024" y="883593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四角形: 上の 2 つの角を丸める 155">
              <a:extLst>
                <a:ext uri="{FF2B5EF4-FFF2-40B4-BE49-F238E27FC236}">
                  <a16:creationId xmlns:a16="http://schemas.microsoft.com/office/drawing/2014/main" id="{8262D9F4-26E0-4CB1-84B2-230B0AD29900}"/>
                </a:ext>
              </a:extLst>
            </p:cNvPr>
            <p:cNvSpPr/>
            <p:nvPr/>
          </p:nvSpPr>
          <p:spPr>
            <a:xfrm rot="19014620">
              <a:off x="7317784" y="5079328"/>
              <a:ext cx="622788" cy="1000702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17944 w 520969"/>
                <a:gd name="connsiteY3" fmla="*/ 840881 h 954044"/>
                <a:gd name="connsiteX4" fmla="*/ 520969 w 520969"/>
                <a:gd name="connsiteY4" fmla="*/ 954044 h 954044"/>
                <a:gd name="connsiteX5" fmla="*/ 0 w 520969"/>
                <a:gd name="connsiteY5" fmla="*/ 840881 h 954044"/>
                <a:gd name="connsiteX6" fmla="*/ 0 w 520969"/>
                <a:gd name="connsiteY6" fmla="*/ 840881 h 954044"/>
                <a:gd name="connsiteX7" fmla="*/ 0 w 520969"/>
                <a:gd name="connsiteY7" fmla="*/ 228486 h 954044"/>
                <a:gd name="connsiteX8" fmla="*/ 228486 w 520969"/>
                <a:gd name="connsiteY8" fmla="*/ 0 h 954044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20969 w 520969"/>
                <a:gd name="connsiteY3" fmla="*/ 954044 h 954044"/>
                <a:gd name="connsiteX4" fmla="*/ 0 w 520969"/>
                <a:gd name="connsiteY4" fmla="*/ 840881 h 954044"/>
                <a:gd name="connsiteX5" fmla="*/ 0 w 520969"/>
                <a:gd name="connsiteY5" fmla="*/ 840881 h 954044"/>
                <a:gd name="connsiteX6" fmla="*/ 0 w 520969"/>
                <a:gd name="connsiteY6" fmla="*/ 228486 h 954044"/>
                <a:gd name="connsiteX7" fmla="*/ 228486 w 520969"/>
                <a:gd name="connsiteY7" fmla="*/ 0 h 954044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20969 w 520969"/>
                <a:gd name="connsiteY3" fmla="*/ 954044 h 954044"/>
                <a:gd name="connsiteX4" fmla="*/ 0 w 520969"/>
                <a:gd name="connsiteY4" fmla="*/ 840881 h 954044"/>
                <a:gd name="connsiteX5" fmla="*/ 0 w 520969"/>
                <a:gd name="connsiteY5" fmla="*/ 840881 h 954044"/>
                <a:gd name="connsiteX6" fmla="*/ 0 w 520969"/>
                <a:gd name="connsiteY6" fmla="*/ 228486 h 954044"/>
                <a:gd name="connsiteX7" fmla="*/ 228486 w 520969"/>
                <a:gd name="connsiteY7" fmla="*/ 0 h 954044"/>
                <a:gd name="connsiteX0" fmla="*/ 228486 w 520430"/>
                <a:gd name="connsiteY0" fmla="*/ 0 h 956363"/>
                <a:gd name="connsiteX1" fmla="*/ 289458 w 520430"/>
                <a:gd name="connsiteY1" fmla="*/ 0 h 956363"/>
                <a:gd name="connsiteX2" fmla="*/ 517944 w 520430"/>
                <a:gd name="connsiteY2" fmla="*/ 228486 h 956363"/>
                <a:gd name="connsiteX3" fmla="*/ 520430 w 520430"/>
                <a:gd name="connsiteY3" fmla="*/ 956363 h 956363"/>
                <a:gd name="connsiteX4" fmla="*/ 0 w 520430"/>
                <a:gd name="connsiteY4" fmla="*/ 840881 h 956363"/>
                <a:gd name="connsiteX5" fmla="*/ 0 w 520430"/>
                <a:gd name="connsiteY5" fmla="*/ 840881 h 956363"/>
                <a:gd name="connsiteX6" fmla="*/ 0 w 520430"/>
                <a:gd name="connsiteY6" fmla="*/ 228486 h 956363"/>
                <a:gd name="connsiteX7" fmla="*/ 228486 w 520430"/>
                <a:gd name="connsiteY7" fmla="*/ 0 h 956363"/>
                <a:gd name="connsiteX0" fmla="*/ 228486 w 520430"/>
                <a:gd name="connsiteY0" fmla="*/ 0 h 956363"/>
                <a:gd name="connsiteX1" fmla="*/ 289458 w 520430"/>
                <a:gd name="connsiteY1" fmla="*/ 0 h 956363"/>
                <a:gd name="connsiteX2" fmla="*/ 517944 w 520430"/>
                <a:gd name="connsiteY2" fmla="*/ 228486 h 956363"/>
                <a:gd name="connsiteX3" fmla="*/ 520430 w 520430"/>
                <a:gd name="connsiteY3" fmla="*/ 956363 h 956363"/>
                <a:gd name="connsiteX4" fmla="*/ 0 w 520430"/>
                <a:gd name="connsiteY4" fmla="*/ 840881 h 956363"/>
                <a:gd name="connsiteX5" fmla="*/ 0 w 520430"/>
                <a:gd name="connsiteY5" fmla="*/ 228486 h 956363"/>
                <a:gd name="connsiteX6" fmla="*/ 228486 w 520430"/>
                <a:gd name="connsiteY6" fmla="*/ 0 h 956363"/>
                <a:gd name="connsiteX0" fmla="*/ 316144 w 608088"/>
                <a:gd name="connsiteY0" fmla="*/ 0 h 956363"/>
                <a:gd name="connsiteX1" fmla="*/ 377116 w 608088"/>
                <a:gd name="connsiteY1" fmla="*/ 0 h 956363"/>
                <a:gd name="connsiteX2" fmla="*/ 605602 w 608088"/>
                <a:gd name="connsiteY2" fmla="*/ 228486 h 956363"/>
                <a:gd name="connsiteX3" fmla="*/ 608088 w 608088"/>
                <a:gd name="connsiteY3" fmla="*/ 956363 h 956363"/>
                <a:gd name="connsiteX4" fmla="*/ 0 w 608088"/>
                <a:gd name="connsiteY4" fmla="*/ 906701 h 956363"/>
                <a:gd name="connsiteX5" fmla="*/ 87658 w 608088"/>
                <a:gd name="connsiteY5" fmla="*/ 228486 h 956363"/>
                <a:gd name="connsiteX6" fmla="*/ 316144 w 608088"/>
                <a:gd name="connsiteY6" fmla="*/ 0 h 956363"/>
                <a:gd name="connsiteX0" fmla="*/ 316144 w 608088"/>
                <a:gd name="connsiteY0" fmla="*/ 0 h 956363"/>
                <a:gd name="connsiteX1" fmla="*/ 377116 w 608088"/>
                <a:gd name="connsiteY1" fmla="*/ 0 h 956363"/>
                <a:gd name="connsiteX2" fmla="*/ 605602 w 608088"/>
                <a:gd name="connsiteY2" fmla="*/ 228486 h 956363"/>
                <a:gd name="connsiteX3" fmla="*/ 608088 w 608088"/>
                <a:gd name="connsiteY3" fmla="*/ 956363 h 956363"/>
                <a:gd name="connsiteX4" fmla="*/ 0 w 608088"/>
                <a:gd name="connsiteY4" fmla="*/ 906701 h 956363"/>
                <a:gd name="connsiteX5" fmla="*/ 87658 w 608088"/>
                <a:gd name="connsiteY5" fmla="*/ 228486 h 956363"/>
                <a:gd name="connsiteX6" fmla="*/ 316144 w 608088"/>
                <a:gd name="connsiteY6" fmla="*/ 0 h 956363"/>
                <a:gd name="connsiteX0" fmla="*/ 316144 w 608088"/>
                <a:gd name="connsiteY0" fmla="*/ 0 h 962051"/>
                <a:gd name="connsiteX1" fmla="*/ 377116 w 608088"/>
                <a:gd name="connsiteY1" fmla="*/ 0 h 962051"/>
                <a:gd name="connsiteX2" fmla="*/ 605602 w 608088"/>
                <a:gd name="connsiteY2" fmla="*/ 228486 h 962051"/>
                <a:gd name="connsiteX3" fmla="*/ 608088 w 608088"/>
                <a:gd name="connsiteY3" fmla="*/ 956363 h 962051"/>
                <a:gd name="connsiteX4" fmla="*/ 0 w 608088"/>
                <a:gd name="connsiteY4" fmla="*/ 906701 h 962051"/>
                <a:gd name="connsiteX5" fmla="*/ 87658 w 608088"/>
                <a:gd name="connsiteY5" fmla="*/ 228486 h 962051"/>
                <a:gd name="connsiteX6" fmla="*/ 316144 w 608088"/>
                <a:gd name="connsiteY6" fmla="*/ 0 h 962051"/>
                <a:gd name="connsiteX0" fmla="*/ 316144 w 608088"/>
                <a:gd name="connsiteY0" fmla="*/ 0 h 1000702"/>
                <a:gd name="connsiteX1" fmla="*/ 377116 w 608088"/>
                <a:gd name="connsiteY1" fmla="*/ 0 h 1000702"/>
                <a:gd name="connsiteX2" fmla="*/ 605602 w 608088"/>
                <a:gd name="connsiteY2" fmla="*/ 228486 h 1000702"/>
                <a:gd name="connsiteX3" fmla="*/ 608088 w 608088"/>
                <a:gd name="connsiteY3" fmla="*/ 956363 h 1000702"/>
                <a:gd name="connsiteX4" fmla="*/ 0 w 608088"/>
                <a:gd name="connsiteY4" fmla="*/ 906701 h 1000702"/>
                <a:gd name="connsiteX5" fmla="*/ 87658 w 608088"/>
                <a:gd name="connsiteY5" fmla="*/ 228486 h 1000702"/>
                <a:gd name="connsiteX6" fmla="*/ 316144 w 608088"/>
                <a:gd name="connsiteY6" fmla="*/ 0 h 1000702"/>
                <a:gd name="connsiteX0" fmla="*/ 316144 w 622788"/>
                <a:gd name="connsiteY0" fmla="*/ 0 h 1000702"/>
                <a:gd name="connsiteX1" fmla="*/ 377116 w 622788"/>
                <a:gd name="connsiteY1" fmla="*/ 0 h 1000702"/>
                <a:gd name="connsiteX2" fmla="*/ 605602 w 622788"/>
                <a:gd name="connsiteY2" fmla="*/ 228486 h 1000702"/>
                <a:gd name="connsiteX3" fmla="*/ 608088 w 622788"/>
                <a:gd name="connsiteY3" fmla="*/ 956363 h 1000702"/>
                <a:gd name="connsiteX4" fmla="*/ 0 w 622788"/>
                <a:gd name="connsiteY4" fmla="*/ 906701 h 1000702"/>
                <a:gd name="connsiteX5" fmla="*/ 87658 w 622788"/>
                <a:gd name="connsiteY5" fmla="*/ 228486 h 1000702"/>
                <a:gd name="connsiteX6" fmla="*/ 316144 w 622788"/>
                <a:gd name="connsiteY6" fmla="*/ 0 h 1000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2788" h="1000702">
                  <a:moveTo>
                    <a:pt x="316144" y="0"/>
                  </a:moveTo>
                  <a:lnTo>
                    <a:pt x="377116" y="0"/>
                  </a:lnTo>
                  <a:cubicBezTo>
                    <a:pt x="503305" y="0"/>
                    <a:pt x="605602" y="102297"/>
                    <a:pt x="605602" y="228486"/>
                  </a:cubicBezTo>
                  <a:cubicBezTo>
                    <a:pt x="606610" y="470339"/>
                    <a:pt x="642083" y="686386"/>
                    <a:pt x="608088" y="956363"/>
                  </a:cubicBezTo>
                  <a:cubicBezTo>
                    <a:pt x="395072" y="1034498"/>
                    <a:pt x="205390" y="1004033"/>
                    <a:pt x="0" y="906701"/>
                  </a:cubicBezTo>
                  <a:cubicBezTo>
                    <a:pt x="79631" y="710396"/>
                    <a:pt x="58439" y="454558"/>
                    <a:pt x="87658" y="228486"/>
                  </a:cubicBezTo>
                  <a:cubicBezTo>
                    <a:pt x="87658" y="102297"/>
                    <a:pt x="189955" y="0"/>
                    <a:pt x="316144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月 344">
              <a:extLst>
                <a:ext uri="{FF2B5EF4-FFF2-40B4-BE49-F238E27FC236}">
                  <a16:creationId xmlns:a16="http://schemas.microsoft.com/office/drawing/2014/main" id="{9A9D4228-73FA-4060-A794-4651B6FB5064}"/>
                </a:ext>
              </a:extLst>
            </p:cNvPr>
            <p:cNvSpPr/>
            <p:nvPr/>
          </p:nvSpPr>
          <p:spPr>
            <a:xfrm rot="2814620">
              <a:off x="6401167" y="4677283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26CD4467-F943-4B22-85A9-0615DAC58A50}"/>
                </a:ext>
              </a:extLst>
            </p:cNvPr>
            <p:cNvSpPr/>
            <p:nvPr/>
          </p:nvSpPr>
          <p:spPr>
            <a:xfrm rot="8677662">
              <a:off x="6776119" y="3989309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78B7A961-CBCA-440B-99D4-558624263A21}"/>
                </a:ext>
              </a:extLst>
            </p:cNvPr>
            <p:cNvSpPr/>
            <p:nvPr/>
          </p:nvSpPr>
          <p:spPr>
            <a:xfrm rot="20814620">
              <a:off x="6264305" y="4051034"/>
              <a:ext cx="962196" cy="702171"/>
            </a:xfrm>
            <a:custGeom>
              <a:avLst/>
              <a:gdLst>
                <a:gd name="connsiteX0" fmla="*/ 533007 w 1066015"/>
                <a:gd name="connsiteY0" fmla="*/ 0 h 494004"/>
                <a:gd name="connsiteX1" fmla="*/ 1045686 w 1066015"/>
                <a:gd name="connsiteY1" fmla="*/ 207093 h 494004"/>
                <a:gd name="connsiteX2" fmla="*/ 1066015 w 1066015"/>
                <a:gd name="connsiteY2" fmla="*/ 247002 h 494004"/>
                <a:gd name="connsiteX3" fmla="*/ 1045686 w 1066015"/>
                <a:gd name="connsiteY3" fmla="*/ 286911 h 494004"/>
                <a:gd name="connsiteX4" fmla="*/ 533007 w 1066015"/>
                <a:gd name="connsiteY4" fmla="*/ 494004 h 494004"/>
                <a:gd name="connsiteX5" fmla="*/ 20328 w 1066015"/>
                <a:gd name="connsiteY5" fmla="*/ 286911 h 494004"/>
                <a:gd name="connsiteX6" fmla="*/ 0 w 1066015"/>
                <a:gd name="connsiteY6" fmla="*/ 247002 h 494004"/>
                <a:gd name="connsiteX7" fmla="*/ 20328 w 1066015"/>
                <a:gd name="connsiteY7" fmla="*/ 207093 h 494004"/>
                <a:gd name="connsiteX8" fmla="*/ 533007 w 1066015"/>
                <a:gd name="connsiteY8" fmla="*/ 0 h 49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015" h="494004">
                  <a:moveTo>
                    <a:pt x="533007" y="0"/>
                  </a:moveTo>
                  <a:cubicBezTo>
                    <a:pt x="763477" y="0"/>
                    <a:pt x="961219" y="85393"/>
                    <a:pt x="1045686" y="207093"/>
                  </a:cubicBezTo>
                  <a:lnTo>
                    <a:pt x="1066015" y="247002"/>
                  </a:lnTo>
                  <a:lnTo>
                    <a:pt x="1045686" y="286911"/>
                  </a:lnTo>
                  <a:cubicBezTo>
                    <a:pt x="961219" y="408611"/>
                    <a:pt x="763477" y="494004"/>
                    <a:pt x="533007" y="494004"/>
                  </a:cubicBezTo>
                  <a:cubicBezTo>
                    <a:pt x="302538" y="494004"/>
                    <a:pt x="104795" y="408611"/>
                    <a:pt x="20328" y="286911"/>
                  </a:cubicBezTo>
                  <a:lnTo>
                    <a:pt x="0" y="247002"/>
                  </a:lnTo>
                  <a:lnTo>
                    <a:pt x="20328" y="207093"/>
                  </a:lnTo>
                  <a:cubicBezTo>
                    <a:pt x="104795" y="85393"/>
                    <a:pt x="302538" y="0"/>
                    <a:pt x="53300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AD63F6C8-939F-48F3-9DCF-B16FDAA9872C}"/>
                </a:ext>
              </a:extLst>
            </p:cNvPr>
            <p:cNvSpPr/>
            <p:nvPr/>
          </p:nvSpPr>
          <p:spPr>
            <a:xfrm rot="10800000">
              <a:off x="7194378" y="5465095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四角形: 上の 2 つの角を丸める 36">
              <a:extLst>
                <a:ext uri="{FF2B5EF4-FFF2-40B4-BE49-F238E27FC236}">
                  <a16:creationId xmlns:a16="http://schemas.microsoft.com/office/drawing/2014/main" id="{5E32C4AE-AA2C-404B-85FA-6FEF8293B728}"/>
                </a:ext>
              </a:extLst>
            </p:cNvPr>
            <p:cNvSpPr/>
            <p:nvPr/>
          </p:nvSpPr>
          <p:spPr>
            <a:xfrm rot="114620">
              <a:off x="7311600" y="532394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F96AFCDF-9C41-404F-BB7B-1F58FAB50E8F}"/>
                </a:ext>
              </a:extLst>
            </p:cNvPr>
            <p:cNvSpPr/>
            <p:nvPr/>
          </p:nvSpPr>
          <p:spPr>
            <a:xfrm rot="18114620">
              <a:off x="7126572" y="5209531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602CBEE4-500B-4B4C-A8A4-ACBFD55F86E8}"/>
                </a:ext>
              </a:extLst>
            </p:cNvPr>
            <p:cNvSpPr/>
            <p:nvPr/>
          </p:nvSpPr>
          <p:spPr>
            <a:xfrm rot="14400000">
              <a:off x="6441069" y="4823493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楕円 21">
              <a:extLst>
                <a:ext uri="{FF2B5EF4-FFF2-40B4-BE49-F238E27FC236}">
                  <a16:creationId xmlns:a16="http://schemas.microsoft.com/office/drawing/2014/main" id="{92B2B54C-579A-4AA9-8FA8-B384ABBA2D29}"/>
                </a:ext>
              </a:extLst>
            </p:cNvPr>
            <p:cNvSpPr/>
            <p:nvPr/>
          </p:nvSpPr>
          <p:spPr>
            <a:xfrm>
              <a:off x="6620105" y="393445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楕円 21">
              <a:extLst>
                <a:ext uri="{FF2B5EF4-FFF2-40B4-BE49-F238E27FC236}">
                  <a16:creationId xmlns:a16="http://schemas.microsoft.com/office/drawing/2014/main" id="{E9043626-9E15-4583-B0E6-9ED0C7140343}"/>
                </a:ext>
              </a:extLst>
            </p:cNvPr>
            <p:cNvSpPr/>
            <p:nvPr/>
          </p:nvSpPr>
          <p:spPr>
            <a:xfrm>
              <a:off x="6834417" y="4205918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楕円 21">
              <a:extLst>
                <a:ext uri="{FF2B5EF4-FFF2-40B4-BE49-F238E27FC236}">
                  <a16:creationId xmlns:a16="http://schemas.microsoft.com/office/drawing/2014/main" id="{3FCD228B-B9E7-45F0-BAFB-7790BD943628}"/>
                </a:ext>
              </a:extLst>
            </p:cNvPr>
            <p:cNvSpPr/>
            <p:nvPr/>
          </p:nvSpPr>
          <p:spPr>
            <a:xfrm>
              <a:off x="7172555" y="4605968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楕円 21">
              <a:extLst>
                <a:ext uri="{FF2B5EF4-FFF2-40B4-BE49-F238E27FC236}">
                  <a16:creationId xmlns:a16="http://schemas.microsoft.com/office/drawing/2014/main" id="{DB2C3B4C-7FEA-40AD-B82D-10F9098E13FD}"/>
                </a:ext>
              </a:extLst>
            </p:cNvPr>
            <p:cNvSpPr/>
            <p:nvPr/>
          </p:nvSpPr>
          <p:spPr>
            <a:xfrm>
              <a:off x="6462852" y="441939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楕円 21">
              <a:extLst>
                <a:ext uri="{FF2B5EF4-FFF2-40B4-BE49-F238E27FC236}">
                  <a16:creationId xmlns:a16="http://schemas.microsoft.com/office/drawing/2014/main" id="{379D6F70-B127-42C3-AAF2-23A0FFE93796}"/>
                </a:ext>
              </a:extLst>
            </p:cNvPr>
            <p:cNvSpPr/>
            <p:nvPr/>
          </p:nvSpPr>
          <p:spPr>
            <a:xfrm>
              <a:off x="7001106" y="5157876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楕円 21">
              <a:extLst>
                <a:ext uri="{FF2B5EF4-FFF2-40B4-BE49-F238E27FC236}">
                  <a16:creationId xmlns:a16="http://schemas.microsoft.com/office/drawing/2014/main" id="{4F72AD8D-4985-4842-A011-CC1EC9E68556}"/>
                </a:ext>
              </a:extLst>
            </p:cNvPr>
            <p:cNvSpPr/>
            <p:nvPr/>
          </p:nvSpPr>
          <p:spPr>
            <a:xfrm>
              <a:off x="6867756" y="5634126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19985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テキスト ボックス 291">
            <a:extLst>
              <a:ext uri="{FF2B5EF4-FFF2-40B4-BE49-F238E27FC236}">
                <a16:creationId xmlns:a16="http://schemas.microsoft.com/office/drawing/2014/main" id="{268D12B4-091E-4AED-979E-AA10E37071ED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暑さにやられる子供のイラスト</a:t>
            </a:r>
          </a:p>
        </p:txBody>
      </p:sp>
      <p:grpSp>
        <p:nvGrpSpPr>
          <p:cNvPr id="181" name="グループ化 180">
            <a:extLst>
              <a:ext uri="{FF2B5EF4-FFF2-40B4-BE49-F238E27FC236}">
                <a16:creationId xmlns:a16="http://schemas.microsoft.com/office/drawing/2014/main" id="{9D4A496A-2A61-45F2-9932-DC0C77DBA89D}"/>
              </a:ext>
            </a:extLst>
          </p:cNvPr>
          <p:cNvGrpSpPr/>
          <p:nvPr/>
        </p:nvGrpSpPr>
        <p:grpSpPr>
          <a:xfrm>
            <a:off x="4090369" y="959246"/>
            <a:ext cx="1685030" cy="2524619"/>
            <a:chOff x="963267" y="38281"/>
            <a:chExt cx="2110525" cy="3162124"/>
          </a:xfrm>
        </p:grpSpPr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D11CCC76-A183-4017-B47D-866EFE2CB031}"/>
                </a:ext>
              </a:extLst>
            </p:cNvPr>
            <p:cNvSpPr/>
            <p:nvPr/>
          </p:nvSpPr>
          <p:spPr bwMode="auto">
            <a:xfrm>
              <a:off x="1928074" y="38281"/>
              <a:ext cx="839540" cy="839539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16EA891F-E801-4622-A049-3908B9A10DCD}"/>
                </a:ext>
              </a:extLst>
            </p:cNvPr>
            <p:cNvSpPr/>
            <p:nvPr/>
          </p:nvSpPr>
          <p:spPr bwMode="auto">
            <a:xfrm>
              <a:off x="2113020" y="208653"/>
              <a:ext cx="467179" cy="467178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8C7CB368-1B19-45F5-8603-3DA87165464E}"/>
                </a:ext>
              </a:extLst>
            </p:cNvPr>
            <p:cNvSpPr/>
            <p:nvPr/>
          </p:nvSpPr>
          <p:spPr>
            <a:xfrm rot="10800000">
              <a:off x="1893848" y="185925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四角形: 上の 2 つの角を丸める 36">
              <a:extLst>
                <a:ext uri="{FF2B5EF4-FFF2-40B4-BE49-F238E27FC236}">
                  <a16:creationId xmlns:a16="http://schemas.microsoft.com/office/drawing/2014/main" id="{083EA87B-1DA8-416D-BC23-4E9B062F89E6}"/>
                </a:ext>
              </a:extLst>
            </p:cNvPr>
            <p:cNvSpPr/>
            <p:nvPr/>
          </p:nvSpPr>
          <p:spPr>
            <a:xfrm rot="114620">
              <a:off x="2011070" y="171810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chemeClr val="accent4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台形 185">
              <a:extLst>
                <a:ext uri="{FF2B5EF4-FFF2-40B4-BE49-F238E27FC236}">
                  <a16:creationId xmlns:a16="http://schemas.microsoft.com/office/drawing/2014/main" id="{3CD42785-38BD-4B3B-B28E-22AE7FCA45E6}"/>
                </a:ext>
              </a:extLst>
            </p:cNvPr>
            <p:cNvSpPr/>
            <p:nvPr/>
          </p:nvSpPr>
          <p:spPr>
            <a:xfrm rot="10800000">
              <a:off x="2605760" y="252817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72DD2280-72AA-43BF-8F08-A48C1D0E2348}"/>
                </a:ext>
              </a:extLst>
            </p:cNvPr>
            <p:cNvSpPr/>
            <p:nvPr/>
          </p:nvSpPr>
          <p:spPr>
            <a:xfrm>
              <a:off x="2454303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8" name="台形 187">
              <a:extLst>
                <a:ext uri="{FF2B5EF4-FFF2-40B4-BE49-F238E27FC236}">
                  <a16:creationId xmlns:a16="http://schemas.microsoft.com/office/drawing/2014/main" id="{2A50EB38-6CFA-4C43-A063-8D3D937187C6}"/>
                </a:ext>
              </a:extLst>
            </p:cNvPr>
            <p:cNvSpPr/>
            <p:nvPr/>
          </p:nvSpPr>
          <p:spPr>
            <a:xfrm rot="10800000">
              <a:off x="2489083" y="214082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台形 188">
              <a:extLst>
                <a:ext uri="{FF2B5EF4-FFF2-40B4-BE49-F238E27FC236}">
                  <a16:creationId xmlns:a16="http://schemas.microsoft.com/office/drawing/2014/main" id="{5B96DE9A-54AC-4658-8D9C-05DE73CCC346}"/>
                </a:ext>
              </a:extLst>
            </p:cNvPr>
            <p:cNvSpPr/>
            <p:nvPr/>
          </p:nvSpPr>
          <p:spPr>
            <a:xfrm rot="9900000">
              <a:off x="2796603" y="2489591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4F1885F3-0B9B-421E-935A-E89550C049E3}"/>
                </a:ext>
              </a:extLst>
            </p:cNvPr>
            <p:cNvSpPr/>
            <p:nvPr/>
          </p:nvSpPr>
          <p:spPr>
            <a:xfrm rot="20700000">
              <a:off x="2730182" y="2999292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台形 190">
              <a:extLst>
                <a:ext uri="{FF2B5EF4-FFF2-40B4-BE49-F238E27FC236}">
                  <a16:creationId xmlns:a16="http://schemas.microsoft.com/office/drawing/2014/main" id="{DBA8BF8C-9804-4B93-A7F6-29D117F1059F}"/>
                </a:ext>
              </a:extLst>
            </p:cNvPr>
            <p:cNvSpPr/>
            <p:nvPr/>
          </p:nvSpPr>
          <p:spPr>
            <a:xfrm rot="9900000">
              <a:off x="2630611" y="211300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">
              <a:extLst>
                <a:ext uri="{FF2B5EF4-FFF2-40B4-BE49-F238E27FC236}">
                  <a16:creationId xmlns:a16="http://schemas.microsoft.com/office/drawing/2014/main" id="{EF729D67-02A2-47D2-9DF0-2A5B7133100C}"/>
                </a:ext>
              </a:extLst>
            </p:cNvPr>
            <p:cNvSpPr/>
            <p:nvPr/>
          </p:nvSpPr>
          <p:spPr>
            <a:xfrm rot="19014620">
              <a:off x="1212833" y="1391666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台形 192">
              <a:extLst>
                <a:ext uri="{FF2B5EF4-FFF2-40B4-BE49-F238E27FC236}">
                  <a16:creationId xmlns:a16="http://schemas.microsoft.com/office/drawing/2014/main" id="{F3433431-F30C-49DF-80B7-60F443C6F5E6}"/>
                </a:ext>
              </a:extLst>
            </p:cNvPr>
            <p:cNvSpPr/>
            <p:nvPr/>
          </p:nvSpPr>
          <p:spPr>
            <a:xfrm rot="19014620">
              <a:off x="1938240" y="1343262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フリーフォーム: 図形 193">
              <a:extLst>
                <a:ext uri="{FF2B5EF4-FFF2-40B4-BE49-F238E27FC236}">
                  <a16:creationId xmlns:a16="http://schemas.microsoft.com/office/drawing/2014/main" id="{A45A6253-81A2-44E9-86C1-E7497EEAB2DD}"/>
                </a:ext>
              </a:extLst>
            </p:cNvPr>
            <p:cNvSpPr/>
            <p:nvPr/>
          </p:nvSpPr>
          <p:spPr>
            <a:xfrm rot="19014620">
              <a:off x="1054221" y="449954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329489 w 1112808"/>
                <a:gd name="connsiteY5" fmla="*/ 1162159 h 1204554"/>
                <a:gd name="connsiteX6" fmla="*/ 240765 w 1112808"/>
                <a:gd name="connsiteY6" fmla="*/ 1114001 h 1204554"/>
                <a:gd name="connsiteX7" fmla="*/ 269431 w 1112808"/>
                <a:gd name="connsiteY7" fmla="*/ 1093234 h 1204554"/>
                <a:gd name="connsiteX8" fmla="*/ 266893 w 1112808"/>
                <a:gd name="connsiteY8" fmla="*/ 910441 h 1204554"/>
                <a:gd name="connsiteX9" fmla="*/ 84337 w 1112808"/>
                <a:gd name="connsiteY9" fmla="*/ 920089 h 1204554"/>
                <a:gd name="connsiteX10" fmla="*/ 74953 w 1112808"/>
                <a:gd name="connsiteY10" fmla="*/ 935048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40765" y="1114001"/>
                  </a:lnTo>
                  <a:lnTo>
                    <a:pt x="269431" y="1093234"/>
                  </a:lnTo>
                  <a:cubicBezTo>
                    <a:pt x="319141" y="1040093"/>
                    <a:pt x="318005" y="958253"/>
                    <a:pt x="266893" y="910441"/>
                  </a:cubicBezTo>
                  <a:cubicBezTo>
                    <a:pt x="215781" y="862629"/>
                    <a:pt x="134047" y="866948"/>
                    <a:pt x="84337" y="920089"/>
                  </a:cubicBezTo>
                  <a:lnTo>
                    <a:pt x="74953" y="935048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四角形: 上の 2 つの角を丸める 90">
              <a:extLst>
                <a:ext uri="{FF2B5EF4-FFF2-40B4-BE49-F238E27FC236}">
                  <a16:creationId xmlns:a16="http://schemas.microsoft.com/office/drawing/2014/main" id="{0FEDD0F1-13D7-4AE0-870E-D006F1DFBAEC}"/>
                </a:ext>
              </a:extLst>
            </p:cNvPr>
            <p:cNvSpPr/>
            <p:nvPr/>
          </p:nvSpPr>
          <p:spPr>
            <a:xfrm rot="19014620">
              <a:off x="2093365" y="1439652"/>
              <a:ext cx="610891" cy="977956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17944 w 526075"/>
                <a:gd name="connsiteY3" fmla="*/ 840881 h 960121"/>
                <a:gd name="connsiteX4" fmla="*/ 526075 w 526075"/>
                <a:gd name="connsiteY4" fmla="*/ 960121 h 960121"/>
                <a:gd name="connsiteX5" fmla="*/ 0 w 526075"/>
                <a:gd name="connsiteY5" fmla="*/ 840881 h 960121"/>
                <a:gd name="connsiteX6" fmla="*/ 0 w 526075"/>
                <a:gd name="connsiteY6" fmla="*/ 840881 h 960121"/>
                <a:gd name="connsiteX7" fmla="*/ 0 w 526075"/>
                <a:gd name="connsiteY7" fmla="*/ 242771 h 960121"/>
                <a:gd name="connsiteX8" fmla="*/ 242771 w 526075"/>
                <a:gd name="connsiteY8" fmla="*/ 0 h 960121"/>
                <a:gd name="connsiteX0" fmla="*/ 242771 w 526075"/>
                <a:gd name="connsiteY0" fmla="*/ 0 h 960121"/>
                <a:gd name="connsiteX1" fmla="*/ 275173 w 526075"/>
                <a:gd name="connsiteY1" fmla="*/ 0 h 960121"/>
                <a:gd name="connsiteX2" fmla="*/ 517944 w 526075"/>
                <a:gd name="connsiteY2" fmla="*/ 242771 h 960121"/>
                <a:gd name="connsiteX3" fmla="*/ 526075 w 526075"/>
                <a:gd name="connsiteY3" fmla="*/ 960121 h 960121"/>
                <a:gd name="connsiteX4" fmla="*/ 0 w 526075"/>
                <a:gd name="connsiteY4" fmla="*/ 840881 h 960121"/>
                <a:gd name="connsiteX5" fmla="*/ 0 w 526075"/>
                <a:gd name="connsiteY5" fmla="*/ 840881 h 960121"/>
                <a:gd name="connsiteX6" fmla="*/ 0 w 526075"/>
                <a:gd name="connsiteY6" fmla="*/ 242771 h 960121"/>
                <a:gd name="connsiteX7" fmla="*/ 242771 w 526075"/>
                <a:gd name="connsiteY7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84816 w 610891"/>
                <a:gd name="connsiteY4" fmla="*/ 840881 h 960121"/>
                <a:gd name="connsiteX5" fmla="*/ 0 w 610891"/>
                <a:gd name="connsiteY5" fmla="*/ 857188 h 960121"/>
                <a:gd name="connsiteX6" fmla="*/ 84816 w 610891"/>
                <a:gd name="connsiteY6" fmla="*/ 242771 h 960121"/>
                <a:gd name="connsiteX7" fmla="*/ 327587 w 610891"/>
                <a:gd name="connsiteY7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0 w 610891"/>
                <a:gd name="connsiteY4" fmla="*/ 857188 h 960121"/>
                <a:gd name="connsiteX5" fmla="*/ 84816 w 610891"/>
                <a:gd name="connsiteY5" fmla="*/ 242771 h 960121"/>
                <a:gd name="connsiteX6" fmla="*/ 327587 w 610891"/>
                <a:gd name="connsiteY6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0 w 610891"/>
                <a:gd name="connsiteY4" fmla="*/ 857188 h 960121"/>
                <a:gd name="connsiteX5" fmla="*/ 84816 w 610891"/>
                <a:gd name="connsiteY5" fmla="*/ 242771 h 960121"/>
                <a:gd name="connsiteX6" fmla="*/ 327587 w 610891"/>
                <a:gd name="connsiteY6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0 w 610891"/>
                <a:gd name="connsiteY4" fmla="*/ 857188 h 960121"/>
                <a:gd name="connsiteX5" fmla="*/ 84816 w 610891"/>
                <a:gd name="connsiteY5" fmla="*/ 242771 h 960121"/>
                <a:gd name="connsiteX6" fmla="*/ 327587 w 610891"/>
                <a:gd name="connsiteY6" fmla="*/ 0 h 960121"/>
                <a:gd name="connsiteX0" fmla="*/ 327587 w 610891"/>
                <a:gd name="connsiteY0" fmla="*/ 0 h 960121"/>
                <a:gd name="connsiteX1" fmla="*/ 359989 w 610891"/>
                <a:gd name="connsiteY1" fmla="*/ 0 h 960121"/>
                <a:gd name="connsiteX2" fmla="*/ 602760 w 610891"/>
                <a:gd name="connsiteY2" fmla="*/ 242771 h 960121"/>
                <a:gd name="connsiteX3" fmla="*/ 610891 w 610891"/>
                <a:gd name="connsiteY3" fmla="*/ 960121 h 960121"/>
                <a:gd name="connsiteX4" fmla="*/ 0 w 610891"/>
                <a:gd name="connsiteY4" fmla="*/ 857188 h 960121"/>
                <a:gd name="connsiteX5" fmla="*/ 84816 w 610891"/>
                <a:gd name="connsiteY5" fmla="*/ 242771 h 960121"/>
                <a:gd name="connsiteX6" fmla="*/ 327587 w 610891"/>
                <a:gd name="connsiteY6" fmla="*/ 0 h 960121"/>
                <a:gd name="connsiteX0" fmla="*/ 327587 w 610891"/>
                <a:gd name="connsiteY0" fmla="*/ 0 h 961506"/>
                <a:gd name="connsiteX1" fmla="*/ 359989 w 610891"/>
                <a:gd name="connsiteY1" fmla="*/ 0 h 961506"/>
                <a:gd name="connsiteX2" fmla="*/ 602760 w 610891"/>
                <a:gd name="connsiteY2" fmla="*/ 242771 h 961506"/>
                <a:gd name="connsiteX3" fmla="*/ 610891 w 610891"/>
                <a:gd name="connsiteY3" fmla="*/ 960121 h 961506"/>
                <a:gd name="connsiteX4" fmla="*/ 0 w 610891"/>
                <a:gd name="connsiteY4" fmla="*/ 857188 h 961506"/>
                <a:gd name="connsiteX5" fmla="*/ 84816 w 610891"/>
                <a:gd name="connsiteY5" fmla="*/ 242771 h 961506"/>
                <a:gd name="connsiteX6" fmla="*/ 327587 w 610891"/>
                <a:gd name="connsiteY6" fmla="*/ 0 h 961506"/>
                <a:gd name="connsiteX0" fmla="*/ 327587 w 610891"/>
                <a:gd name="connsiteY0" fmla="*/ 0 h 977956"/>
                <a:gd name="connsiteX1" fmla="*/ 359989 w 610891"/>
                <a:gd name="connsiteY1" fmla="*/ 0 h 977956"/>
                <a:gd name="connsiteX2" fmla="*/ 602760 w 610891"/>
                <a:gd name="connsiteY2" fmla="*/ 242771 h 977956"/>
                <a:gd name="connsiteX3" fmla="*/ 610891 w 610891"/>
                <a:gd name="connsiteY3" fmla="*/ 960121 h 977956"/>
                <a:gd name="connsiteX4" fmla="*/ 0 w 610891"/>
                <a:gd name="connsiteY4" fmla="*/ 857188 h 977956"/>
                <a:gd name="connsiteX5" fmla="*/ 84816 w 610891"/>
                <a:gd name="connsiteY5" fmla="*/ 242771 h 977956"/>
                <a:gd name="connsiteX6" fmla="*/ 327587 w 610891"/>
                <a:gd name="connsiteY6" fmla="*/ 0 h 97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0891" h="977956">
                  <a:moveTo>
                    <a:pt x="327587" y="0"/>
                  </a:moveTo>
                  <a:lnTo>
                    <a:pt x="359989" y="0"/>
                  </a:lnTo>
                  <a:cubicBezTo>
                    <a:pt x="494068" y="0"/>
                    <a:pt x="602760" y="108692"/>
                    <a:pt x="602760" y="242771"/>
                  </a:cubicBezTo>
                  <a:cubicBezTo>
                    <a:pt x="605470" y="481888"/>
                    <a:pt x="608181" y="721004"/>
                    <a:pt x="610891" y="960121"/>
                  </a:cubicBezTo>
                  <a:cubicBezTo>
                    <a:pt x="423268" y="1001651"/>
                    <a:pt x="215300" y="971977"/>
                    <a:pt x="0" y="857188"/>
                  </a:cubicBezTo>
                  <a:cubicBezTo>
                    <a:pt x="46073" y="692223"/>
                    <a:pt x="84816" y="442141"/>
                    <a:pt x="84816" y="242771"/>
                  </a:cubicBezTo>
                  <a:cubicBezTo>
                    <a:pt x="84816" y="108692"/>
                    <a:pt x="193508" y="0"/>
                    <a:pt x="327587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96" name="フリーフォーム: 図形 195">
              <a:extLst>
                <a:ext uri="{FF2B5EF4-FFF2-40B4-BE49-F238E27FC236}">
                  <a16:creationId xmlns:a16="http://schemas.microsoft.com/office/drawing/2014/main" id="{FE8DB0C2-2D73-494C-8927-22F2811ACF99}"/>
                </a:ext>
              </a:extLst>
            </p:cNvPr>
            <p:cNvSpPr/>
            <p:nvPr/>
          </p:nvSpPr>
          <p:spPr>
            <a:xfrm rot="19014620">
              <a:off x="963267" y="485865"/>
              <a:ext cx="1039881" cy="753555"/>
            </a:xfrm>
            <a:custGeom>
              <a:avLst/>
              <a:gdLst>
                <a:gd name="connsiteX0" fmla="*/ 466551 w 1039881"/>
                <a:gd name="connsiteY0" fmla="*/ 0 h 753555"/>
                <a:gd name="connsiteX1" fmla="*/ 500403 w 1039881"/>
                <a:gd name="connsiteY1" fmla="*/ 0 h 753555"/>
                <a:gd name="connsiteX2" fmla="*/ 1039881 w 1039881"/>
                <a:gd name="connsiteY2" fmla="*/ 539478 h 753555"/>
                <a:gd name="connsiteX3" fmla="*/ 1039881 w 1039881"/>
                <a:gd name="connsiteY3" fmla="*/ 665076 h 753555"/>
                <a:gd name="connsiteX4" fmla="*/ 1030962 w 1039881"/>
                <a:gd name="connsiteY4" fmla="*/ 753555 h 753555"/>
                <a:gd name="connsiteX5" fmla="*/ 637969 w 1039881"/>
                <a:gd name="connsiteY5" fmla="*/ 753555 h 753555"/>
                <a:gd name="connsiteX6" fmla="*/ 637969 w 1039881"/>
                <a:gd name="connsiteY6" fmla="*/ 562079 h 753555"/>
                <a:gd name="connsiteX7" fmla="*/ 572384 w 1039881"/>
                <a:gd name="connsiteY7" fmla="*/ 496494 h 753555"/>
                <a:gd name="connsiteX8" fmla="*/ 527425 w 1039881"/>
                <a:gd name="connsiteY8" fmla="*/ 496494 h 753555"/>
                <a:gd name="connsiteX9" fmla="*/ 461840 w 1039881"/>
                <a:gd name="connsiteY9" fmla="*/ 562079 h 753555"/>
                <a:gd name="connsiteX10" fmla="*/ 461840 w 1039881"/>
                <a:gd name="connsiteY10" fmla="*/ 753555 h 753555"/>
                <a:gd name="connsiteX11" fmla="*/ 376890 w 1039881"/>
                <a:gd name="connsiteY11" fmla="*/ 753555 h 753555"/>
                <a:gd name="connsiteX12" fmla="*/ 376890 w 1039881"/>
                <a:gd name="connsiteY12" fmla="*/ 404036 h 753555"/>
                <a:gd name="connsiteX13" fmla="*/ 372782 w 1039881"/>
                <a:gd name="connsiteY13" fmla="*/ 394119 h 753555"/>
                <a:gd name="connsiteX14" fmla="*/ 372782 w 1039881"/>
                <a:gd name="connsiteY14" fmla="*/ 372914 h 753555"/>
                <a:gd name="connsiteX15" fmla="*/ 269716 w 1039881"/>
                <a:gd name="connsiteY15" fmla="*/ 269848 h 753555"/>
                <a:gd name="connsiteX16" fmla="*/ 0 w 1039881"/>
                <a:gd name="connsiteY16" fmla="*/ 269848 h 753555"/>
                <a:gd name="connsiteX17" fmla="*/ 5175 w 1039881"/>
                <a:gd name="connsiteY17" fmla="*/ 259739 h 753555"/>
                <a:gd name="connsiteX18" fmla="*/ 466551 w 1039881"/>
                <a:gd name="connsiteY18" fmla="*/ 0 h 753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039881" h="753555">
                  <a:moveTo>
                    <a:pt x="466551" y="0"/>
                  </a:moveTo>
                  <a:lnTo>
                    <a:pt x="500403" y="0"/>
                  </a:lnTo>
                  <a:cubicBezTo>
                    <a:pt x="798348" y="0"/>
                    <a:pt x="1039881" y="241533"/>
                    <a:pt x="1039881" y="539478"/>
                  </a:cubicBezTo>
                  <a:lnTo>
                    <a:pt x="1039881" y="665076"/>
                  </a:lnTo>
                  <a:lnTo>
                    <a:pt x="1030962" y="753555"/>
                  </a:lnTo>
                  <a:lnTo>
                    <a:pt x="637969" y="753555"/>
                  </a:lnTo>
                  <a:lnTo>
                    <a:pt x="637969" y="562079"/>
                  </a:lnTo>
                  <a:cubicBezTo>
                    <a:pt x="637969" y="525857"/>
                    <a:pt x="608606" y="496494"/>
                    <a:pt x="572384" y="496494"/>
                  </a:cubicBezTo>
                  <a:lnTo>
                    <a:pt x="527425" y="496494"/>
                  </a:lnTo>
                  <a:cubicBezTo>
                    <a:pt x="491203" y="496494"/>
                    <a:pt x="461840" y="525857"/>
                    <a:pt x="461840" y="562079"/>
                  </a:cubicBezTo>
                  <a:lnTo>
                    <a:pt x="461840" y="753555"/>
                  </a:lnTo>
                  <a:lnTo>
                    <a:pt x="376890" y="753555"/>
                  </a:lnTo>
                  <a:lnTo>
                    <a:pt x="376890" y="404036"/>
                  </a:lnTo>
                  <a:lnTo>
                    <a:pt x="372782" y="394119"/>
                  </a:lnTo>
                  <a:lnTo>
                    <a:pt x="372782" y="372914"/>
                  </a:lnTo>
                  <a:cubicBezTo>
                    <a:pt x="372782" y="315992"/>
                    <a:pt x="326638" y="269848"/>
                    <a:pt x="269716" y="269848"/>
                  </a:cubicBezTo>
                  <a:lnTo>
                    <a:pt x="0" y="269848"/>
                  </a:lnTo>
                  <a:lnTo>
                    <a:pt x="5175" y="259739"/>
                  </a:lnTo>
                  <a:cubicBezTo>
                    <a:pt x="99793" y="104019"/>
                    <a:pt x="271025" y="0"/>
                    <a:pt x="466551" y="0"/>
                  </a:cubicBezTo>
                  <a:close/>
                </a:path>
              </a:pathLst>
            </a:custGeom>
            <a:pattFill prst="lgConfetti">
              <a:fgClr>
                <a:schemeClr val="tx1">
                  <a:lumMod val="50000"/>
                  <a:lumOff val="50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7" name="フリーフォーム: 図形 196">
              <a:extLst>
                <a:ext uri="{FF2B5EF4-FFF2-40B4-BE49-F238E27FC236}">
                  <a16:creationId xmlns:a16="http://schemas.microsoft.com/office/drawing/2014/main" id="{13544B73-52C2-4192-8FE2-C6547CFF7681}"/>
                </a:ext>
              </a:extLst>
            </p:cNvPr>
            <p:cNvSpPr/>
            <p:nvPr/>
          </p:nvSpPr>
          <p:spPr>
            <a:xfrm rot="19014620">
              <a:off x="1636315" y="837257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363837F7-72BE-4DC5-A522-22F24FFA5A0A}"/>
                </a:ext>
              </a:extLst>
            </p:cNvPr>
            <p:cNvSpPr/>
            <p:nvPr/>
          </p:nvSpPr>
          <p:spPr>
            <a:xfrm rot="19014620">
              <a:off x="1637292" y="889361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楕円 216">
              <a:extLst>
                <a:ext uri="{FF2B5EF4-FFF2-40B4-BE49-F238E27FC236}">
                  <a16:creationId xmlns:a16="http://schemas.microsoft.com/office/drawing/2014/main" id="{DC35E1D7-0E44-4641-B45B-5AAD22C8929F}"/>
                </a:ext>
              </a:extLst>
            </p:cNvPr>
            <p:cNvSpPr/>
            <p:nvPr/>
          </p:nvSpPr>
          <p:spPr>
            <a:xfrm rot="19014620">
              <a:off x="1066007" y="1135493"/>
              <a:ext cx="289249" cy="61918"/>
            </a:xfrm>
            <a:custGeom>
              <a:avLst/>
              <a:gdLst>
                <a:gd name="connsiteX0" fmla="*/ 0 w 300038"/>
                <a:gd name="connsiteY0" fmla="*/ 22860 h 45719"/>
                <a:gd name="connsiteX1" fmla="*/ 150019 w 300038"/>
                <a:gd name="connsiteY1" fmla="*/ 0 h 45719"/>
                <a:gd name="connsiteX2" fmla="*/ 300038 w 300038"/>
                <a:gd name="connsiteY2" fmla="*/ 22860 h 45719"/>
                <a:gd name="connsiteX3" fmla="*/ 150019 w 300038"/>
                <a:gd name="connsiteY3" fmla="*/ 45720 h 45719"/>
                <a:gd name="connsiteX4" fmla="*/ 0 w 300038"/>
                <a:gd name="connsiteY4" fmla="*/ 22860 h 45719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22860 h 45720"/>
                <a:gd name="connsiteX1" fmla="*/ 150019 w 300038"/>
                <a:gd name="connsiteY1" fmla="*/ 0 h 45720"/>
                <a:gd name="connsiteX2" fmla="*/ 300038 w 300038"/>
                <a:gd name="connsiteY2" fmla="*/ 22860 h 45720"/>
                <a:gd name="connsiteX3" fmla="*/ 150019 w 300038"/>
                <a:gd name="connsiteY3" fmla="*/ 45720 h 45720"/>
                <a:gd name="connsiteX4" fmla="*/ 0 w 300038"/>
                <a:gd name="connsiteY4" fmla="*/ 22860 h 45720"/>
                <a:gd name="connsiteX0" fmla="*/ 0 w 300038"/>
                <a:gd name="connsiteY0" fmla="*/ 68104 h 90964"/>
                <a:gd name="connsiteX1" fmla="*/ 164307 w 300038"/>
                <a:gd name="connsiteY1" fmla="*/ 0 h 90964"/>
                <a:gd name="connsiteX2" fmla="*/ 300038 w 300038"/>
                <a:gd name="connsiteY2" fmla="*/ 68104 h 90964"/>
                <a:gd name="connsiteX3" fmla="*/ 150019 w 300038"/>
                <a:gd name="connsiteY3" fmla="*/ 90964 h 90964"/>
                <a:gd name="connsiteX4" fmla="*/ 0 w 300038"/>
                <a:gd name="connsiteY4" fmla="*/ 68104 h 90964"/>
                <a:gd name="connsiteX0" fmla="*/ 0 w 300038"/>
                <a:gd name="connsiteY0" fmla="*/ 72867 h 95727"/>
                <a:gd name="connsiteX1" fmla="*/ 154782 w 300038"/>
                <a:gd name="connsiteY1" fmla="*/ 0 h 95727"/>
                <a:gd name="connsiteX2" fmla="*/ 300038 w 300038"/>
                <a:gd name="connsiteY2" fmla="*/ 72867 h 95727"/>
                <a:gd name="connsiteX3" fmla="*/ 150019 w 300038"/>
                <a:gd name="connsiteY3" fmla="*/ 95727 h 95727"/>
                <a:gd name="connsiteX4" fmla="*/ 0 w 300038"/>
                <a:gd name="connsiteY4" fmla="*/ 72867 h 95727"/>
                <a:gd name="connsiteX0" fmla="*/ 0 w 300038"/>
                <a:gd name="connsiteY0" fmla="*/ 72867 h 76377"/>
                <a:gd name="connsiteX1" fmla="*/ 154782 w 300038"/>
                <a:gd name="connsiteY1" fmla="*/ 0 h 76377"/>
                <a:gd name="connsiteX2" fmla="*/ 300038 w 300038"/>
                <a:gd name="connsiteY2" fmla="*/ 72867 h 76377"/>
                <a:gd name="connsiteX3" fmla="*/ 150019 w 300038"/>
                <a:gd name="connsiteY3" fmla="*/ 60008 h 76377"/>
                <a:gd name="connsiteX4" fmla="*/ 0 w 300038"/>
                <a:gd name="connsiteY4" fmla="*/ 72867 h 76377"/>
                <a:gd name="connsiteX0" fmla="*/ 0 w 300038"/>
                <a:gd name="connsiteY0" fmla="*/ 77630 h 81140"/>
                <a:gd name="connsiteX1" fmla="*/ 140494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1140"/>
                <a:gd name="connsiteX1" fmla="*/ 145008 w 300038"/>
                <a:gd name="connsiteY1" fmla="*/ 0 h 81140"/>
                <a:gd name="connsiteX2" fmla="*/ 300038 w 300038"/>
                <a:gd name="connsiteY2" fmla="*/ 77630 h 81140"/>
                <a:gd name="connsiteX3" fmla="*/ 150019 w 300038"/>
                <a:gd name="connsiteY3" fmla="*/ 64771 h 81140"/>
                <a:gd name="connsiteX4" fmla="*/ 0 w 300038"/>
                <a:gd name="connsiteY4" fmla="*/ 77630 h 81140"/>
                <a:gd name="connsiteX0" fmla="*/ 0 w 300038"/>
                <a:gd name="connsiteY0" fmla="*/ 77630 h 80508"/>
                <a:gd name="connsiteX1" fmla="*/ 145008 w 300038"/>
                <a:gd name="connsiteY1" fmla="*/ 0 h 80508"/>
                <a:gd name="connsiteX2" fmla="*/ 300038 w 300038"/>
                <a:gd name="connsiteY2" fmla="*/ 77630 h 80508"/>
                <a:gd name="connsiteX3" fmla="*/ 142495 w 300038"/>
                <a:gd name="connsiteY3" fmla="*/ 57268 h 80508"/>
                <a:gd name="connsiteX4" fmla="*/ 0 w 300038"/>
                <a:gd name="connsiteY4" fmla="*/ 77630 h 8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0038" h="80508">
                  <a:moveTo>
                    <a:pt x="0" y="77630"/>
                  </a:moveTo>
                  <a:cubicBezTo>
                    <a:pt x="0" y="65005"/>
                    <a:pt x="62155" y="0"/>
                    <a:pt x="145008" y="0"/>
                  </a:cubicBezTo>
                  <a:cubicBezTo>
                    <a:pt x="227861" y="0"/>
                    <a:pt x="300038" y="65005"/>
                    <a:pt x="300038" y="77630"/>
                  </a:cubicBezTo>
                  <a:cubicBezTo>
                    <a:pt x="300038" y="90255"/>
                    <a:pt x="225348" y="57268"/>
                    <a:pt x="142495" y="57268"/>
                  </a:cubicBezTo>
                  <a:cubicBezTo>
                    <a:pt x="59642" y="57268"/>
                    <a:pt x="0" y="90255"/>
                    <a:pt x="0" y="7763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CA03360E-A471-4A5D-81C3-8896808E6B16}"/>
                </a:ext>
              </a:extLst>
            </p:cNvPr>
            <p:cNvSpPr/>
            <p:nvPr/>
          </p:nvSpPr>
          <p:spPr>
            <a:xfrm rot="10800000">
              <a:off x="1967059" y="1859255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四角形: 上の 2 つの角を丸める 36">
              <a:extLst>
                <a:ext uri="{FF2B5EF4-FFF2-40B4-BE49-F238E27FC236}">
                  <a16:creationId xmlns:a16="http://schemas.microsoft.com/office/drawing/2014/main" id="{EE83C6ED-6BF0-4379-9A98-74BCE108EE7D}"/>
                </a:ext>
              </a:extLst>
            </p:cNvPr>
            <p:cNvSpPr/>
            <p:nvPr/>
          </p:nvSpPr>
          <p:spPr>
            <a:xfrm rot="114620">
              <a:off x="2084281" y="171810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chemeClr val="accent4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A9780E32-8391-4C4A-8C8A-9D74A0EC9A05}"/>
                </a:ext>
              </a:extLst>
            </p:cNvPr>
            <p:cNvSpPr/>
            <p:nvPr/>
          </p:nvSpPr>
          <p:spPr>
            <a:xfrm rot="14400000">
              <a:off x="1202319" y="1230351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1">
              <a:extLst>
                <a:ext uri="{FF2B5EF4-FFF2-40B4-BE49-F238E27FC236}">
                  <a16:creationId xmlns:a16="http://schemas.microsoft.com/office/drawing/2014/main" id="{F7686300-3460-4CA7-BC7B-89007BE3A7C5}"/>
                </a:ext>
              </a:extLst>
            </p:cNvPr>
            <p:cNvSpPr/>
            <p:nvPr/>
          </p:nvSpPr>
          <p:spPr>
            <a:xfrm>
              <a:off x="1438505" y="32861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1">
              <a:extLst>
                <a:ext uri="{FF2B5EF4-FFF2-40B4-BE49-F238E27FC236}">
                  <a16:creationId xmlns:a16="http://schemas.microsoft.com/office/drawing/2014/main" id="{934C3181-2F77-4B57-9B5F-385641F7A825}"/>
                </a:ext>
              </a:extLst>
            </p:cNvPr>
            <p:cNvSpPr/>
            <p:nvPr/>
          </p:nvSpPr>
          <p:spPr>
            <a:xfrm>
              <a:off x="1652817" y="60007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1">
              <a:extLst>
                <a:ext uri="{FF2B5EF4-FFF2-40B4-BE49-F238E27FC236}">
                  <a16:creationId xmlns:a16="http://schemas.microsoft.com/office/drawing/2014/main" id="{ACC418D6-0AF7-4529-AA2E-02D50D991410}"/>
                </a:ext>
              </a:extLst>
            </p:cNvPr>
            <p:cNvSpPr/>
            <p:nvPr/>
          </p:nvSpPr>
          <p:spPr>
            <a:xfrm>
              <a:off x="1990955" y="100012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1">
              <a:extLst>
                <a:ext uri="{FF2B5EF4-FFF2-40B4-BE49-F238E27FC236}">
                  <a16:creationId xmlns:a16="http://schemas.microsoft.com/office/drawing/2014/main" id="{A0F0793B-107D-4896-8CF8-015838323C2A}"/>
                </a:ext>
              </a:extLst>
            </p:cNvPr>
            <p:cNvSpPr/>
            <p:nvPr/>
          </p:nvSpPr>
          <p:spPr>
            <a:xfrm>
              <a:off x="1281252" y="81355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1">
              <a:extLst>
                <a:ext uri="{FF2B5EF4-FFF2-40B4-BE49-F238E27FC236}">
                  <a16:creationId xmlns:a16="http://schemas.microsoft.com/office/drawing/2014/main" id="{63D1CE17-A3D0-4E0B-AFB5-6F7D15CAE40B}"/>
                </a:ext>
              </a:extLst>
            </p:cNvPr>
            <p:cNvSpPr/>
            <p:nvPr/>
          </p:nvSpPr>
          <p:spPr>
            <a:xfrm>
              <a:off x="1819506" y="155203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1">
              <a:extLst>
                <a:ext uri="{FF2B5EF4-FFF2-40B4-BE49-F238E27FC236}">
                  <a16:creationId xmlns:a16="http://schemas.microsoft.com/office/drawing/2014/main" id="{866FA364-25F7-46E0-A32B-A772D9247489}"/>
                </a:ext>
              </a:extLst>
            </p:cNvPr>
            <p:cNvSpPr/>
            <p:nvPr/>
          </p:nvSpPr>
          <p:spPr>
            <a:xfrm>
              <a:off x="1686156" y="202828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9" name="グループ化 208">
            <a:extLst>
              <a:ext uri="{FF2B5EF4-FFF2-40B4-BE49-F238E27FC236}">
                <a16:creationId xmlns:a16="http://schemas.microsoft.com/office/drawing/2014/main" id="{8538770B-6CD9-4611-8803-923E8B0FC89F}"/>
              </a:ext>
            </a:extLst>
          </p:cNvPr>
          <p:cNvGrpSpPr/>
          <p:nvPr/>
        </p:nvGrpSpPr>
        <p:grpSpPr>
          <a:xfrm>
            <a:off x="1129684" y="3826499"/>
            <a:ext cx="1680637" cy="2524619"/>
            <a:chOff x="4657306" y="38281"/>
            <a:chExt cx="2105024" cy="3162124"/>
          </a:xfrm>
        </p:grpSpPr>
        <p:grpSp>
          <p:nvGrpSpPr>
            <p:cNvPr id="210" name="グループ化 209">
              <a:extLst>
                <a:ext uri="{FF2B5EF4-FFF2-40B4-BE49-F238E27FC236}">
                  <a16:creationId xmlns:a16="http://schemas.microsoft.com/office/drawing/2014/main" id="{F2BE1B36-1B1B-409E-AE64-6B36B8DA36F8}"/>
                </a:ext>
              </a:extLst>
            </p:cNvPr>
            <p:cNvGrpSpPr/>
            <p:nvPr/>
          </p:nvGrpSpPr>
          <p:grpSpPr>
            <a:xfrm>
              <a:off x="5525424" y="38281"/>
              <a:ext cx="839540" cy="839539"/>
              <a:chOff x="3699724" y="38281"/>
              <a:chExt cx="839540" cy="839539"/>
            </a:xfrm>
          </p:grpSpPr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4FDAA0B1-7207-41CC-B4D3-EB6942D07876}"/>
                  </a:ext>
                </a:extLst>
              </p:cNvPr>
              <p:cNvSpPr/>
              <p:nvPr/>
            </p:nvSpPr>
            <p:spPr bwMode="auto">
              <a:xfrm>
                <a:off x="3699724" y="3828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F95FABDA-C2C8-4658-8CF2-6701FEFBECEA}"/>
                  </a:ext>
                </a:extLst>
              </p:cNvPr>
              <p:cNvSpPr/>
              <p:nvPr/>
            </p:nvSpPr>
            <p:spPr bwMode="auto">
              <a:xfrm>
                <a:off x="3884670" y="20865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1" name="フリーフォーム: 図形 210">
              <a:extLst>
                <a:ext uri="{FF2B5EF4-FFF2-40B4-BE49-F238E27FC236}">
                  <a16:creationId xmlns:a16="http://schemas.microsoft.com/office/drawing/2014/main" id="{D65097F3-C8C5-4A97-BC81-30DA66DCCE5D}"/>
                </a:ext>
              </a:extLst>
            </p:cNvPr>
            <p:cNvSpPr/>
            <p:nvPr/>
          </p:nvSpPr>
          <p:spPr>
            <a:xfrm rot="10800000">
              <a:off x="5536208" y="185925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四角形: 上の 2 つの角を丸める 36">
              <a:extLst>
                <a:ext uri="{FF2B5EF4-FFF2-40B4-BE49-F238E27FC236}">
                  <a16:creationId xmlns:a16="http://schemas.microsoft.com/office/drawing/2014/main" id="{462E4B69-D445-4CB6-8E1C-4E956BB027C9}"/>
                </a:ext>
              </a:extLst>
            </p:cNvPr>
            <p:cNvSpPr/>
            <p:nvPr/>
          </p:nvSpPr>
          <p:spPr>
            <a:xfrm rot="114620">
              <a:off x="5653430" y="171810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9933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台形 212">
              <a:extLst>
                <a:ext uri="{FF2B5EF4-FFF2-40B4-BE49-F238E27FC236}">
                  <a16:creationId xmlns:a16="http://schemas.microsoft.com/office/drawing/2014/main" id="{5EC371CD-380B-4024-A1A0-B76FCC874F15}"/>
                </a:ext>
              </a:extLst>
            </p:cNvPr>
            <p:cNvSpPr/>
            <p:nvPr/>
          </p:nvSpPr>
          <p:spPr>
            <a:xfrm rot="10800000">
              <a:off x="6248800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A311D362-B945-4572-9CB0-DF59988FD9FE}"/>
                </a:ext>
              </a:extLst>
            </p:cNvPr>
            <p:cNvSpPr/>
            <p:nvPr/>
          </p:nvSpPr>
          <p:spPr>
            <a:xfrm>
              <a:off x="6089466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台形 214">
              <a:extLst>
                <a:ext uri="{FF2B5EF4-FFF2-40B4-BE49-F238E27FC236}">
                  <a16:creationId xmlns:a16="http://schemas.microsoft.com/office/drawing/2014/main" id="{D7AAB0C4-3BDD-4404-AFD7-3B9831FE8FF9}"/>
                </a:ext>
              </a:extLst>
            </p:cNvPr>
            <p:cNvSpPr/>
            <p:nvPr/>
          </p:nvSpPr>
          <p:spPr>
            <a:xfrm rot="9900000">
              <a:off x="6493016" y="2496768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フリーフォーム: 図形 215">
              <a:extLst>
                <a:ext uri="{FF2B5EF4-FFF2-40B4-BE49-F238E27FC236}">
                  <a16:creationId xmlns:a16="http://schemas.microsoft.com/office/drawing/2014/main" id="{203063D0-43A9-4073-BB80-77E5CBE5A95A}"/>
                </a:ext>
              </a:extLst>
            </p:cNvPr>
            <p:cNvSpPr/>
            <p:nvPr/>
          </p:nvSpPr>
          <p:spPr>
            <a:xfrm rot="20700000">
              <a:off x="6418720" y="3006468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台形 216">
              <a:extLst>
                <a:ext uri="{FF2B5EF4-FFF2-40B4-BE49-F238E27FC236}">
                  <a16:creationId xmlns:a16="http://schemas.microsoft.com/office/drawing/2014/main" id="{9A7CEF5D-3B0D-484E-8E97-9C1F453D5770}"/>
                </a:ext>
              </a:extLst>
            </p:cNvPr>
            <p:cNvSpPr/>
            <p:nvPr/>
          </p:nvSpPr>
          <p:spPr>
            <a:xfrm>
              <a:off x="6059986" y="2121095"/>
              <a:ext cx="619546" cy="577849"/>
            </a:xfrm>
            <a:prstGeom prst="trapezoid">
              <a:avLst>
                <a:gd name="adj" fmla="val 12858"/>
              </a:avLst>
            </a:prstGeom>
            <a:solidFill>
              <a:srgbClr val="FF3399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8" name="楕円 1">
              <a:extLst>
                <a:ext uri="{FF2B5EF4-FFF2-40B4-BE49-F238E27FC236}">
                  <a16:creationId xmlns:a16="http://schemas.microsoft.com/office/drawing/2014/main" id="{031670FD-F33E-44B7-BFF5-F78412BDE8FE}"/>
                </a:ext>
              </a:extLst>
            </p:cNvPr>
            <p:cNvSpPr/>
            <p:nvPr/>
          </p:nvSpPr>
          <p:spPr>
            <a:xfrm rot="19014620">
              <a:off x="4870911" y="1401617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台形 218">
              <a:extLst>
                <a:ext uri="{FF2B5EF4-FFF2-40B4-BE49-F238E27FC236}">
                  <a16:creationId xmlns:a16="http://schemas.microsoft.com/office/drawing/2014/main" id="{F6AC0C65-EF26-4238-8A2C-244B8F771603}"/>
                </a:ext>
              </a:extLst>
            </p:cNvPr>
            <p:cNvSpPr/>
            <p:nvPr/>
          </p:nvSpPr>
          <p:spPr>
            <a:xfrm rot="19014620">
              <a:off x="5583659" y="135898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CE84776D-35A8-47B0-A061-81A6D2E1AF92}"/>
                </a:ext>
              </a:extLst>
            </p:cNvPr>
            <p:cNvSpPr/>
            <p:nvPr/>
          </p:nvSpPr>
          <p:spPr>
            <a:xfrm rot="19014620">
              <a:off x="4699640" y="465682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329489 w 1112808"/>
                <a:gd name="connsiteY5" fmla="*/ 1162159 h 1204554"/>
                <a:gd name="connsiteX6" fmla="*/ 246695 w 1112808"/>
                <a:gd name="connsiteY6" fmla="*/ 1117220 h 1204554"/>
                <a:gd name="connsiteX7" fmla="*/ 251453 w 1112808"/>
                <a:gd name="connsiteY7" fmla="*/ 1113941 h 1204554"/>
                <a:gd name="connsiteX8" fmla="*/ 237242 w 1112808"/>
                <a:gd name="connsiteY8" fmla="*/ 920229 h 1204554"/>
                <a:gd name="connsiteX9" fmla="*/ 86239 w 1112808"/>
                <a:gd name="connsiteY9" fmla="*/ 889166 h 1204554"/>
                <a:gd name="connsiteX10" fmla="*/ 59901 w 1112808"/>
                <a:gd name="connsiteY10" fmla="*/ 907318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46695" y="1117220"/>
                  </a:lnTo>
                  <a:lnTo>
                    <a:pt x="251453" y="1113941"/>
                  </a:lnTo>
                  <a:cubicBezTo>
                    <a:pt x="301163" y="1060801"/>
                    <a:pt x="294801" y="974072"/>
                    <a:pt x="237242" y="920229"/>
                  </a:cubicBezTo>
                  <a:cubicBezTo>
                    <a:pt x="194073" y="879847"/>
                    <a:pt x="134366" y="869431"/>
                    <a:pt x="86239" y="889166"/>
                  </a:cubicBezTo>
                  <a:lnTo>
                    <a:pt x="59901" y="907318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四角形: 上の 2 つの角を丸める 169">
              <a:extLst>
                <a:ext uri="{FF2B5EF4-FFF2-40B4-BE49-F238E27FC236}">
                  <a16:creationId xmlns:a16="http://schemas.microsoft.com/office/drawing/2014/main" id="{25E0246E-3FCA-4582-9B61-7E1D3A1340CD}"/>
                </a:ext>
              </a:extLst>
            </p:cNvPr>
            <p:cNvSpPr/>
            <p:nvPr/>
          </p:nvSpPr>
          <p:spPr>
            <a:xfrm rot="19014620">
              <a:off x="5754251" y="1443740"/>
              <a:ext cx="611287" cy="994288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4 w 517947"/>
                <a:gd name="connsiteY3" fmla="*/ 840881 h 946008"/>
                <a:gd name="connsiteX4" fmla="*/ 517947 w 517947"/>
                <a:gd name="connsiteY4" fmla="*/ 946008 h 946008"/>
                <a:gd name="connsiteX5" fmla="*/ 0 w 517947"/>
                <a:gd name="connsiteY5" fmla="*/ 840881 h 946008"/>
                <a:gd name="connsiteX6" fmla="*/ 0 w 517947"/>
                <a:gd name="connsiteY6" fmla="*/ 840881 h 946008"/>
                <a:gd name="connsiteX7" fmla="*/ 0 w 517947"/>
                <a:gd name="connsiteY7" fmla="*/ 228486 h 946008"/>
                <a:gd name="connsiteX8" fmla="*/ 228486 w 517947"/>
                <a:gd name="connsiteY8" fmla="*/ 0 h 946008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7 w 517947"/>
                <a:gd name="connsiteY3" fmla="*/ 946008 h 946008"/>
                <a:gd name="connsiteX4" fmla="*/ 0 w 517947"/>
                <a:gd name="connsiteY4" fmla="*/ 840881 h 946008"/>
                <a:gd name="connsiteX5" fmla="*/ 0 w 517947"/>
                <a:gd name="connsiteY5" fmla="*/ 840881 h 946008"/>
                <a:gd name="connsiteX6" fmla="*/ 0 w 517947"/>
                <a:gd name="connsiteY6" fmla="*/ 228486 h 946008"/>
                <a:gd name="connsiteX7" fmla="*/ 228486 w 517947"/>
                <a:gd name="connsiteY7" fmla="*/ 0 h 946008"/>
                <a:gd name="connsiteX0" fmla="*/ 228486 w 517947"/>
                <a:gd name="connsiteY0" fmla="*/ 0 h 946008"/>
                <a:gd name="connsiteX1" fmla="*/ 289458 w 517947"/>
                <a:gd name="connsiteY1" fmla="*/ 0 h 946008"/>
                <a:gd name="connsiteX2" fmla="*/ 517944 w 517947"/>
                <a:gd name="connsiteY2" fmla="*/ 228486 h 946008"/>
                <a:gd name="connsiteX3" fmla="*/ 517947 w 517947"/>
                <a:gd name="connsiteY3" fmla="*/ 946008 h 946008"/>
                <a:gd name="connsiteX4" fmla="*/ 0 w 517947"/>
                <a:gd name="connsiteY4" fmla="*/ 840881 h 946008"/>
                <a:gd name="connsiteX5" fmla="*/ 0 w 517947"/>
                <a:gd name="connsiteY5" fmla="*/ 228486 h 946008"/>
                <a:gd name="connsiteX6" fmla="*/ 228486 w 517947"/>
                <a:gd name="connsiteY6" fmla="*/ 0 h 946008"/>
                <a:gd name="connsiteX0" fmla="*/ 299690 w 589151"/>
                <a:gd name="connsiteY0" fmla="*/ 0 h 946008"/>
                <a:gd name="connsiteX1" fmla="*/ 360662 w 589151"/>
                <a:gd name="connsiteY1" fmla="*/ 0 h 946008"/>
                <a:gd name="connsiteX2" fmla="*/ 589148 w 589151"/>
                <a:gd name="connsiteY2" fmla="*/ 228486 h 946008"/>
                <a:gd name="connsiteX3" fmla="*/ 589151 w 589151"/>
                <a:gd name="connsiteY3" fmla="*/ 946008 h 946008"/>
                <a:gd name="connsiteX4" fmla="*/ 0 w 589151"/>
                <a:gd name="connsiteY4" fmla="*/ 861226 h 946008"/>
                <a:gd name="connsiteX5" fmla="*/ 71204 w 589151"/>
                <a:gd name="connsiteY5" fmla="*/ 228486 h 946008"/>
                <a:gd name="connsiteX6" fmla="*/ 299690 w 589151"/>
                <a:gd name="connsiteY6" fmla="*/ 0 h 946008"/>
                <a:gd name="connsiteX0" fmla="*/ 299690 w 589151"/>
                <a:gd name="connsiteY0" fmla="*/ 0 h 946008"/>
                <a:gd name="connsiteX1" fmla="*/ 360662 w 589151"/>
                <a:gd name="connsiteY1" fmla="*/ 0 h 946008"/>
                <a:gd name="connsiteX2" fmla="*/ 589148 w 589151"/>
                <a:gd name="connsiteY2" fmla="*/ 228486 h 946008"/>
                <a:gd name="connsiteX3" fmla="*/ 589151 w 589151"/>
                <a:gd name="connsiteY3" fmla="*/ 946008 h 946008"/>
                <a:gd name="connsiteX4" fmla="*/ 0 w 589151"/>
                <a:gd name="connsiteY4" fmla="*/ 861226 h 946008"/>
                <a:gd name="connsiteX5" fmla="*/ 71204 w 589151"/>
                <a:gd name="connsiteY5" fmla="*/ 228486 h 946008"/>
                <a:gd name="connsiteX6" fmla="*/ 299690 w 589151"/>
                <a:gd name="connsiteY6" fmla="*/ 0 h 946008"/>
                <a:gd name="connsiteX0" fmla="*/ 299690 w 599623"/>
                <a:gd name="connsiteY0" fmla="*/ 0 h 990585"/>
                <a:gd name="connsiteX1" fmla="*/ 360662 w 599623"/>
                <a:gd name="connsiteY1" fmla="*/ 0 h 990585"/>
                <a:gd name="connsiteX2" fmla="*/ 589148 w 599623"/>
                <a:gd name="connsiteY2" fmla="*/ 228486 h 990585"/>
                <a:gd name="connsiteX3" fmla="*/ 599623 w 599623"/>
                <a:gd name="connsiteY3" fmla="*/ 990585 h 990585"/>
                <a:gd name="connsiteX4" fmla="*/ 0 w 599623"/>
                <a:gd name="connsiteY4" fmla="*/ 861226 h 990585"/>
                <a:gd name="connsiteX5" fmla="*/ 71204 w 599623"/>
                <a:gd name="connsiteY5" fmla="*/ 228486 h 990585"/>
                <a:gd name="connsiteX6" fmla="*/ 299690 w 599623"/>
                <a:gd name="connsiteY6" fmla="*/ 0 h 990585"/>
                <a:gd name="connsiteX0" fmla="*/ 299690 w 599623"/>
                <a:gd name="connsiteY0" fmla="*/ 0 h 993130"/>
                <a:gd name="connsiteX1" fmla="*/ 360662 w 599623"/>
                <a:gd name="connsiteY1" fmla="*/ 0 h 993130"/>
                <a:gd name="connsiteX2" fmla="*/ 589148 w 599623"/>
                <a:gd name="connsiteY2" fmla="*/ 228486 h 993130"/>
                <a:gd name="connsiteX3" fmla="*/ 599623 w 599623"/>
                <a:gd name="connsiteY3" fmla="*/ 990585 h 993130"/>
                <a:gd name="connsiteX4" fmla="*/ 0 w 599623"/>
                <a:gd name="connsiteY4" fmla="*/ 861226 h 993130"/>
                <a:gd name="connsiteX5" fmla="*/ 71204 w 599623"/>
                <a:gd name="connsiteY5" fmla="*/ 228486 h 993130"/>
                <a:gd name="connsiteX6" fmla="*/ 299690 w 599623"/>
                <a:gd name="connsiteY6" fmla="*/ 0 h 993130"/>
                <a:gd name="connsiteX0" fmla="*/ 299690 w 599623"/>
                <a:gd name="connsiteY0" fmla="*/ 0 h 994288"/>
                <a:gd name="connsiteX1" fmla="*/ 360662 w 599623"/>
                <a:gd name="connsiteY1" fmla="*/ 0 h 994288"/>
                <a:gd name="connsiteX2" fmla="*/ 589148 w 599623"/>
                <a:gd name="connsiteY2" fmla="*/ 228486 h 994288"/>
                <a:gd name="connsiteX3" fmla="*/ 599623 w 599623"/>
                <a:gd name="connsiteY3" fmla="*/ 990585 h 994288"/>
                <a:gd name="connsiteX4" fmla="*/ 0 w 599623"/>
                <a:gd name="connsiteY4" fmla="*/ 861226 h 994288"/>
                <a:gd name="connsiteX5" fmla="*/ 71204 w 599623"/>
                <a:gd name="connsiteY5" fmla="*/ 228486 h 994288"/>
                <a:gd name="connsiteX6" fmla="*/ 299690 w 599623"/>
                <a:gd name="connsiteY6" fmla="*/ 0 h 994288"/>
                <a:gd name="connsiteX0" fmla="*/ 299690 w 611287"/>
                <a:gd name="connsiteY0" fmla="*/ 0 h 994288"/>
                <a:gd name="connsiteX1" fmla="*/ 360662 w 611287"/>
                <a:gd name="connsiteY1" fmla="*/ 0 h 994288"/>
                <a:gd name="connsiteX2" fmla="*/ 589148 w 611287"/>
                <a:gd name="connsiteY2" fmla="*/ 228486 h 994288"/>
                <a:gd name="connsiteX3" fmla="*/ 599623 w 611287"/>
                <a:gd name="connsiteY3" fmla="*/ 990585 h 994288"/>
                <a:gd name="connsiteX4" fmla="*/ 0 w 611287"/>
                <a:gd name="connsiteY4" fmla="*/ 861226 h 994288"/>
                <a:gd name="connsiteX5" fmla="*/ 71204 w 611287"/>
                <a:gd name="connsiteY5" fmla="*/ 228486 h 994288"/>
                <a:gd name="connsiteX6" fmla="*/ 299690 w 611287"/>
                <a:gd name="connsiteY6" fmla="*/ 0 h 994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1287" h="994288">
                  <a:moveTo>
                    <a:pt x="299690" y="0"/>
                  </a:moveTo>
                  <a:lnTo>
                    <a:pt x="360662" y="0"/>
                  </a:lnTo>
                  <a:cubicBezTo>
                    <a:pt x="486851" y="0"/>
                    <a:pt x="589148" y="102297"/>
                    <a:pt x="589148" y="228486"/>
                  </a:cubicBezTo>
                  <a:cubicBezTo>
                    <a:pt x="634077" y="512586"/>
                    <a:pt x="596131" y="736552"/>
                    <a:pt x="599623" y="990585"/>
                  </a:cubicBezTo>
                  <a:cubicBezTo>
                    <a:pt x="383894" y="1010891"/>
                    <a:pt x="196734" y="944884"/>
                    <a:pt x="0" y="861226"/>
                  </a:cubicBezTo>
                  <a:cubicBezTo>
                    <a:pt x="41985" y="658690"/>
                    <a:pt x="47469" y="439399"/>
                    <a:pt x="71204" y="228486"/>
                  </a:cubicBezTo>
                  <a:cubicBezTo>
                    <a:pt x="71204" y="102297"/>
                    <a:pt x="173501" y="0"/>
                    <a:pt x="29969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22" name="フリーフォーム: 図形 221">
              <a:extLst>
                <a:ext uri="{FF2B5EF4-FFF2-40B4-BE49-F238E27FC236}">
                  <a16:creationId xmlns:a16="http://schemas.microsoft.com/office/drawing/2014/main" id="{68B09943-A318-4AA4-BD07-67355CF9D9B1}"/>
                </a:ext>
              </a:extLst>
            </p:cNvPr>
            <p:cNvSpPr/>
            <p:nvPr/>
          </p:nvSpPr>
          <p:spPr>
            <a:xfrm rot="19014620">
              <a:off x="4657306" y="389702"/>
              <a:ext cx="1202047" cy="1321733"/>
            </a:xfrm>
            <a:custGeom>
              <a:avLst/>
              <a:gdLst>
                <a:gd name="connsiteX0" fmla="*/ 568780 w 1202047"/>
                <a:gd name="connsiteY0" fmla="*/ 0 h 1321733"/>
                <a:gd name="connsiteX1" fmla="*/ 606170 w 1202047"/>
                <a:gd name="connsiteY1" fmla="*/ 0 h 1321733"/>
                <a:gd name="connsiteX2" fmla="*/ 1202047 w 1202047"/>
                <a:gd name="connsiteY2" fmla="*/ 595877 h 1321733"/>
                <a:gd name="connsiteX3" fmla="*/ 1202047 w 1202047"/>
                <a:gd name="connsiteY3" fmla="*/ 684310 h 1321733"/>
                <a:gd name="connsiteX4" fmla="*/ 1202047 w 1202047"/>
                <a:gd name="connsiteY4" fmla="*/ 734605 h 1321733"/>
                <a:gd name="connsiteX5" fmla="*/ 1202047 w 1202047"/>
                <a:gd name="connsiteY5" fmla="*/ 1321733 h 1321733"/>
                <a:gd name="connsiteX6" fmla="*/ 632039 w 1202047"/>
                <a:gd name="connsiteY6" fmla="*/ 1321733 h 1321733"/>
                <a:gd name="connsiteX7" fmla="*/ 632039 w 1202047"/>
                <a:gd name="connsiteY7" fmla="*/ 443970 h 1321733"/>
                <a:gd name="connsiteX8" fmla="*/ 615563 w 1202047"/>
                <a:gd name="connsiteY8" fmla="*/ 427494 h 1321733"/>
                <a:gd name="connsiteX9" fmla="*/ 0 w 1202047"/>
                <a:gd name="connsiteY9" fmla="*/ 427494 h 1321733"/>
                <a:gd name="connsiteX10" fmla="*/ 19730 w 1202047"/>
                <a:gd name="connsiteY10" fmla="*/ 363935 h 1321733"/>
                <a:gd name="connsiteX11" fmla="*/ 568780 w 1202047"/>
                <a:gd name="connsiteY11" fmla="*/ 0 h 13217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202047" h="1321733">
                  <a:moveTo>
                    <a:pt x="568780" y="0"/>
                  </a:moveTo>
                  <a:lnTo>
                    <a:pt x="606170" y="0"/>
                  </a:lnTo>
                  <a:cubicBezTo>
                    <a:pt x="935264" y="0"/>
                    <a:pt x="1202047" y="266783"/>
                    <a:pt x="1202047" y="595877"/>
                  </a:cubicBezTo>
                  <a:lnTo>
                    <a:pt x="1202047" y="684310"/>
                  </a:lnTo>
                  <a:lnTo>
                    <a:pt x="1202047" y="734605"/>
                  </a:lnTo>
                  <a:lnTo>
                    <a:pt x="1202047" y="1321733"/>
                  </a:lnTo>
                  <a:lnTo>
                    <a:pt x="632039" y="1321733"/>
                  </a:lnTo>
                  <a:lnTo>
                    <a:pt x="632039" y="443970"/>
                  </a:lnTo>
                  <a:cubicBezTo>
                    <a:pt x="632039" y="434871"/>
                    <a:pt x="624662" y="427494"/>
                    <a:pt x="615563" y="427494"/>
                  </a:cubicBezTo>
                  <a:lnTo>
                    <a:pt x="0" y="427494"/>
                  </a:lnTo>
                  <a:lnTo>
                    <a:pt x="19730" y="363935"/>
                  </a:lnTo>
                  <a:cubicBezTo>
                    <a:pt x="110189" y="150066"/>
                    <a:pt x="321960" y="0"/>
                    <a:pt x="56878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フリーフォーム: 図形 222">
              <a:extLst>
                <a:ext uri="{FF2B5EF4-FFF2-40B4-BE49-F238E27FC236}">
                  <a16:creationId xmlns:a16="http://schemas.microsoft.com/office/drawing/2014/main" id="{549661A3-F3E0-48B2-89E5-1C7D60D23C57}"/>
                </a:ext>
              </a:extLst>
            </p:cNvPr>
            <p:cNvSpPr/>
            <p:nvPr/>
          </p:nvSpPr>
          <p:spPr>
            <a:xfrm rot="19014620">
              <a:off x="5289674" y="865441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CFC09628-6E7C-404D-8A5C-EAA83BC0C11A}"/>
                </a:ext>
              </a:extLst>
            </p:cNvPr>
            <p:cNvSpPr/>
            <p:nvPr/>
          </p:nvSpPr>
          <p:spPr>
            <a:xfrm rot="19014620">
              <a:off x="5290649" y="917544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月 224">
              <a:extLst>
                <a:ext uri="{FF2B5EF4-FFF2-40B4-BE49-F238E27FC236}">
                  <a16:creationId xmlns:a16="http://schemas.microsoft.com/office/drawing/2014/main" id="{8C907439-585E-4EA6-B552-B4A61A29ABFC}"/>
                </a:ext>
              </a:extLst>
            </p:cNvPr>
            <p:cNvSpPr/>
            <p:nvPr/>
          </p:nvSpPr>
          <p:spPr>
            <a:xfrm rot="18297141" flipH="1">
              <a:off x="5039921" y="669844"/>
              <a:ext cx="190500" cy="552450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6" name="月 225">
              <a:extLst>
                <a:ext uri="{FF2B5EF4-FFF2-40B4-BE49-F238E27FC236}">
                  <a16:creationId xmlns:a16="http://schemas.microsoft.com/office/drawing/2014/main" id="{13DC628C-3D7C-482F-9F44-87B468B891CF}"/>
                </a:ext>
              </a:extLst>
            </p:cNvPr>
            <p:cNvSpPr/>
            <p:nvPr/>
          </p:nvSpPr>
          <p:spPr>
            <a:xfrm rot="2814620">
              <a:off x="4824425" y="1069421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F0C136BE-5BF4-4A76-A8DB-630A720F5350}"/>
                </a:ext>
              </a:extLst>
            </p:cNvPr>
            <p:cNvSpPr/>
            <p:nvPr/>
          </p:nvSpPr>
          <p:spPr>
            <a:xfrm rot="10800000">
              <a:off x="5609419" y="1859255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四角形: 上の 2 つの角を丸める 36">
              <a:extLst>
                <a:ext uri="{FF2B5EF4-FFF2-40B4-BE49-F238E27FC236}">
                  <a16:creationId xmlns:a16="http://schemas.microsoft.com/office/drawing/2014/main" id="{806C9C3A-9297-470A-817F-3D9F2C1859FD}"/>
                </a:ext>
              </a:extLst>
            </p:cNvPr>
            <p:cNvSpPr/>
            <p:nvPr/>
          </p:nvSpPr>
          <p:spPr>
            <a:xfrm rot="114620">
              <a:off x="5726641" y="171810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FFC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5E1AD76B-2107-4B8E-B585-B7E6468731B6}"/>
                </a:ext>
              </a:extLst>
            </p:cNvPr>
            <p:cNvSpPr/>
            <p:nvPr/>
          </p:nvSpPr>
          <p:spPr>
            <a:xfrm rot="14400000">
              <a:off x="4853569" y="1230351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1">
              <a:extLst>
                <a:ext uri="{FF2B5EF4-FFF2-40B4-BE49-F238E27FC236}">
                  <a16:creationId xmlns:a16="http://schemas.microsoft.com/office/drawing/2014/main" id="{EA951EBA-5CCB-4EB6-A2EF-110B07DA729A}"/>
                </a:ext>
              </a:extLst>
            </p:cNvPr>
            <p:cNvSpPr/>
            <p:nvPr/>
          </p:nvSpPr>
          <p:spPr>
            <a:xfrm>
              <a:off x="5105630" y="32861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1">
              <a:extLst>
                <a:ext uri="{FF2B5EF4-FFF2-40B4-BE49-F238E27FC236}">
                  <a16:creationId xmlns:a16="http://schemas.microsoft.com/office/drawing/2014/main" id="{83ABAF58-8559-42D6-8DFC-8BBA987DD8B3}"/>
                </a:ext>
              </a:extLst>
            </p:cNvPr>
            <p:cNvSpPr/>
            <p:nvPr/>
          </p:nvSpPr>
          <p:spPr>
            <a:xfrm>
              <a:off x="5319942" y="60007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1">
              <a:extLst>
                <a:ext uri="{FF2B5EF4-FFF2-40B4-BE49-F238E27FC236}">
                  <a16:creationId xmlns:a16="http://schemas.microsoft.com/office/drawing/2014/main" id="{B928AAFF-E4F7-4C16-85D8-EDBF9CD5C910}"/>
                </a:ext>
              </a:extLst>
            </p:cNvPr>
            <p:cNvSpPr/>
            <p:nvPr/>
          </p:nvSpPr>
          <p:spPr>
            <a:xfrm>
              <a:off x="5658080" y="100012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1">
              <a:extLst>
                <a:ext uri="{FF2B5EF4-FFF2-40B4-BE49-F238E27FC236}">
                  <a16:creationId xmlns:a16="http://schemas.microsoft.com/office/drawing/2014/main" id="{7A190CE8-B892-40F9-B0A3-149DDD990DDA}"/>
                </a:ext>
              </a:extLst>
            </p:cNvPr>
            <p:cNvSpPr/>
            <p:nvPr/>
          </p:nvSpPr>
          <p:spPr>
            <a:xfrm>
              <a:off x="4948377" y="81355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1">
              <a:extLst>
                <a:ext uri="{FF2B5EF4-FFF2-40B4-BE49-F238E27FC236}">
                  <a16:creationId xmlns:a16="http://schemas.microsoft.com/office/drawing/2014/main" id="{1407A5DB-2C0D-4241-9A2D-5702A5342A18}"/>
                </a:ext>
              </a:extLst>
            </p:cNvPr>
            <p:cNvSpPr/>
            <p:nvPr/>
          </p:nvSpPr>
          <p:spPr>
            <a:xfrm>
              <a:off x="5486631" y="155203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1">
              <a:extLst>
                <a:ext uri="{FF2B5EF4-FFF2-40B4-BE49-F238E27FC236}">
                  <a16:creationId xmlns:a16="http://schemas.microsoft.com/office/drawing/2014/main" id="{E747EEF6-A01D-4227-B6B4-8822AAB3D929}"/>
                </a:ext>
              </a:extLst>
            </p:cNvPr>
            <p:cNvSpPr/>
            <p:nvPr/>
          </p:nvSpPr>
          <p:spPr>
            <a:xfrm>
              <a:off x="5353281" y="202828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16DAA91E-AB80-4DC5-B8F2-FF5967D489C4}"/>
              </a:ext>
            </a:extLst>
          </p:cNvPr>
          <p:cNvGrpSpPr/>
          <p:nvPr/>
        </p:nvGrpSpPr>
        <p:grpSpPr>
          <a:xfrm>
            <a:off x="7001611" y="3826498"/>
            <a:ext cx="1725973" cy="2524619"/>
            <a:chOff x="7750258" y="38281"/>
            <a:chExt cx="2161808" cy="3162124"/>
          </a:xfrm>
        </p:grpSpPr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846ED9C1-1E61-4994-A428-8235D9F1F20D}"/>
                </a:ext>
              </a:extLst>
            </p:cNvPr>
            <p:cNvGrpSpPr/>
            <p:nvPr/>
          </p:nvGrpSpPr>
          <p:grpSpPr>
            <a:xfrm>
              <a:off x="8898352" y="38281"/>
              <a:ext cx="839540" cy="839539"/>
              <a:chOff x="3699724" y="38281"/>
              <a:chExt cx="839540" cy="839539"/>
            </a:xfrm>
          </p:grpSpPr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4ADB7515-18BE-4316-9070-1E7C694D2E1E}"/>
                  </a:ext>
                </a:extLst>
              </p:cNvPr>
              <p:cNvSpPr/>
              <p:nvPr/>
            </p:nvSpPr>
            <p:spPr bwMode="auto">
              <a:xfrm>
                <a:off x="3699724" y="3828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0475980E-893C-4FF6-99F6-E9B965EE7DE6}"/>
                  </a:ext>
                </a:extLst>
              </p:cNvPr>
              <p:cNvSpPr/>
              <p:nvPr/>
            </p:nvSpPr>
            <p:spPr bwMode="auto">
              <a:xfrm>
                <a:off x="3884670" y="20865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08FC6D7D-D35D-496C-92ED-46D837C83B42}"/>
                </a:ext>
              </a:extLst>
            </p:cNvPr>
            <p:cNvSpPr/>
            <p:nvPr/>
          </p:nvSpPr>
          <p:spPr>
            <a:xfrm rot="10800000">
              <a:off x="8759467" y="1859253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四角形: 上の 2 つの角を丸める 36">
              <a:extLst>
                <a:ext uri="{FF2B5EF4-FFF2-40B4-BE49-F238E27FC236}">
                  <a16:creationId xmlns:a16="http://schemas.microsoft.com/office/drawing/2014/main" id="{1347B705-A272-47F9-9A93-2AA5A01FD918}"/>
                </a:ext>
              </a:extLst>
            </p:cNvPr>
            <p:cNvSpPr/>
            <p:nvPr/>
          </p:nvSpPr>
          <p:spPr>
            <a:xfrm rot="114620">
              <a:off x="8876689" y="1718101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台形 241">
              <a:extLst>
                <a:ext uri="{FF2B5EF4-FFF2-40B4-BE49-F238E27FC236}">
                  <a16:creationId xmlns:a16="http://schemas.microsoft.com/office/drawing/2014/main" id="{09A1DC68-2515-4CCB-B038-A3828CED6DF3}"/>
                </a:ext>
              </a:extLst>
            </p:cNvPr>
            <p:cNvSpPr/>
            <p:nvPr/>
          </p:nvSpPr>
          <p:spPr>
            <a:xfrm rot="10800000">
              <a:off x="9401075" y="252817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F9C45E1B-6C0B-4578-8BCA-0ACEC4EA77C5}"/>
                </a:ext>
              </a:extLst>
            </p:cNvPr>
            <p:cNvSpPr/>
            <p:nvPr/>
          </p:nvSpPr>
          <p:spPr>
            <a:xfrm>
              <a:off x="9241741" y="302811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台形 243">
              <a:extLst>
                <a:ext uri="{FF2B5EF4-FFF2-40B4-BE49-F238E27FC236}">
                  <a16:creationId xmlns:a16="http://schemas.microsoft.com/office/drawing/2014/main" id="{23E4241B-98E6-4034-9D85-6D528C3C54FF}"/>
                </a:ext>
              </a:extLst>
            </p:cNvPr>
            <p:cNvSpPr/>
            <p:nvPr/>
          </p:nvSpPr>
          <p:spPr>
            <a:xfrm rot="9900000">
              <a:off x="9642752" y="2489590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5" name="フリーフォーム: 図形 244">
              <a:extLst>
                <a:ext uri="{FF2B5EF4-FFF2-40B4-BE49-F238E27FC236}">
                  <a16:creationId xmlns:a16="http://schemas.microsoft.com/office/drawing/2014/main" id="{97B017B2-E8FA-4E62-B028-53F172ADE783}"/>
                </a:ext>
              </a:extLst>
            </p:cNvPr>
            <p:cNvSpPr/>
            <p:nvPr/>
          </p:nvSpPr>
          <p:spPr>
            <a:xfrm rot="20700000">
              <a:off x="9568456" y="2999290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" name="台形 245">
              <a:extLst>
                <a:ext uri="{FF2B5EF4-FFF2-40B4-BE49-F238E27FC236}">
                  <a16:creationId xmlns:a16="http://schemas.microsoft.com/office/drawing/2014/main" id="{5D67ADAC-1DAF-4E79-914F-7475CD41D4C2}"/>
                </a:ext>
              </a:extLst>
            </p:cNvPr>
            <p:cNvSpPr/>
            <p:nvPr/>
          </p:nvSpPr>
          <p:spPr>
            <a:xfrm>
              <a:off x="9276300" y="2143998"/>
              <a:ext cx="619546" cy="747902"/>
            </a:xfrm>
            <a:prstGeom prst="trapezoid">
              <a:avLst>
                <a:gd name="adj" fmla="val 12858"/>
              </a:avLst>
            </a:prstGeom>
            <a:solidFill>
              <a:srgbClr val="00B05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3C83A0C7-79EF-44CC-9AC3-B9EBEA9A77CF}"/>
                </a:ext>
              </a:extLst>
            </p:cNvPr>
            <p:cNvSpPr/>
            <p:nvPr/>
          </p:nvSpPr>
          <p:spPr>
            <a:xfrm rot="17214620">
              <a:off x="7677855" y="599690"/>
              <a:ext cx="849367" cy="704562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楕円 1">
              <a:extLst>
                <a:ext uri="{FF2B5EF4-FFF2-40B4-BE49-F238E27FC236}">
                  <a16:creationId xmlns:a16="http://schemas.microsoft.com/office/drawing/2014/main" id="{3BEE4E3A-59E9-4390-9C4E-E8435ED1CA9B}"/>
                </a:ext>
              </a:extLst>
            </p:cNvPr>
            <p:cNvSpPr/>
            <p:nvPr/>
          </p:nvSpPr>
          <p:spPr>
            <a:xfrm rot="19014620">
              <a:off x="8075980" y="1416054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台形 248">
              <a:extLst>
                <a:ext uri="{FF2B5EF4-FFF2-40B4-BE49-F238E27FC236}">
                  <a16:creationId xmlns:a16="http://schemas.microsoft.com/office/drawing/2014/main" id="{66708570-0CF7-444A-854B-2EF97F27FD28}"/>
                </a:ext>
              </a:extLst>
            </p:cNvPr>
            <p:cNvSpPr/>
            <p:nvPr/>
          </p:nvSpPr>
          <p:spPr>
            <a:xfrm rot="19014620">
              <a:off x="8789984" y="1372251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F35905F4-F767-49B3-BE4E-1CE2C225E459}"/>
                </a:ext>
              </a:extLst>
            </p:cNvPr>
            <p:cNvSpPr/>
            <p:nvPr/>
          </p:nvSpPr>
          <p:spPr>
            <a:xfrm rot="19014620">
              <a:off x="7917094" y="468534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237851 w 1112808"/>
                <a:gd name="connsiteY5" fmla="*/ 1112419 h 1204554"/>
                <a:gd name="connsiteX6" fmla="*/ 224437 w 1112808"/>
                <a:gd name="connsiteY6" fmla="*/ 1101352 h 1204554"/>
                <a:gd name="connsiteX7" fmla="*/ 234647 w 1112808"/>
                <a:gd name="connsiteY7" fmla="*/ 1094315 h 1204554"/>
                <a:gd name="connsiteX8" fmla="*/ 220436 w 1112808"/>
                <a:gd name="connsiteY8" fmla="*/ 900603 h 1204554"/>
                <a:gd name="connsiteX9" fmla="*/ 69433 w 1112808"/>
                <a:gd name="connsiteY9" fmla="*/ 869540 h 1204554"/>
                <a:gd name="connsiteX10" fmla="*/ 47574 w 1112808"/>
                <a:gd name="connsiteY10" fmla="*/ 884606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4" y="255636"/>
                    <a:pt x="1112807" y="390505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27749" y="1204554"/>
                    <a:pt x="323952" y="1170588"/>
                    <a:pt x="237851" y="1112419"/>
                  </a:cubicBezTo>
                  <a:lnTo>
                    <a:pt x="224437" y="1101352"/>
                  </a:lnTo>
                  <a:lnTo>
                    <a:pt x="234647" y="1094315"/>
                  </a:lnTo>
                  <a:cubicBezTo>
                    <a:pt x="284358" y="1041175"/>
                    <a:pt x="277995" y="954447"/>
                    <a:pt x="220436" y="900603"/>
                  </a:cubicBezTo>
                  <a:cubicBezTo>
                    <a:pt x="177267" y="860221"/>
                    <a:pt x="117560" y="849805"/>
                    <a:pt x="69433" y="869540"/>
                  </a:cubicBezTo>
                  <a:lnTo>
                    <a:pt x="47574" y="884606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四角形: 上の 2 つの角を丸める 178">
              <a:extLst>
                <a:ext uri="{FF2B5EF4-FFF2-40B4-BE49-F238E27FC236}">
                  <a16:creationId xmlns:a16="http://schemas.microsoft.com/office/drawing/2014/main" id="{C4C71AA9-77BD-44CA-82A5-1E632956AEAB}"/>
                </a:ext>
              </a:extLst>
            </p:cNvPr>
            <p:cNvSpPr/>
            <p:nvPr/>
          </p:nvSpPr>
          <p:spPr>
            <a:xfrm rot="19014620">
              <a:off x="8959370" y="1458711"/>
              <a:ext cx="616995" cy="1011888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7944 w 517944"/>
                <a:gd name="connsiteY3" fmla="*/ 840881 h 962782"/>
                <a:gd name="connsiteX4" fmla="*/ 516493 w 517944"/>
                <a:gd name="connsiteY4" fmla="*/ 962782 h 962782"/>
                <a:gd name="connsiteX5" fmla="*/ 0 w 517944"/>
                <a:gd name="connsiteY5" fmla="*/ 840881 h 962782"/>
                <a:gd name="connsiteX6" fmla="*/ 0 w 517944"/>
                <a:gd name="connsiteY6" fmla="*/ 840881 h 962782"/>
                <a:gd name="connsiteX7" fmla="*/ 0 w 517944"/>
                <a:gd name="connsiteY7" fmla="*/ 228486 h 962782"/>
                <a:gd name="connsiteX8" fmla="*/ 228486 w 517944"/>
                <a:gd name="connsiteY8" fmla="*/ 0 h 962782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6493 w 517944"/>
                <a:gd name="connsiteY3" fmla="*/ 962782 h 962782"/>
                <a:gd name="connsiteX4" fmla="*/ 0 w 517944"/>
                <a:gd name="connsiteY4" fmla="*/ 840881 h 962782"/>
                <a:gd name="connsiteX5" fmla="*/ 0 w 517944"/>
                <a:gd name="connsiteY5" fmla="*/ 840881 h 962782"/>
                <a:gd name="connsiteX6" fmla="*/ 0 w 517944"/>
                <a:gd name="connsiteY6" fmla="*/ 228486 h 962782"/>
                <a:gd name="connsiteX7" fmla="*/ 228486 w 517944"/>
                <a:gd name="connsiteY7" fmla="*/ 0 h 962782"/>
                <a:gd name="connsiteX0" fmla="*/ 241949 w 531407"/>
                <a:gd name="connsiteY0" fmla="*/ 0 h 962782"/>
                <a:gd name="connsiteX1" fmla="*/ 302921 w 531407"/>
                <a:gd name="connsiteY1" fmla="*/ 0 h 962782"/>
                <a:gd name="connsiteX2" fmla="*/ 531407 w 531407"/>
                <a:gd name="connsiteY2" fmla="*/ 228486 h 962782"/>
                <a:gd name="connsiteX3" fmla="*/ 529956 w 531407"/>
                <a:gd name="connsiteY3" fmla="*/ 962782 h 962782"/>
                <a:gd name="connsiteX4" fmla="*/ 13463 w 531407"/>
                <a:gd name="connsiteY4" fmla="*/ 840881 h 962782"/>
                <a:gd name="connsiteX5" fmla="*/ 0 w 531407"/>
                <a:gd name="connsiteY5" fmla="*/ 841330 h 962782"/>
                <a:gd name="connsiteX6" fmla="*/ 13463 w 531407"/>
                <a:gd name="connsiteY6" fmla="*/ 228486 h 962782"/>
                <a:gd name="connsiteX7" fmla="*/ 241949 w 531407"/>
                <a:gd name="connsiteY7" fmla="*/ 0 h 962782"/>
                <a:gd name="connsiteX0" fmla="*/ 228486 w 517944"/>
                <a:gd name="connsiteY0" fmla="*/ 0 h 962782"/>
                <a:gd name="connsiteX1" fmla="*/ 289458 w 517944"/>
                <a:gd name="connsiteY1" fmla="*/ 0 h 962782"/>
                <a:gd name="connsiteX2" fmla="*/ 517944 w 517944"/>
                <a:gd name="connsiteY2" fmla="*/ 228486 h 962782"/>
                <a:gd name="connsiteX3" fmla="*/ 516493 w 517944"/>
                <a:gd name="connsiteY3" fmla="*/ 962782 h 962782"/>
                <a:gd name="connsiteX4" fmla="*/ 0 w 517944"/>
                <a:gd name="connsiteY4" fmla="*/ 840881 h 962782"/>
                <a:gd name="connsiteX5" fmla="*/ 0 w 517944"/>
                <a:gd name="connsiteY5" fmla="*/ 228486 h 962782"/>
                <a:gd name="connsiteX6" fmla="*/ 228486 w 517944"/>
                <a:gd name="connsiteY6" fmla="*/ 0 h 962782"/>
                <a:gd name="connsiteX0" fmla="*/ 280842 w 570300"/>
                <a:gd name="connsiteY0" fmla="*/ 0 h 962782"/>
                <a:gd name="connsiteX1" fmla="*/ 341814 w 570300"/>
                <a:gd name="connsiteY1" fmla="*/ 0 h 962782"/>
                <a:gd name="connsiteX2" fmla="*/ 570300 w 570300"/>
                <a:gd name="connsiteY2" fmla="*/ 228486 h 962782"/>
                <a:gd name="connsiteX3" fmla="*/ 568849 w 570300"/>
                <a:gd name="connsiteY3" fmla="*/ 962782 h 962782"/>
                <a:gd name="connsiteX4" fmla="*/ 0 w 570300"/>
                <a:gd name="connsiteY4" fmla="*/ 887554 h 962782"/>
                <a:gd name="connsiteX5" fmla="*/ 52356 w 570300"/>
                <a:gd name="connsiteY5" fmla="*/ 228486 h 962782"/>
                <a:gd name="connsiteX6" fmla="*/ 280842 w 570300"/>
                <a:gd name="connsiteY6" fmla="*/ 0 h 962782"/>
                <a:gd name="connsiteX0" fmla="*/ 280842 w 570300"/>
                <a:gd name="connsiteY0" fmla="*/ 0 h 962782"/>
                <a:gd name="connsiteX1" fmla="*/ 341814 w 570300"/>
                <a:gd name="connsiteY1" fmla="*/ 0 h 962782"/>
                <a:gd name="connsiteX2" fmla="*/ 570300 w 570300"/>
                <a:gd name="connsiteY2" fmla="*/ 228486 h 962782"/>
                <a:gd name="connsiteX3" fmla="*/ 568849 w 570300"/>
                <a:gd name="connsiteY3" fmla="*/ 962782 h 962782"/>
                <a:gd name="connsiteX4" fmla="*/ 0 w 570300"/>
                <a:gd name="connsiteY4" fmla="*/ 887554 h 962782"/>
                <a:gd name="connsiteX5" fmla="*/ 83555 w 570300"/>
                <a:gd name="connsiteY5" fmla="*/ 735354 h 962782"/>
                <a:gd name="connsiteX6" fmla="*/ 52356 w 570300"/>
                <a:gd name="connsiteY6" fmla="*/ 228486 h 962782"/>
                <a:gd name="connsiteX7" fmla="*/ 280842 w 570300"/>
                <a:gd name="connsiteY7" fmla="*/ 0 h 962782"/>
                <a:gd name="connsiteX0" fmla="*/ 316343 w 605801"/>
                <a:gd name="connsiteY0" fmla="*/ 0 h 962782"/>
                <a:gd name="connsiteX1" fmla="*/ 377315 w 605801"/>
                <a:gd name="connsiteY1" fmla="*/ 0 h 962782"/>
                <a:gd name="connsiteX2" fmla="*/ 605801 w 605801"/>
                <a:gd name="connsiteY2" fmla="*/ 228486 h 962782"/>
                <a:gd name="connsiteX3" fmla="*/ 604350 w 605801"/>
                <a:gd name="connsiteY3" fmla="*/ 962782 h 962782"/>
                <a:gd name="connsiteX4" fmla="*/ 35501 w 605801"/>
                <a:gd name="connsiteY4" fmla="*/ 887554 h 962782"/>
                <a:gd name="connsiteX5" fmla="*/ 87857 w 605801"/>
                <a:gd name="connsiteY5" fmla="*/ 228486 h 962782"/>
                <a:gd name="connsiteX6" fmla="*/ 316343 w 605801"/>
                <a:gd name="connsiteY6" fmla="*/ 0 h 962782"/>
                <a:gd name="connsiteX0" fmla="*/ 280842 w 570300"/>
                <a:gd name="connsiteY0" fmla="*/ 0 h 962782"/>
                <a:gd name="connsiteX1" fmla="*/ 341814 w 570300"/>
                <a:gd name="connsiteY1" fmla="*/ 0 h 962782"/>
                <a:gd name="connsiteX2" fmla="*/ 570300 w 570300"/>
                <a:gd name="connsiteY2" fmla="*/ 228486 h 962782"/>
                <a:gd name="connsiteX3" fmla="*/ 568849 w 570300"/>
                <a:gd name="connsiteY3" fmla="*/ 962782 h 962782"/>
                <a:gd name="connsiteX4" fmla="*/ 0 w 570300"/>
                <a:gd name="connsiteY4" fmla="*/ 887554 h 962782"/>
                <a:gd name="connsiteX5" fmla="*/ 52356 w 570300"/>
                <a:gd name="connsiteY5" fmla="*/ 228486 h 962782"/>
                <a:gd name="connsiteX6" fmla="*/ 280842 w 570300"/>
                <a:gd name="connsiteY6" fmla="*/ 0 h 962782"/>
                <a:gd name="connsiteX0" fmla="*/ 280842 w 579486"/>
                <a:gd name="connsiteY0" fmla="*/ 0 h 1011846"/>
                <a:gd name="connsiteX1" fmla="*/ 341814 w 579486"/>
                <a:gd name="connsiteY1" fmla="*/ 0 h 1011846"/>
                <a:gd name="connsiteX2" fmla="*/ 570300 w 579486"/>
                <a:gd name="connsiteY2" fmla="*/ 228486 h 1011846"/>
                <a:gd name="connsiteX3" fmla="*/ 579470 w 579486"/>
                <a:gd name="connsiteY3" fmla="*/ 1011846 h 1011846"/>
                <a:gd name="connsiteX4" fmla="*/ 0 w 579486"/>
                <a:gd name="connsiteY4" fmla="*/ 887554 h 1011846"/>
                <a:gd name="connsiteX5" fmla="*/ 52356 w 579486"/>
                <a:gd name="connsiteY5" fmla="*/ 228486 h 1011846"/>
                <a:gd name="connsiteX6" fmla="*/ 280842 w 579486"/>
                <a:gd name="connsiteY6" fmla="*/ 0 h 1011846"/>
                <a:gd name="connsiteX0" fmla="*/ 280842 w 579486"/>
                <a:gd name="connsiteY0" fmla="*/ 0 h 1011881"/>
                <a:gd name="connsiteX1" fmla="*/ 341814 w 579486"/>
                <a:gd name="connsiteY1" fmla="*/ 0 h 1011881"/>
                <a:gd name="connsiteX2" fmla="*/ 570300 w 579486"/>
                <a:gd name="connsiteY2" fmla="*/ 228486 h 1011881"/>
                <a:gd name="connsiteX3" fmla="*/ 579470 w 579486"/>
                <a:gd name="connsiteY3" fmla="*/ 1011846 h 1011881"/>
                <a:gd name="connsiteX4" fmla="*/ 0 w 579486"/>
                <a:gd name="connsiteY4" fmla="*/ 887554 h 1011881"/>
                <a:gd name="connsiteX5" fmla="*/ 52356 w 579486"/>
                <a:gd name="connsiteY5" fmla="*/ 228486 h 1011881"/>
                <a:gd name="connsiteX6" fmla="*/ 280842 w 579486"/>
                <a:gd name="connsiteY6" fmla="*/ 0 h 1011881"/>
                <a:gd name="connsiteX0" fmla="*/ 308516 w 607160"/>
                <a:gd name="connsiteY0" fmla="*/ 0 h 1011874"/>
                <a:gd name="connsiteX1" fmla="*/ 369488 w 607160"/>
                <a:gd name="connsiteY1" fmla="*/ 0 h 1011874"/>
                <a:gd name="connsiteX2" fmla="*/ 597974 w 607160"/>
                <a:gd name="connsiteY2" fmla="*/ 228486 h 1011874"/>
                <a:gd name="connsiteX3" fmla="*/ 607144 w 607160"/>
                <a:gd name="connsiteY3" fmla="*/ 1011846 h 1011874"/>
                <a:gd name="connsiteX4" fmla="*/ 0 w 607160"/>
                <a:gd name="connsiteY4" fmla="*/ 866013 h 1011874"/>
                <a:gd name="connsiteX5" fmla="*/ 80030 w 607160"/>
                <a:gd name="connsiteY5" fmla="*/ 228486 h 1011874"/>
                <a:gd name="connsiteX6" fmla="*/ 308516 w 607160"/>
                <a:gd name="connsiteY6" fmla="*/ 0 h 1011874"/>
                <a:gd name="connsiteX0" fmla="*/ 308516 w 607160"/>
                <a:gd name="connsiteY0" fmla="*/ 0 h 1011888"/>
                <a:gd name="connsiteX1" fmla="*/ 369488 w 607160"/>
                <a:gd name="connsiteY1" fmla="*/ 0 h 1011888"/>
                <a:gd name="connsiteX2" fmla="*/ 597974 w 607160"/>
                <a:gd name="connsiteY2" fmla="*/ 228486 h 1011888"/>
                <a:gd name="connsiteX3" fmla="*/ 607144 w 607160"/>
                <a:gd name="connsiteY3" fmla="*/ 1011846 h 1011888"/>
                <a:gd name="connsiteX4" fmla="*/ 0 w 607160"/>
                <a:gd name="connsiteY4" fmla="*/ 866013 h 1011888"/>
                <a:gd name="connsiteX5" fmla="*/ 80030 w 607160"/>
                <a:gd name="connsiteY5" fmla="*/ 228486 h 1011888"/>
                <a:gd name="connsiteX6" fmla="*/ 308516 w 607160"/>
                <a:gd name="connsiteY6" fmla="*/ 0 h 1011888"/>
                <a:gd name="connsiteX0" fmla="*/ 308516 w 616995"/>
                <a:gd name="connsiteY0" fmla="*/ 0 h 1011888"/>
                <a:gd name="connsiteX1" fmla="*/ 369488 w 616995"/>
                <a:gd name="connsiteY1" fmla="*/ 0 h 1011888"/>
                <a:gd name="connsiteX2" fmla="*/ 597974 w 616995"/>
                <a:gd name="connsiteY2" fmla="*/ 228486 h 1011888"/>
                <a:gd name="connsiteX3" fmla="*/ 607144 w 616995"/>
                <a:gd name="connsiteY3" fmla="*/ 1011846 h 1011888"/>
                <a:gd name="connsiteX4" fmla="*/ 0 w 616995"/>
                <a:gd name="connsiteY4" fmla="*/ 866013 h 1011888"/>
                <a:gd name="connsiteX5" fmla="*/ 80030 w 616995"/>
                <a:gd name="connsiteY5" fmla="*/ 228486 h 1011888"/>
                <a:gd name="connsiteX6" fmla="*/ 308516 w 616995"/>
                <a:gd name="connsiteY6" fmla="*/ 0 h 1011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6995" h="1011888">
                  <a:moveTo>
                    <a:pt x="308516" y="0"/>
                  </a:moveTo>
                  <a:lnTo>
                    <a:pt x="369488" y="0"/>
                  </a:lnTo>
                  <a:cubicBezTo>
                    <a:pt x="495677" y="0"/>
                    <a:pt x="597974" y="102297"/>
                    <a:pt x="597974" y="228486"/>
                  </a:cubicBezTo>
                  <a:cubicBezTo>
                    <a:pt x="597490" y="473251"/>
                    <a:pt x="633955" y="748232"/>
                    <a:pt x="607144" y="1011846"/>
                  </a:cubicBezTo>
                  <a:cubicBezTo>
                    <a:pt x="390727" y="1013870"/>
                    <a:pt x="185379" y="943645"/>
                    <a:pt x="0" y="866013"/>
                  </a:cubicBezTo>
                  <a:cubicBezTo>
                    <a:pt x="69039" y="680052"/>
                    <a:pt x="33223" y="376412"/>
                    <a:pt x="80030" y="228486"/>
                  </a:cubicBezTo>
                  <a:cubicBezTo>
                    <a:pt x="80030" y="102297"/>
                    <a:pt x="182327" y="0"/>
                    <a:pt x="308516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078BFD1D-878B-4092-9B51-2C88E7DE15D8}"/>
                </a:ext>
              </a:extLst>
            </p:cNvPr>
            <p:cNvSpPr/>
            <p:nvPr/>
          </p:nvSpPr>
          <p:spPr>
            <a:xfrm rot="18114620">
              <a:off x="8757987" y="1593653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月 252">
              <a:extLst>
                <a:ext uri="{FF2B5EF4-FFF2-40B4-BE49-F238E27FC236}">
                  <a16:creationId xmlns:a16="http://schemas.microsoft.com/office/drawing/2014/main" id="{669818FF-F162-4D59-8D17-67A26A6E4BD3}"/>
                </a:ext>
              </a:extLst>
            </p:cNvPr>
            <p:cNvSpPr/>
            <p:nvPr/>
          </p:nvSpPr>
          <p:spPr>
            <a:xfrm rot="2814620">
              <a:off x="8027945" y="1065744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98C51738-DF7F-4EE7-ADC2-4824630983AB}"/>
                </a:ext>
              </a:extLst>
            </p:cNvPr>
            <p:cNvSpPr/>
            <p:nvPr/>
          </p:nvSpPr>
          <p:spPr>
            <a:xfrm rot="8677662">
              <a:off x="8541705" y="352987"/>
              <a:ext cx="652822" cy="1301506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5A03D720-564F-4A63-BCF4-4E651EA602DA}"/>
                </a:ext>
              </a:extLst>
            </p:cNvPr>
            <p:cNvSpPr/>
            <p:nvPr/>
          </p:nvSpPr>
          <p:spPr>
            <a:xfrm rot="19014620">
              <a:off x="8507128" y="868292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50EDC8D9-4774-4B49-918F-55AF067E9ED0}"/>
                </a:ext>
              </a:extLst>
            </p:cNvPr>
            <p:cNvSpPr/>
            <p:nvPr/>
          </p:nvSpPr>
          <p:spPr>
            <a:xfrm rot="19014620">
              <a:off x="8508103" y="920396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月 256">
              <a:extLst>
                <a:ext uri="{FF2B5EF4-FFF2-40B4-BE49-F238E27FC236}">
                  <a16:creationId xmlns:a16="http://schemas.microsoft.com/office/drawing/2014/main" id="{9329D339-AA84-4A47-B69A-58A98DF58FB5}"/>
                </a:ext>
              </a:extLst>
            </p:cNvPr>
            <p:cNvSpPr/>
            <p:nvPr/>
          </p:nvSpPr>
          <p:spPr>
            <a:xfrm rot="9000000">
              <a:off x="8422623" y="459459"/>
              <a:ext cx="92709" cy="1159847"/>
            </a:xfrm>
            <a:prstGeom prst="moon">
              <a:avLst>
                <a:gd name="adj" fmla="val 6193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DB3A3AE1-A246-4A78-B2B0-B6D1C4FA8572}"/>
                </a:ext>
              </a:extLst>
            </p:cNvPr>
            <p:cNvSpPr/>
            <p:nvPr/>
          </p:nvSpPr>
          <p:spPr>
            <a:xfrm rot="21275395">
              <a:off x="7906791" y="318492"/>
              <a:ext cx="986440" cy="745678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フリーフォーム: 図形 258">
              <a:extLst>
                <a:ext uri="{FF2B5EF4-FFF2-40B4-BE49-F238E27FC236}">
                  <a16:creationId xmlns:a16="http://schemas.microsoft.com/office/drawing/2014/main" id="{6829FCB4-6C19-4198-A3A2-E35A85A52270}"/>
                </a:ext>
              </a:extLst>
            </p:cNvPr>
            <p:cNvSpPr/>
            <p:nvPr/>
          </p:nvSpPr>
          <p:spPr>
            <a:xfrm rot="10800000">
              <a:off x="8858481" y="185925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四角形: 上の 2 つの角を丸める 36">
              <a:extLst>
                <a:ext uri="{FF2B5EF4-FFF2-40B4-BE49-F238E27FC236}">
                  <a16:creationId xmlns:a16="http://schemas.microsoft.com/office/drawing/2014/main" id="{4AB76153-F299-48C6-B63E-065C0B690CA3}"/>
                </a:ext>
              </a:extLst>
            </p:cNvPr>
            <p:cNvSpPr/>
            <p:nvPr/>
          </p:nvSpPr>
          <p:spPr>
            <a:xfrm rot="114620">
              <a:off x="8975703" y="171810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chemeClr val="accent6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BB37C9D0-FBCF-4739-A12D-1FD0A0345425}"/>
                </a:ext>
              </a:extLst>
            </p:cNvPr>
            <p:cNvSpPr/>
            <p:nvPr/>
          </p:nvSpPr>
          <p:spPr>
            <a:xfrm rot="14400000">
              <a:off x="8060319" y="1211302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1">
              <a:extLst>
                <a:ext uri="{FF2B5EF4-FFF2-40B4-BE49-F238E27FC236}">
                  <a16:creationId xmlns:a16="http://schemas.microsoft.com/office/drawing/2014/main" id="{7A7AE75F-CB0A-4953-BB6E-B64E25432FB0}"/>
                </a:ext>
              </a:extLst>
            </p:cNvPr>
            <p:cNvSpPr/>
            <p:nvPr/>
          </p:nvSpPr>
          <p:spPr>
            <a:xfrm>
              <a:off x="8235545" y="32861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1">
              <a:extLst>
                <a:ext uri="{FF2B5EF4-FFF2-40B4-BE49-F238E27FC236}">
                  <a16:creationId xmlns:a16="http://schemas.microsoft.com/office/drawing/2014/main" id="{916C6C0E-59B9-48D1-9B4A-9234BD465999}"/>
                </a:ext>
              </a:extLst>
            </p:cNvPr>
            <p:cNvSpPr/>
            <p:nvPr/>
          </p:nvSpPr>
          <p:spPr>
            <a:xfrm>
              <a:off x="8449857" y="60007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1">
              <a:extLst>
                <a:ext uri="{FF2B5EF4-FFF2-40B4-BE49-F238E27FC236}">
                  <a16:creationId xmlns:a16="http://schemas.microsoft.com/office/drawing/2014/main" id="{ED731AFB-7E25-492E-A6DF-A74446B8B0F2}"/>
                </a:ext>
              </a:extLst>
            </p:cNvPr>
            <p:cNvSpPr/>
            <p:nvPr/>
          </p:nvSpPr>
          <p:spPr>
            <a:xfrm>
              <a:off x="8787995" y="100012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楕円 21">
              <a:extLst>
                <a:ext uri="{FF2B5EF4-FFF2-40B4-BE49-F238E27FC236}">
                  <a16:creationId xmlns:a16="http://schemas.microsoft.com/office/drawing/2014/main" id="{900DC149-A43C-4FD2-B5B7-F50FC6A23C59}"/>
                </a:ext>
              </a:extLst>
            </p:cNvPr>
            <p:cNvSpPr/>
            <p:nvPr/>
          </p:nvSpPr>
          <p:spPr>
            <a:xfrm>
              <a:off x="8078292" y="81355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6" name="楕円 21">
              <a:extLst>
                <a:ext uri="{FF2B5EF4-FFF2-40B4-BE49-F238E27FC236}">
                  <a16:creationId xmlns:a16="http://schemas.microsoft.com/office/drawing/2014/main" id="{32449117-9798-4D57-A41D-2B4422D18BCE}"/>
                </a:ext>
              </a:extLst>
            </p:cNvPr>
            <p:cNvSpPr/>
            <p:nvPr/>
          </p:nvSpPr>
          <p:spPr>
            <a:xfrm>
              <a:off x="8616546" y="155203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楕円 21">
              <a:extLst>
                <a:ext uri="{FF2B5EF4-FFF2-40B4-BE49-F238E27FC236}">
                  <a16:creationId xmlns:a16="http://schemas.microsoft.com/office/drawing/2014/main" id="{1F6C7665-28F3-461E-912C-07A634886254}"/>
                </a:ext>
              </a:extLst>
            </p:cNvPr>
            <p:cNvSpPr/>
            <p:nvPr/>
          </p:nvSpPr>
          <p:spPr>
            <a:xfrm>
              <a:off x="8483196" y="202828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70" name="グループ化 269">
            <a:extLst>
              <a:ext uri="{FF2B5EF4-FFF2-40B4-BE49-F238E27FC236}">
                <a16:creationId xmlns:a16="http://schemas.microsoft.com/office/drawing/2014/main" id="{1D60CDCA-FC8D-4796-BCC2-92D9AA2660D1}"/>
              </a:ext>
            </a:extLst>
          </p:cNvPr>
          <p:cNvGrpSpPr/>
          <p:nvPr/>
        </p:nvGrpSpPr>
        <p:grpSpPr>
          <a:xfrm>
            <a:off x="1025909" y="964233"/>
            <a:ext cx="1744494" cy="2524619"/>
            <a:chOff x="-854579" y="3247306"/>
            <a:chExt cx="2185006" cy="3162124"/>
          </a:xfrm>
        </p:grpSpPr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F3B1A4E4-56AB-4CE1-B6C3-A59684D0D33B}"/>
                </a:ext>
              </a:extLst>
            </p:cNvPr>
            <p:cNvSpPr/>
            <p:nvPr/>
          </p:nvSpPr>
          <p:spPr bwMode="auto">
            <a:xfrm>
              <a:off x="211417" y="3247306"/>
              <a:ext cx="839540" cy="839539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7D75F0F8-BCDA-473D-A39E-DA684FF835FF}"/>
                </a:ext>
              </a:extLst>
            </p:cNvPr>
            <p:cNvSpPr/>
            <p:nvPr/>
          </p:nvSpPr>
          <p:spPr bwMode="auto">
            <a:xfrm>
              <a:off x="396363" y="3417678"/>
              <a:ext cx="467179" cy="467178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フリーフォーム: 図形 272">
              <a:extLst>
                <a:ext uri="{FF2B5EF4-FFF2-40B4-BE49-F238E27FC236}">
                  <a16:creationId xmlns:a16="http://schemas.microsoft.com/office/drawing/2014/main" id="{B234515C-FF91-474B-BCFE-1C805AD956AC}"/>
                </a:ext>
              </a:extLst>
            </p:cNvPr>
            <p:cNvSpPr/>
            <p:nvPr/>
          </p:nvSpPr>
          <p:spPr>
            <a:xfrm rot="10800000">
              <a:off x="148868" y="5068279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4" name="四角形: 上の 2 つの角を丸める 36">
              <a:extLst>
                <a:ext uri="{FF2B5EF4-FFF2-40B4-BE49-F238E27FC236}">
                  <a16:creationId xmlns:a16="http://schemas.microsoft.com/office/drawing/2014/main" id="{49E400A9-FC5B-48B8-95C4-079B4607C0B2}"/>
                </a:ext>
              </a:extLst>
            </p:cNvPr>
            <p:cNvSpPr/>
            <p:nvPr/>
          </p:nvSpPr>
          <p:spPr>
            <a:xfrm rot="114620">
              <a:off x="266090" y="4927127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" name="台形 274">
              <a:extLst>
                <a:ext uri="{FF2B5EF4-FFF2-40B4-BE49-F238E27FC236}">
                  <a16:creationId xmlns:a16="http://schemas.microsoft.com/office/drawing/2014/main" id="{9E9513BE-91CC-4C6D-B8AB-3E74BF141EAF}"/>
                </a:ext>
              </a:extLst>
            </p:cNvPr>
            <p:cNvSpPr/>
            <p:nvPr/>
          </p:nvSpPr>
          <p:spPr>
            <a:xfrm rot="10800000">
              <a:off x="866344" y="5737201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" name="フリーフォーム: 図形 275">
              <a:extLst>
                <a:ext uri="{FF2B5EF4-FFF2-40B4-BE49-F238E27FC236}">
                  <a16:creationId xmlns:a16="http://schemas.microsoft.com/office/drawing/2014/main" id="{F55CCFDD-7191-4A04-AACD-7BD195E671DA}"/>
                </a:ext>
              </a:extLst>
            </p:cNvPr>
            <p:cNvSpPr/>
            <p:nvPr/>
          </p:nvSpPr>
          <p:spPr>
            <a:xfrm>
              <a:off x="714887" y="6237141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" name="台形 276">
              <a:extLst>
                <a:ext uri="{FF2B5EF4-FFF2-40B4-BE49-F238E27FC236}">
                  <a16:creationId xmlns:a16="http://schemas.microsoft.com/office/drawing/2014/main" id="{158ED127-490B-4A29-A257-A486A822E587}"/>
                </a:ext>
              </a:extLst>
            </p:cNvPr>
            <p:cNvSpPr/>
            <p:nvPr/>
          </p:nvSpPr>
          <p:spPr>
            <a:xfrm rot="9900000">
              <a:off x="749667" y="5349847"/>
              <a:ext cx="409370" cy="450058"/>
            </a:xfrm>
            <a:prstGeom prst="trapezoid">
              <a:avLst>
                <a:gd name="adj" fmla="val 11146"/>
              </a:avLst>
            </a:prstGeom>
            <a:solidFill>
              <a:schemeClr val="accent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8" name="台形 277">
              <a:extLst>
                <a:ext uri="{FF2B5EF4-FFF2-40B4-BE49-F238E27FC236}">
                  <a16:creationId xmlns:a16="http://schemas.microsoft.com/office/drawing/2014/main" id="{A8ED3F98-C75F-4CCA-8022-0EB78568A311}"/>
                </a:ext>
              </a:extLst>
            </p:cNvPr>
            <p:cNvSpPr/>
            <p:nvPr/>
          </p:nvSpPr>
          <p:spPr>
            <a:xfrm rot="9900000">
              <a:off x="1053238" y="5698614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9" name="フリーフォーム: 図形 278">
              <a:extLst>
                <a:ext uri="{FF2B5EF4-FFF2-40B4-BE49-F238E27FC236}">
                  <a16:creationId xmlns:a16="http://schemas.microsoft.com/office/drawing/2014/main" id="{FFF76EF3-EF2D-46D4-8115-021016285A3F}"/>
                </a:ext>
              </a:extLst>
            </p:cNvPr>
            <p:cNvSpPr/>
            <p:nvPr/>
          </p:nvSpPr>
          <p:spPr>
            <a:xfrm rot="20700000">
              <a:off x="986817" y="620831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" name="台形 279">
              <a:extLst>
                <a:ext uri="{FF2B5EF4-FFF2-40B4-BE49-F238E27FC236}">
                  <a16:creationId xmlns:a16="http://schemas.microsoft.com/office/drawing/2014/main" id="{72F41DCA-3706-44BC-A6D0-986F26777CBB}"/>
                </a:ext>
              </a:extLst>
            </p:cNvPr>
            <p:cNvSpPr/>
            <p:nvPr/>
          </p:nvSpPr>
          <p:spPr>
            <a:xfrm rot="9900000">
              <a:off x="838249" y="5328475"/>
              <a:ext cx="409370" cy="450058"/>
            </a:xfrm>
            <a:prstGeom prst="trapezoid">
              <a:avLst>
                <a:gd name="adj" fmla="val 13473"/>
              </a:avLst>
            </a:prstGeom>
            <a:solidFill>
              <a:schemeClr val="accent1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" name="楕円 1">
              <a:extLst>
                <a:ext uri="{FF2B5EF4-FFF2-40B4-BE49-F238E27FC236}">
                  <a16:creationId xmlns:a16="http://schemas.microsoft.com/office/drawing/2014/main" id="{EB020054-3917-44ED-81F7-5B85142C1FCA}"/>
                </a:ext>
              </a:extLst>
            </p:cNvPr>
            <p:cNvSpPr/>
            <p:nvPr/>
          </p:nvSpPr>
          <p:spPr>
            <a:xfrm rot="19014620">
              <a:off x="-526556" y="4598083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2" name="台形 281">
              <a:extLst>
                <a:ext uri="{FF2B5EF4-FFF2-40B4-BE49-F238E27FC236}">
                  <a16:creationId xmlns:a16="http://schemas.microsoft.com/office/drawing/2014/main" id="{E9A2E028-8B54-49B6-B005-F1B74D3DFD9A}"/>
                </a:ext>
              </a:extLst>
            </p:cNvPr>
            <p:cNvSpPr/>
            <p:nvPr/>
          </p:nvSpPr>
          <p:spPr>
            <a:xfrm rot="19014620">
              <a:off x="198852" y="4549678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DB49E2DA-F0A3-4808-94EB-CFB8B1F377C3}"/>
                </a:ext>
              </a:extLst>
            </p:cNvPr>
            <p:cNvSpPr/>
            <p:nvPr/>
          </p:nvSpPr>
          <p:spPr>
            <a:xfrm rot="19014620">
              <a:off x="-685167" y="3656372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237851 w 1112808"/>
                <a:gd name="connsiteY5" fmla="*/ 1112419 h 1204554"/>
                <a:gd name="connsiteX6" fmla="*/ 217922 w 1112808"/>
                <a:gd name="connsiteY6" fmla="*/ 1095977 h 1204554"/>
                <a:gd name="connsiteX7" fmla="*/ 246452 w 1112808"/>
                <a:gd name="connsiteY7" fmla="*/ 1075308 h 1204554"/>
                <a:gd name="connsiteX8" fmla="*/ 243914 w 1112808"/>
                <a:gd name="connsiteY8" fmla="*/ 892515 h 1204554"/>
                <a:gd name="connsiteX9" fmla="*/ 61358 w 1112808"/>
                <a:gd name="connsiteY9" fmla="*/ 902163 h 1204554"/>
                <a:gd name="connsiteX10" fmla="*/ 59077 w 1112808"/>
                <a:gd name="connsiteY10" fmla="*/ 905799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27749" y="1204554"/>
                    <a:pt x="323952" y="1170588"/>
                    <a:pt x="237851" y="1112419"/>
                  </a:cubicBezTo>
                  <a:lnTo>
                    <a:pt x="217922" y="1095977"/>
                  </a:lnTo>
                  <a:lnTo>
                    <a:pt x="246452" y="1075308"/>
                  </a:lnTo>
                  <a:cubicBezTo>
                    <a:pt x="296162" y="1022167"/>
                    <a:pt x="295026" y="940328"/>
                    <a:pt x="243914" y="892515"/>
                  </a:cubicBezTo>
                  <a:cubicBezTo>
                    <a:pt x="192802" y="844703"/>
                    <a:pt x="111068" y="849022"/>
                    <a:pt x="61358" y="902163"/>
                  </a:cubicBezTo>
                  <a:lnTo>
                    <a:pt x="59077" y="905799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84" name="四角形: 上の 2 つの角を丸める 33">
              <a:extLst>
                <a:ext uri="{FF2B5EF4-FFF2-40B4-BE49-F238E27FC236}">
                  <a16:creationId xmlns:a16="http://schemas.microsoft.com/office/drawing/2014/main" id="{ED965FD9-21DB-44E5-9927-E4EF3650885A}"/>
                </a:ext>
              </a:extLst>
            </p:cNvPr>
            <p:cNvSpPr/>
            <p:nvPr/>
          </p:nvSpPr>
          <p:spPr>
            <a:xfrm rot="19014620">
              <a:off x="288170" y="4663404"/>
              <a:ext cx="699647" cy="963300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17944 w 522982"/>
                <a:gd name="connsiteY3" fmla="*/ 840881 h 959402"/>
                <a:gd name="connsiteX4" fmla="*/ 522982 w 522982"/>
                <a:gd name="connsiteY4" fmla="*/ 959402 h 959402"/>
                <a:gd name="connsiteX5" fmla="*/ 0 w 522982"/>
                <a:gd name="connsiteY5" fmla="*/ 840881 h 959402"/>
                <a:gd name="connsiteX6" fmla="*/ 0 w 522982"/>
                <a:gd name="connsiteY6" fmla="*/ 840881 h 959402"/>
                <a:gd name="connsiteX7" fmla="*/ 0 w 522982"/>
                <a:gd name="connsiteY7" fmla="*/ 242771 h 959402"/>
                <a:gd name="connsiteX8" fmla="*/ 242771 w 522982"/>
                <a:gd name="connsiteY8" fmla="*/ 0 h 959402"/>
                <a:gd name="connsiteX0" fmla="*/ 242771 w 522982"/>
                <a:gd name="connsiteY0" fmla="*/ 0 h 959402"/>
                <a:gd name="connsiteX1" fmla="*/ 275173 w 522982"/>
                <a:gd name="connsiteY1" fmla="*/ 0 h 959402"/>
                <a:gd name="connsiteX2" fmla="*/ 517944 w 522982"/>
                <a:gd name="connsiteY2" fmla="*/ 242771 h 959402"/>
                <a:gd name="connsiteX3" fmla="*/ 522982 w 522982"/>
                <a:gd name="connsiteY3" fmla="*/ 959402 h 959402"/>
                <a:gd name="connsiteX4" fmla="*/ 0 w 522982"/>
                <a:gd name="connsiteY4" fmla="*/ 840881 h 959402"/>
                <a:gd name="connsiteX5" fmla="*/ 0 w 522982"/>
                <a:gd name="connsiteY5" fmla="*/ 840881 h 959402"/>
                <a:gd name="connsiteX6" fmla="*/ 0 w 522982"/>
                <a:gd name="connsiteY6" fmla="*/ 242771 h 959402"/>
                <a:gd name="connsiteX7" fmla="*/ 242771 w 522982"/>
                <a:gd name="connsiteY7" fmla="*/ 0 h 959402"/>
                <a:gd name="connsiteX0" fmla="*/ 318613 w 598824"/>
                <a:gd name="connsiteY0" fmla="*/ 0 h 959402"/>
                <a:gd name="connsiteX1" fmla="*/ 351015 w 598824"/>
                <a:gd name="connsiteY1" fmla="*/ 0 h 959402"/>
                <a:gd name="connsiteX2" fmla="*/ 593786 w 598824"/>
                <a:gd name="connsiteY2" fmla="*/ 242771 h 959402"/>
                <a:gd name="connsiteX3" fmla="*/ 598824 w 598824"/>
                <a:gd name="connsiteY3" fmla="*/ 959402 h 959402"/>
                <a:gd name="connsiteX4" fmla="*/ 75842 w 598824"/>
                <a:gd name="connsiteY4" fmla="*/ 840881 h 959402"/>
                <a:gd name="connsiteX5" fmla="*/ 0 w 598824"/>
                <a:gd name="connsiteY5" fmla="*/ 856889 h 959402"/>
                <a:gd name="connsiteX6" fmla="*/ 75842 w 598824"/>
                <a:gd name="connsiteY6" fmla="*/ 242771 h 959402"/>
                <a:gd name="connsiteX7" fmla="*/ 318613 w 598824"/>
                <a:gd name="connsiteY7" fmla="*/ 0 h 959402"/>
                <a:gd name="connsiteX0" fmla="*/ 318613 w 598824"/>
                <a:gd name="connsiteY0" fmla="*/ 0 h 959402"/>
                <a:gd name="connsiteX1" fmla="*/ 351015 w 598824"/>
                <a:gd name="connsiteY1" fmla="*/ 0 h 959402"/>
                <a:gd name="connsiteX2" fmla="*/ 593786 w 598824"/>
                <a:gd name="connsiteY2" fmla="*/ 242771 h 959402"/>
                <a:gd name="connsiteX3" fmla="*/ 598824 w 598824"/>
                <a:gd name="connsiteY3" fmla="*/ 959402 h 959402"/>
                <a:gd name="connsiteX4" fmla="*/ 0 w 598824"/>
                <a:gd name="connsiteY4" fmla="*/ 856889 h 959402"/>
                <a:gd name="connsiteX5" fmla="*/ 75842 w 598824"/>
                <a:gd name="connsiteY5" fmla="*/ 242771 h 959402"/>
                <a:gd name="connsiteX6" fmla="*/ 318613 w 598824"/>
                <a:gd name="connsiteY6" fmla="*/ 0 h 959402"/>
                <a:gd name="connsiteX0" fmla="*/ 394454 w 674665"/>
                <a:gd name="connsiteY0" fmla="*/ 0 h 959402"/>
                <a:gd name="connsiteX1" fmla="*/ 426856 w 674665"/>
                <a:gd name="connsiteY1" fmla="*/ 0 h 959402"/>
                <a:gd name="connsiteX2" fmla="*/ 669627 w 674665"/>
                <a:gd name="connsiteY2" fmla="*/ 242771 h 959402"/>
                <a:gd name="connsiteX3" fmla="*/ 674665 w 674665"/>
                <a:gd name="connsiteY3" fmla="*/ 959402 h 959402"/>
                <a:gd name="connsiteX4" fmla="*/ 0 w 674665"/>
                <a:gd name="connsiteY4" fmla="*/ 872897 h 959402"/>
                <a:gd name="connsiteX5" fmla="*/ 151683 w 674665"/>
                <a:gd name="connsiteY5" fmla="*/ 242771 h 959402"/>
                <a:gd name="connsiteX6" fmla="*/ 394454 w 674665"/>
                <a:gd name="connsiteY6" fmla="*/ 0 h 959402"/>
                <a:gd name="connsiteX0" fmla="*/ 394454 w 674665"/>
                <a:gd name="connsiteY0" fmla="*/ 0 h 959402"/>
                <a:gd name="connsiteX1" fmla="*/ 426856 w 674665"/>
                <a:gd name="connsiteY1" fmla="*/ 0 h 959402"/>
                <a:gd name="connsiteX2" fmla="*/ 669627 w 674665"/>
                <a:gd name="connsiteY2" fmla="*/ 242771 h 959402"/>
                <a:gd name="connsiteX3" fmla="*/ 674665 w 674665"/>
                <a:gd name="connsiteY3" fmla="*/ 959402 h 959402"/>
                <a:gd name="connsiteX4" fmla="*/ 0 w 674665"/>
                <a:gd name="connsiteY4" fmla="*/ 872897 h 959402"/>
                <a:gd name="connsiteX5" fmla="*/ 151683 w 674665"/>
                <a:gd name="connsiteY5" fmla="*/ 242771 h 959402"/>
                <a:gd name="connsiteX6" fmla="*/ 394454 w 674665"/>
                <a:gd name="connsiteY6" fmla="*/ 0 h 959402"/>
                <a:gd name="connsiteX0" fmla="*/ 394454 w 674665"/>
                <a:gd name="connsiteY0" fmla="*/ 0 h 959402"/>
                <a:gd name="connsiteX1" fmla="*/ 426856 w 674665"/>
                <a:gd name="connsiteY1" fmla="*/ 0 h 959402"/>
                <a:gd name="connsiteX2" fmla="*/ 669627 w 674665"/>
                <a:gd name="connsiteY2" fmla="*/ 242771 h 959402"/>
                <a:gd name="connsiteX3" fmla="*/ 674665 w 674665"/>
                <a:gd name="connsiteY3" fmla="*/ 959402 h 959402"/>
                <a:gd name="connsiteX4" fmla="*/ 0 w 674665"/>
                <a:gd name="connsiteY4" fmla="*/ 872897 h 959402"/>
                <a:gd name="connsiteX5" fmla="*/ 151683 w 674665"/>
                <a:gd name="connsiteY5" fmla="*/ 242771 h 959402"/>
                <a:gd name="connsiteX6" fmla="*/ 394454 w 674665"/>
                <a:gd name="connsiteY6" fmla="*/ 0 h 959402"/>
                <a:gd name="connsiteX0" fmla="*/ 394454 w 674665"/>
                <a:gd name="connsiteY0" fmla="*/ 0 h 963300"/>
                <a:gd name="connsiteX1" fmla="*/ 426856 w 674665"/>
                <a:gd name="connsiteY1" fmla="*/ 0 h 963300"/>
                <a:gd name="connsiteX2" fmla="*/ 669627 w 674665"/>
                <a:gd name="connsiteY2" fmla="*/ 242771 h 963300"/>
                <a:gd name="connsiteX3" fmla="*/ 674665 w 674665"/>
                <a:gd name="connsiteY3" fmla="*/ 959402 h 963300"/>
                <a:gd name="connsiteX4" fmla="*/ 0 w 674665"/>
                <a:gd name="connsiteY4" fmla="*/ 872897 h 963300"/>
                <a:gd name="connsiteX5" fmla="*/ 151683 w 674665"/>
                <a:gd name="connsiteY5" fmla="*/ 242771 h 963300"/>
                <a:gd name="connsiteX6" fmla="*/ 394454 w 674665"/>
                <a:gd name="connsiteY6" fmla="*/ 0 h 963300"/>
                <a:gd name="connsiteX0" fmla="*/ 394454 w 687079"/>
                <a:gd name="connsiteY0" fmla="*/ 0 h 963300"/>
                <a:gd name="connsiteX1" fmla="*/ 426856 w 687079"/>
                <a:gd name="connsiteY1" fmla="*/ 0 h 963300"/>
                <a:gd name="connsiteX2" fmla="*/ 669627 w 687079"/>
                <a:gd name="connsiteY2" fmla="*/ 242771 h 963300"/>
                <a:gd name="connsiteX3" fmla="*/ 674665 w 687079"/>
                <a:gd name="connsiteY3" fmla="*/ 959402 h 963300"/>
                <a:gd name="connsiteX4" fmla="*/ 0 w 687079"/>
                <a:gd name="connsiteY4" fmla="*/ 872897 h 963300"/>
                <a:gd name="connsiteX5" fmla="*/ 151683 w 687079"/>
                <a:gd name="connsiteY5" fmla="*/ 242771 h 963300"/>
                <a:gd name="connsiteX6" fmla="*/ 394454 w 687079"/>
                <a:gd name="connsiteY6" fmla="*/ 0 h 963300"/>
                <a:gd name="connsiteX0" fmla="*/ 394454 w 699647"/>
                <a:gd name="connsiteY0" fmla="*/ 0 h 963300"/>
                <a:gd name="connsiteX1" fmla="*/ 426856 w 699647"/>
                <a:gd name="connsiteY1" fmla="*/ 0 h 963300"/>
                <a:gd name="connsiteX2" fmla="*/ 669627 w 699647"/>
                <a:gd name="connsiteY2" fmla="*/ 242771 h 963300"/>
                <a:gd name="connsiteX3" fmla="*/ 674665 w 699647"/>
                <a:gd name="connsiteY3" fmla="*/ 959402 h 963300"/>
                <a:gd name="connsiteX4" fmla="*/ 0 w 699647"/>
                <a:gd name="connsiteY4" fmla="*/ 872897 h 963300"/>
                <a:gd name="connsiteX5" fmla="*/ 151683 w 699647"/>
                <a:gd name="connsiteY5" fmla="*/ 242771 h 963300"/>
                <a:gd name="connsiteX6" fmla="*/ 394454 w 699647"/>
                <a:gd name="connsiteY6" fmla="*/ 0 h 963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99647" h="963300">
                  <a:moveTo>
                    <a:pt x="394454" y="0"/>
                  </a:moveTo>
                  <a:lnTo>
                    <a:pt x="426856" y="0"/>
                  </a:lnTo>
                  <a:cubicBezTo>
                    <a:pt x="560935" y="0"/>
                    <a:pt x="669627" y="108692"/>
                    <a:pt x="669627" y="242771"/>
                  </a:cubicBezTo>
                  <a:cubicBezTo>
                    <a:pt x="713041" y="520690"/>
                    <a:pt x="704549" y="723964"/>
                    <a:pt x="674665" y="959402"/>
                  </a:cubicBezTo>
                  <a:cubicBezTo>
                    <a:pt x="410735" y="972303"/>
                    <a:pt x="226684" y="955584"/>
                    <a:pt x="0" y="872897"/>
                  </a:cubicBezTo>
                  <a:cubicBezTo>
                    <a:pt x="68362" y="702695"/>
                    <a:pt x="151683" y="442141"/>
                    <a:pt x="151683" y="242771"/>
                  </a:cubicBezTo>
                  <a:cubicBezTo>
                    <a:pt x="151683" y="108692"/>
                    <a:pt x="260375" y="0"/>
                    <a:pt x="394454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" name="正方形/長方形 11">
              <a:extLst>
                <a:ext uri="{FF2B5EF4-FFF2-40B4-BE49-F238E27FC236}">
                  <a16:creationId xmlns:a16="http://schemas.microsoft.com/office/drawing/2014/main" id="{694D559D-A269-4389-8010-81565C680C6E}"/>
                </a:ext>
              </a:extLst>
            </p:cNvPr>
            <p:cNvSpPr/>
            <p:nvPr/>
          </p:nvSpPr>
          <p:spPr>
            <a:xfrm rot="19014620">
              <a:off x="-268737" y="4002152"/>
              <a:ext cx="114972" cy="359039"/>
            </a:xfrm>
            <a:custGeom>
              <a:avLst/>
              <a:gdLst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114972 w 114972"/>
                <a:gd name="connsiteY2" fmla="*/ 361420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61420"/>
                <a:gd name="connsiteX1" fmla="*/ 114972 w 114972"/>
                <a:gd name="connsiteY1" fmla="*/ 0 h 361420"/>
                <a:gd name="connsiteX2" fmla="*/ 84015 w 114972"/>
                <a:gd name="connsiteY2" fmla="*/ 359039 h 361420"/>
                <a:gd name="connsiteX3" fmla="*/ 0 w 114972"/>
                <a:gd name="connsiteY3" fmla="*/ 361420 h 361420"/>
                <a:gd name="connsiteX4" fmla="*/ 0 w 114972"/>
                <a:gd name="connsiteY4" fmla="*/ 0 h 361420"/>
                <a:gd name="connsiteX0" fmla="*/ 0 w 114972"/>
                <a:gd name="connsiteY0" fmla="*/ 0 h 359039"/>
                <a:gd name="connsiteX1" fmla="*/ 114972 w 114972"/>
                <a:gd name="connsiteY1" fmla="*/ 0 h 359039"/>
                <a:gd name="connsiteX2" fmla="*/ 84015 w 114972"/>
                <a:gd name="connsiteY2" fmla="*/ 359039 h 359039"/>
                <a:gd name="connsiteX3" fmla="*/ 0 w 114972"/>
                <a:gd name="connsiteY3" fmla="*/ 356658 h 359039"/>
                <a:gd name="connsiteX4" fmla="*/ 0 w 114972"/>
                <a:gd name="connsiteY4" fmla="*/ 0 h 3590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972" h="359039">
                  <a:moveTo>
                    <a:pt x="0" y="0"/>
                  </a:moveTo>
                  <a:lnTo>
                    <a:pt x="114972" y="0"/>
                  </a:lnTo>
                  <a:lnTo>
                    <a:pt x="84015" y="359039"/>
                  </a:lnTo>
                  <a:lnTo>
                    <a:pt x="0" y="35665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6" name="月 285">
              <a:extLst>
                <a:ext uri="{FF2B5EF4-FFF2-40B4-BE49-F238E27FC236}">
                  <a16:creationId xmlns:a16="http://schemas.microsoft.com/office/drawing/2014/main" id="{1D0A1945-67CA-4CEA-810A-784008540754}"/>
                </a:ext>
              </a:extLst>
            </p:cNvPr>
            <p:cNvSpPr/>
            <p:nvPr/>
          </p:nvSpPr>
          <p:spPr>
            <a:xfrm rot="2814620">
              <a:off x="-585130" y="4261857"/>
              <a:ext cx="64291" cy="229300"/>
            </a:xfrm>
            <a:prstGeom prst="moon">
              <a:avLst>
                <a:gd name="adj" fmla="val 4550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94C0CC9B-08DB-4ED8-91E4-024E1D4F361D}"/>
                </a:ext>
              </a:extLst>
            </p:cNvPr>
            <p:cNvSpPr/>
            <p:nvPr/>
          </p:nvSpPr>
          <p:spPr>
            <a:xfrm rot="3714620">
              <a:off x="-740818" y="3534481"/>
              <a:ext cx="1058863" cy="1286386"/>
            </a:xfrm>
            <a:custGeom>
              <a:avLst/>
              <a:gdLst>
                <a:gd name="connsiteX0" fmla="*/ 28683 w 1058863"/>
                <a:gd name="connsiteY0" fmla="*/ 782818 h 1286386"/>
                <a:gd name="connsiteX1" fmla="*/ 19470 w 1058863"/>
                <a:gd name="connsiteY1" fmla="*/ 748435 h 1286386"/>
                <a:gd name="connsiteX2" fmla="*/ 420603 w 1058863"/>
                <a:gd name="connsiteY2" fmla="*/ 53653 h 1286386"/>
                <a:gd name="connsiteX3" fmla="*/ 548174 w 1058863"/>
                <a:gd name="connsiteY3" fmla="*/ 19471 h 1286386"/>
                <a:gd name="connsiteX4" fmla="*/ 879618 w 1058863"/>
                <a:gd name="connsiteY4" fmla="*/ 30962 h 1286386"/>
                <a:gd name="connsiteX5" fmla="*/ 971043 w 1058863"/>
                <a:gd name="connsiteY5" fmla="*/ 72675 h 1286386"/>
                <a:gd name="connsiteX6" fmla="*/ 1027712 w 1058863"/>
                <a:gd name="connsiteY6" fmla="*/ 162506 h 1286386"/>
                <a:gd name="connsiteX7" fmla="*/ 1058863 w 1058863"/>
                <a:gd name="connsiteY7" fmla="*/ 244702 h 1286386"/>
                <a:gd name="connsiteX8" fmla="*/ 1021954 w 1058863"/>
                <a:gd name="connsiteY8" fmla="*/ 295635 h 1286386"/>
                <a:gd name="connsiteX9" fmla="*/ 966845 w 1058863"/>
                <a:gd name="connsiteY9" fmla="*/ 355097 h 1286386"/>
                <a:gd name="connsiteX10" fmla="*/ 838769 w 1058863"/>
                <a:gd name="connsiteY10" fmla="*/ 457665 h 1286386"/>
                <a:gd name="connsiteX11" fmla="*/ 748960 w 1058863"/>
                <a:gd name="connsiteY11" fmla="*/ 481729 h 1286386"/>
                <a:gd name="connsiteX12" fmla="*/ 331999 w 1058863"/>
                <a:gd name="connsiteY12" fmla="*/ 965405 h 1286386"/>
                <a:gd name="connsiteX13" fmla="*/ 330053 w 1058863"/>
                <a:gd name="connsiteY13" fmla="*/ 1037709 h 1286386"/>
                <a:gd name="connsiteX14" fmla="*/ 347069 w 1058863"/>
                <a:gd name="connsiteY14" fmla="*/ 1086414 h 1286386"/>
                <a:gd name="connsiteX15" fmla="*/ 487303 w 1058863"/>
                <a:gd name="connsiteY15" fmla="*/ 1268406 h 1286386"/>
                <a:gd name="connsiteX16" fmla="*/ 271451 w 1058863"/>
                <a:gd name="connsiteY16" fmla="*/ 1137623 h 1286386"/>
                <a:gd name="connsiteX17" fmla="*/ 264791 w 1058863"/>
                <a:gd name="connsiteY17" fmla="*/ 1124064 h 1286386"/>
                <a:gd name="connsiteX18" fmla="*/ 271896 w 1058863"/>
                <a:gd name="connsiteY18" fmla="*/ 1154837 h 1286386"/>
                <a:gd name="connsiteX19" fmla="*/ 341655 w 1058863"/>
                <a:gd name="connsiteY19" fmla="*/ 1286386 h 1286386"/>
                <a:gd name="connsiteX20" fmla="*/ 167006 w 1058863"/>
                <a:gd name="connsiteY20" fmla="*/ 1104193 h 1286386"/>
                <a:gd name="connsiteX21" fmla="*/ 155962 w 1058863"/>
                <a:gd name="connsiteY21" fmla="*/ 1048197 h 1286386"/>
                <a:gd name="connsiteX22" fmla="*/ 153551 w 1058863"/>
                <a:gd name="connsiteY22" fmla="*/ 1010558 h 1286386"/>
                <a:gd name="connsiteX23" fmla="*/ 128895 w 1058863"/>
                <a:gd name="connsiteY23" fmla="*/ 984570 h 1286386"/>
                <a:gd name="connsiteX24" fmla="*/ 28683 w 1058863"/>
                <a:gd name="connsiteY24" fmla="*/ 782818 h 12863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058863" h="1286386">
                  <a:moveTo>
                    <a:pt x="28683" y="782818"/>
                  </a:moveTo>
                  <a:lnTo>
                    <a:pt x="19470" y="748435"/>
                  </a:lnTo>
                  <a:cubicBezTo>
                    <a:pt x="-61619" y="445807"/>
                    <a:pt x="117974" y="134742"/>
                    <a:pt x="420603" y="53653"/>
                  </a:cubicBezTo>
                  <a:lnTo>
                    <a:pt x="548174" y="19471"/>
                  </a:lnTo>
                  <a:cubicBezTo>
                    <a:pt x="661660" y="-10938"/>
                    <a:pt x="776332" y="-4688"/>
                    <a:pt x="879618" y="30962"/>
                  </a:cubicBezTo>
                  <a:lnTo>
                    <a:pt x="971043" y="72675"/>
                  </a:lnTo>
                  <a:lnTo>
                    <a:pt x="1027712" y="162506"/>
                  </a:lnTo>
                  <a:lnTo>
                    <a:pt x="1058863" y="244702"/>
                  </a:lnTo>
                  <a:lnTo>
                    <a:pt x="1021954" y="295635"/>
                  </a:lnTo>
                  <a:cubicBezTo>
                    <a:pt x="1005403" y="315691"/>
                    <a:pt x="986991" y="335549"/>
                    <a:pt x="966845" y="355097"/>
                  </a:cubicBezTo>
                  <a:lnTo>
                    <a:pt x="838769" y="457665"/>
                  </a:lnTo>
                  <a:lnTo>
                    <a:pt x="748960" y="481729"/>
                  </a:lnTo>
                  <a:cubicBezTo>
                    <a:pt x="517261" y="543813"/>
                    <a:pt x="357682" y="740704"/>
                    <a:pt x="331999" y="965405"/>
                  </a:cubicBezTo>
                  <a:lnTo>
                    <a:pt x="330053" y="1037709"/>
                  </a:lnTo>
                  <a:lnTo>
                    <a:pt x="347069" y="1086414"/>
                  </a:lnTo>
                  <a:cubicBezTo>
                    <a:pt x="381023" y="1164175"/>
                    <a:pt x="430413" y="1228970"/>
                    <a:pt x="487303" y="1268406"/>
                  </a:cubicBezTo>
                  <a:cubicBezTo>
                    <a:pt x="411467" y="1288726"/>
                    <a:pt x="326956" y="1233595"/>
                    <a:pt x="271451" y="1137623"/>
                  </a:cubicBezTo>
                  <a:lnTo>
                    <a:pt x="264791" y="1124064"/>
                  </a:lnTo>
                  <a:lnTo>
                    <a:pt x="271896" y="1154837"/>
                  </a:lnTo>
                  <a:cubicBezTo>
                    <a:pt x="288132" y="1205940"/>
                    <a:pt x="311825" y="1251175"/>
                    <a:pt x="341655" y="1286386"/>
                  </a:cubicBezTo>
                  <a:cubicBezTo>
                    <a:pt x="263143" y="1286386"/>
                    <a:pt x="195781" y="1211260"/>
                    <a:pt x="167006" y="1104193"/>
                  </a:cubicBezTo>
                  <a:cubicBezTo>
                    <a:pt x="162211" y="1086348"/>
                    <a:pt x="158487" y="1067616"/>
                    <a:pt x="155962" y="1048197"/>
                  </a:cubicBezTo>
                  <a:lnTo>
                    <a:pt x="153551" y="1010558"/>
                  </a:lnTo>
                  <a:lnTo>
                    <a:pt x="128895" y="984570"/>
                  </a:lnTo>
                  <a:cubicBezTo>
                    <a:pt x="83601" y="926443"/>
                    <a:pt x="48955" y="858475"/>
                    <a:pt x="28683" y="7828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8" name="フリーフォーム: 図形 287">
              <a:extLst>
                <a:ext uri="{FF2B5EF4-FFF2-40B4-BE49-F238E27FC236}">
                  <a16:creationId xmlns:a16="http://schemas.microsoft.com/office/drawing/2014/main" id="{67C3CCEB-36BA-4EE1-9AE5-6A8B993B8CE1}"/>
                </a:ext>
              </a:extLst>
            </p:cNvPr>
            <p:cNvSpPr/>
            <p:nvPr/>
          </p:nvSpPr>
          <p:spPr>
            <a:xfrm rot="19014620">
              <a:off x="-109046" y="4069144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9" name="フリーフォーム: 図形 288">
              <a:extLst>
                <a:ext uri="{FF2B5EF4-FFF2-40B4-BE49-F238E27FC236}">
                  <a16:creationId xmlns:a16="http://schemas.microsoft.com/office/drawing/2014/main" id="{8842D1D5-0E9B-4F0D-AC0D-CCD4796960DF}"/>
                </a:ext>
              </a:extLst>
            </p:cNvPr>
            <p:cNvSpPr/>
            <p:nvPr/>
          </p:nvSpPr>
          <p:spPr>
            <a:xfrm rot="19014620">
              <a:off x="-108070" y="4121247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D87A9AC4-8BF7-478B-995C-B1B47B1927B6}"/>
                </a:ext>
              </a:extLst>
            </p:cNvPr>
            <p:cNvSpPr/>
            <p:nvPr/>
          </p:nvSpPr>
          <p:spPr>
            <a:xfrm rot="10800000">
              <a:off x="222079" y="5068280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1" name="四角形: 上の 2 つの角を丸める 36">
              <a:extLst>
                <a:ext uri="{FF2B5EF4-FFF2-40B4-BE49-F238E27FC236}">
                  <a16:creationId xmlns:a16="http://schemas.microsoft.com/office/drawing/2014/main" id="{B4A214D3-FAB6-453D-B5B5-4B87EE556840}"/>
                </a:ext>
              </a:extLst>
            </p:cNvPr>
            <p:cNvSpPr/>
            <p:nvPr/>
          </p:nvSpPr>
          <p:spPr>
            <a:xfrm rot="114620">
              <a:off x="339301" y="4927128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77CCB3B2-A904-428D-BC38-C566BAF4858F}"/>
                </a:ext>
              </a:extLst>
            </p:cNvPr>
            <p:cNvSpPr/>
            <p:nvPr/>
          </p:nvSpPr>
          <p:spPr>
            <a:xfrm rot="14400000">
              <a:off x="-537581" y="4420326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94" name="楕円 21">
              <a:extLst>
                <a:ext uri="{FF2B5EF4-FFF2-40B4-BE49-F238E27FC236}">
                  <a16:creationId xmlns:a16="http://schemas.microsoft.com/office/drawing/2014/main" id="{CC493D71-78DD-471E-8EE3-D1956BDBC92A}"/>
                </a:ext>
              </a:extLst>
            </p:cNvPr>
            <p:cNvSpPr/>
            <p:nvPr/>
          </p:nvSpPr>
          <p:spPr>
            <a:xfrm>
              <a:off x="-323621" y="3537639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5" name="楕円 21">
              <a:extLst>
                <a:ext uri="{FF2B5EF4-FFF2-40B4-BE49-F238E27FC236}">
                  <a16:creationId xmlns:a16="http://schemas.microsoft.com/office/drawing/2014/main" id="{B0FEEA52-3082-4A7E-BCC9-71595005B8B1}"/>
                </a:ext>
              </a:extLst>
            </p:cNvPr>
            <p:cNvSpPr/>
            <p:nvPr/>
          </p:nvSpPr>
          <p:spPr>
            <a:xfrm>
              <a:off x="-109309" y="3809102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6" name="楕円 21">
              <a:extLst>
                <a:ext uri="{FF2B5EF4-FFF2-40B4-BE49-F238E27FC236}">
                  <a16:creationId xmlns:a16="http://schemas.microsoft.com/office/drawing/2014/main" id="{5A2926D5-FF13-41FC-B189-36499EBA6FA9}"/>
                </a:ext>
              </a:extLst>
            </p:cNvPr>
            <p:cNvSpPr/>
            <p:nvPr/>
          </p:nvSpPr>
          <p:spPr>
            <a:xfrm>
              <a:off x="228829" y="4209152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楕円 21">
              <a:extLst>
                <a:ext uri="{FF2B5EF4-FFF2-40B4-BE49-F238E27FC236}">
                  <a16:creationId xmlns:a16="http://schemas.microsoft.com/office/drawing/2014/main" id="{B3A80B80-C973-415E-85D6-2EDA9B68C27A}"/>
                </a:ext>
              </a:extLst>
            </p:cNvPr>
            <p:cNvSpPr/>
            <p:nvPr/>
          </p:nvSpPr>
          <p:spPr>
            <a:xfrm>
              <a:off x="-480874" y="4022579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楕円 21">
              <a:extLst>
                <a:ext uri="{FF2B5EF4-FFF2-40B4-BE49-F238E27FC236}">
                  <a16:creationId xmlns:a16="http://schemas.microsoft.com/office/drawing/2014/main" id="{0399D8A1-BC2E-46B2-8C3A-EC9FF2D27E52}"/>
                </a:ext>
              </a:extLst>
            </p:cNvPr>
            <p:cNvSpPr/>
            <p:nvPr/>
          </p:nvSpPr>
          <p:spPr>
            <a:xfrm>
              <a:off x="57380" y="4761060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9" name="楕円 21">
              <a:extLst>
                <a:ext uri="{FF2B5EF4-FFF2-40B4-BE49-F238E27FC236}">
                  <a16:creationId xmlns:a16="http://schemas.microsoft.com/office/drawing/2014/main" id="{C6BF9B91-D5B5-4264-9DA2-55045877A6C5}"/>
                </a:ext>
              </a:extLst>
            </p:cNvPr>
            <p:cNvSpPr/>
            <p:nvPr/>
          </p:nvSpPr>
          <p:spPr>
            <a:xfrm>
              <a:off x="-75970" y="5237310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0" name="グループ化 299">
            <a:extLst>
              <a:ext uri="{FF2B5EF4-FFF2-40B4-BE49-F238E27FC236}">
                <a16:creationId xmlns:a16="http://schemas.microsoft.com/office/drawing/2014/main" id="{34D828D8-34C9-4615-8D48-6E57FEB758BA}"/>
              </a:ext>
            </a:extLst>
          </p:cNvPr>
          <p:cNvGrpSpPr/>
          <p:nvPr/>
        </p:nvGrpSpPr>
        <p:grpSpPr>
          <a:xfrm>
            <a:off x="7052611" y="959247"/>
            <a:ext cx="1641405" cy="2524618"/>
            <a:chOff x="2747213" y="3670001"/>
            <a:chExt cx="2055886" cy="3162124"/>
          </a:xfrm>
        </p:grpSpPr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9145173C-1771-4AD3-98BE-183E46819D55}"/>
                </a:ext>
              </a:extLst>
            </p:cNvPr>
            <p:cNvSpPr/>
            <p:nvPr/>
          </p:nvSpPr>
          <p:spPr bwMode="auto">
            <a:xfrm>
              <a:off x="3699724" y="3670001"/>
              <a:ext cx="839540" cy="839539"/>
            </a:xfrm>
            <a:custGeom>
              <a:avLst/>
              <a:gdLst>
                <a:gd name="connsiteX0" fmla="*/ 447642 w 927476"/>
                <a:gd name="connsiteY0" fmla="*/ 780053 h 927475"/>
                <a:gd name="connsiteX1" fmla="*/ 479835 w 927476"/>
                <a:gd name="connsiteY1" fmla="*/ 780053 h 927475"/>
                <a:gd name="connsiteX2" fmla="*/ 495931 w 927476"/>
                <a:gd name="connsiteY2" fmla="*/ 927475 h 927475"/>
                <a:gd name="connsiteX3" fmla="*/ 431545 w 927476"/>
                <a:gd name="connsiteY3" fmla="*/ 927475 h 927475"/>
                <a:gd name="connsiteX4" fmla="*/ 291641 w 927476"/>
                <a:gd name="connsiteY4" fmla="*/ 729627 h 927475"/>
                <a:gd name="connsiteX5" fmla="*/ 319521 w 927476"/>
                <a:gd name="connsiteY5" fmla="*/ 745724 h 927475"/>
                <a:gd name="connsiteX6" fmla="*/ 259749 w 927476"/>
                <a:gd name="connsiteY6" fmla="*/ 881443 h 927475"/>
                <a:gd name="connsiteX7" fmla="*/ 203989 w 927476"/>
                <a:gd name="connsiteY7" fmla="*/ 849250 h 927475"/>
                <a:gd name="connsiteX8" fmla="*/ 635607 w 927476"/>
                <a:gd name="connsiteY8" fmla="*/ 729625 h 927475"/>
                <a:gd name="connsiteX9" fmla="*/ 723258 w 927476"/>
                <a:gd name="connsiteY9" fmla="*/ 849248 h 927475"/>
                <a:gd name="connsiteX10" fmla="*/ 667498 w 927476"/>
                <a:gd name="connsiteY10" fmla="*/ 881441 h 927475"/>
                <a:gd name="connsiteX11" fmla="*/ 607727 w 927476"/>
                <a:gd name="connsiteY11" fmla="*/ 745721 h 927475"/>
                <a:gd name="connsiteX12" fmla="*/ 181522 w 927476"/>
                <a:gd name="connsiteY12" fmla="*/ 607956 h 927475"/>
                <a:gd name="connsiteX13" fmla="*/ 197619 w 927476"/>
                <a:gd name="connsiteY13" fmla="*/ 635836 h 927475"/>
                <a:gd name="connsiteX14" fmla="*/ 77996 w 927476"/>
                <a:gd name="connsiteY14" fmla="*/ 723486 h 927475"/>
                <a:gd name="connsiteX15" fmla="*/ 45803 w 927476"/>
                <a:gd name="connsiteY15" fmla="*/ 667726 h 927475"/>
                <a:gd name="connsiteX16" fmla="*/ 745722 w 927476"/>
                <a:gd name="connsiteY16" fmla="*/ 607955 h 927475"/>
                <a:gd name="connsiteX17" fmla="*/ 881441 w 927476"/>
                <a:gd name="connsiteY17" fmla="*/ 667726 h 927475"/>
                <a:gd name="connsiteX18" fmla="*/ 849249 w 927476"/>
                <a:gd name="connsiteY18" fmla="*/ 723484 h 927475"/>
                <a:gd name="connsiteX19" fmla="*/ 729626 w 927476"/>
                <a:gd name="connsiteY19" fmla="*/ 635834 h 927475"/>
                <a:gd name="connsiteX20" fmla="*/ 0 w 927476"/>
                <a:gd name="connsiteY20" fmla="*/ 431545 h 927475"/>
                <a:gd name="connsiteX21" fmla="*/ 147420 w 927476"/>
                <a:gd name="connsiteY21" fmla="*/ 447642 h 927475"/>
                <a:gd name="connsiteX22" fmla="*/ 147420 w 927476"/>
                <a:gd name="connsiteY22" fmla="*/ 479835 h 927475"/>
                <a:gd name="connsiteX23" fmla="*/ 0 w 927476"/>
                <a:gd name="connsiteY23" fmla="*/ 495931 h 927475"/>
                <a:gd name="connsiteX24" fmla="*/ 927476 w 927476"/>
                <a:gd name="connsiteY24" fmla="*/ 431544 h 927475"/>
                <a:gd name="connsiteX25" fmla="*/ 927476 w 927476"/>
                <a:gd name="connsiteY25" fmla="*/ 495930 h 927475"/>
                <a:gd name="connsiteX26" fmla="*/ 780050 w 927476"/>
                <a:gd name="connsiteY26" fmla="*/ 479833 h 927475"/>
                <a:gd name="connsiteX27" fmla="*/ 780050 w 927476"/>
                <a:gd name="connsiteY27" fmla="*/ 447640 h 927475"/>
                <a:gd name="connsiteX28" fmla="*/ 78226 w 927476"/>
                <a:gd name="connsiteY28" fmla="*/ 203989 h 927475"/>
                <a:gd name="connsiteX29" fmla="*/ 197846 w 927476"/>
                <a:gd name="connsiteY29" fmla="*/ 291639 h 927475"/>
                <a:gd name="connsiteX30" fmla="*/ 181750 w 927476"/>
                <a:gd name="connsiteY30" fmla="*/ 319519 h 927475"/>
                <a:gd name="connsiteX31" fmla="*/ 46033 w 927476"/>
                <a:gd name="connsiteY31" fmla="*/ 259749 h 927475"/>
                <a:gd name="connsiteX32" fmla="*/ 849019 w 927476"/>
                <a:gd name="connsiteY32" fmla="*/ 203988 h 927475"/>
                <a:gd name="connsiteX33" fmla="*/ 881211 w 927476"/>
                <a:gd name="connsiteY33" fmla="*/ 259746 h 927475"/>
                <a:gd name="connsiteX34" fmla="*/ 745492 w 927476"/>
                <a:gd name="connsiteY34" fmla="*/ 319518 h 927475"/>
                <a:gd name="connsiteX35" fmla="*/ 729396 w 927476"/>
                <a:gd name="connsiteY35" fmla="*/ 291639 h 927475"/>
                <a:gd name="connsiteX36" fmla="*/ 667727 w 927476"/>
                <a:gd name="connsiteY36" fmla="*/ 46033 h 927475"/>
                <a:gd name="connsiteX37" fmla="*/ 723485 w 927476"/>
                <a:gd name="connsiteY37" fmla="*/ 78225 h 927475"/>
                <a:gd name="connsiteX38" fmla="*/ 635834 w 927476"/>
                <a:gd name="connsiteY38" fmla="*/ 197848 h 927475"/>
                <a:gd name="connsiteX39" fmla="*/ 607955 w 927476"/>
                <a:gd name="connsiteY39" fmla="*/ 181752 h 927475"/>
                <a:gd name="connsiteX40" fmla="*/ 259519 w 927476"/>
                <a:gd name="connsiteY40" fmla="*/ 46033 h 927475"/>
                <a:gd name="connsiteX41" fmla="*/ 319289 w 927476"/>
                <a:gd name="connsiteY41" fmla="*/ 181750 h 927475"/>
                <a:gd name="connsiteX42" fmla="*/ 291410 w 927476"/>
                <a:gd name="connsiteY42" fmla="*/ 197846 h 927475"/>
                <a:gd name="connsiteX43" fmla="*/ 203761 w 927476"/>
                <a:gd name="connsiteY43" fmla="*/ 78225 h 927475"/>
                <a:gd name="connsiteX44" fmla="*/ 431545 w 927476"/>
                <a:gd name="connsiteY44" fmla="*/ 0 h 927475"/>
                <a:gd name="connsiteX45" fmla="*/ 495929 w 927476"/>
                <a:gd name="connsiteY45" fmla="*/ 0 h 927475"/>
                <a:gd name="connsiteX46" fmla="*/ 479833 w 927476"/>
                <a:gd name="connsiteY46" fmla="*/ 147422 h 927475"/>
                <a:gd name="connsiteX47" fmla="*/ 447641 w 927476"/>
                <a:gd name="connsiteY47" fmla="*/ 147422 h 9274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927476" h="927475">
                  <a:moveTo>
                    <a:pt x="447642" y="780053"/>
                  </a:moveTo>
                  <a:lnTo>
                    <a:pt x="479835" y="780053"/>
                  </a:lnTo>
                  <a:lnTo>
                    <a:pt x="495931" y="927475"/>
                  </a:lnTo>
                  <a:lnTo>
                    <a:pt x="431545" y="927475"/>
                  </a:lnTo>
                  <a:close/>
                  <a:moveTo>
                    <a:pt x="291641" y="729627"/>
                  </a:moveTo>
                  <a:lnTo>
                    <a:pt x="319521" y="745724"/>
                  </a:lnTo>
                  <a:lnTo>
                    <a:pt x="259749" y="881443"/>
                  </a:lnTo>
                  <a:lnTo>
                    <a:pt x="203989" y="849250"/>
                  </a:lnTo>
                  <a:close/>
                  <a:moveTo>
                    <a:pt x="635607" y="729625"/>
                  </a:moveTo>
                  <a:lnTo>
                    <a:pt x="723258" y="849248"/>
                  </a:lnTo>
                  <a:lnTo>
                    <a:pt x="667498" y="881441"/>
                  </a:lnTo>
                  <a:lnTo>
                    <a:pt x="607727" y="745721"/>
                  </a:lnTo>
                  <a:close/>
                  <a:moveTo>
                    <a:pt x="181522" y="607956"/>
                  </a:moveTo>
                  <a:lnTo>
                    <a:pt x="197619" y="635836"/>
                  </a:lnTo>
                  <a:lnTo>
                    <a:pt x="77996" y="723486"/>
                  </a:lnTo>
                  <a:lnTo>
                    <a:pt x="45803" y="667726"/>
                  </a:lnTo>
                  <a:close/>
                  <a:moveTo>
                    <a:pt x="745722" y="607955"/>
                  </a:moveTo>
                  <a:lnTo>
                    <a:pt x="881441" y="667726"/>
                  </a:lnTo>
                  <a:lnTo>
                    <a:pt x="849249" y="723484"/>
                  </a:lnTo>
                  <a:lnTo>
                    <a:pt x="729626" y="635834"/>
                  </a:lnTo>
                  <a:close/>
                  <a:moveTo>
                    <a:pt x="0" y="431545"/>
                  </a:moveTo>
                  <a:lnTo>
                    <a:pt x="147420" y="447642"/>
                  </a:lnTo>
                  <a:lnTo>
                    <a:pt x="147420" y="479835"/>
                  </a:lnTo>
                  <a:lnTo>
                    <a:pt x="0" y="495931"/>
                  </a:lnTo>
                  <a:close/>
                  <a:moveTo>
                    <a:pt x="927476" y="431544"/>
                  </a:moveTo>
                  <a:lnTo>
                    <a:pt x="927476" y="495930"/>
                  </a:lnTo>
                  <a:lnTo>
                    <a:pt x="780050" y="479833"/>
                  </a:lnTo>
                  <a:lnTo>
                    <a:pt x="780050" y="447640"/>
                  </a:lnTo>
                  <a:close/>
                  <a:moveTo>
                    <a:pt x="78226" y="203989"/>
                  </a:moveTo>
                  <a:lnTo>
                    <a:pt x="197846" y="291639"/>
                  </a:lnTo>
                  <a:lnTo>
                    <a:pt x="181750" y="319519"/>
                  </a:lnTo>
                  <a:lnTo>
                    <a:pt x="46033" y="259749"/>
                  </a:lnTo>
                  <a:close/>
                  <a:moveTo>
                    <a:pt x="849019" y="203988"/>
                  </a:moveTo>
                  <a:lnTo>
                    <a:pt x="881211" y="259746"/>
                  </a:lnTo>
                  <a:lnTo>
                    <a:pt x="745492" y="319518"/>
                  </a:lnTo>
                  <a:lnTo>
                    <a:pt x="729396" y="291639"/>
                  </a:lnTo>
                  <a:close/>
                  <a:moveTo>
                    <a:pt x="667727" y="46033"/>
                  </a:moveTo>
                  <a:lnTo>
                    <a:pt x="723485" y="78225"/>
                  </a:lnTo>
                  <a:lnTo>
                    <a:pt x="635834" y="197848"/>
                  </a:lnTo>
                  <a:lnTo>
                    <a:pt x="607955" y="181752"/>
                  </a:lnTo>
                  <a:close/>
                  <a:moveTo>
                    <a:pt x="259519" y="46033"/>
                  </a:moveTo>
                  <a:lnTo>
                    <a:pt x="319289" y="181750"/>
                  </a:lnTo>
                  <a:lnTo>
                    <a:pt x="291410" y="197846"/>
                  </a:lnTo>
                  <a:lnTo>
                    <a:pt x="203761" y="78225"/>
                  </a:lnTo>
                  <a:close/>
                  <a:moveTo>
                    <a:pt x="431545" y="0"/>
                  </a:moveTo>
                  <a:lnTo>
                    <a:pt x="495929" y="0"/>
                  </a:lnTo>
                  <a:lnTo>
                    <a:pt x="479833" y="147422"/>
                  </a:lnTo>
                  <a:lnTo>
                    <a:pt x="447641" y="147422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56173205-9177-44A2-B273-70FD4B727F18}"/>
                </a:ext>
              </a:extLst>
            </p:cNvPr>
            <p:cNvSpPr/>
            <p:nvPr/>
          </p:nvSpPr>
          <p:spPr bwMode="auto">
            <a:xfrm>
              <a:off x="3884670" y="3840373"/>
              <a:ext cx="467179" cy="467178"/>
            </a:xfrm>
            <a:custGeom>
              <a:avLst/>
              <a:gdLst>
                <a:gd name="connsiteX0" fmla="*/ 1661838 w 3323674"/>
                <a:gd name="connsiteY0" fmla="*/ 0 h 3323669"/>
                <a:gd name="connsiteX1" fmla="*/ 2994519 w 3323674"/>
                <a:gd name="connsiteY1" fmla="*/ 658294 h 3323669"/>
                <a:gd name="connsiteX2" fmla="*/ 3323674 w 3323674"/>
                <a:gd name="connsiteY2" fmla="*/ 2137463 h 3323669"/>
                <a:gd name="connsiteX3" fmla="*/ 2401414 w 3323674"/>
                <a:gd name="connsiteY3" fmla="*/ 3323668 h 3323669"/>
                <a:gd name="connsiteX4" fmla="*/ 2058961 w 3323674"/>
                <a:gd name="connsiteY4" fmla="*/ 3323669 h 3323669"/>
                <a:gd name="connsiteX5" fmla="*/ 2501425 w 3323674"/>
                <a:gd name="connsiteY5" fmla="*/ 2740098 h 3323669"/>
                <a:gd name="connsiteX6" fmla="*/ 2500501 w 3323674"/>
                <a:gd name="connsiteY6" fmla="*/ 2739397 h 3323669"/>
                <a:gd name="connsiteX7" fmla="*/ 3031116 w 3323674"/>
                <a:gd name="connsiteY7" fmla="*/ 2056914 h 3323669"/>
                <a:gd name="connsiteX8" fmla="*/ 2757707 w 3323674"/>
                <a:gd name="connsiteY8" fmla="*/ 828244 h 3323669"/>
                <a:gd name="connsiteX9" fmla="*/ 1650715 w 3323674"/>
                <a:gd name="connsiteY9" fmla="*/ 281431 h 3323669"/>
                <a:gd name="connsiteX10" fmla="*/ 543724 w 3323674"/>
                <a:gd name="connsiteY10" fmla="*/ 828245 h 3323669"/>
                <a:gd name="connsiteX11" fmla="*/ 270315 w 3323674"/>
                <a:gd name="connsiteY11" fmla="*/ 2056914 h 3323669"/>
                <a:gd name="connsiteX12" fmla="*/ 1036383 w 3323674"/>
                <a:gd name="connsiteY12" fmla="*/ 3042239 h 3323669"/>
                <a:gd name="connsiteX13" fmla="*/ 1555459 w 3323674"/>
                <a:gd name="connsiteY13" fmla="*/ 3042239 h 3323669"/>
                <a:gd name="connsiteX14" fmla="*/ 2244441 w 3323674"/>
                <a:gd name="connsiteY14" fmla="*/ 2133533 h 3323669"/>
                <a:gd name="connsiteX15" fmla="*/ 2247351 w 3323674"/>
                <a:gd name="connsiteY15" fmla="*/ 2135739 h 3323669"/>
                <a:gd name="connsiteX16" fmla="*/ 2440378 w 3323674"/>
                <a:gd name="connsiteY16" fmla="*/ 1887466 h 3323669"/>
                <a:gd name="connsiteX17" fmla="*/ 2284227 w 3323674"/>
                <a:gd name="connsiteY17" fmla="*/ 1185758 h 3323669"/>
                <a:gd name="connsiteX18" fmla="*/ 1652013 w 3323674"/>
                <a:gd name="connsiteY18" fmla="*/ 873467 h 3323669"/>
                <a:gd name="connsiteX19" fmla="*/ 1019798 w 3323674"/>
                <a:gd name="connsiteY19" fmla="*/ 1185758 h 3323669"/>
                <a:gd name="connsiteX20" fmla="*/ 863647 w 3323674"/>
                <a:gd name="connsiteY20" fmla="*/ 1887466 h 3323669"/>
                <a:gd name="connsiteX21" fmla="*/ 1300247 w 3323674"/>
                <a:gd name="connsiteY21" fmla="*/ 2449022 h 3323669"/>
                <a:gd name="connsiteX22" fmla="*/ 1854110 w 3323674"/>
                <a:gd name="connsiteY22" fmla="*/ 1718526 h 3323669"/>
                <a:gd name="connsiteX23" fmla="*/ 1814116 w 3323674"/>
                <a:gd name="connsiteY23" fmla="*/ 1538784 h 3323669"/>
                <a:gd name="connsiteX24" fmla="*/ 1650714 w 3323674"/>
                <a:gd name="connsiteY24" fmla="*/ 1458071 h 3323669"/>
                <a:gd name="connsiteX25" fmla="*/ 1487314 w 3323674"/>
                <a:gd name="connsiteY25" fmla="*/ 1538784 h 3323669"/>
                <a:gd name="connsiteX26" fmla="*/ 1449050 w 3323674"/>
                <a:gd name="connsiteY26" fmla="*/ 1710752 h 3323669"/>
                <a:gd name="connsiteX27" fmla="*/ 1156397 w 3323674"/>
                <a:gd name="connsiteY27" fmla="*/ 1788891 h 3323669"/>
                <a:gd name="connsiteX28" fmla="*/ 1251747 w 3323674"/>
                <a:gd name="connsiteY28" fmla="*/ 1360416 h 3323669"/>
                <a:gd name="connsiteX29" fmla="*/ 1652013 w 3323674"/>
                <a:gd name="connsiteY29" fmla="*/ 1162702 h 3323669"/>
                <a:gd name="connsiteX30" fmla="*/ 2052278 w 3323674"/>
                <a:gd name="connsiteY30" fmla="*/ 1360415 h 3323669"/>
                <a:gd name="connsiteX31" fmla="*/ 2151143 w 3323674"/>
                <a:gd name="connsiteY31" fmla="*/ 1804685 h 3323669"/>
                <a:gd name="connsiteX32" fmla="*/ 2044517 w 3323674"/>
                <a:gd name="connsiteY32" fmla="*/ 1941826 h 3323669"/>
                <a:gd name="connsiteX33" fmla="*/ 1446664 w 3323674"/>
                <a:gd name="connsiteY33" fmla="*/ 2730340 h 3323669"/>
                <a:gd name="connsiteX34" fmla="*/ 1445051 w 3323674"/>
                <a:gd name="connsiteY34" fmla="*/ 2729115 h 3323669"/>
                <a:gd name="connsiteX35" fmla="*/ 1432578 w 3323674"/>
                <a:gd name="connsiteY35" fmla="*/ 2745566 h 3323669"/>
                <a:gd name="connsiteX36" fmla="*/ 1169710 w 3323674"/>
                <a:gd name="connsiteY36" fmla="*/ 2745566 h 3323669"/>
                <a:gd name="connsiteX37" fmla="*/ 568278 w 3323674"/>
                <a:gd name="connsiteY37" fmla="*/ 1972004 h 3323669"/>
                <a:gd name="connsiteX38" fmla="*/ 782928 w 3323674"/>
                <a:gd name="connsiteY38" fmla="*/ 1007394 h 3323669"/>
                <a:gd name="connsiteX39" fmla="*/ 1652012 w 3323674"/>
                <a:gd name="connsiteY39" fmla="*/ 578098 h 3323669"/>
                <a:gd name="connsiteX40" fmla="*/ 2521097 w 3323674"/>
                <a:gd name="connsiteY40" fmla="*/ 1007393 h 3323669"/>
                <a:gd name="connsiteX41" fmla="*/ 2735747 w 3323674"/>
                <a:gd name="connsiteY41" fmla="*/ 1972004 h 3323669"/>
                <a:gd name="connsiteX42" fmla="*/ 2367907 w 3323674"/>
                <a:gd name="connsiteY42" fmla="*/ 2445120 h 3323669"/>
                <a:gd name="connsiteX43" fmla="*/ 1719085 w 3323674"/>
                <a:gd name="connsiteY43" fmla="*/ 3300858 h 3323669"/>
                <a:gd name="connsiteX44" fmla="*/ 1717472 w 3323674"/>
                <a:gd name="connsiteY44" fmla="*/ 3299635 h 3323669"/>
                <a:gd name="connsiteX45" fmla="*/ 1699249 w 3323674"/>
                <a:gd name="connsiteY45" fmla="*/ 3323669 h 3323669"/>
                <a:gd name="connsiteX46" fmla="*/ 922262 w 3323674"/>
                <a:gd name="connsiteY46" fmla="*/ 3323669 h 3323669"/>
                <a:gd name="connsiteX47" fmla="*/ 0 w 3323674"/>
                <a:gd name="connsiteY47" fmla="*/ 2137463 h 3323669"/>
                <a:gd name="connsiteX48" fmla="*/ 329156 w 3323674"/>
                <a:gd name="connsiteY48" fmla="*/ 658295 h 332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</a:cxnLst>
              <a:rect l="l" t="t" r="r" b="b"/>
              <a:pathLst>
                <a:path w="3323674" h="3323669">
                  <a:moveTo>
                    <a:pt x="1661838" y="0"/>
                  </a:moveTo>
                  <a:lnTo>
                    <a:pt x="2994519" y="658294"/>
                  </a:lnTo>
                  <a:lnTo>
                    <a:pt x="3323674" y="2137463"/>
                  </a:lnTo>
                  <a:lnTo>
                    <a:pt x="2401414" y="3323668"/>
                  </a:lnTo>
                  <a:lnTo>
                    <a:pt x="2058961" y="3323669"/>
                  </a:lnTo>
                  <a:lnTo>
                    <a:pt x="2501425" y="2740098"/>
                  </a:lnTo>
                  <a:lnTo>
                    <a:pt x="2500501" y="2739397"/>
                  </a:lnTo>
                  <a:lnTo>
                    <a:pt x="3031116" y="2056914"/>
                  </a:lnTo>
                  <a:lnTo>
                    <a:pt x="2757707" y="828244"/>
                  </a:lnTo>
                  <a:lnTo>
                    <a:pt x="1650715" y="281431"/>
                  </a:lnTo>
                  <a:lnTo>
                    <a:pt x="543724" y="828245"/>
                  </a:lnTo>
                  <a:lnTo>
                    <a:pt x="270315" y="2056914"/>
                  </a:lnTo>
                  <a:lnTo>
                    <a:pt x="1036383" y="3042239"/>
                  </a:lnTo>
                  <a:lnTo>
                    <a:pt x="1555459" y="3042239"/>
                  </a:lnTo>
                  <a:lnTo>
                    <a:pt x="2244441" y="2133533"/>
                  </a:lnTo>
                  <a:lnTo>
                    <a:pt x="2247351" y="2135739"/>
                  </a:lnTo>
                  <a:lnTo>
                    <a:pt x="2440378" y="1887466"/>
                  </a:lnTo>
                  <a:lnTo>
                    <a:pt x="2284227" y="1185758"/>
                  </a:lnTo>
                  <a:lnTo>
                    <a:pt x="1652013" y="873467"/>
                  </a:lnTo>
                  <a:lnTo>
                    <a:pt x="1019798" y="1185758"/>
                  </a:lnTo>
                  <a:lnTo>
                    <a:pt x="863647" y="1887466"/>
                  </a:lnTo>
                  <a:lnTo>
                    <a:pt x="1300247" y="2449022"/>
                  </a:lnTo>
                  <a:lnTo>
                    <a:pt x="1854110" y="1718526"/>
                  </a:lnTo>
                  <a:lnTo>
                    <a:pt x="1814116" y="1538784"/>
                  </a:lnTo>
                  <a:lnTo>
                    <a:pt x="1650714" y="1458071"/>
                  </a:lnTo>
                  <a:lnTo>
                    <a:pt x="1487314" y="1538784"/>
                  </a:lnTo>
                  <a:lnTo>
                    <a:pt x="1449050" y="1710752"/>
                  </a:lnTo>
                  <a:lnTo>
                    <a:pt x="1156397" y="1788891"/>
                  </a:lnTo>
                  <a:lnTo>
                    <a:pt x="1251747" y="1360416"/>
                  </a:lnTo>
                  <a:lnTo>
                    <a:pt x="1652013" y="1162702"/>
                  </a:lnTo>
                  <a:lnTo>
                    <a:pt x="2052278" y="1360415"/>
                  </a:lnTo>
                  <a:lnTo>
                    <a:pt x="2151143" y="1804685"/>
                  </a:lnTo>
                  <a:lnTo>
                    <a:pt x="2044517" y="1941826"/>
                  </a:lnTo>
                  <a:lnTo>
                    <a:pt x="1446664" y="2730340"/>
                  </a:lnTo>
                  <a:lnTo>
                    <a:pt x="1445051" y="2729115"/>
                  </a:lnTo>
                  <a:lnTo>
                    <a:pt x="1432578" y="2745566"/>
                  </a:lnTo>
                  <a:lnTo>
                    <a:pt x="1169710" y="2745566"/>
                  </a:lnTo>
                  <a:lnTo>
                    <a:pt x="568278" y="1972004"/>
                  </a:lnTo>
                  <a:lnTo>
                    <a:pt x="782928" y="1007394"/>
                  </a:lnTo>
                  <a:lnTo>
                    <a:pt x="1652012" y="578098"/>
                  </a:lnTo>
                  <a:lnTo>
                    <a:pt x="2521097" y="1007393"/>
                  </a:lnTo>
                  <a:lnTo>
                    <a:pt x="2735747" y="1972004"/>
                  </a:lnTo>
                  <a:lnTo>
                    <a:pt x="2367907" y="2445120"/>
                  </a:lnTo>
                  <a:lnTo>
                    <a:pt x="1719085" y="3300858"/>
                  </a:lnTo>
                  <a:lnTo>
                    <a:pt x="1717472" y="3299635"/>
                  </a:lnTo>
                  <a:lnTo>
                    <a:pt x="1699249" y="3323669"/>
                  </a:lnTo>
                  <a:lnTo>
                    <a:pt x="922262" y="3323669"/>
                  </a:lnTo>
                  <a:lnTo>
                    <a:pt x="0" y="2137463"/>
                  </a:lnTo>
                  <a:lnTo>
                    <a:pt x="329156" y="658295"/>
                  </a:ln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77E6C8F6-ECDB-4006-8790-16DCA0F2057C}"/>
                </a:ext>
              </a:extLst>
            </p:cNvPr>
            <p:cNvSpPr/>
            <p:nvPr/>
          </p:nvSpPr>
          <p:spPr>
            <a:xfrm rot="10800000">
              <a:off x="3600728" y="549097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四角形: 上の 2 つの角を丸める 36">
              <a:extLst>
                <a:ext uri="{FF2B5EF4-FFF2-40B4-BE49-F238E27FC236}">
                  <a16:creationId xmlns:a16="http://schemas.microsoft.com/office/drawing/2014/main" id="{358A0CD6-A85B-4D88-A293-29377EB18953}"/>
                </a:ext>
              </a:extLst>
            </p:cNvPr>
            <p:cNvSpPr/>
            <p:nvPr/>
          </p:nvSpPr>
          <p:spPr>
            <a:xfrm rot="114620">
              <a:off x="3717950" y="534982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206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5" name="台形 304">
              <a:extLst>
                <a:ext uri="{FF2B5EF4-FFF2-40B4-BE49-F238E27FC236}">
                  <a16:creationId xmlns:a16="http://schemas.microsoft.com/office/drawing/2014/main" id="{258B2414-77A4-4BD7-A4F8-04252CB343E6}"/>
                </a:ext>
              </a:extLst>
            </p:cNvPr>
            <p:cNvSpPr/>
            <p:nvPr/>
          </p:nvSpPr>
          <p:spPr>
            <a:xfrm rot="10800000">
              <a:off x="4306619" y="6159896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FF1DEA16-4AF3-4292-B7EF-6AF4AFD6BA54}"/>
                </a:ext>
              </a:extLst>
            </p:cNvPr>
            <p:cNvSpPr/>
            <p:nvPr/>
          </p:nvSpPr>
          <p:spPr>
            <a:xfrm>
              <a:off x="4155162" y="6659836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7" name="台形 306">
              <a:extLst>
                <a:ext uri="{FF2B5EF4-FFF2-40B4-BE49-F238E27FC236}">
                  <a16:creationId xmlns:a16="http://schemas.microsoft.com/office/drawing/2014/main" id="{918B7B6A-963A-48DD-B12D-6FC62ABE398D}"/>
                </a:ext>
              </a:extLst>
            </p:cNvPr>
            <p:cNvSpPr/>
            <p:nvPr/>
          </p:nvSpPr>
          <p:spPr>
            <a:xfrm rot="10800000">
              <a:off x="4189942" y="5772540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8" name="台形 307">
              <a:extLst>
                <a:ext uri="{FF2B5EF4-FFF2-40B4-BE49-F238E27FC236}">
                  <a16:creationId xmlns:a16="http://schemas.microsoft.com/office/drawing/2014/main" id="{A2C2ECFB-393F-41EA-985A-DD643E5FB668}"/>
                </a:ext>
              </a:extLst>
            </p:cNvPr>
            <p:cNvSpPr/>
            <p:nvPr/>
          </p:nvSpPr>
          <p:spPr>
            <a:xfrm rot="9900000">
              <a:off x="4525910" y="6121311"/>
              <a:ext cx="199873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9" name="フリーフォーム: 図形 308">
              <a:extLst>
                <a:ext uri="{FF2B5EF4-FFF2-40B4-BE49-F238E27FC236}">
                  <a16:creationId xmlns:a16="http://schemas.microsoft.com/office/drawing/2014/main" id="{12DA7CE0-B2B1-4BB4-88DC-A85AA74D077C}"/>
                </a:ext>
              </a:extLst>
            </p:cNvPr>
            <p:cNvSpPr/>
            <p:nvPr/>
          </p:nvSpPr>
          <p:spPr>
            <a:xfrm rot="20700000">
              <a:off x="4459489" y="6631012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0" name="台形 309">
              <a:extLst>
                <a:ext uri="{FF2B5EF4-FFF2-40B4-BE49-F238E27FC236}">
                  <a16:creationId xmlns:a16="http://schemas.microsoft.com/office/drawing/2014/main" id="{C3ED5CEC-F2ED-45D5-9E45-046E9794DCE4}"/>
                </a:ext>
              </a:extLst>
            </p:cNvPr>
            <p:cNvSpPr/>
            <p:nvPr/>
          </p:nvSpPr>
          <p:spPr>
            <a:xfrm rot="9900000">
              <a:off x="4359918" y="574472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1" name="楕円 1">
              <a:extLst>
                <a:ext uri="{FF2B5EF4-FFF2-40B4-BE49-F238E27FC236}">
                  <a16:creationId xmlns:a16="http://schemas.microsoft.com/office/drawing/2014/main" id="{40A2C4F6-A7E1-462D-955D-1D8CAA36200C}"/>
                </a:ext>
              </a:extLst>
            </p:cNvPr>
            <p:cNvSpPr/>
            <p:nvPr/>
          </p:nvSpPr>
          <p:spPr>
            <a:xfrm rot="19014620">
              <a:off x="2930823" y="5024499"/>
              <a:ext cx="203273" cy="246667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3273" h="246667">
                  <a:moveTo>
                    <a:pt x="1824" y="206110"/>
                  </a:moveTo>
                  <a:cubicBezTo>
                    <a:pt x="-18284" y="144819"/>
                    <a:pt x="133852" y="-1528"/>
                    <a:pt x="165337" y="13"/>
                  </a:cubicBezTo>
                  <a:cubicBezTo>
                    <a:pt x="196822" y="1554"/>
                    <a:pt x="217989" y="181008"/>
                    <a:pt x="190737" y="215357"/>
                  </a:cubicBezTo>
                  <a:cubicBezTo>
                    <a:pt x="163485" y="249706"/>
                    <a:pt x="21932" y="267401"/>
                    <a:pt x="1824" y="2061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2" name="台形 311">
              <a:extLst>
                <a:ext uri="{FF2B5EF4-FFF2-40B4-BE49-F238E27FC236}">
                  <a16:creationId xmlns:a16="http://schemas.microsoft.com/office/drawing/2014/main" id="{CA9C4CEE-B2F4-4C42-864C-9DC3B5B8FFAC}"/>
                </a:ext>
              </a:extLst>
            </p:cNvPr>
            <p:cNvSpPr/>
            <p:nvPr/>
          </p:nvSpPr>
          <p:spPr>
            <a:xfrm rot="19014620">
              <a:off x="3656230" y="4976094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23126110-E1DC-4E63-B2D4-90C712B29A76}"/>
                </a:ext>
              </a:extLst>
            </p:cNvPr>
            <p:cNvSpPr/>
            <p:nvPr/>
          </p:nvSpPr>
          <p:spPr>
            <a:xfrm rot="19014620">
              <a:off x="2772211" y="4082787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329489 w 1112808"/>
                <a:gd name="connsiteY5" fmla="*/ 1162159 h 1204554"/>
                <a:gd name="connsiteX6" fmla="*/ 239283 w 1112808"/>
                <a:gd name="connsiteY6" fmla="*/ 1113197 h 1204554"/>
                <a:gd name="connsiteX7" fmla="*/ 269218 w 1112808"/>
                <a:gd name="connsiteY7" fmla="*/ 1091510 h 1204554"/>
                <a:gd name="connsiteX8" fmla="*/ 266680 w 1112808"/>
                <a:gd name="connsiteY8" fmla="*/ 908718 h 1204554"/>
                <a:gd name="connsiteX9" fmla="*/ 84124 w 1112808"/>
                <a:gd name="connsiteY9" fmla="*/ 918365 h 1204554"/>
                <a:gd name="connsiteX10" fmla="*/ 74352 w 1112808"/>
                <a:gd name="connsiteY10" fmla="*/ 933942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64992" y="1204554"/>
                    <a:pt x="394031" y="1189458"/>
                    <a:pt x="329489" y="1162159"/>
                  </a:cubicBezTo>
                  <a:lnTo>
                    <a:pt x="239283" y="1113197"/>
                  </a:lnTo>
                  <a:lnTo>
                    <a:pt x="269218" y="1091510"/>
                  </a:lnTo>
                  <a:cubicBezTo>
                    <a:pt x="318928" y="1038370"/>
                    <a:pt x="317792" y="956530"/>
                    <a:pt x="266680" y="908718"/>
                  </a:cubicBezTo>
                  <a:cubicBezTo>
                    <a:pt x="215568" y="860905"/>
                    <a:pt x="133834" y="865225"/>
                    <a:pt x="84124" y="918365"/>
                  </a:cubicBezTo>
                  <a:lnTo>
                    <a:pt x="74352" y="933942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4" name="四角形: 上の 2 つの角を丸める 134">
              <a:extLst>
                <a:ext uri="{FF2B5EF4-FFF2-40B4-BE49-F238E27FC236}">
                  <a16:creationId xmlns:a16="http://schemas.microsoft.com/office/drawing/2014/main" id="{08544BC9-B6D3-4051-807D-D3F260AC4C7D}"/>
                </a:ext>
              </a:extLst>
            </p:cNvPr>
            <p:cNvSpPr/>
            <p:nvPr/>
          </p:nvSpPr>
          <p:spPr>
            <a:xfrm rot="19014620">
              <a:off x="3806551" y="5076166"/>
              <a:ext cx="618776" cy="993549"/>
            </a:xfrm>
            <a:custGeom>
              <a:avLst/>
              <a:gdLst>
                <a:gd name="connsiteX0" fmla="*/ 242771 w 517944"/>
                <a:gd name="connsiteY0" fmla="*/ 0 h 840881"/>
                <a:gd name="connsiteX1" fmla="*/ 275173 w 517944"/>
                <a:gd name="connsiteY1" fmla="*/ 0 h 840881"/>
                <a:gd name="connsiteX2" fmla="*/ 517944 w 517944"/>
                <a:gd name="connsiteY2" fmla="*/ 242771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42771 h 840881"/>
                <a:gd name="connsiteX8" fmla="*/ 242771 w 517944"/>
                <a:gd name="connsiteY8" fmla="*/ 0 h 840881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17944 w 521545"/>
                <a:gd name="connsiteY3" fmla="*/ 840881 h 965587"/>
                <a:gd name="connsiteX4" fmla="*/ 521545 w 521545"/>
                <a:gd name="connsiteY4" fmla="*/ 965587 h 965587"/>
                <a:gd name="connsiteX5" fmla="*/ 0 w 521545"/>
                <a:gd name="connsiteY5" fmla="*/ 840881 h 965587"/>
                <a:gd name="connsiteX6" fmla="*/ 0 w 521545"/>
                <a:gd name="connsiteY6" fmla="*/ 840881 h 965587"/>
                <a:gd name="connsiteX7" fmla="*/ 0 w 521545"/>
                <a:gd name="connsiteY7" fmla="*/ 242771 h 965587"/>
                <a:gd name="connsiteX8" fmla="*/ 242771 w 521545"/>
                <a:gd name="connsiteY8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21545 w 521545"/>
                <a:gd name="connsiteY3" fmla="*/ 965587 h 965587"/>
                <a:gd name="connsiteX4" fmla="*/ 0 w 521545"/>
                <a:gd name="connsiteY4" fmla="*/ 840881 h 965587"/>
                <a:gd name="connsiteX5" fmla="*/ 0 w 521545"/>
                <a:gd name="connsiteY5" fmla="*/ 840881 h 965587"/>
                <a:gd name="connsiteX6" fmla="*/ 0 w 521545"/>
                <a:gd name="connsiteY6" fmla="*/ 242771 h 965587"/>
                <a:gd name="connsiteX7" fmla="*/ 242771 w 521545"/>
                <a:gd name="connsiteY7" fmla="*/ 0 h 965587"/>
                <a:gd name="connsiteX0" fmla="*/ 242771 w 521545"/>
                <a:gd name="connsiteY0" fmla="*/ 0 h 965587"/>
                <a:gd name="connsiteX1" fmla="*/ 275173 w 521545"/>
                <a:gd name="connsiteY1" fmla="*/ 0 h 965587"/>
                <a:gd name="connsiteX2" fmla="*/ 517944 w 521545"/>
                <a:gd name="connsiteY2" fmla="*/ 242771 h 965587"/>
                <a:gd name="connsiteX3" fmla="*/ 521545 w 521545"/>
                <a:gd name="connsiteY3" fmla="*/ 965587 h 965587"/>
                <a:gd name="connsiteX4" fmla="*/ 0 w 521545"/>
                <a:gd name="connsiteY4" fmla="*/ 840881 h 965587"/>
                <a:gd name="connsiteX5" fmla="*/ 0 w 521545"/>
                <a:gd name="connsiteY5" fmla="*/ 242771 h 965587"/>
                <a:gd name="connsiteX6" fmla="*/ 242771 w 521545"/>
                <a:gd name="connsiteY6" fmla="*/ 0 h 965587"/>
                <a:gd name="connsiteX0" fmla="*/ 340002 w 618776"/>
                <a:gd name="connsiteY0" fmla="*/ 0 h 965587"/>
                <a:gd name="connsiteX1" fmla="*/ 372404 w 618776"/>
                <a:gd name="connsiteY1" fmla="*/ 0 h 965587"/>
                <a:gd name="connsiteX2" fmla="*/ 615175 w 618776"/>
                <a:gd name="connsiteY2" fmla="*/ 242771 h 965587"/>
                <a:gd name="connsiteX3" fmla="*/ 618776 w 618776"/>
                <a:gd name="connsiteY3" fmla="*/ 965587 h 965587"/>
                <a:gd name="connsiteX4" fmla="*/ 0 w 618776"/>
                <a:gd name="connsiteY4" fmla="*/ 889050 h 965587"/>
                <a:gd name="connsiteX5" fmla="*/ 97231 w 618776"/>
                <a:gd name="connsiteY5" fmla="*/ 242771 h 965587"/>
                <a:gd name="connsiteX6" fmla="*/ 340002 w 618776"/>
                <a:gd name="connsiteY6" fmla="*/ 0 h 965587"/>
                <a:gd name="connsiteX0" fmla="*/ 340002 w 618776"/>
                <a:gd name="connsiteY0" fmla="*/ 0 h 965587"/>
                <a:gd name="connsiteX1" fmla="*/ 372404 w 618776"/>
                <a:gd name="connsiteY1" fmla="*/ 0 h 965587"/>
                <a:gd name="connsiteX2" fmla="*/ 615175 w 618776"/>
                <a:gd name="connsiteY2" fmla="*/ 242771 h 965587"/>
                <a:gd name="connsiteX3" fmla="*/ 618776 w 618776"/>
                <a:gd name="connsiteY3" fmla="*/ 965587 h 965587"/>
                <a:gd name="connsiteX4" fmla="*/ 0 w 618776"/>
                <a:gd name="connsiteY4" fmla="*/ 889050 h 965587"/>
                <a:gd name="connsiteX5" fmla="*/ 97231 w 618776"/>
                <a:gd name="connsiteY5" fmla="*/ 242771 h 965587"/>
                <a:gd name="connsiteX6" fmla="*/ 340002 w 618776"/>
                <a:gd name="connsiteY6" fmla="*/ 0 h 965587"/>
                <a:gd name="connsiteX0" fmla="*/ 340002 w 618776"/>
                <a:gd name="connsiteY0" fmla="*/ 0 h 965631"/>
                <a:gd name="connsiteX1" fmla="*/ 372404 w 618776"/>
                <a:gd name="connsiteY1" fmla="*/ 0 h 965631"/>
                <a:gd name="connsiteX2" fmla="*/ 615175 w 618776"/>
                <a:gd name="connsiteY2" fmla="*/ 242771 h 965631"/>
                <a:gd name="connsiteX3" fmla="*/ 618776 w 618776"/>
                <a:gd name="connsiteY3" fmla="*/ 965587 h 965631"/>
                <a:gd name="connsiteX4" fmla="*/ 0 w 618776"/>
                <a:gd name="connsiteY4" fmla="*/ 889050 h 965631"/>
                <a:gd name="connsiteX5" fmla="*/ 97231 w 618776"/>
                <a:gd name="connsiteY5" fmla="*/ 242771 h 965631"/>
                <a:gd name="connsiteX6" fmla="*/ 340002 w 618776"/>
                <a:gd name="connsiteY6" fmla="*/ 0 h 965631"/>
                <a:gd name="connsiteX0" fmla="*/ 340002 w 618776"/>
                <a:gd name="connsiteY0" fmla="*/ 0 h 993549"/>
                <a:gd name="connsiteX1" fmla="*/ 372404 w 618776"/>
                <a:gd name="connsiteY1" fmla="*/ 0 h 993549"/>
                <a:gd name="connsiteX2" fmla="*/ 615175 w 618776"/>
                <a:gd name="connsiteY2" fmla="*/ 242771 h 993549"/>
                <a:gd name="connsiteX3" fmla="*/ 618776 w 618776"/>
                <a:gd name="connsiteY3" fmla="*/ 965587 h 993549"/>
                <a:gd name="connsiteX4" fmla="*/ 0 w 618776"/>
                <a:gd name="connsiteY4" fmla="*/ 889050 h 993549"/>
                <a:gd name="connsiteX5" fmla="*/ 97231 w 618776"/>
                <a:gd name="connsiteY5" fmla="*/ 242771 h 993549"/>
                <a:gd name="connsiteX6" fmla="*/ 340002 w 618776"/>
                <a:gd name="connsiteY6" fmla="*/ 0 h 9935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18776" h="993549">
                  <a:moveTo>
                    <a:pt x="340002" y="0"/>
                  </a:moveTo>
                  <a:lnTo>
                    <a:pt x="372404" y="0"/>
                  </a:lnTo>
                  <a:cubicBezTo>
                    <a:pt x="506483" y="0"/>
                    <a:pt x="615175" y="108692"/>
                    <a:pt x="615175" y="242771"/>
                  </a:cubicBezTo>
                  <a:cubicBezTo>
                    <a:pt x="616375" y="483710"/>
                    <a:pt x="617576" y="724648"/>
                    <a:pt x="618776" y="965587"/>
                  </a:cubicBezTo>
                  <a:cubicBezTo>
                    <a:pt x="410275" y="1007540"/>
                    <a:pt x="241115" y="1016730"/>
                    <a:pt x="0" y="889050"/>
                  </a:cubicBezTo>
                  <a:cubicBezTo>
                    <a:pt x="77287" y="672128"/>
                    <a:pt x="64821" y="458197"/>
                    <a:pt x="97231" y="242771"/>
                  </a:cubicBezTo>
                  <a:cubicBezTo>
                    <a:pt x="97231" y="108692"/>
                    <a:pt x="205923" y="0"/>
                    <a:pt x="340002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15" name="月 314">
              <a:extLst>
                <a:ext uri="{FF2B5EF4-FFF2-40B4-BE49-F238E27FC236}">
                  <a16:creationId xmlns:a16="http://schemas.microsoft.com/office/drawing/2014/main" id="{9835A471-E2C0-4914-8F18-ED409A03C530}"/>
                </a:ext>
              </a:extLst>
            </p:cNvPr>
            <p:cNvSpPr/>
            <p:nvPr/>
          </p:nvSpPr>
          <p:spPr>
            <a:xfrm rot="2814620">
              <a:off x="2872249" y="4688273"/>
              <a:ext cx="64291" cy="229300"/>
            </a:xfrm>
            <a:prstGeom prst="moon">
              <a:avLst>
                <a:gd name="adj" fmla="val 82542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D4BA0C7F-545C-4F80-9C8C-BDBB72565710}"/>
                </a:ext>
              </a:extLst>
            </p:cNvPr>
            <p:cNvSpPr/>
            <p:nvPr/>
          </p:nvSpPr>
          <p:spPr>
            <a:xfrm rot="6414620">
              <a:off x="2781639" y="3918729"/>
              <a:ext cx="1001591" cy="1070444"/>
            </a:xfrm>
            <a:custGeom>
              <a:avLst/>
              <a:gdLst>
                <a:gd name="connsiteX0" fmla="*/ 180200 w 1001591"/>
                <a:gd name="connsiteY0" fmla="*/ 934338 h 1070444"/>
                <a:gd name="connsiteX1" fmla="*/ 123744 w 1001591"/>
                <a:gd name="connsiteY1" fmla="*/ 796400 h 1070444"/>
                <a:gd name="connsiteX2" fmla="*/ 128374 w 1001591"/>
                <a:gd name="connsiteY2" fmla="*/ 759261 h 1070444"/>
                <a:gd name="connsiteX3" fmla="*/ 105403 w 1001591"/>
                <a:gd name="connsiteY3" fmla="*/ 749794 h 1070444"/>
                <a:gd name="connsiteX4" fmla="*/ 59063 w 1001591"/>
                <a:gd name="connsiteY4" fmla="*/ 713727 h 1070444"/>
                <a:gd name="connsiteX5" fmla="*/ 18571 w 1001591"/>
                <a:gd name="connsiteY5" fmla="*/ 542509 h 1070444"/>
                <a:gd name="connsiteX6" fmla="*/ 92726 w 1001591"/>
                <a:gd name="connsiteY6" fmla="*/ 629068 h 1070444"/>
                <a:gd name="connsiteX7" fmla="*/ 76895 w 1001591"/>
                <a:gd name="connsiteY7" fmla="*/ 570936 h 1070444"/>
                <a:gd name="connsiteX8" fmla="*/ 259960 w 1001591"/>
                <a:gd name="connsiteY8" fmla="*/ 25322 h 1070444"/>
                <a:gd name="connsiteX9" fmla="*/ 279761 w 1001591"/>
                <a:gd name="connsiteY9" fmla="*/ 10989 h 1070444"/>
                <a:gd name="connsiteX10" fmla="*/ 288961 w 1001591"/>
                <a:gd name="connsiteY10" fmla="*/ 8666 h 1070444"/>
                <a:gd name="connsiteX11" fmla="*/ 714222 w 1001591"/>
                <a:gd name="connsiteY11" fmla="*/ 58090 h 1070444"/>
                <a:gd name="connsiteX12" fmla="*/ 733838 w 1001591"/>
                <a:gd name="connsiteY12" fmla="*/ 67397 h 1070444"/>
                <a:gd name="connsiteX13" fmla="*/ 733170 w 1001591"/>
                <a:gd name="connsiteY13" fmla="*/ 125698 h 1070444"/>
                <a:gd name="connsiteX14" fmla="*/ 694121 w 1001591"/>
                <a:gd name="connsiteY14" fmla="*/ 361670 h 1070444"/>
                <a:gd name="connsiteX15" fmla="*/ 574042 w 1001591"/>
                <a:gd name="connsiteY15" fmla="*/ 652072 h 1070444"/>
                <a:gd name="connsiteX16" fmla="*/ 548028 w 1001591"/>
                <a:gd name="connsiteY16" fmla="*/ 690060 h 1070444"/>
                <a:gd name="connsiteX17" fmla="*/ 603616 w 1001591"/>
                <a:gd name="connsiteY17" fmla="*/ 710368 h 1070444"/>
                <a:gd name="connsiteX18" fmla="*/ 769643 w 1001591"/>
                <a:gd name="connsiteY18" fmla="*/ 794036 h 1070444"/>
                <a:gd name="connsiteX19" fmla="*/ 925115 w 1001591"/>
                <a:gd name="connsiteY19" fmla="*/ 895986 h 1070444"/>
                <a:gd name="connsiteX20" fmla="*/ 1001591 w 1001591"/>
                <a:gd name="connsiteY20" fmla="*/ 960000 h 1070444"/>
                <a:gd name="connsiteX21" fmla="*/ 955088 w 1001591"/>
                <a:gd name="connsiteY21" fmla="*/ 993662 h 1070444"/>
                <a:gd name="connsiteX22" fmla="*/ 403153 w 1001591"/>
                <a:gd name="connsiteY22" fmla="*/ 1007286 h 1070444"/>
                <a:gd name="connsiteX23" fmla="*/ 261030 w 1001591"/>
                <a:gd name="connsiteY23" fmla="*/ 908252 h 1070444"/>
                <a:gd name="connsiteX24" fmla="*/ 208895 w 1001591"/>
                <a:gd name="connsiteY24" fmla="*/ 851701 h 1070444"/>
                <a:gd name="connsiteX25" fmla="*/ 216181 w 1001591"/>
                <a:gd name="connsiteY25" fmla="*/ 946102 h 1070444"/>
                <a:gd name="connsiteX26" fmla="*/ 180200 w 1001591"/>
                <a:gd name="connsiteY26" fmla="*/ 934338 h 1070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001591" h="1070444">
                  <a:moveTo>
                    <a:pt x="180200" y="934338"/>
                  </a:moveTo>
                  <a:cubicBezTo>
                    <a:pt x="147023" y="911612"/>
                    <a:pt x="123744" y="858408"/>
                    <a:pt x="123744" y="796400"/>
                  </a:cubicBezTo>
                  <a:lnTo>
                    <a:pt x="128374" y="759261"/>
                  </a:lnTo>
                  <a:lnTo>
                    <a:pt x="105403" y="749794"/>
                  </a:lnTo>
                  <a:cubicBezTo>
                    <a:pt x="89431" y="740437"/>
                    <a:pt x="73679" y="728342"/>
                    <a:pt x="59063" y="713727"/>
                  </a:cubicBezTo>
                  <a:cubicBezTo>
                    <a:pt x="601" y="655265"/>
                    <a:pt x="-17529" y="578608"/>
                    <a:pt x="18571" y="542509"/>
                  </a:cubicBezTo>
                  <a:lnTo>
                    <a:pt x="92726" y="629068"/>
                  </a:lnTo>
                  <a:lnTo>
                    <a:pt x="76895" y="570936"/>
                  </a:lnTo>
                  <a:cubicBezTo>
                    <a:pt x="40165" y="369612"/>
                    <a:pt x="107870" y="161516"/>
                    <a:pt x="259960" y="25322"/>
                  </a:cubicBezTo>
                  <a:lnTo>
                    <a:pt x="279761" y="10989"/>
                  </a:lnTo>
                  <a:lnTo>
                    <a:pt x="288961" y="8666"/>
                  </a:lnTo>
                  <a:cubicBezTo>
                    <a:pt x="422609" y="-11815"/>
                    <a:pt x="570303" y="3749"/>
                    <a:pt x="714222" y="58090"/>
                  </a:cubicBezTo>
                  <a:lnTo>
                    <a:pt x="733838" y="67397"/>
                  </a:lnTo>
                  <a:lnTo>
                    <a:pt x="733170" y="125698"/>
                  </a:lnTo>
                  <a:cubicBezTo>
                    <a:pt x="728370" y="202260"/>
                    <a:pt x="715575" y="281602"/>
                    <a:pt x="694121" y="361670"/>
                  </a:cubicBezTo>
                  <a:cubicBezTo>
                    <a:pt x="665515" y="468429"/>
                    <a:pt x="624223" y="566370"/>
                    <a:pt x="574042" y="652072"/>
                  </a:cubicBezTo>
                  <a:lnTo>
                    <a:pt x="548028" y="690060"/>
                  </a:lnTo>
                  <a:lnTo>
                    <a:pt x="603616" y="710368"/>
                  </a:lnTo>
                  <a:cubicBezTo>
                    <a:pt x="659000" y="734353"/>
                    <a:pt x="714578" y="762246"/>
                    <a:pt x="769643" y="794036"/>
                  </a:cubicBezTo>
                  <a:cubicBezTo>
                    <a:pt x="824707" y="825829"/>
                    <a:pt x="876652" y="860015"/>
                    <a:pt x="925115" y="895986"/>
                  </a:cubicBezTo>
                  <a:lnTo>
                    <a:pt x="1001591" y="960000"/>
                  </a:lnTo>
                  <a:lnTo>
                    <a:pt x="955088" y="993662"/>
                  </a:lnTo>
                  <a:cubicBezTo>
                    <a:pt x="780316" y="1094566"/>
                    <a:pt x="573833" y="1092781"/>
                    <a:pt x="403153" y="1007286"/>
                  </a:cubicBezTo>
                  <a:cubicBezTo>
                    <a:pt x="351949" y="981638"/>
                    <a:pt x="303967" y="948455"/>
                    <a:pt x="261030" y="908252"/>
                  </a:cubicBezTo>
                  <a:lnTo>
                    <a:pt x="208895" y="851701"/>
                  </a:lnTo>
                  <a:lnTo>
                    <a:pt x="216181" y="946102"/>
                  </a:lnTo>
                  <a:cubicBezTo>
                    <a:pt x="203418" y="946102"/>
                    <a:pt x="191259" y="941913"/>
                    <a:pt x="180200" y="93433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0EC05F3D-E56D-4589-997A-9865FB391923}"/>
                </a:ext>
              </a:extLst>
            </p:cNvPr>
            <p:cNvSpPr/>
            <p:nvPr/>
          </p:nvSpPr>
          <p:spPr>
            <a:xfrm rot="19014620">
              <a:off x="3348333" y="4495560"/>
              <a:ext cx="196850" cy="328890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8" name="フリーフォーム: 図形 317">
              <a:extLst>
                <a:ext uri="{FF2B5EF4-FFF2-40B4-BE49-F238E27FC236}">
                  <a16:creationId xmlns:a16="http://schemas.microsoft.com/office/drawing/2014/main" id="{7BCC74BA-B11E-4610-91C8-64B4FCC4EBF2}"/>
                </a:ext>
              </a:extLst>
            </p:cNvPr>
            <p:cNvSpPr/>
            <p:nvPr/>
          </p:nvSpPr>
          <p:spPr>
            <a:xfrm rot="19014620">
              <a:off x="3349309" y="4547662"/>
              <a:ext cx="149521" cy="245456"/>
            </a:xfrm>
            <a:custGeom>
              <a:avLst/>
              <a:gdLst>
                <a:gd name="connsiteX0" fmla="*/ 45131 w 221526"/>
                <a:gd name="connsiteY0" fmla="*/ 1396 h 370118"/>
                <a:gd name="connsiteX1" fmla="*/ 103469 w 221526"/>
                <a:gd name="connsiteY1" fmla="*/ 5051 h 370118"/>
                <a:gd name="connsiteX2" fmla="*/ 112390 w 221526"/>
                <a:gd name="connsiteY2" fmla="*/ 7442 h 370118"/>
                <a:gd name="connsiteX3" fmla="*/ 216475 w 221526"/>
                <a:gd name="connsiteY3" fmla="*/ 187722 h 370118"/>
                <a:gd name="connsiteX4" fmla="*/ 196845 w 221526"/>
                <a:gd name="connsiteY4" fmla="*/ 260982 h 370118"/>
                <a:gd name="connsiteX5" fmla="*/ 16564 w 221526"/>
                <a:gd name="connsiteY5" fmla="*/ 365067 h 370118"/>
                <a:gd name="connsiteX6" fmla="*/ 7643 w 221526"/>
                <a:gd name="connsiteY6" fmla="*/ 362676 h 370118"/>
                <a:gd name="connsiteX7" fmla="*/ 0 w 221526"/>
                <a:gd name="connsiteY7" fmla="*/ 358880 h 370118"/>
                <a:gd name="connsiteX8" fmla="*/ 1 w 221526"/>
                <a:gd name="connsiteY8" fmla="*/ 1692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  <a:gd name="connsiteX9" fmla="*/ 91441 w 221526"/>
                <a:gd name="connsiteY9" fmla="*/ 108366 h 370118"/>
                <a:gd name="connsiteX0" fmla="*/ 1 w 221526"/>
                <a:gd name="connsiteY0" fmla="*/ 16926 h 370118"/>
                <a:gd name="connsiteX1" fmla="*/ 45131 w 221526"/>
                <a:gd name="connsiteY1" fmla="*/ 1396 h 370118"/>
                <a:gd name="connsiteX2" fmla="*/ 103469 w 221526"/>
                <a:gd name="connsiteY2" fmla="*/ 5051 h 370118"/>
                <a:gd name="connsiteX3" fmla="*/ 112390 w 221526"/>
                <a:gd name="connsiteY3" fmla="*/ 7442 h 370118"/>
                <a:gd name="connsiteX4" fmla="*/ 216475 w 221526"/>
                <a:gd name="connsiteY4" fmla="*/ 187722 h 370118"/>
                <a:gd name="connsiteX5" fmla="*/ 196845 w 221526"/>
                <a:gd name="connsiteY5" fmla="*/ 260982 h 370118"/>
                <a:gd name="connsiteX6" fmla="*/ 16564 w 221526"/>
                <a:gd name="connsiteY6" fmla="*/ 365067 h 370118"/>
                <a:gd name="connsiteX7" fmla="*/ 7643 w 221526"/>
                <a:gd name="connsiteY7" fmla="*/ 362676 h 370118"/>
                <a:gd name="connsiteX8" fmla="*/ 0 w 221526"/>
                <a:gd name="connsiteY8" fmla="*/ 358880 h 370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21526" h="370118">
                  <a:moveTo>
                    <a:pt x="1" y="16926"/>
                  </a:moveTo>
                  <a:lnTo>
                    <a:pt x="45131" y="1396"/>
                  </a:lnTo>
                  <a:cubicBezTo>
                    <a:pt x="64070" y="-1241"/>
                    <a:pt x="83837" y="-209"/>
                    <a:pt x="103469" y="5051"/>
                  </a:cubicBezTo>
                  <a:lnTo>
                    <a:pt x="112390" y="7442"/>
                  </a:lnTo>
                  <a:cubicBezTo>
                    <a:pt x="190915" y="28483"/>
                    <a:pt x="237515" y="109197"/>
                    <a:pt x="216475" y="187722"/>
                  </a:cubicBezTo>
                  <a:lnTo>
                    <a:pt x="196845" y="260982"/>
                  </a:lnTo>
                  <a:cubicBezTo>
                    <a:pt x="175804" y="339507"/>
                    <a:pt x="95090" y="386107"/>
                    <a:pt x="16564" y="365067"/>
                  </a:cubicBezTo>
                  <a:lnTo>
                    <a:pt x="7643" y="362676"/>
                  </a:lnTo>
                  <a:lnTo>
                    <a:pt x="0" y="358880"/>
                  </a:ln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9" name="月 318">
              <a:extLst>
                <a:ext uri="{FF2B5EF4-FFF2-40B4-BE49-F238E27FC236}">
                  <a16:creationId xmlns:a16="http://schemas.microsoft.com/office/drawing/2014/main" id="{1B0EF737-DA1F-4DC6-98BC-E26B7C5477AC}"/>
                </a:ext>
              </a:extLst>
            </p:cNvPr>
            <p:cNvSpPr/>
            <p:nvPr/>
          </p:nvSpPr>
          <p:spPr>
            <a:xfrm rot="8214620">
              <a:off x="3131298" y="4148114"/>
              <a:ext cx="134976" cy="752559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44800C09-011B-4553-8147-C0CC7CDA5D5D}"/>
                </a:ext>
              </a:extLst>
            </p:cNvPr>
            <p:cNvSpPr/>
            <p:nvPr/>
          </p:nvSpPr>
          <p:spPr>
            <a:xfrm rot="10800000">
              <a:off x="3673939" y="5490975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四角形: 上の 2 つの角を丸める 36">
              <a:extLst>
                <a:ext uri="{FF2B5EF4-FFF2-40B4-BE49-F238E27FC236}">
                  <a16:creationId xmlns:a16="http://schemas.microsoft.com/office/drawing/2014/main" id="{18DF575F-7CB2-4B60-8230-CB8DB17DFE03}"/>
                </a:ext>
              </a:extLst>
            </p:cNvPr>
            <p:cNvSpPr/>
            <p:nvPr/>
          </p:nvSpPr>
          <p:spPr>
            <a:xfrm rot="114620">
              <a:off x="3791161" y="534982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56103188-69FA-4E97-87A5-F83E38110E47}"/>
                </a:ext>
              </a:extLst>
            </p:cNvPr>
            <p:cNvSpPr/>
            <p:nvPr/>
          </p:nvSpPr>
          <p:spPr>
            <a:xfrm rot="18114620">
              <a:off x="3623680" y="5198015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chemeClr val="accent5">
                <a:lumMod val="20000"/>
                <a:lumOff val="8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312DC6F9-1386-4DEC-882E-822B664E954D}"/>
                </a:ext>
              </a:extLst>
            </p:cNvPr>
            <p:cNvSpPr/>
            <p:nvPr/>
          </p:nvSpPr>
          <p:spPr>
            <a:xfrm rot="14400000">
              <a:off x="2904119" y="4843021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楕円 21">
              <a:extLst>
                <a:ext uri="{FF2B5EF4-FFF2-40B4-BE49-F238E27FC236}">
                  <a16:creationId xmlns:a16="http://schemas.microsoft.com/office/drawing/2014/main" id="{B3A27D49-3E6B-4E90-9C02-140A0C3D0765}"/>
                </a:ext>
              </a:extLst>
            </p:cNvPr>
            <p:cNvSpPr/>
            <p:nvPr/>
          </p:nvSpPr>
          <p:spPr>
            <a:xfrm>
              <a:off x="3138717" y="396033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楕円 21">
              <a:extLst>
                <a:ext uri="{FF2B5EF4-FFF2-40B4-BE49-F238E27FC236}">
                  <a16:creationId xmlns:a16="http://schemas.microsoft.com/office/drawing/2014/main" id="{EF9B1F97-272B-43DC-AA64-DD86D9C1F076}"/>
                </a:ext>
              </a:extLst>
            </p:cNvPr>
            <p:cNvSpPr/>
            <p:nvPr/>
          </p:nvSpPr>
          <p:spPr>
            <a:xfrm>
              <a:off x="3353029" y="423179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楕円 21">
              <a:extLst>
                <a:ext uri="{FF2B5EF4-FFF2-40B4-BE49-F238E27FC236}">
                  <a16:creationId xmlns:a16="http://schemas.microsoft.com/office/drawing/2014/main" id="{8CAFCF68-D8D6-4438-B60E-840CAA9E0193}"/>
                </a:ext>
              </a:extLst>
            </p:cNvPr>
            <p:cNvSpPr/>
            <p:nvPr/>
          </p:nvSpPr>
          <p:spPr>
            <a:xfrm>
              <a:off x="3691167" y="4631847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7" name="楕円 21">
              <a:extLst>
                <a:ext uri="{FF2B5EF4-FFF2-40B4-BE49-F238E27FC236}">
                  <a16:creationId xmlns:a16="http://schemas.microsoft.com/office/drawing/2014/main" id="{3D3BC3B8-9018-41E9-A81D-B0E495B0158D}"/>
                </a:ext>
              </a:extLst>
            </p:cNvPr>
            <p:cNvSpPr/>
            <p:nvPr/>
          </p:nvSpPr>
          <p:spPr>
            <a:xfrm>
              <a:off x="2981464" y="4445274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楕円 21">
              <a:extLst>
                <a:ext uri="{FF2B5EF4-FFF2-40B4-BE49-F238E27FC236}">
                  <a16:creationId xmlns:a16="http://schemas.microsoft.com/office/drawing/2014/main" id="{5838F3AE-9BF5-4B90-9994-2010CB5660FA}"/>
                </a:ext>
              </a:extLst>
            </p:cNvPr>
            <p:cNvSpPr/>
            <p:nvPr/>
          </p:nvSpPr>
          <p:spPr>
            <a:xfrm>
              <a:off x="3519718" y="518375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9" name="楕円 21">
              <a:extLst>
                <a:ext uri="{FF2B5EF4-FFF2-40B4-BE49-F238E27FC236}">
                  <a16:creationId xmlns:a16="http://schemas.microsoft.com/office/drawing/2014/main" id="{E503CEB8-8F12-4AE3-9166-7E979EF4CCEC}"/>
                </a:ext>
              </a:extLst>
            </p:cNvPr>
            <p:cNvSpPr/>
            <p:nvPr/>
          </p:nvSpPr>
          <p:spPr>
            <a:xfrm>
              <a:off x="3367318" y="564095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0" name="グループ化 329">
            <a:extLst>
              <a:ext uri="{FF2B5EF4-FFF2-40B4-BE49-F238E27FC236}">
                <a16:creationId xmlns:a16="http://schemas.microsoft.com/office/drawing/2014/main" id="{84ADB92A-C19B-4C54-8CC6-4913ABDFDC0D}"/>
              </a:ext>
            </a:extLst>
          </p:cNvPr>
          <p:cNvGrpSpPr/>
          <p:nvPr/>
        </p:nvGrpSpPr>
        <p:grpSpPr>
          <a:xfrm>
            <a:off x="4102276" y="3781018"/>
            <a:ext cx="1715947" cy="2524727"/>
            <a:chOff x="6146176" y="3644122"/>
            <a:chExt cx="2149251" cy="3162262"/>
          </a:xfrm>
        </p:grpSpPr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8F4C0B04-6B55-4E22-9C44-B9215F5C0630}"/>
                </a:ext>
              </a:extLst>
            </p:cNvPr>
            <p:cNvGrpSpPr/>
            <p:nvPr/>
          </p:nvGrpSpPr>
          <p:grpSpPr>
            <a:xfrm>
              <a:off x="7233454" y="3644122"/>
              <a:ext cx="839540" cy="839539"/>
              <a:chOff x="3699724" y="38281"/>
              <a:chExt cx="839540" cy="839539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1D6EEAE7-20BF-43E5-9E8A-F3FB62E10E28}"/>
                  </a:ext>
                </a:extLst>
              </p:cNvPr>
              <p:cNvSpPr/>
              <p:nvPr/>
            </p:nvSpPr>
            <p:spPr bwMode="auto">
              <a:xfrm>
                <a:off x="3699724" y="38281"/>
                <a:ext cx="839540" cy="839539"/>
              </a:xfrm>
              <a:custGeom>
                <a:avLst/>
                <a:gdLst>
                  <a:gd name="connsiteX0" fmla="*/ 447642 w 927476"/>
                  <a:gd name="connsiteY0" fmla="*/ 780053 h 927475"/>
                  <a:gd name="connsiteX1" fmla="*/ 479835 w 927476"/>
                  <a:gd name="connsiteY1" fmla="*/ 780053 h 927475"/>
                  <a:gd name="connsiteX2" fmla="*/ 495931 w 927476"/>
                  <a:gd name="connsiteY2" fmla="*/ 927475 h 927475"/>
                  <a:gd name="connsiteX3" fmla="*/ 431545 w 927476"/>
                  <a:gd name="connsiteY3" fmla="*/ 927475 h 927475"/>
                  <a:gd name="connsiteX4" fmla="*/ 291641 w 927476"/>
                  <a:gd name="connsiteY4" fmla="*/ 729627 h 927475"/>
                  <a:gd name="connsiteX5" fmla="*/ 319521 w 927476"/>
                  <a:gd name="connsiteY5" fmla="*/ 745724 h 927475"/>
                  <a:gd name="connsiteX6" fmla="*/ 259749 w 927476"/>
                  <a:gd name="connsiteY6" fmla="*/ 881443 h 927475"/>
                  <a:gd name="connsiteX7" fmla="*/ 203989 w 927476"/>
                  <a:gd name="connsiteY7" fmla="*/ 849250 h 927475"/>
                  <a:gd name="connsiteX8" fmla="*/ 635607 w 927476"/>
                  <a:gd name="connsiteY8" fmla="*/ 729625 h 927475"/>
                  <a:gd name="connsiteX9" fmla="*/ 723258 w 927476"/>
                  <a:gd name="connsiteY9" fmla="*/ 849248 h 927475"/>
                  <a:gd name="connsiteX10" fmla="*/ 667498 w 927476"/>
                  <a:gd name="connsiteY10" fmla="*/ 881441 h 927475"/>
                  <a:gd name="connsiteX11" fmla="*/ 607727 w 927476"/>
                  <a:gd name="connsiteY11" fmla="*/ 745721 h 927475"/>
                  <a:gd name="connsiteX12" fmla="*/ 181522 w 927476"/>
                  <a:gd name="connsiteY12" fmla="*/ 607956 h 927475"/>
                  <a:gd name="connsiteX13" fmla="*/ 197619 w 927476"/>
                  <a:gd name="connsiteY13" fmla="*/ 635836 h 927475"/>
                  <a:gd name="connsiteX14" fmla="*/ 77996 w 927476"/>
                  <a:gd name="connsiteY14" fmla="*/ 723486 h 927475"/>
                  <a:gd name="connsiteX15" fmla="*/ 45803 w 927476"/>
                  <a:gd name="connsiteY15" fmla="*/ 667726 h 927475"/>
                  <a:gd name="connsiteX16" fmla="*/ 745722 w 927476"/>
                  <a:gd name="connsiteY16" fmla="*/ 607955 h 927475"/>
                  <a:gd name="connsiteX17" fmla="*/ 881441 w 927476"/>
                  <a:gd name="connsiteY17" fmla="*/ 667726 h 927475"/>
                  <a:gd name="connsiteX18" fmla="*/ 849249 w 927476"/>
                  <a:gd name="connsiteY18" fmla="*/ 723484 h 927475"/>
                  <a:gd name="connsiteX19" fmla="*/ 729626 w 927476"/>
                  <a:gd name="connsiteY19" fmla="*/ 635834 h 927475"/>
                  <a:gd name="connsiteX20" fmla="*/ 0 w 927476"/>
                  <a:gd name="connsiteY20" fmla="*/ 431545 h 927475"/>
                  <a:gd name="connsiteX21" fmla="*/ 147420 w 927476"/>
                  <a:gd name="connsiteY21" fmla="*/ 447642 h 927475"/>
                  <a:gd name="connsiteX22" fmla="*/ 147420 w 927476"/>
                  <a:gd name="connsiteY22" fmla="*/ 479835 h 927475"/>
                  <a:gd name="connsiteX23" fmla="*/ 0 w 927476"/>
                  <a:gd name="connsiteY23" fmla="*/ 495931 h 927475"/>
                  <a:gd name="connsiteX24" fmla="*/ 927476 w 927476"/>
                  <a:gd name="connsiteY24" fmla="*/ 431544 h 927475"/>
                  <a:gd name="connsiteX25" fmla="*/ 927476 w 927476"/>
                  <a:gd name="connsiteY25" fmla="*/ 495930 h 927475"/>
                  <a:gd name="connsiteX26" fmla="*/ 780050 w 927476"/>
                  <a:gd name="connsiteY26" fmla="*/ 479833 h 927475"/>
                  <a:gd name="connsiteX27" fmla="*/ 780050 w 927476"/>
                  <a:gd name="connsiteY27" fmla="*/ 447640 h 927475"/>
                  <a:gd name="connsiteX28" fmla="*/ 78226 w 927476"/>
                  <a:gd name="connsiteY28" fmla="*/ 203989 h 927475"/>
                  <a:gd name="connsiteX29" fmla="*/ 197846 w 927476"/>
                  <a:gd name="connsiteY29" fmla="*/ 291639 h 927475"/>
                  <a:gd name="connsiteX30" fmla="*/ 181750 w 927476"/>
                  <a:gd name="connsiteY30" fmla="*/ 319519 h 927475"/>
                  <a:gd name="connsiteX31" fmla="*/ 46033 w 927476"/>
                  <a:gd name="connsiteY31" fmla="*/ 259749 h 927475"/>
                  <a:gd name="connsiteX32" fmla="*/ 849019 w 927476"/>
                  <a:gd name="connsiteY32" fmla="*/ 203988 h 927475"/>
                  <a:gd name="connsiteX33" fmla="*/ 881211 w 927476"/>
                  <a:gd name="connsiteY33" fmla="*/ 259746 h 927475"/>
                  <a:gd name="connsiteX34" fmla="*/ 745492 w 927476"/>
                  <a:gd name="connsiteY34" fmla="*/ 319518 h 927475"/>
                  <a:gd name="connsiteX35" fmla="*/ 729396 w 927476"/>
                  <a:gd name="connsiteY35" fmla="*/ 291639 h 927475"/>
                  <a:gd name="connsiteX36" fmla="*/ 667727 w 927476"/>
                  <a:gd name="connsiteY36" fmla="*/ 46033 h 927475"/>
                  <a:gd name="connsiteX37" fmla="*/ 723485 w 927476"/>
                  <a:gd name="connsiteY37" fmla="*/ 78225 h 927475"/>
                  <a:gd name="connsiteX38" fmla="*/ 635834 w 927476"/>
                  <a:gd name="connsiteY38" fmla="*/ 197848 h 927475"/>
                  <a:gd name="connsiteX39" fmla="*/ 607955 w 927476"/>
                  <a:gd name="connsiteY39" fmla="*/ 181752 h 927475"/>
                  <a:gd name="connsiteX40" fmla="*/ 259519 w 927476"/>
                  <a:gd name="connsiteY40" fmla="*/ 46033 h 927475"/>
                  <a:gd name="connsiteX41" fmla="*/ 319289 w 927476"/>
                  <a:gd name="connsiteY41" fmla="*/ 181750 h 927475"/>
                  <a:gd name="connsiteX42" fmla="*/ 291410 w 927476"/>
                  <a:gd name="connsiteY42" fmla="*/ 197846 h 927475"/>
                  <a:gd name="connsiteX43" fmla="*/ 203761 w 927476"/>
                  <a:gd name="connsiteY43" fmla="*/ 78225 h 927475"/>
                  <a:gd name="connsiteX44" fmla="*/ 431545 w 927476"/>
                  <a:gd name="connsiteY44" fmla="*/ 0 h 927475"/>
                  <a:gd name="connsiteX45" fmla="*/ 495929 w 927476"/>
                  <a:gd name="connsiteY45" fmla="*/ 0 h 927475"/>
                  <a:gd name="connsiteX46" fmla="*/ 479833 w 927476"/>
                  <a:gd name="connsiteY46" fmla="*/ 147422 h 927475"/>
                  <a:gd name="connsiteX47" fmla="*/ 447641 w 927476"/>
                  <a:gd name="connsiteY47" fmla="*/ 147422 h 927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927476" h="927475">
                    <a:moveTo>
                      <a:pt x="447642" y="780053"/>
                    </a:moveTo>
                    <a:lnTo>
                      <a:pt x="479835" y="780053"/>
                    </a:lnTo>
                    <a:lnTo>
                      <a:pt x="495931" y="927475"/>
                    </a:lnTo>
                    <a:lnTo>
                      <a:pt x="431545" y="927475"/>
                    </a:lnTo>
                    <a:close/>
                    <a:moveTo>
                      <a:pt x="291641" y="729627"/>
                    </a:moveTo>
                    <a:lnTo>
                      <a:pt x="319521" y="745724"/>
                    </a:lnTo>
                    <a:lnTo>
                      <a:pt x="259749" y="881443"/>
                    </a:lnTo>
                    <a:lnTo>
                      <a:pt x="203989" y="849250"/>
                    </a:lnTo>
                    <a:close/>
                    <a:moveTo>
                      <a:pt x="635607" y="729625"/>
                    </a:moveTo>
                    <a:lnTo>
                      <a:pt x="723258" y="849248"/>
                    </a:lnTo>
                    <a:lnTo>
                      <a:pt x="667498" y="881441"/>
                    </a:lnTo>
                    <a:lnTo>
                      <a:pt x="607727" y="745721"/>
                    </a:lnTo>
                    <a:close/>
                    <a:moveTo>
                      <a:pt x="181522" y="607956"/>
                    </a:moveTo>
                    <a:lnTo>
                      <a:pt x="197619" y="635836"/>
                    </a:lnTo>
                    <a:lnTo>
                      <a:pt x="77996" y="723486"/>
                    </a:lnTo>
                    <a:lnTo>
                      <a:pt x="45803" y="667726"/>
                    </a:lnTo>
                    <a:close/>
                    <a:moveTo>
                      <a:pt x="745722" y="607955"/>
                    </a:moveTo>
                    <a:lnTo>
                      <a:pt x="881441" y="667726"/>
                    </a:lnTo>
                    <a:lnTo>
                      <a:pt x="849249" y="723484"/>
                    </a:lnTo>
                    <a:lnTo>
                      <a:pt x="729626" y="635834"/>
                    </a:lnTo>
                    <a:close/>
                    <a:moveTo>
                      <a:pt x="0" y="431545"/>
                    </a:moveTo>
                    <a:lnTo>
                      <a:pt x="147420" y="447642"/>
                    </a:lnTo>
                    <a:lnTo>
                      <a:pt x="147420" y="479835"/>
                    </a:lnTo>
                    <a:lnTo>
                      <a:pt x="0" y="495931"/>
                    </a:lnTo>
                    <a:close/>
                    <a:moveTo>
                      <a:pt x="927476" y="431544"/>
                    </a:moveTo>
                    <a:lnTo>
                      <a:pt x="927476" y="495930"/>
                    </a:lnTo>
                    <a:lnTo>
                      <a:pt x="780050" y="479833"/>
                    </a:lnTo>
                    <a:lnTo>
                      <a:pt x="780050" y="447640"/>
                    </a:lnTo>
                    <a:close/>
                    <a:moveTo>
                      <a:pt x="78226" y="203989"/>
                    </a:moveTo>
                    <a:lnTo>
                      <a:pt x="197846" y="291639"/>
                    </a:lnTo>
                    <a:lnTo>
                      <a:pt x="181750" y="319519"/>
                    </a:lnTo>
                    <a:lnTo>
                      <a:pt x="46033" y="259749"/>
                    </a:lnTo>
                    <a:close/>
                    <a:moveTo>
                      <a:pt x="849019" y="203988"/>
                    </a:moveTo>
                    <a:lnTo>
                      <a:pt x="881211" y="259746"/>
                    </a:lnTo>
                    <a:lnTo>
                      <a:pt x="745492" y="319518"/>
                    </a:lnTo>
                    <a:lnTo>
                      <a:pt x="729396" y="291639"/>
                    </a:lnTo>
                    <a:close/>
                    <a:moveTo>
                      <a:pt x="667727" y="46033"/>
                    </a:moveTo>
                    <a:lnTo>
                      <a:pt x="723485" y="78225"/>
                    </a:lnTo>
                    <a:lnTo>
                      <a:pt x="635834" y="197848"/>
                    </a:lnTo>
                    <a:lnTo>
                      <a:pt x="607955" y="181752"/>
                    </a:lnTo>
                    <a:close/>
                    <a:moveTo>
                      <a:pt x="259519" y="46033"/>
                    </a:moveTo>
                    <a:lnTo>
                      <a:pt x="319289" y="181750"/>
                    </a:lnTo>
                    <a:lnTo>
                      <a:pt x="291410" y="197846"/>
                    </a:lnTo>
                    <a:lnTo>
                      <a:pt x="203761" y="78225"/>
                    </a:lnTo>
                    <a:close/>
                    <a:moveTo>
                      <a:pt x="431545" y="0"/>
                    </a:moveTo>
                    <a:lnTo>
                      <a:pt x="495929" y="0"/>
                    </a:lnTo>
                    <a:lnTo>
                      <a:pt x="479833" y="147422"/>
                    </a:lnTo>
                    <a:lnTo>
                      <a:pt x="447641" y="147422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フリーフォーム: 図形 358">
                <a:extLst>
                  <a:ext uri="{FF2B5EF4-FFF2-40B4-BE49-F238E27FC236}">
                    <a16:creationId xmlns:a16="http://schemas.microsoft.com/office/drawing/2014/main" id="{DB0A6BC5-E45A-4A20-96FB-D256B87D5697}"/>
                  </a:ext>
                </a:extLst>
              </p:cNvPr>
              <p:cNvSpPr/>
              <p:nvPr/>
            </p:nvSpPr>
            <p:spPr bwMode="auto">
              <a:xfrm>
                <a:off x="3884670" y="208653"/>
                <a:ext cx="467179" cy="467178"/>
              </a:xfrm>
              <a:custGeom>
                <a:avLst/>
                <a:gdLst>
                  <a:gd name="connsiteX0" fmla="*/ 1661838 w 3323674"/>
                  <a:gd name="connsiteY0" fmla="*/ 0 h 3323669"/>
                  <a:gd name="connsiteX1" fmla="*/ 2994519 w 3323674"/>
                  <a:gd name="connsiteY1" fmla="*/ 658294 h 3323669"/>
                  <a:gd name="connsiteX2" fmla="*/ 3323674 w 3323674"/>
                  <a:gd name="connsiteY2" fmla="*/ 2137463 h 3323669"/>
                  <a:gd name="connsiteX3" fmla="*/ 2401414 w 3323674"/>
                  <a:gd name="connsiteY3" fmla="*/ 3323668 h 3323669"/>
                  <a:gd name="connsiteX4" fmla="*/ 2058961 w 3323674"/>
                  <a:gd name="connsiteY4" fmla="*/ 3323669 h 3323669"/>
                  <a:gd name="connsiteX5" fmla="*/ 2501425 w 3323674"/>
                  <a:gd name="connsiteY5" fmla="*/ 2740098 h 3323669"/>
                  <a:gd name="connsiteX6" fmla="*/ 2500501 w 3323674"/>
                  <a:gd name="connsiteY6" fmla="*/ 2739397 h 3323669"/>
                  <a:gd name="connsiteX7" fmla="*/ 3031116 w 3323674"/>
                  <a:gd name="connsiteY7" fmla="*/ 2056914 h 3323669"/>
                  <a:gd name="connsiteX8" fmla="*/ 2757707 w 3323674"/>
                  <a:gd name="connsiteY8" fmla="*/ 828244 h 3323669"/>
                  <a:gd name="connsiteX9" fmla="*/ 1650715 w 3323674"/>
                  <a:gd name="connsiteY9" fmla="*/ 281431 h 3323669"/>
                  <a:gd name="connsiteX10" fmla="*/ 543724 w 3323674"/>
                  <a:gd name="connsiteY10" fmla="*/ 828245 h 3323669"/>
                  <a:gd name="connsiteX11" fmla="*/ 270315 w 3323674"/>
                  <a:gd name="connsiteY11" fmla="*/ 2056914 h 3323669"/>
                  <a:gd name="connsiteX12" fmla="*/ 1036383 w 3323674"/>
                  <a:gd name="connsiteY12" fmla="*/ 3042239 h 3323669"/>
                  <a:gd name="connsiteX13" fmla="*/ 1555459 w 3323674"/>
                  <a:gd name="connsiteY13" fmla="*/ 3042239 h 3323669"/>
                  <a:gd name="connsiteX14" fmla="*/ 2244441 w 3323674"/>
                  <a:gd name="connsiteY14" fmla="*/ 2133533 h 3323669"/>
                  <a:gd name="connsiteX15" fmla="*/ 2247351 w 3323674"/>
                  <a:gd name="connsiteY15" fmla="*/ 2135739 h 3323669"/>
                  <a:gd name="connsiteX16" fmla="*/ 2440378 w 3323674"/>
                  <a:gd name="connsiteY16" fmla="*/ 1887466 h 3323669"/>
                  <a:gd name="connsiteX17" fmla="*/ 2284227 w 3323674"/>
                  <a:gd name="connsiteY17" fmla="*/ 1185758 h 3323669"/>
                  <a:gd name="connsiteX18" fmla="*/ 1652013 w 3323674"/>
                  <a:gd name="connsiteY18" fmla="*/ 873467 h 3323669"/>
                  <a:gd name="connsiteX19" fmla="*/ 1019798 w 3323674"/>
                  <a:gd name="connsiteY19" fmla="*/ 1185758 h 3323669"/>
                  <a:gd name="connsiteX20" fmla="*/ 863647 w 3323674"/>
                  <a:gd name="connsiteY20" fmla="*/ 1887466 h 3323669"/>
                  <a:gd name="connsiteX21" fmla="*/ 1300247 w 3323674"/>
                  <a:gd name="connsiteY21" fmla="*/ 2449022 h 3323669"/>
                  <a:gd name="connsiteX22" fmla="*/ 1854110 w 3323674"/>
                  <a:gd name="connsiteY22" fmla="*/ 1718526 h 3323669"/>
                  <a:gd name="connsiteX23" fmla="*/ 1814116 w 3323674"/>
                  <a:gd name="connsiteY23" fmla="*/ 1538784 h 3323669"/>
                  <a:gd name="connsiteX24" fmla="*/ 1650714 w 3323674"/>
                  <a:gd name="connsiteY24" fmla="*/ 1458071 h 3323669"/>
                  <a:gd name="connsiteX25" fmla="*/ 1487314 w 3323674"/>
                  <a:gd name="connsiteY25" fmla="*/ 1538784 h 3323669"/>
                  <a:gd name="connsiteX26" fmla="*/ 1449050 w 3323674"/>
                  <a:gd name="connsiteY26" fmla="*/ 1710752 h 3323669"/>
                  <a:gd name="connsiteX27" fmla="*/ 1156397 w 3323674"/>
                  <a:gd name="connsiteY27" fmla="*/ 1788891 h 3323669"/>
                  <a:gd name="connsiteX28" fmla="*/ 1251747 w 3323674"/>
                  <a:gd name="connsiteY28" fmla="*/ 1360416 h 3323669"/>
                  <a:gd name="connsiteX29" fmla="*/ 1652013 w 3323674"/>
                  <a:gd name="connsiteY29" fmla="*/ 1162702 h 3323669"/>
                  <a:gd name="connsiteX30" fmla="*/ 2052278 w 3323674"/>
                  <a:gd name="connsiteY30" fmla="*/ 1360415 h 3323669"/>
                  <a:gd name="connsiteX31" fmla="*/ 2151143 w 3323674"/>
                  <a:gd name="connsiteY31" fmla="*/ 1804685 h 3323669"/>
                  <a:gd name="connsiteX32" fmla="*/ 2044517 w 3323674"/>
                  <a:gd name="connsiteY32" fmla="*/ 1941826 h 3323669"/>
                  <a:gd name="connsiteX33" fmla="*/ 1446664 w 3323674"/>
                  <a:gd name="connsiteY33" fmla="*/ 2730340 h 3323669"/>
                  <a:gd name="connsiteX34" fmla="*/ 1445051 w 3323674"/>
                  <a:gd name="connsiteY34" fmla="*/ 2729115 h 3323669"/>
                  <a:gd name="connsiteX35" fmla="*/ 1432578 w 3323674"/>
                  <a:gd name="connsiteY35" fmla="*/ 2745566 h 3323669"/>
                  <a:gd name="connsiteX36" fmla="*/ 1169710 w 3323674"/>
                  <a:gd name="connsiteY36" fmla="*/ 2745566 h 3323669"/>
                  <a:gd name="connsiteX37" fmla="*/ 568278 w 3323674"/>
                  <a:gd name="connsiteY37" fmla="*/ 1972004 h 3323669"/>
                  <a:gd name="connsiteX38" fmla="*/ 782928 w 3323674"/>
                  <a:gd name="connsiteY38" fmla="*/ 1007394 h 3323669"/>
                  <a:gd name="connsiteX39" fmla="*/ 1652012 w 3323674"/>
                  <a:gd name="connsiteY39" fmla="*/ 578098 h 3323669"/>
                  <a:gd name="connsiteX40" fmla="*/ 2521097 w 3323674"/>
                  <a:gd name="connsiteY40" fmla="*/ 1007393 h 3323669"/>
                  <a:gd name="connsiteX41" fmla="*/ 2735747 w 3323674"/>
                  <a:gd name="connsiteY41" fmla="*/ 1972004 h 3323669"/>
                  <a:gd name="connsiteX42" fmla="*/ 2367907 w 3323674"/>
                  <a:gd name="connsiteY42" fmla="*/ 2445120 h 3323669"/>
                  <a:gd name="connsiteX43" fmla="*/ 1719085 w 3323674"/>
                  <a:gd name="connsiteY43" fmla="*/ 3300858 h 3323669"/>
                  <a:gd name="connsiteX44" fmla="*/ 1717472 w 3323674"/>
                  <a:gd name="connsiteY44" fmla="*/ 3299635 h 3323669"/>
                  <a:gd name="connsiteX45" fmla="*/ 1699249 w 3323674"/>
                  <a:gd name="connsiteY45" fmla="*/ 3323669 h 3323669"/>
                  <a:gd name="connsiteX46" fmla="*/ 922262 w 3323674"/>
                  <a:gd name="connsiteY46" fmla="*/ 3323669 h 3323669"/>
                  <a:gd name="connsiteX47" fmla="*/ 0 w 3323674"/>
                  <a:gd name="connsiteY47" fmla="*/ 2137463 h 3323669"/>
                  <a:gd name="connsiteX48" fmla="*/ 329156 w 3323674"/>
                  <a:gd name="connsiteY48" fmla="*/ 658295 h 33236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323674" h="3323669">
                    <a:moveTo>
                      <a:pt x="1661838" y="0"/>
                    </a:moveTo>
                    <a:lnTo>
                      <a:pt x="2994519" y="658294"/>
                    </a:lnTo>
                    <a:lnTo>
                      <a:pt x="3323674" y="2137463"/>
                    </a:lnTo>
                    <a:lnTo>
                      <a:pt x="2401414" y="3323668"/>
                    </a:lnTo>
                    <a:lnTo>
                      <a:pt x="2058961" y="3323669"/>
                    </a:lnTo>
                    <a:lnTo>
                      <a:pt x="2501425" y="2740098"/>
                    </a:lnTo>
                    <a:lnTo>
                      <a:pt x="2500501" y="2739397"/>
                    </a:lnTo>
                    <a:lnTo>
                      <a:pt x="3031116" y="2056914"/>
                    </a:lnTo>
                    <a:lnTo>
                      <a:pt x="2757707" y="828244"/>
                    </a:lnTo>
                    <a:lnTo>
                      <a:pt x="1650715" y="281431"/>
                    </a:lnTo>
                    <a:lnTo>
                      <a:pt x="543724" y="828245"/>
                    </a:lnTo>
                    <a:lnTo>
                      <a:pt x="270315" y="2056914"/>
                    </a:lnTo>
                    <a:lnTo>
                      <a:pt x="1036383" y="3042239"/>
                    </a:lnTo>
                    <a:lnTo>
                      <a:pt x="1555459" y="3042239"/>
                    </a:lnTo>
                    <a:lnTo>
                      <a:pt x="2244441" y="2133533"/>
                    </a:lnTo>
                    <a:lnTo>
                      <a:pt x="2247351" y="2135739"/>
                    </a:lnTo>
                    <a:lnTo>
                      <a:pt x="2440378" y="1887466"/>
                    </a:lnTo>
                    <a:lnTo>
                      <a:pt x="2284227" y="1185758"/>
                    </a:lnTo>
                    <a:lnTo>
                      <a:pt x="1652013" y="873467"/>
                    </a:lnTo>
                    <a:lnTo>
                      <a:pt x="1019798" y="1185758"/>
                    </a:lnTo>
                    <a:lnTo>
                      <a:pt x="863647" y="1887466"/>
                    </a:lnTo>
                    <a:lnTo>
                      <a:pt x="1300247" y="2449022"/>
                    </a:lnTo>
                    <a:lnTo>
                      <a:pt x="1854110" y="1718526"/>
                    </a:lnTo>
                    <a:lnTo>
                      <a:pt x="1814116" y="1538784"/>
                    </a:lnTo>
                    <a:lnTo>
                      <a:pt x="1650714" y="1458071"/>
                    </a:lnTo>
                    <a:lnTo>
                      <a:pt x="1487314" y="1538784"/>
                    </a:lnTo>
                    <a:lnTo>
                      <a:pt x="1449050" y="1710752"/>
                    </a:lnTo>
                    <a:lnTo>
                      <a:pt x="1156397" y="1788891"/>
                    </a:lnTo>
                    <a:lnTo>
                      <a:pt x="1251747" y="1360416"/>
                    </a:lnTo>
                    <a:lnTo>
                      <a:pt x="1652013" y="1162702"/>
                    </a:lnTo>
                    <a:lnTo>
                      <a:pt x="2052278" y="1360415"/>
                    </a:lnTo>
                    <a:lnTo>
                      <a:pt x="2151143" y="1804685"/>
                    </a:lnTo>
                    <a:lnTo>
                      <a:pt x="2044517" y="1941826"/>
                    </a:lnTo>
                    <a:lnTo>
                      <a:pt x="1446664" y="2730340"/>
                    </a:lnTo>
                    <a:lnTo>
                      <a:pt x="1445051" y="2729115"/>
                    </a:lnTo>
                    <a:lnTo>
                      <a:pt x="1432578" y="2745566"/>
                    </a:lnTo>
                    <a:lnTo>
                      <a:pt x="1169710" y="2745566"/>
                    </a:lnTo>
                    <a:lnTo>
                      <a:pt x="568278" y="1972004"/>
                    </a:lnTo>
                    <a:lnTo>
                      <a:pt x="782928" y="1007394"/>
                    </a:lnTo>
                    <a:lnTo>
                      <a:pt x="1652012" y="578098"/>
                    </a:lnTo>
                    <a:lnTo>
                      <a:pt x="2521097" y="1007393"/>
                    </a:lnTo>
                    <a:lnTo>
                      <a:pt x="2735747" y="1972004"/>
                    </a:lnTo>
                    <a:lnTo>
                      <a:pt x="2367907" y="2445120"/>
                    </a:lnTo>
                    <a:lnTo>
                      <a:pt x="1719085" y="3300858"/>
                    </a:lnTo>
                    <a:lnTo>
                      <a:pt x="1717472" y="3299635"/>
                    </a:lnTo>
                    <a:lnTo>
                      <a:pt x="1699249" y="3323669"/>
                    </a:lnTo>
                    <a:lnTo>
                      <a:pt x="922262" y="3323669"/>
                    </a:lnTo>
                    <a:lnTo>
                      <a:pt x="0" y="2137463"/>
                    </a:lnTo>
                    <a:lnTo>
                      <a:pt x="329156" y="658295"/>
                    </a:lnTo>
                    <a:close/>
                  </a:path>
                </a:pathLst>
              </a:cu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C91381DD-9079-4328-AF97-C80583A739EC}"/>
                </a:ext>
              </a:extLst>
            </p:cNvPr>
            <p:cNvSpPr/>
            <p:nvPr/>
          </p:nvSpPr>
          <p:spPr>
            <a:xfrm rot="10800000">
              <a:off x="7121167" y="5465094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3" name="四角形: 上の 2 つの角を丸める 36">
              <a:extLst>
                <a:ext uri="{FF2B5EF4-FFF2-40B4-BE49-F238E27FC236}">
                  <a16:creationId xmlns:a16="http://schemas.microsoft.com/office/drawing/2014/main" id="{0FEFD7F5-C8D6-4B0A-B7A4-CE8388B254CB}"/>
                </a:ext>
              </a:extLst>
            </p:cNvPr>
            <p:cNvSpPr/>
            <p:nvPr/>
          </p:nvSpPr>
          <p:spPr>
            <a:xfrm rot="114620">
              <a:off x="7238389" y="5323942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台形 333">
              <a:extLst>
                <a:ext uri="{FF2B5EF4-FFF2-40B4-BE49-F238E27FC236}">
                  <a16:creationId xmlns:a16="http://schemas.microsoft.com/office/drawing/2014/main" id="{E399FB26-AC84-4728-92FF-26652B3ADE05}"/>
                </a:ext>
              </a:extLst>
            </p:cNvPr>
            <p:cNvSpPr/>
            <p:nvPr/>
          </p:nvSpPr>
          <p:spPr>
            <a:xfrm rot="10800000">
              <a:off x="7817475" y="6134016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5748E0AB-7BAD-4430-A8A6-0EE907687DDC}"/>
                </a:ext>
              </a:extLst>
            </p:cNvPr>
            <p:cNvSpPr/>
            <p:nvPr/>
          </p:nvSpPr>
          <p:spPr>
            <a:xfrm>
              <a:off x="7658141" y="6633957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6" name="台形 335">
              <a:extLst>
                <a:ext uri="{FF2B5EF4-FFF2-40B4-BE49-F238E27FC236}">
                  <a16:creationId xmlns:a16="http://schemas.microsoft.com/office/drawing/2014/main" id="{D3BEED8E-582A-40A6-AFA4-D23F20D7EC22}"/>
                </a:ext>
              </a:extLst>
            </p:cNvPr>
            <p:cNvSpPr/>
            <p:nvPr/>
          </p:nvSpPr>
          <p:spPr>
            <a:xfrm rot="10800000">
              <a:off x="7695346" y="5746661"/>
              <a:ext cx="409370" cy="828679"/>
            </a:xfrm>
            <a:prstGeom prst="trapezoid">
              <a:avLst>
                <a:gd name="adj" fmla="val 11146"/>
              </a:avLst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台形 336">
              <a:extLst>
                <a:ext uri="{FF2B5EF4-FFF2-40B4-BE49-F238E27FC236}">
                  <a16:creationId xmlns:a16="http://schemas.microsoft.com/office/drawing/2014/main" id="{DD659E4B-4B85-4E9B-8E12-8269DBF838DD}"/>
                </a:ext>
              </a:extLst>
            </p:cNvPr>
            <p:cNvSpPr/>
            <p:nvPr/>
          </p:nvSpPr>
          <p:spPr>
            <a:xfrm rot="9900000">
              <a:off x="8026113" y="6124395"/>
              <a:ext cx="184121" cy="536012"/>
            </a:xfrm>
            <a:prstGeom prst="trapezoid">
              <a:avLst>
                <a:gd name="adj" fmla="val 1890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C92761DB-6C25-4FCC-B418-91518F15A563}"/>
                </a:ext>
              </a:extLst>
            </p:cNvPr>
            <p:cNvSpPr/>
            <p:nvPr/>
          </p:nvSpPr>
          <p:spPr>
            <a:xfrm rot="20700000">
              <a:off x="7951817" y="6634095"/>
              <a:ext cx="343610" cy="172289"/>
            </a:xfrm>
            <a:custGeom>
              <a:avLst/>
              <a:gdLst>
                <a:gd name="connsiteX0" fmla="*/ 92869 w 415554"/>
                <a:gd name="connsiteY0" fmla="*/ 0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16" fmla="*/ 92869 w 415554"/>
                <a:gd name="connsiteY16" fmla="*/ 0 h 185737"/>
                <a:gd name="connsiteX0" fmla="*/ 92869 w 415554"/>
                <a:gd name="connsiteY0" fmla="*/ 796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17" fmla="*/ 92869 w 415554"/>
                <a:gd name="connsiteY17" fmla="*/ 796 h 186533"/>
                <a:gd name="connsiteX0" fmla="*/ 0 w 415554"/>
                <a:gd name="connsiteY0" fmla="*/ 93665 h 186533"/>
                <a:gd name="connsiteX1" fmla="*/ 93896 w 415554"/>
                <a:gd name="connsiteY1" fmla="*/ 0 h 186533"/>
                <a:gd name="connsiteX2" fmla="*/ 203774 w 415554"/>
                <a:gd name="connsiteY2" fmla="*/ 796 h 186533"/>
                <a:gd name="connsiteX3" fmla="*/ 220940 w 415554"/>
                <a:gd name="connsiteY3" fmla="*/ 796 h 186533"/>
                <a:gd name="connsiteX4" fmla="*/ 233621 w 415554"/>
                <a:gd name="connsiteY4" fmla="*/ 11093 h 186533"/>
                <a:gd name="connsiteX5" fmla="*/ 308980 w 415554"/>
                <a:gd name="connsiteY5" fmla="*/ 28180 h 186533"/>
                <a:gd name="connsiteX6" fmla="*/ 384339 w 415554"/>
                <a:gd name="connsiteY6" fmla="*/ 11093 h 186533"/>
                <a:gd name="connsiteX7" fmla="*/ 386521 w 415554"/>
                <a:gd name="connsiteY7" fmla="*/ 9321 h 186533"/>
                <a:gd name="connsiteX8" fmla="*/ 398771 w 415554"/>
                <a:gd name="connsiteY8" fmla="*/ 17580 h 186533"/>
                <a:gd name="connsiteX9" fmla="*/ 415554 w 415554"/>
                <a:gd name="connsiteY9" fmla="*/ 58098 h 186533"/>
                <a:gd name="connsiteX10" fmla="*/ 415554 w 415554"/>
                <a:gd name="connsiteY10" fmla="*/ 162822 h 186533"/>
                <a:gd name="connsiteX11" fmla="*/ 391843 w 415554"/>
                <a:gd name="connsiteY11" fmla="*/ 186533 h 186533"/>
                <a:gd name="connsiteX12" fmla="*/ 345384 w 415554"/>
                <a:gd name="connsiteY12" fmla="*/ 186533 h 186533"/>
                <a:gd name="connsiteX13" fmla="*/ 170183 w 415554"/>
                <a:gd name="connsiteY13" fmla="*/ 186533 h 186533"/>
                <a:gd name="connsiteX14" fmla="*/ 40379 w 415554"/>
                <a:gd name="connsiteY14" fmla="*/ 186533 h 186533"/>
                <a:gd name="connsiteX15" fmla="*/ 0 w 415554"/>
                <a:gd name="connsiteY15" fmla="*/ 146154 h 186533"/>
                <a:gd name="connsiteX16" fmla="*/ 0 w 415554"/>
                <a:gd name="connsiteY16" fmla="*/ 93665 h 186533"/>
                <a:gd name="connsiteX0" fmla="*/ 0 w 415554"/>
                <a:gd name="connsiteY0" fmla="*/ 92869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  <a:gd name="connsiteX15" fmla="*/ 0 w 415554"/>
                <a:gd name="connsiteY15" fmla="*/ 92869 h 185737"/>
                <a:gd name="connsiteX0" fmla="*/ 0 w 415554"/>
                <a:gd name="connsiteY0" fmla="*/ 145358 h 185737"/>
                <a:gd name="connsiteX1" fmla="*/ 203774 w 415554"/>
                <a:gd name="connsiteY1" fmla="*/ 0 h 185737"/>
                <a:gd name="connsiteX2" fmla="*/ 220940 w 415554"/>
                <a:gd name="connsiteY2" fmla="*/ 0 h 185737"/>
                <a:gd name="connsiteX3" fmla="*/ 233621 w 415554"/>
                <a:gd name="connsiteY3" fmla="*/ 10297 h 185737"/>
                <a:gd name="connsiteX4" fmla="*/ 308980 w 415554"/>
                <a:gd name="connsiteY4" fmla="*/ 27384 h 185737"/>
                <a:gd name="connsiteX5" fmla="*/ 384339 w 415554"/>
                <a:gd name="connsiteY5" fmla="*/ 10297 h 185737"/>
                <a:gd name="connsiteX6" fmla="*/ 386521 w 415554"/>
                <a:gd name="connsiteY6" fmla="*/ 8525 h 185737"/>
                <a:gd name="connsiteX7" fmla="*/ 398771 w 415554"/>
                <a:gd name="connsiteY7" fmla="*/ 16784 h 185737"/>
                <a:gd name="connsiteX8" fmla="*/ 415554 w 415554"/>
                <a:gd name="connsiteY8" fmla="*/ 57302 h 185737"/>
                <a:gd name="connsiteX9" fmla="*/ 415554 w 415554"/>
                <a:gd name="connsiteY9" fmla="*/ 162026 h 185737"/>
                <a:gd name="connsiteX10" fmla="*/ 391843 w 415554"/>
                <a:gd name="connsiteY10" fmla="*/ 185737 h 185737"/>
                <a:gd name="connsiteX11" fmla="*/ 345384 w 415554"/>
                <a:gd name="connsiteY11" fmla="*/ 185737 h 185737"/>
                <a:gd name="connsiteX12" fmla="*/ 170183 w 415554"/>
                <a:gd name="connsiteY12" fmla="*/ 185737 h 185737"/>
                <a:gd name="connsiteX13" fmla="*/ 40379 w 415554"/>
                <a:gd name="connsiteY13" fmla="*/ 185737 h 185737"/>
                <a:gd name="connsiteX14" fmla="*/ 0 w 415554"/>
                <a:gd name="connsiteY14" fmla="*/ 145358 h 1857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415554" h="185737">
                  <a:moveTo>
                    <a:pt x="0" y="145358"/>
                  </a:moveTo>
                  <a:lnTo>
                    <a:pt x="203774" y="0"/>
                  </a:lnTo>
                  <a:lnTo>
                    <a:pt x="220940" y="0"/>
                  </a:lnTo>
                  <a:lnTo>
                    <a:pt x="233621" y="10297"/>
                  </a:lnTo>
                  <a:cubicBezTo>
                    <a:pt x="252907" y="20854"/>
                    <a:pt x="279551" y="27384"/>
                    <a:pt x="308980" y="27384"/>
                  </a:cubicBezTo>
                  <a:cubicBezTo>
                    <a:pt x="338410" y="27384"/>
                    <a:pt x="365053" y="20854"/>
                    <a:pt x="384339" y="10297"/>
                  </a:cubicBezTo>
                  <a:lnTo>
                    <a:pt x="386521" y="8525"/>
                  </a:lnTo>
                  <a:lnTo>
                    <a:pt x="398771" y="16784"/>
                  </a:lnTo>
                  <a:cubicBezTo>
                    <a:pt x="409140" y="27153"/>
                    <a:pt x="415554" y="41479"/>
                    <a:pt x="415554" y="57302"/>
                  </a:cubicBezTo>
                  <a:lnTo>
                    <a:pt x="415554" y="162026"/>
                  </a:lnTo>
                  <a:cubicBezTo>
                    <a:pt x="415554" y="175121"/>
                    <a:pt x="404938" y="185737"/>
                    <a:pt x="391843" y="185737"/>
                  </a:cubicBezTo>
                  <a:lnTo>
                    <a:pt x="345384" y="185737"/>
                  </a:lnTo>
                  <a:lnTo>
                    <a:pt x="170183" y="185737"/>
                  </a:lnTo>
                  <a:lnTo>
                    <a:pt x="40379" y="185737"/>
                  </a:lnTo>
                  <a:cubicBezTo>
                    <a:pt x="18078" y="185737"/>
                    <a:pt x="0" y="167659"/>
                    <a:pt x="0" y="14535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9" name="台形 338">
              <a:extLst>
                <a:ext uri="{FF2B5EF4-FFF2-40B4-BE49-F238E27FC236}">
                  <a16:creationId xmlns:a16="http://schemas.microsoft.com/office/drawing/2014/main" id="{3D2623D6-4ADA-4506-B2EC-ED3050AF295B}"/>
                </a:ext>
              </a:extLst>
            </p:cNvPr>
            <p:cNvSpPr/>
            <p:nvPr/>
          </p:nvSpPr>
          <p:spPr>
            <a:xfrm rot="9900000">
              <a:off x="7844148" y="5745400"/>
              <a:ext cx="409370" cy="828679"/>
            </a:xfrm>
            <a:prstGeom prst="trapezoid">
              <a:avLst>
                <a:gd name="adj" fmla="val 13473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A9A1D12A-B582-4C5C-8146-0F93DED57124}"/>
                </a:ext>
              </a:extLst>
            </p:cNvPr>
            <p:cNvSpPr/>
            <p:nvPr/>
          </p:nvSpPr>
          <p:spPr>
            <a:xfrm rot="19014620">
              <a:off x="6146176" y="3997298"/>
              <a:ext cx="1190404" cy="1040505"/>
            </a:xfrm>
            <a:custGeom>
              <a:avLst/>
              <a:gdLst>
                <a:gd name="connsiteX0" fmla="*/ 518797 w 1301563"/>
                <a:gd name="connsiteY0" fmla="*/ 0 h 1095292"/>
                <a:gd name="connsiteX1" fmla="*/ 720737 w 1301563"/>
                <a:gd name="connsiteY1" fmla="*/ 40494 h 1095292"/>
                <a:gd name="connsiteX2" fmla="*/ 768335 w 1301563"/>
                <a:gd name="connsiteY2" fmla="*/ 66155 h 1095292"/>
                <a:gd name="connsiteX3" fmla="*/ 782766 w 1301563"/>
                <a:gd name="connsiteY3" fmla="*/ 64710 h 1095292"/>
                <a:gd name="connsiteX4" fmla="*/ 1301563 w 1301563"/>
                <a:gd name="connsiteY4" fmla="*/ 580001 h 1095292"/>
                <a:gd name="connsiteX5" fmla="*/ 782766 w 1301563"/>
                <a:gd name="connsiteY5" fmla="*/ 1095292 h 1095292"/>
                <a:gd name="connsiteX6" fmla="*/ 580827 w 1301563"/>
                <a:gd name="connsiteY6" fmla="*/ 1054798 h 1095292"/>
                <a:gd name="connsiteX7" fmla="*/ 533229 w 1301563"/>
                <a:gd name="connsiteY7" fmla="*/ 1029137 h 1095292"/>
                <a:gd name="connsiteX8" fmla="*/ 518797 w 1301563"/>
                <a:gd name="connsiteY8" fmla="*/ 1030582 h 1095292"/>
                <a:gd name="connsiteX9" fmla="*/ 0 w 1301563"/>
                <a:gd name="connsiteY9" fmla="*/ 515291 h 1095292"/>
                <a:gd name="connsiteX10" fmla="*/ 518797 w 1301563"/>
                <a:gd name="connsiteY10" fmla="*/ 0 h 1095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01563" h="1095292">
                  <a:moveTo>
                    <a:pt x="518797" y="0"/>
                  </a:moveTo>
                  <a:cubicBezTo>
                    <a:pt x="590428" y="0"/>
                    <a:pt x="658669" y="14419"/>
                    <a:pt x="720737" y="40494"/>
                  </a:cubicBezTo>
                  <a:lnTo>
                    <a:pt x="768335" y="66155"/>
                  </a:lnTo>
                  <a:lnTo>
                    <a:pt x="782766" y="64710"/>
                  </a:lnTo>
                  <a:cubicBezTo>
                    <a:pt x="1069290" y="64710"/>
                    <a:pt x="1301563" y="295414"/>
                    <a:pt x="1301563" y="580001"/>
                  </a:cubicBezTo>
                  <a:cubicBezTo>
                    <a:pt x="1301563" y="864588"/>
                    <a:pt x="1069290" y="1095292"/>
                    <a:pt x="782766" y="1095292"/>
                  </a:cubicBezTo>
                  <a:cubicBezTo>
                    <a:pt x="711135" y="1095292"/>
                    <a:pt x="642895" y="1080873"/>
                    <a:pt x="580827" y="1054798"/>
                  </a:cubicBezTo>
                  <a:lnTo>
                    <a:pt x="533229" y="1029137"/>
                  </a:lnTo>
                  <a:lnTo>
                    <a:pt x="518797" y="1030582"/>
                  </a:lnTo>
                  <a:cubicBezTo>
                    <a:pt x="232273" y="1030582"/>
                    <a:pt x="0" y="799878"/>
                    <a:pt x="0" y="515291"/>
                  </a:cubicBezTo>
                  <a:cubicBezTo>
                    <a:pt x="0" y="230704"/>
                    <a:pt x="232273" y="0"/>
                    <a:pt x="51879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1" name="楕円 1">
              <a:extLst>
                <a:ext uri="{FF2B5EF4-FFF2-40B4-BE49-F238E27FC236}">
                  <a16:creationId xmlns:a16="http://schemas.microsoft.com/office/drawing/2014/main" id="{813E5210-2478-4872-AE12-79507CB73B7D}"/>
                </a:ext>
              </a:extLst>
            </p:cNvPr>
            <p:cNvSpPr/>
            <p:nvPr/>
          </p:nvSpPr>
          <p:spPr>
            <a:xfrm rot="19014620">
              <a:off x="6446979" y="5029673"/>
              <a:ext cx="187375" cy="239746"/>
            </a:xfrm>
            <a:custGeom>
              <a:avLst/>
              <a:gdLst>
                <a:gd name="connsiteX0" fmla="*/ 0 w 377825"/>
                <a:gd name="connsiteY0" fmla="*/ 40997 h 81993"/>
                <a:gd name="connsiteX1" fmla="*/ 188913 w 377825"/>
                <a:gd name="connsiteY1" fmla="*/ 0 h 81993"/>
                <a:gd name="connsiteX2" fmla="*/ 377826 w 377825"/>
                <a:gd name="connsiteY2" fmla="*/ 40997 h 81993"/>
                <a:gd name="connsiteX3" fmla="*/ 188913 w 377825"/>
                <a:gd name="connsiteY3" fmla="*/ 81994 h 81993"/>
                <a:gd name="connsiteX4" fmla="*/ 0 w 377825"/>
                <a:gd name="connsiteY4" fmla="*/ 40997 h 81993"/>
                <a:gd name="connsiteX0" fmla="*/ 1292 w 379118"/>
                <a:gd name="connsiteY0" fmla="*/ 250547 h 291974"/>
                <a:gd name="connsiteX1" fmla="*/ 272755 w 379118"/>
                <a:gd name="connsiteY1" fmla="*/ 0 h 291974"/>
                <a:gd name="connsiteX2" fmla="*/ 379118 w 379118"/>
                <a:gd name="connsiteY2" fmla="*/ 250547 h 291974"/>
                <a:gd name="connsiteX3" fmla="*/ 190205 w 379118"/>
                <a:gd name="connsiteY3" fmla="*/ 291544 h 291974"/>
                <a:gd name="connsiteX4" fmla="*/ 1292 w 379118"/>
                <a:gd name="connsiteY4" fmla="*/ 250547 h 291974"/>
                <a:gd name="connsiteX0" fmla="*/ 1685 w 300136"/>
                <a:gd name="connsiteY0" fmla="*/ 187583 h 294330"/>
                <a:gd name="connsiteX1" fmla="*/ 193773 w 300136"/>
                <a:gd name="connsiteY1" fmla="*/ 536 h 294330"/>
                <a:gd name="connsiteX2" fmla="*/ 300136 w 300136"/>
                <a:gd name="connsiteY2" fmla="*/ 251083 h 294330"/>
                <a:gd name="connsiteX3" fmla="*/ 111223 w 300136"/>
                <a:gd name="connsiteY3" fmla="*/ 292080 h 294330"/>
                <a:gd name="connsiteX4" fmla="*/ 1685 w 300136"/>
                <a:gd name="connsiteY4" fmla="*/ 187583 h 294330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862 w 299313"/>
                <a:gd name="connsiteY0" fmla="*/ 187563 h 265078"/>
                <a:gd name="connsiteX1" fmla="*/ 192950 w 299313"/>
                <a:gd name="connsiteY1" fmla="*/ 516 h 265078"/>
                <a:gd name="connsiteX2" fmla="*/ 299313 w 299313"/>
                <a:gd name="connsiteY2" fmla="*/ 251063 h 265078"/>
                <a:gd name="connsiteX3" fmla="*/ 129450 w 299313"/>
                <a:gd name="connsiteY3" fmla="*/ 253960 h 265078"/>
                <a:gd name="connsiteX4" fmla="*/ 862 w 299313"/>
                <a:gd name="connsiteY4" fmla="*/ 187563 h 265078"/>
                <a:gd name="connsiteX0" fmla="*/ 732 w 197787"/>
                <a:gd name="connsiteY0" fmla="*/ 187607 h 263128"/>
                <a:gd name="connsiteX1" fmla="*/ 192820 w 197787"/>
                <a:gd name="connsiteY1" fmla="*/ 560 h 263128"/>
                <a:gd name="connsiteX2" fmla="*/ 129320 w 197787"/>
                <a:gd name="connsiteY2" fmla="*/ 254004 h 263128"/>
                <a:gd name="connsiteX3" fmla="*/ 732 w 197787"/>
                <a:gd name="connsiteY3" fmla="*/ 187607 h 263128"/>
                <a:gd name="connsiteX0" fmla="*/ 83 w 233281"/>
                <a:gd name="connsiteY0" fmla="*/ 187152 h 229950"/>
                <a:gd name="connsiteX1" fmla="*/ 192171 w 233281"/>
                <a:gd name="connsiteY1" fmla="*/ 105 h 229950"/>
                <a:gd name="connsiteX2" fmla="*/ 217571 w 233281"/>
                <a:gd name="connsiteY2" fmla="*/ 215449 h 229950"/>
                <a:gd name="connsiteX3" fmla="*/ 83 w 233281"/>
                <a:gd name="connsiteY3" fmla="*/ 187152 h 229950"/>
                <a:gd name="connsiteX0" fmla="*/ 1595 w 234793"/>
                <a:gd name="connsiteY0" fmla="*/ 187171 h 236717"/>
                <a:gd name="connsiteX1" fmla="*/ 193683 w 234793"/>
                <a:gd name="connsiteY1" fmla="*/ 124 h 236717"/>
                <a:gd name="connsiteX2" fmla="*/ 219083 w 234793"/>
                <a:gd name="connsiteY2" fmla="*/ 215468 h 236717"/>
                <a:gd name="connsiteX3" fmla="*/ 1595 w 234793"/>
                <a:gd name="connsiteY3" fmla="*/ 187171 h 236717"/>
                <a:gd name="connsiteX0" fmla="*/ 1824 w 203273"/>
                <a:gd name="connsiteY0" fmla="*/ 206110 h 246667"/>
                <a:gd name="connsiteX1" fmla="*/ 165337 w 203273"/>
                <a:gd name="connsiteY1" fmla="*/ 13 h 246667"/>
                <a:gd name="connsiteX2" fmla="*/ 190737 w 203273"/>
                <a:gd name="connsiteY2" fmla="*/ 215357 h 246667"/>
                <a:gd name="connsiteX3" fmla="*/ 1824 w 203273"/>
                <a:gd name="connsiteY3" fmla="*/ 206110 h 246667"/>
                <a:gd name="connsiteX0" fmla="*/ 0 w 201449"/>
                <a:gd name="connsiteY0" fmla="*/ 206110 h 246667"/>
                <a:gd name="connsiteX1" fmla="*/ 163513 w 201449"/>
                <a:gd name="connsiteY1" fmla="*/ 13 h 246667"/>
                <a:gd name="connsiteX2" fmla="*/ 188913 w 201449"/>
                <a:gd name="connsiteY2" fmla="*/ 215357 h 246667"/>
                <a:gd name="connsiteX3" fmla="*/ 0 w 201449"/>
                <a:gd name="connsiteY3" fmla="*/ 206110 h 246667"/>
                <a:gd name="connsiteX0" fmla="*/ 0 w 187375"/>
                <a:gd name="connsiteY0" fmla="*/ 193478 h 239746"/>
                <a:gd name="connsiteX1" fmla="*/ 150813 w 187375"/>
                <a:gd name="connsiteY1" fmla="*/ 81 h 239746"/>
                <a:gd name="connsiteX2" fmla="*/ 176213 w 187375"/>
                <a:gd name="connsiteY2" fmla="*/ 215425 h 239746"/>
                <a:gd name="connsiteX3" fmla="*/ 0 w 187375"/>
                <a:gd name="connsiteY3" fmla="*/ 193478 h 239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7375" h="239746">
                  <a:moveTo>
                    <a:pt x="0" y="193478"/>
                  </a:moveTo>
                  <a:cubicBezTo>
                    <a:pt x="59267" y="116312"/>
                    <a:pt x="121444" y="-3577"/>
                    <a:pt x="150813" y="81"/>
                  </a:cubicBezTo>
                  <a:cubicBezTo>
                    <a:pt x="180182" y="3739"/>
                    <a:pt x="201348" y="183192"/>
                    <a:pt x="176213" y="215425"/>
                  </a:cubicBezTo>
                  <a:cubicBezTo>
                    <a:pt x="151078" y="247658"/>
                    <a:pt x="20108" y="254769"/>
                    <a:pt x="0" y="193478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2" name="台形 341">
              <a:extLst>
                <a:ext uri="{FF2B5EF4-FFF2-40B4-BE49-F238E27FC236}">
                  <a16:creationId xmlns:a16="http://schemas.microsoft.com/office/drawing/2014/main" id="{2B806513-DD2F-4C4E-A331-11477C95F965}"/>
                </a:ext>
              </a:extLst>
            </p:cNvPr>
            <p:cNvSpPr/>
            <p:nvPr/>
          </p:nvSpPr>
          <p:spPr>
            <a:xfrm rot="19014620">
              <a:off x="7158568" y="4988129"/>
              <a:ext cx="213144" cy="301624"/>
            </a:xfrm>
            <a:prstGeom prst="trapezoid">
              <a:avLst>
                <a:gd name="adj" fmla="val 1357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FB836525-6E92-4996-A8B0-F52B17DAA75B}"/>
                </a:ext>
              </a:extLst>
            </p:cNvPr>
            <p:cNvSpPr/>
            <p:nvPr/>
          </p:nvSpPr>
          <p:spPr>
            <a:xfrm rot="19014620">
              <a:off x="6285679" y="4084412"/>
              <a:ext cx="1112808" cy="1204554"/>
            </a:xfrm>
            <a:custGeom>
              <a:avLst/>
              <a:gdLst>
                <a:gd name="connsiteX0" fmla="*/ 954798 w 1112808"/>
                <a:gd name="connsiteY0" fmla="*/ 158010 h 1204554"/>
                <a:gd name="connsiteX1" fmla="*/ 1112808 w 1112808"/>
                <a:gd name="connsiteY1" fmla="*/ 539478 h 1204554"/>
                <a:gd name="connsiteX2" fmla="*/ 1112808 w 1112808"/>
                <a:gd name="connsiteY2" fmla="*/ 665076 h 1204554"/>
                <a:gd name="connsiteX3" fmla="*/ 573330 w 1112808"/>
                <a:gd name="connsiteY3" fmla="*/ 1204554 h 1204554"/>
                <a:gd name="connsiteX4" fmla="*/ 539478 w 1112808"/>
                <a:gd name="connsiteY4" fmla="*/ 1204554 h 1204554"/>
                <a:gd name="connsiteX5" fmla="*/ 237851 w 1112808"/>
                <a:gd name="connsiteY5" fmla="*/ 1112419 h 1204554"/>
                <a:gd name="connsiteX6" fmla="*/ 223519 w 1112808"/>
                <a:gd name="connsiteY6" fmla="*/ 1100594 h 1204554"/>
                <a:gd name="connsiteX7" fmla="*/ 242250 w 1112808"/>
                <a:gd name="connsiteY7" fmla="*/ 1087684 h 1204554"/>
                <a:gd name="connsiteX8" fmla="*/ 228039 w 1112808"/>
                <a:gd name="connsiteY8" fmla="*/ 893972 h 1204554"/>
                <a:gd name="connsiteX9" fmla="*/ 77036 w 1112808"/>
                <a:gd name="connsiteY9" fmla="*/ 862908 h 1204554"/>
                <a:gd name="connsiteX10" fmla="*/ 47024 w 1112808"/>
                <a:gd name="connsiteY10" fmla="*/ 883593 h 1204554"/>
                <a:gd name="connsiteX11" fmla="*/ 42395 w 1112808"/>
                <a:gd name="connsiteY11" fmla="*/ 875065 h 1204554"/>
                <a:gd name="connsiteX12" fmla="*/ 0 w 1112808"/>
                <a:gd name="connsiteY12" fmla="*/ 665076 h 1204554"/>
                <a:gd name="connsiteX13" fmla="*/ 0 w 1112808"/>
                <a:gd name="connsiteY13" fmla="*/ 539478 h 1204554"/>
                <a:gd name="connsiteX14" fmla="*/ 539478 w 1112808"/>
                <a:gd name="connsiteY14" fmla="*/ 0 h 1204554"/>
                <a:gd name="connsiteX15" fmla="*/ 573330 w 1112808"/>
                <a:gd name="connsiteY15" fmla="*/ 0 h 1204554"/>
                <a:gd name="connsiteX16" fmla="*/ 954798 w 1112808"/>
                <a:gd name="connsiteY16" fmla="*/ 158010 h 12045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112808" h="1204554">
                  <a:moveTo>
                    <a:pt x="954798" y="158010"/>
                  </a:moveTo>
                  <a:cubicBezTo>
                    <a:pt x="1052425" y="255636"/>
                    <a:pt x="1112808" y="390506"/>
                    <a:pt x="1112808" y="539478"/>
                  </a:cubicBezTo>
                  <a:lnTo>
                    <a:pt x="1112808" y="665076"/>
                  </a:lnTo>
                  <a:cubicBezTo>
                    <a:pt x="1112808" y="963021"/>
                    <a:pt x="871275" y="1204554"/>
                    <a:pt x="573330" y="1204554"/>
                  </a:cubicBezTo>
                  <a:lnTo>
                    <a:pt x="539478" y="1204554"/>
                  </a:lnTo>
                  <a:cubicBezTo>
                    <a:pt x="427749" y="1204554"/>
                    <a:pt x="323952" y="1170588"/>
                    <a:pt x="237851" y="1112419"/>
                  </a:cubicBezTo>
                  <a:lnTo>
                    <a:pt x="223519" y="1100594"/>
                  </a:lnTo>
                  <a:lnTo>
                    <a:pt x="242250" y="1087684"/>
                  </a:lnTo>
                  <a:cubicBezTo>
                    <a:pt x="291961" y="1034543"/>
                    <a:pt x="285598" y="947815"/>
                    <a:pt x="228039" y="893972"/>
                  </a:cubicBezTo>
                  <a:cubicBezTo>
                    <a:pt x="184870" y="853589"/>
                    <a:pt x="125163" y="843173"/>
                    <a:pt x="77036" y="862908"/>
                  </a:cubicBezTo>
                  <a:lnTo>
                    <a:pt x="47024" y="883593"/>
                  </a:lnTo>
                  <a:lnTo>
                    <a:pt x="42395" y="875065"/>
                  </a:lnTo>
                  <a:cubicBezTo>
                    <a:pt x="15096" y="810523"/>
                    <a:pt x="0" y="739562"/>
                    <a:pt x="0" y="665076"/>
                  </a:cubicBezTo>
                  <a:lnTo>
                    <a:pt x="0" y="539478"/>
                  </a:lnTo>
                  <a:cubicBezTo>
                    <a:pt x="0" y="241533"/>
                    <a:pt x="241533" y="0"/>
                    <a:pt x="539478" y="0"/>
                  </a:cubicBezTo>
                  <a:lnTo>
                    <a:pt x="573330" y="0"/>
                  </a:lnTo>
                  <a:cubicBezTo>
                    <a:pt x="722302" y="0"/>
                    <a:pt x="857172" y="60383"/>
                    <a:pt x="954798" y="15801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4" name="四角形: 上の 2 つの角を丸める 155">
              <a:extLst>
                <a:ext uri="{FF2B5EF4-FFF2-40B4-BE49-F238E27FC236}">
                  <a16:creationId xmlns:a16="http://schemas.microsoft.com/office/drawing/2014/main" id="{8262D9F4-26E0-4CB1-84B2-230B0AD29900}"/>
                </a:ext>
              </a:extLst>
            </p:cNvPr>
            <p:cNvSpPr/>
            <p:nvPr/>
          </p:nvSpPr>
          <p:spPr>
            <a:xfrm rot="19014620">
              <a:off x="7317784" y="5079328"/>
              <a:ext cx="622788" cy="1000702"/>
            </a:xfrm>
            <a:custGeom>
              <a:avLst/>
              <a:gdLst>
                <a:gd name="connsiteX0" fmla="*/ 228486 w 517944"/>
                <a:gd name="connsiteY0" fmla="*/ 0 h 840881"/>
                <a:gd name="connsiteX1" fmla="*/ 289458 w 517944"/>
                <a:gd name="connsiteY1" fmla="*/ 0 h 840881"/>
                <a:gd name="connsiteX2" fmla="*/ 517944 w 517944"/>
                <a:gd name="connsiteY2" fmla="*/ 228486 h 840881"/>
                <a:gd name="connsiteX3" fmla="*/ 517944 w 517944"/>
                <a:gd name="connsiteY3" fmla="*/ 840881 h 840881"/>
                <a:gd name="connsiteX4" fmla="*/ 517944 w 517944"/>
                <a:gd name="connsiteY4" fmla="*/ 840881 h 840881"/>
                <a:gd name="connsiteX5" fmla="*/ 0 w 517944"/>
                <a:gd name="connsiteY5" fmla="*/ 840881 h 840881"/>
                <a:gd name="connsiteX6" fmla="*/ 0 w 517944"/>
                <a:gd name="connsiteY6" fmla="*/ 840881 h 840881"/>
                <a:gd name="connsiteX7" fmla="*/ 0 w 517944"/>
                <a:gd name="connsiteY7" fmla="*/ 228486 h 840881"/>
                <a:gd name="connsiteX8" fmla="*/ 228486 w 517944"/>
                <a:gd name="connsiteY8" fmla="*/ 0 h 840881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17944 w 520969"/>
                <a:gd name="connsiteY3" fmla="*/ 840881 h 954044"/>
                <a:gd name="connsiteX4" fmla="*/ 520969 w 520969"/>
                <a:gd name="connsiteY4" fmla="*/ 954044 h 954044"/>
                <a:gd name="connsiteX5" fmla="*/ 0 w 520969"/>
                <a:gd name="connsiteY5" fmla="*/ 840881 h 954044"/>
                <a:gd name="connsiteX6" fmla="*/ 0 w 520969"/>
                <a:gd name="connsiteY6" fmla="*/ 840881 h 954044"/>
                <a:gd name="connsiteX7" fmla="*/ 0 w 520969"/>
                <a:gd name="connsiteY7" fmla="*/ 228486 h 954044"/>
                <a:gd name="connsiteX8" fmla="*/ 228486 w 520969"/>
                <a:gd name="connsiteY8" fmla="*/ 0 h 954044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20969 w 520969"/>
                <a:gd name="connsiteY3" fmla="*/ 954044 h 954044"/>
                <a:gd name="connsiteX4" fmla="*/ 0 w 520969"/>
                <a:gd name="connsiteY4" fmla="*/ 840881 h 954044"/>
                <a:gd name="connsiteX5" fmla="*/ 0 w 520969"/>
                <a:gd name="connsiteY5" fmla="*/ 840881 h 954044"/>
                <a:gd name="connsiteX6" fmla="*/ 0 w 520969"/>
                <a:gd name="connsiteY6" fmla="*/ 228486 h 954044"/>
                <a:gd name="connsiteX7" fmla="*/ 228486 w 520969"/>
                <a:gd name="connsiteY7" fmla="*/ 0 h 954044"/>
                <a:gd name="connsiteX0" fmla="*/ 228486 w 520969"/>
                <a:gd name="connsiteY0" fmla="*/ 0 h 954044"/>
                <a:gd name="connsiteX1" fmla="*/ 289458 w 520969"/>
                <a:gd name="connsiteY1" fmla="*/ 0 h 954044"/>
                <a:gd name="connsiteX2" fmla="*/ 517944 w 520969"/>
                <a:gd name="connsiteY2" fmla="*/ 228486 h 954044"/>
                <a:gd name="connsiteX3" fmla="*/ 520969 w 520969"/>
                <a:gd name="connsiteY3" fmla="*/ 954044 h 954044"/>
                <a:gd name="connsiteX4" fmla="*/ 0 w 520969"/>
                <a:gd name="connsiteY4" fmla="*/ 840881 h 954044"/>
                <a:gd name="connsiteX5" fmla="*/ 0 w 520969"/>
                <a:gd name="connsiteY5" fmla="*/ 840881 h 954044"/>
                <a:gd name="connsiteX6" fmla="*/ 0 w 520969"/>
                <a:gd name="connsiteY6" fmla="*/ 228486 h 954044"/>
                <a:gd name="connsiteX7" fmla="*/ 228486 w 520969"/>
                <a:gd name="connsiteY7" fmla="*/ 0 h 954044"/>
                <a:gd name="connsiteX0" fmla="*/ 228486 w 520430"/>
                <a:gd name="connsiteY0" fmla="*/ 0 h 956363"/>
                <a:gd name="connsiteX1" fmla="*/ 289458 w 520430"/>
                <a:gd name="connsiteY1" fmla="*/ 0 h 956363"/>
                <a:gd name="connsiteX2" fmla="*/ 517944 w 520430"/>
                <a:gd name="connsiteY2" fmla="*/ 228486 h 956363"/>
                <a:gd name="connsiteX3" fmla="*/ 520430 w 520430"/>
                <a:gd name="connsiteY3" fmla="*/ 956363 h 956363"/>
                <a:gd name="connsiteX4" fmla="*/ 0 w 520430"/>
                <a:gd name="connsiteY4" fmla="*/ 840881 h 956363"/>
                <a:gd name="connsiteX5" fmla="*/ 0 w 520430"/>
                <a:gd name="connsiteY5" fmla="*/ 840881 h 956363"/>
                <a:gd name="connsiteX6" fmla="*/ 0 w 520430"/>
                <a:gd name="connsiteY6" fmla="*/ 228486 h 956363"/>
                <a:gd name="connsiteX7" fmla="*/ 228486 w 520430"/>
                <a:gd name="connsiteY7" fmla="*/ 0 h 956363"/>
                <a:gd name="connsiteX0" fmla="*/ 228486 w 520430"/>
                <a:gd name="connsiteY0" fmla="*/ 0 h 956363"/>
                <a:gd name="connsiteX1" fmla="*/ 289458 w 520430"/>
                <a:gd name="connsiteY1" fmla="*/ 0 h 956363"/>
                <a:gd name="connsiteX2" fmla="*/ 517944 w 520430"/>
                <a:gd name="connsiteY2" fmla="*/ 228486 h 956363"/>
                <a:gd name="connsiteX3" fmla="*/ 520430 w 520430"/>
                <a:gd name="connsiteY3" fmla="*/ 956363 h 956363"/>
                <a:gd name="connsiteX4" fmla="*/ 0 w 520430"/>
                <a:gd name="connsiteY4" fmla="*/ 840881 h 956363"/>
                <a:gd name="connsiteX5" fmla="*/ 0 w 520430"/>
                <a:gd name="connsiteY5" fmla="*/ 228486 h 956363"/>
                <a:gd name="connsiteX6" fmla="*/ 228486 w 520430"/>
                <a:gd name="connsiteY6" fmla="*/ 0 h 956363"/>
                <a:gd name="connsiteX0" fmla="*/ 316144 w 608088"/>
                <a:gd name="connsiteY0" fmla="*/ 0 h 956363"/>
                <a:gd name="connsiteX1" fmla="*/ 377116 w 608088"/>
                <a:gd name="connsiteY1" fmla="*/ 0 h 956363"/>
                <a:gd name="connsiteX2" fmla="*/ 605602 w 608088"/>
                <a:gd name="connsiteY2" fmla="*/ 228486 h 956363"/>
                <a:gd name="connsiteX3" fmla="*/ 608088 w 608088"/>
                <a:gd name="connsiteY3" fmla="*/ 956363 h 956363"/>
                <a:gd name="connsiteX4" fmla="*/ 0 w 608088"/>
                <a:gd name="connsiteY4" fmla="*/ 906701 h 956363"/>
                <a:gd name="connsiteX5" fmla="*/ 87658 w 608088"/>
                <a:gd name="connsiteY5" fmla="*/ 228486 h 956363"/>
                <a:gd name="connsiteX6" fmla="*/ 316144 w 608088"/>
                <a:gd name="connsiteY6" fmla="*/ 0 h 956363"/>
                <a:gd name="connsiteX0" fmla="*/ 316144 w 608088"/>
                <a:gd name="connsiteY0" fmla="*/ 0 h 956363"/>
                <a:gd name="connsiteX1" fmla="*/ 377116 w 608088"/>
                <a:gd name="connsiteY1" fmla="*/ 0 h 956363"/>
                <a:gd name="connsiteX2" fmla="*/ 605602 w 608088"/>
                <a:gd name="connsiteY2" fmla="*/ 228486 h 956363"/>
                <a:gd name="connsiteX3" fmla="*/ 608088 w 608088"/>
                <a:gd name="connsiteY3" fmla="*/ 956363 h 956363"/>
                <a:gd name="connsiteX4" fmla="*/ 0 w 608088"/>
                <a:gd name="connsiteY4" fmla="*/ 906701 h 956363"/>
                <a:gd name="connsiteX5" fmla="*/ 87658 w 608088"/>
                <a:gd name="connsiteY5" fmla="*/ 228486 h 956363"/>
                <a:gd name="connsiteX6" fmla="*/ 316144 w 608088"/>
                <a:gd name="connsiteY6" fmla="*/ 0 h 956363"/>
                <a:gd name="connsiteX0" fmla="*/ 316144 w 608088"/>
                <a:gd name="connsiteY0" fmla="*/ 0 h 962051"/>
                <a:gd name="connsiteX1" fmla="*/ 377116 w 608088"/>
                <a:gd name="connsiteY1" fmla="*/ 0 h 962051"/>
                <a:gd name="connsiteX2" fmla="*/ 605602 w 608088"/>
                <a:gd name="connsiteY2" fmla="*/ 228486 h 962051"/>
                <a:gd name="connsiteX3" fmla="*/ 608088 w 608088"/>
                <a:gd name="connsiteY3" fmla="*/ 956363 h 962051"/>
                <a:gd name="connsiteX4" fmla="*/ 0 w 608088"/>
                <a:gd name="connsiteY4" fmla="*/ 906701 h 962051"/>
                <a:gd name="connsiteX5" fmla="*/ 87658 w 608088"/>
                <a:gd name="connsiteY5" fmla="*/ 228486 h 962051"/>
                <a:gd name="connsiteX6" fmla="*/ 316144 w 608088"/>
                <a:gd name="connsiteY6" fmla="*/ 0 h 962051"/>
                <a:gd name="connsiteX0" fmla="*/ 316144 w 608088"/>
                <a:gd name="connsiteY0" fmla="*/ 0 h 1000702"/>
                <a:gd name="connsiteX1" fmla="*/ 377116 w 608088"/>
                <a:gd name="connsiteY1" fmla="*/ 0 h 1000702"/>
                <a:gd name="connsiteX2" fmla="*/ 605602 w 608088"/>
                <a:gd name="connsiteY2" fmla="*/ 228486 h 1000702"/>
                <a:gd name="connsiteX3" fmla="*/ 608088 w 608088"/>
                <a:gd name="connsiteY3" fmla="*/ 956363 h 1000702"/>
                <a:gd name="connsiteX4" fmla="*/ 0 w 608088"/>
                <a:gd name="connsiteY4" fmla="*/ 906701 h 1000702"/>
                <a:gd name="connsiteX5" fmla="*/ 87658 w 608088"/>
                <a:gd name="connsiteY5" fmla="*/ 228486 h 1000702"/>
                <a:gd name="connsiteX6" fmla="*/ 316144 w 608088"/>
                <a:gd name="connsiteY6" fmla="*/ 0 h 1000702"/>
                <a:gd name="connsiteX0" fmla="*/ 316144 w 622788"/>
                <a:gd name="connsiteY0" fmla="*/ 0 h 1000702"/>
                <a:gd name="connsiteX1" fmla="*/ 377116 w 622788"/>
                <a:gd name="connsiteY1" fmla="*/ 0 h 1000702"/>
                <a:gd name="connsiteX2" fmla="*/ 605602 w 622788"/>
                <a:gd name="connsiteY2" fmla="*/ 228486 h 1000702"/>
                <a:gd name="connsiteX3" fmla="*/ 608088 w 622788"/>
                <a:gd name="connsiteY3" fmla="*/ 956363 h 1000702"/>
                <a:gd name="connsiteX4" fmla="*/ 0 w 622788"/>
                <a:gd name="connsiteY4" fmla="*/ 906701 h 1000702"/>
                <a:gd name="connsiteX5" fmla="*/ 87658 w 622788"/>
                <a:gd name="connsiteY5" fmla="*/ 228486 h 1000702"/>
                <a:gd name="connsiteX6" fmla="*/ 316144 w 622788"/>
                <a:gd name="connsiteY6" fmla="*/ 0 h 1000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22788" h="1000702">
                  <a:moveTo>
                    <a:pt x="316144" y="0"/>
                  </a:moveTo>
                  <a:lnTo>
                    <a:pt x="377116" y="0"/>
                  </a:lnTo>
                  <a:cubicBezTo>
                    <a:pt x="503305" y="0"/>
                    <a:pt x="605602" y="102297"/>
                    <a:pt x="605602" y="228486"/>
                  </a:cubicBezTo>
                  <a:cubicBezTo>
                    <a:pt x="606610" y="470339"/>
                    <a:pt x="642083" y="686386"/>
                    <a:pt x="608088" y="956363"/>
                  </a:cubicBezTo>
                  <a:cubicBezTo>
                    <a:pt x="395072" y="1034498"/>
                    <a:pt x="205390" y="1004033"/>
                    <a:pt x="0" y="906701"/>
                  </a:cubicBezTo>
                  <a:cubicBezTo>
                    <a:pt x="79631" y="710396"/>
                    <a:pt x="58439" y="454558"/>
                    <a:pt x="87658" y="228486"/>
                  </a:cubicBezTo>
                  <a:cubicBezTo>
                    <a:pt x="87658" y="102297"/>
                    <a:pt x="189955" y="0"/>
                    <a:pt x="316144" y="0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5" name="月 344">
              <a:extLst>
                <a:ext uri="{FF2B5EF4-FFF2-40B4-BE49-F238E27FC236}">
                  <a16:creationId xmlns:a16="http://schemas.microsoft.com/office/drawing/2014/main" id="{9A9D4228-73FA-4060-A794-4651B6FB5064}"/>
                </a:ext>
              </a:extLst>
            </p:cNvPr>
            <p:cNvSpPr/>
            <p:nvPr/>
          </p:nvSpPr>
          <p:spPr>
            <a:xfrm rot="2814620">
              <a:off x="6401167" y="4677283"/>
              <a:ext cx="45719" cy="229300"/>
            </a:xfrm>
            <a:prstGeom prst="moon">
              <a:avLst>
                <a:gd name="adj" fmla="val 55057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6" name="フリーフォーム: 図形 345">
              <a:extLst>
                <a:ext uri="{FF2B5EF4-FFF2-40B4-BE49-F238E27FC236}">
                  <a16:creationId xmlns:a16="http://schemas.microsoft.com/office/drawing/2014/main" id="{26CD4467-F943-4B22-85A9-0615DAC58A50}"/>
                </a:ext>
              </a:extLst>
            </p:cNvPr>
            <p:cNvSpPr/>
            <p:nvPr/>
          </p:nvSpPr>
          <p:spPr>
            <a:xfrm rot="8677662">
              <a:off x="6776119" y="3989309"/>
              <a:ext cx="702615" cy="1158480"/>
            </a:xfrm>
            <a:custGeom>
              <a:avLst/>
              <a:gdLst>
                <a:gd name="connsiteX0" fmla="*/ 537547 w 537547"/>
                <a:gd name="connsiteY0" fmla="*/ 1159848 h 1159848"/>
                <a:gd name="connsiteX1" fmla="*/ 444695 w 537547"/>
                <a:gd name="connsiteY1" fmla="*/ 1060806 h 1159848"/>
                <a:gd name="connsiteX2" fmla="*/ 438340 w 537547"/>
                <a:gd name="connsiteY2" fmla="*/ 1042497 h 1159848"/>
                <a:gd name="connsiteX3" fmla="*/ 444678 w 537547"/>
                <a:gd name="connsiteY3" fmla="*/ 1159848 h 1159848"/>
                <a:gd name="connsiteX4" fmla="*/ 351826 w 537547"/>
                <a:gd name="connsiteY4" fmla="*/ 1060806 h 1159848"/>
                <a:gd name="connsiteX5" fmla="*/ 345471 w 537547"/>
                <a:gd name="connsiteY5" fmla="*/ 1042497 h 1159848"/>
                <a:gd name="connsiteX6" fmla="*/ 351809 w 537547"/>
                <a:gd name="connsiteY6" fmla="*/ 1159848 h 1159848"/>
                <a:gd name="connsiteX7" fmla="*/ 287166 w 537547"/>
                <a:gd name="connsiteY7" fmla="*/ 1114275 h 1159848"/>
                <a:gd name="connsiteX8" fmla="*/ 252008 w 537547"/>
                <a:gd name="connsiteY8" fmla="*/ 1031498 h 1159848"/>
                <a:gd name="connsiteX9" fmla="*/ 258940 w 537547"/>
                <a:gd name="connsiteY9" fmla="*/ 1159848 h 1159848"/>
                <a:gd name="connsiteX10" fmla="*/ 194297 w 537547"/>
                <a:gd name="connsiteY10" fmla="*/ 1114275 h 1159848"/>
                <a:gd name="connsiteX11" fmla="*/ 159140 w 537547"/>
                <a:gd name="connsiteY11" fmla="*/ 1031501 h 1159848"/>
                <a:gd name="connsiteX12" fmla="*/ 166072 w 537547"/>
                <a:gd name="connsiteY12" fmla="*/ 1159848 h 1159848"/>
                <a:gd name="connsiteX13" fmla="*/ 0 w 537547"/>
                <a:gd name="connsiteY13" fmla="*/ 579924 h 1159848"/>
                <a:gd name="connsiteX14" fmla="*/ 166072 w 537547"/>
                <a:gd name="connsiteY14" fmla="*/ 0 h 1159848"/>
                <a:gd name="connsiteX15" fmla="*/ 159140 w 537547"/>
                <a:gd name="connsiteY15" fmla="*/ 128347 h 1159848"/>
                <a:gd name="connsiteX16" fmla="*/ 194297 w 537547"/>
                <a:gd name="connsiteY16" fmla="*/ 45573 h 1159848"/>
                <a:gd name="connsiteX17" fmla="*/ 258940 w 537547"/>
                <a:gd name="connsiteY17" fmla="*/ 0 h 1159848"/>
                <a:gd name="connsiteX18" fmla="*/ 252008 w 537547"/>
                <a:gd name="connsiteY18" fmla="*/ 128350 h 1159848"/>
                <a:gd name="connsiteX19" fmla="*/ 287166 w 537547"/>
                <a:gd name="connsiteY19" fmla="*/ 45573 h 1159848"/>
                <a:gd name="connsiteX20" fmla="*/ 351809 w 537547"/>
                <a:gd name="connsiteY20" fmla="*/ 0 h 1159848"/>
                <a:gd name="connsiteX21" fmla="*/ 345471 w 537547"/>
                <a:gd name="connsiteY21" fmla="*/ 117352 h 1159848"/>
                <a:gd name="connsiteX22" fmla="*/ 351826 w 537547"/>
                <a:gd name="connsiteY22" fmla="*/ 99042 h 1159848"/>
                <a:gd name="connsiteX23" fmla="*/ 444678 w 537547"/>
                <a:gd name="connsiteY23" fmla="*/ 0 h 1159848"/>
                <a:gd name="connsiteX24" fmla="*/ 438340 w 537547"/>
                <a:gd name="connsiteY24" fmla="*/ 117352 h 1159848"/>
                <a:gd name="connsiteX25" fmla="*/ 444695 w 537547"/>
                <a:gd name="connsiteY25" fmla="*/ 99042 h 1159848"/>
                <a:gd name="connsiteX26" fmla="*/ 537547 w 537547"/>
                <a:gd name="connsiteY26" fmla="*/ 0 h 1159848"/>
                <a:gd name="connsiteX27" fmla="*/ 537547 w 537547"/>
                <a:gd name="connsiteY27" fmla="*/ 1159848 h 11598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37547" h="1159848">
                  <a:moveTo>
                    <a:pt x="537547" y="1159848"/>
                  </a:moveTo>
                  <a:cubicBezTo>
                    <a:pt x="503152" y="1159848"/>
                    <a:pt x="471200" y="1123336"/>
                    <a:pt x="444695" y="1060806"/>
                  </a:cubicBezTo>
                  <a:lnTo>
                    <a:pt x="438340" y="1042497"/>
                  </a:lnTo>
                  <a:lnTo>
                    <a:pt x="444678" y="1159848"/>
                  </a:lnTo>
                  <a:cubicBezTo>
                    <a:pt x="410283" y="1159848"/>
                    <a:pt x="378331" y="1123336"/>
                    <a:pt x="351826" y="1060806"/>
                  </a:cubicBezTo>
                  <a:lnTo>
                    <a:pt x="345471" y="1042497"/>
                  </a:lnTo>
                  <a:lnTo>
                    <a:pt x="351809" y="1159848"/>
                  </a:lnTo>
                  <a:cubicBezTo>
                    <a:pt x="328879" y="1159848"/>
                    <a:pt x="307035" y="1143620"/>
                    <a:pt x="287166" y="1114275"/>
                  </a:cubicBezTo>
                  <a:lnTo>
                    <a:pt x="252008" y="1031498"/>
                  </a:lnTo>
                  <a:lnTo>
                    <a:pt x="258940" y="1159848"/>
                  </a:lnTo>
                  <a:cubicBezTo>
                    <a:pt x="236010" y="1159848"/>
                    <a:pt x="214166" y="1143620"/>
                    <a:pt x="194297" y="1114275"/>
                  </a:cubicBezTo>
                  <a:lnTo>
                    <a:pt x="159140" y="1031501"/>
                  </a:lnTo>
                  <a:lnTo>
                    <a:pt x="166072" y="1159848"/>
                  </a:lnTo>
                  <a:cubicBezTo>
                    <a:pt x="74353" y="1159848"/>
                    <a:pt x="0" y="900207"/>
                    <a:pt x="0" y="579924"/>
                  </a:cubicBezTo>
                  <a:cubicBezTo>
                    <a:pt x="0" y="259641"/>
                    <a:pt x="74353" y="0"/>
                    <a:pt x="166072" y="0"/>
                  </a:cubicBezTo>
                  <a:lnTo>
                    <a:pt x="159140" y="128347"/>
                  </a:lnTo>
                  <a:lnTo>
                    <a:pt x="194297" y="45573"/>
                  </a:lnTo>
                  <a:cubicBezTo>
                    <a:pt x="214166" y="16228"/>
                    <a:pt x="236010" y="0"/>
                    <a:pt x="258940" y="0"/>
                  </a:cubicBezTo>
                  <a:lnTo>
                    <a:pt x="252008" y="128350"/>
                  </a:lnTo>
                  <a:lnTo>
                    <a:pt x="287166" y="45573"/>
                  </a:lnTo>
                  <a:cubicBezTo>
                    <a:pt x="307035" y="16228"/>
                    <a:pt x="328879" y="0"/>
                    <a:pt x="351809" y="0"/>
                  </a:cubicBezTo>
                  <a:lnTo>
                    <a:pt x="345471" y="117352"/>
                  </a:lnTo>
                  <a:lnTo>
                    <a:pt x="351826" y="99042"/>
                  </a:lnTo>
                  <a:cubicBezTo>
                    <a:pt x="378331" y="36512"/>
                    <a:pt x="410283" y="0"/>
                    <a:pt x="444678" y="0"/>
                  </a:cubicBezTo>
                  <a:lnTo>
                    <a:pt x="438340" y="117352"/>
                  </a:lnTo>
                  <a:lnTo>
                    <a:pt x="444695" y="99042"/>
                  </a:lnTo>
                  <a:cubicBezTo>
                    <a:pt x="471200" y="36512"/>
                    <a:pt x="503152" y="0"/>
                    <a:pt x="537547" y="0"/>
                  </a:cubicBezTo>
                  <a:cubicBezTo>
                    <a:pt x="509868" y="380575"/>
                    <a:pt x="509868" y="779273"/>
                    <a:pt x="537547" y="11598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78B7A961-CBCA-440B-99D4-558624263A21}"/>
                </a:ext>
              </a:extLst>
            </p:cNvPr>
            <p:cNvSpPr/>
            <p:nvPr/>
          </p:nvSpPr>
          <p:spPr>
            <a:xfrm rot="20814620">
              <a:off x="6264305" y="4051034"/>
              <a:ext cx="962196" cy="702171"/>
            </a:xfrm>
            <a:custGeom>
              <a:avLst/>
              <a:gdLst>
                <a:gd name="connsiteX0" fmla="*/ 533007 w 1066015"/>
                <a:gd name="connsiteY0" fmla="*/ 0 h 494004"/>
                <a:gd name="connsiteX1" fmla="*/ 1045686 w 1066015"/>
                <a:gd name="connsiteY1" fmla="*/ 207093 h 494004"/>
                <a:gd name="connsiteX2" fmla="*/ 1066015 w 1066015"/>
                <a:gd name="connsiteY2" fmla="*/ 247002 h 494004"/>
                <a:gd name="connsiteX3" fmla="*/ 1045686 w 1066015"/>
                <a:gd name="connsiteY3" fmla="*/ 286911 h 494004"/>
                <a:gd name="connsiteX4" fmla="*/ 533007 w 1066015"/>
                <a:gd name="connsiteY4" fmla="*/ 494004 h 494004"/>
                <a:gd name="connsiteX5" fmla="*/ 20328 w 1066015"/>
                <a:gd name="connsiteY5" fmla="*/ 286911 h 494004"/>
                <a:gd name="connsiteX6" fmla="*/ 0 w 1066015"/>
                <a:gd name="connsiteY6" fmla="*/ 247002 h 494004"/>
                <a:gd name="connsiteX7" fmla="*/ 20328 w 1066015"/>
                <a:gd name="connsiteY7" fmla="*/ 207093 h 494004"/>
                <a:gd name="connsiteX8" fmla="*/ 533007 w 1066015"/>
                <a:gd name="connsiteY8" fmla="*/ 0 h 494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66015" h="494004">
                  <a:moveTo>
                    <a:pt x="533007" y="0"/>
                  </a:moveTo>
                  <a:cubicBezTo>
                    <a:pt x="763477" y="0"/>
                    <a:pt x="961219" y="85393"/>
                    <a:pt x="1045686" y="207093"/>
                  </a:cubicBezTo>
                  <a:lnTo>
                    <a:pt x="1066015" y="247002"/>
                  </a:lnTo>
                  <a:lnTo>
                    <a:pt x="1045686" y="286911"/>
                  </a:lnTo>
                  <a:cubicBezTo>
                    <a:pt x="961219" y="408611"/>
                    <a:pt x="763477" y="494004"/>
                    <a:pt x="533007" y="494004"/>
                  </a:cubicBezTo>
                  <a:cubicBezTo>
                    <a:pt x="302538" y="494004"/>
                    <a:pt x="104795" y="408611"/>
                    <a:pt x="20328" y="286911"/>
                  </a:cubicBezTo>
                  <a:lnTo>
                    <a:pt x="0" y="247002"/>
                  </a:lnTo>
                  <a:lnTo>
                    <a:pt x="20328" y="207093"/>
                  </a:lnTo>
                  <a:cubicBezTo>
                    <a:pt x="104795" y="85393"/>
                    <a:pt x="302538" y="0"/>
                    <a:pt x="53300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AD63F6C8-939F-48F3-9DCF-B16FDAA9872C}"/>
                </a:ext>
              </a:extLst>
            </p:cNvPr>
            <p:cNvSpPr/>
            <p:nvPr/>
          </p:nvSpPr>
          <p:spPr>
            <a:xfrm rot="10800000">
              <a:off x="7194378" y="5465095"/>
              <a:ext cx="404138" cy="948310"/>
            </a:xfrm>
            <a:custGeom>
              <a:avLst/>
              <a:gdLst>
                <a:gd name="connsiteX0" fmla="*/ 723449 w 1598802"/>
                <a:gd name="connsiteY0" fmla="*/ 0 h 3751589"/>
                <a:gd name="connsiteX1" fmla="*/ 832193 w 1598802"/>
                <a:gd name="connsiteY1" fmla="*/ 108744 h 3751589"/>
                <a:gd name="connsiteX2" fmla="*/ 832193 w 1598802"/>
                <a:gd name="connsiteY2" fmla="*/ 781218 h 3751589"/>
                <a:gd name="connsiteX3" fmla="*/ 861235 w 1598802"/>
                <a:gd name="connsiteY3" fmla="*/ 781218 h 3751589"/>
                <a:gd name="connsiteX4" fmla="*/ 1013838 w 1598802"/>
                <a:gd name="connsiteY4" fmla="*/ 211697 h 3751589"/>
                <a:gd name="connsiteX5" fmla="*/ 1147022 w 1598802"/>
                <a:gd name="connsiteY5" fmla="*/ 134803 h 3751589"/>
                <a:gd name="connsiteX6" fmla="*/ 1223916 w 1598802"/>
                <a:gd name="connsiteY6" fmla="*/ 267987 h 3751589"/>
                <a:gd name="connsiteX7" fmla="*/ 1051911 w 1598802"/>
                <a:gd name="connsiteY7" fmla="*/ 914682 h 3751589"/>
                <a:gd name="connsiteX8" fmla="*/ 1068681 w 1598802"/>
                <a:gd name="connsiteY8" fmla="*/ 1016334 h 3751589"/>
                <a:gd name="connsiteX9" fmla="*/ 1180385 w 1598802"/>
                <a:gd name="connsiteY9" fmla="*/ 1036117 h 3751589"/>
                <a:gd name="connsiteX10" fmla="*/ 1397807 w 1598802"/>
                <a:gd name="connsiteY10" fmla="*/ 900177 h 3751589"/>
                <a:gd name="connsiteX11" fmla="*/ 1585557 w 1598802"/>
                <a:gd name="connsiteY11" fmla="*/ 950952 h 3751589"/>
                <a:gd name="connsiteX12" fmla="*/ 1510970 w 1598802"/>
                <a:gd name="connsiteY12" fmla="*/ 1136320 h 3751589"/>
                <a:gd name="connsiteX13" fmla="*/ 1139728 w 1598802"/>
                <a:gd name="connsiteY13" fmla="*/ 1396532 h 3751589"/>
                <a:gd name="connsiteX14" fmla="*/ 979259 w 1598802"/>
                <a:gd name="connsiteY14" fmla="*/ 1591400 h 3751589"/>
                <a:gd name="connsiteX15" fmla="*/ 902539 w 1598802"/>
                <a:gd name="connsiteY15" fmla="*/ 1628282 h 3751589"/>
                <a:gd name="connsiteX16" fmla="*/ 999788 w 1598802"/>
                <a:gd name="connsiteY16" fmla="*/ 3473245 h 3751589"/>
                <a:gd name="connsiteX17" fmla="*/ 1000702 w 1598802"/>
                <a:gd name="connsiteY17" fmla="*/ 3481554 h 3751589"/>
                <a:gd name="connsiteX18" fmla="*/ 706054 w 1598802"/>
                <a:gd name="connsiteY18" fmla="*/ 3751589 h 3751589"/>
                <a:gd name="connsiteX19" fmla="*/ 411406 w 1598802"/>
                <a:gd name="connsiteY19" fmla="*/ 3481554 h 3751589"/>
                <a:gd name="connsiteX20" fmla="*/ 412320 w 1598802"/>
                <a:gd name="connsiteY20" fmla="*/ 3473245 h 3751589"/>
                <a:gd name="connsiteX21" fmla="*/ 509556 w 1598802"/>
                <a:gd name="connsiteY21" fmla="*/ 1628544 h 3751589"/>
                <a:gd name="connsiteX22" fmla="*/ 441123 w 1598802"/>
                <a:gd name="connsiteY22" fmla="*/ 1591400 h 3751589"/>
                <a:gd name="connsiteX23" fmla="*/ 245847 w 1598802"/>
                <a:gd name="connsiteY23" fmla="*/ 1224130 h 3751589"/>
                <a:gd name="connsiteX24" fmla="*/ 245847 w 1598802"/>
                <a:gd name="connsiteY24" fmla="*/ 1081255 h 3751589"/>
                <a:gd name="connsiteX25" fmla="*/ 250890 w 1598802"/>
                <a:gd name="connsiteY25" fmla="*/ 1031236 h 3751589"/>
                <a:gd name="connsiteX26" fmla="*/ 11123 w 1598802"/>
                <a:gd name="connsiteY26" fmla="*/ 615948 h 3751589"/>
                <a:gd name="connsiteX27" fmla="*/ 41475 w 1598802"/>
                <a:gd name="connsiteY27" fmla="*/ 502673 h 3751589"/>
                <a:gd name="connsiteX28" fmla="*/ 72686 w 1598802"/>
                <a:gd name="connsiteY28" fmla="*/ 492178 h 3751589"/>
                <a:gd name="connsiteX29" fmla="*/ 154750 w 1598802"/>
                <a:gd name="connsiteY29" fmla="*/ 533025 h 3751589"/>
                <a:gd name="connsiteX30" fmla="*/ 343923 w 1598802"/>
                <a:gd name="connsiteY30" fmla="*/ 860684 h 3751589"/>
                <a:gd name="connsiteX31" fmla="*/ 369200 w 1598802"/>
                <a:gd name="connsiteY31" fmla="*/ 839828 h 3751589"/>
                <a:gd name="connsiteX32" fmla="*/ 215975 w 1598802"/>
                <a:gd name="connsiteY32" fmla="*/ 267988 h 3751589"/>
                <a:gd name="connsiteX33" fmla="*/ 292870 w 1598802"/>
                <a:gd name="connsiteY33" fmla="*/ 134804 h 3751589"/>
                <a:gd name="connsiteX34" fmla="*/ 335967 w 1598802"/>
                <a:gd name="connsiteY34" fmla="*/ 132103 h 3751589"/>
                <a:gd name="connsiteX35" fmla="*/ 426053 w 1598802"/>
                <a:gd name="connsiteY35" fmla="*/ 211698 h 3751589"/>
                <a:gd name="connsiteX36" fmla="*/ 578656 w 1598802"/>
                <a:gd name="connsiteY36" fmla="*/ 781218 h 3751589"/>
                <a:gd name="connsiteX37" fmla="*/ 614705 w 1598802"/>
                <a:gd name="connsiteY37" fmla="*/ 781218 h 3751589"/>
                <a:gd name="connsiteX38" fmla="*/ 614705 w 1598802"/>
                <a:gd name="connsiteY38" fmla="*/ 108744 h 3751589"/>
                <a:gd name="connsiteX39" fmla="*/ 723449 w 1598802"/>
                <a:gd name="connsiteY39" fmla="*/ 0 h 37515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98802" h="3751589">
                  <a:moveTo>
                    <a:pt x="723449" y="0"/>
                  </a:moveTo>
                  <a:cubicBezTo>
                    <a:pt x="783507" y="0"/>
                    <a:pt x="832193" y="48686"/>
                    <a:pt x="832193" y="108744"/>
                  </a:cubicBezTo>
                  <a:lnTo>
                    <a:pt x="832193" y="781218"/>
                  </a:lnTo>
                  <a:lnTo>
                    <a:pt x="861235" y="781218"/>
                  </a:lnTo>
                  <a:lnTo>
                    <a:pt x="1013838" y="211697"/>
                  </a:lnTo>
                  <a:cubicBezTo>
                    <a:pt x="1029382" y="153685"/>
                    <a:pt x="1089010" y="119259"/>
                    <a:pt x="1147022" y="134803"/>
                  </a:cubicBezTo>
                  <a:cubicBezTo>
                    <a:pt x="1205034" y="150347"/>
                    <a:pt x="1239460" y="209975"/>
                    <a:pt x="1223916" y="267987"/>
                  </a:cubicBezTo>
                  <a:lnTo>
                    <a:pt x="1051911" y="914682"/>
                  </a:lnTo>
                  <a:cubicBezTo>
                    <a:pt x="1048273" y="968078"/>
                    <a:pt x="1047268" y="972282"/>
                    <a:pt x="1068681" y="1016334"/>
                  </a:cubicBezTo>
                  <a:cubicBezTo>
                    <a:pt x="1090094" y="1060386"/>
                    <a:pt x="1155850" y="1051747"/>
                    <a:pt x="1180385" y="1036117"/>
                  </a:cubicBezTo>
                  <a:lnTo>
                    <a:pt x="1397807" y="900177"/>
                  </a:lnTo>
                  <a:cubicBezTo>
                    <a:pt x="1461043" y="863667"/>
                    <a:pt x="1547646" y="885401"/>
                    <a:pt x="1585557" y="950952"/>
                  </a:cubicBezTo>
                  <a:cubicBezTo>
                    <a:pt x="1623468" y="1016503"/>
                    <a:pt x="1574206" y="1099811"/>
                    <a:pt x="1510970" y="1136320"/>
                  </a:cubicBezTo>
                  <a:lnTo>
                    <a:pt x="1139728" y="1396532"/>
                  </a:lnTo>
                  <a:cubicBezTo>
                    <a:pt x="1106110" y="1476016"/>
                    <a:pt x="1049949" y="1543644"/>
                    <a:pt x="979259" y="1591400"/>
                  </a:cubicBezTo>
                  <a:lnTo>
                    <a:pt x="902539" y="1628282"/>
                  </a:lnTo>
                  <a:lnTo>
                    <a:pt x="999788" y="3473245"/>
                  </a:lnTo>
                  <a:lnTo>
                    <a:pt x="1000702" y="3481554"/>
                  </a:lnTo>
                  <a:cubicBezTo>
                    <a:pt x="1000702" y="3630690"/>
                    <a:pt x="868784" y="3751589"/>
                    <a:pt x="706054" y="3751589"/>
                  </a:cubicBezTo>
                  <a:cubicBezTo>
                    <a:pt x="543324" y="3751589"/>
                    <a:pt x="411406" y="3630690"/>
                    <a:pt x="411406" y="3481554"/>
                  </a:cubicBezTo>
                  <a:lnTo>
                    <a:pt x="412320" y="3473245"/>
                  </a:lnTo>
                  <a:lnTo>
                    <a:pt x="509556" y="1628544"/>
                  </a:lnTo>
                  <a:lnTo>
                    <a:pt x="441123" y="1591400"/>
                  </a:lnTo>
                  <a:cubicBezTo>
                    <a:pt x="323307" y="1511805"/>
                    <a:pt x="245847" y="1377014"/>
                    <a:pt x="245847" y="1224130"/>
                  </a:cubicBezTo>
                  <a:lnTo>
                    <a:pt x="245847" y="1081255"/>
                  </a:lnTo>
                  <a:lnTo>
                    <a:pt x="250890" y="1031236"/>
                  </a:lnTo>
                  <a:lnTo>
                    <a:pt x="11123" y="615948"/>
                  </a:lnTo>
                  <a:cubicBezTo>
                    <a:pt x="-11776" y="576287"/>
                    <a:pt x="1813" y="525572"/>
                    <a:pt x="41475" y="502673"/>
                  </a:cubicBezTo>
                  <a:cubicBezTo>
                    <a:pt x="51390" y="496949"/>
                    <a:pt x="61996" y="493505"/>
                    <a:pt x="72686" y="492178"/>
                  </a:cubicBezTo>
                  <a:cubicBezTo>
                    <a:pt x="104755" y="488199"/>
                    <a:pt x="137576" y="503279"/>
                    <a:pt x="154750" y="533025"/>
                  </a:cubicBezTo>
                  <a:lnTo>
                    <a:pt x="343923" y="860684"/>
                  </a:lnTo>
                  <a:lnTo>
                    <a:pt x="369200" y="839828"/>
                  </a:lnTo>
                  <a:lnTo>
                    <a:pt x="215975" y="267988"/>
                  </a:lnTo>
                  <a:cubicBezTo>
                    <a:pt x="200431" y="209976"/>
                    <a:pt x="234857" y="150348"/>
                    <a:pt x="292870" y="134804"/>
                  </a:cubicBezTo>
                  <a:cubicBezTo>
                    <a:pt x="307373" y="130918"/>
                    <a:pt x="321977" y="130155"/>
                    <a:pt x="335967" y="132103"/>
                  </a:cubicBezTo>
                  <a:cubicBezTo>
                    <a:pt x="377940" y="137947"/>
                    <a:pt x="414395" y="168189"/>
                    <a:pt x="426053" y="211698"/>
                  </a:cubicBezTo>
                  <a:lnTo>
                    <a:pt x="578656" y="781218"/>
                  </a:lnTo>
                  <a:lnTo>
                    <a:pt x="614705" y="781218"/>
                  </a:lnTo>
                  <a:lnTo>
                    <a:pt x="614705" y="108744"/>
                  </a:lnTo>
                  <a:cubicBezTo>
                    <a:pt x="614705" y="48686"/>
                    <a:pt x="663391" y="0"/>
                    <a:pt x="723449" y="0"/>
                  </a:cubicBezTo>
                  <a:close/>
                </a:path>
              </a:pathLst>
            </a:custGeom>
            <a:solidFill>
              <a:schemeClr val="accent2">
                <a:lumMod val="40000"/>
                <a:lumOff val="6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9" name="四角形: 上の 2 つの角を丸める 36">
              <a:extLst>
                <a:ext uri="{FF2B5EF4-FFF2-40B4-BE49-F238E27FC236}">
                  <a16:creationId xmlns:a16="http://schemas.microsoft.com/office/drawing/2014/main" id="{5E32C4AE-AA2C-404B-85FA-6FEF8293B728}"/>
                </a:ext>
              </a:extLst>
            </p:cNvPr>
            <p:cNvSpPr/>
            <p:nvPr/>
          </p:nvSpPr>
          <p:spPr>
            <a:xfrm rot="114620">
              <a:off x="7311600" y="5323943"/>
              <a:ext cx="236208" cy="368458"/>
            </a:xfrm>
            <a:custGeom>
              <a:avLst/>
              <a:gdLst>
                <a:gd name="connsiteX0" fmla="*/ 118104 w 236207"/>
                <a:gd name="connsiteY0" fmla="*/ 0 h 486562"/>
                <a:gd name="connsiteX1" fmla="*/ 118104 w 236207"/>
                <a:gd name="connsiteY1" fmla="*/ 0 h 486562"/>
                <a:gd name="connsiteX2" fmla="*/ 236208 w 236207"/>
                <a:gd name="connsiteY2" fmla="*/ 118104 h 486562"/>
                <a:gd name="connsiteX3" fmla="*/ 236207 w 236207"/>
                <a:gd name="connsiteY3" fmla="*/ 486562 h 486562"/>
                <a:gd name="connsiteX4" fmla="*/ 236207 w 236207"/>
                <a:gd name="connsiteY4" fmla="*/ 486562 h 486562"/>
                <a:gd name="connsiteX5" fmla="*/ 0 w 236207"/>
                <a:gd name="connsiteY5" fmla="*/ 486562 h 486562"/>
                <a:gd name="connsiteX6" fmla="*/ 0 w 236207"/>
                <a:gd name="connsiteY6" fmla="*/ 486562 h 486562"/>
                <a:gd name="connsiteX7" fmla="*/ 0 w 236207"/>
                <a:gd name="connsiteY7" fmla="*/ 118104 h 486562"/>
                <a:gd name="connsiteX8" fmla="*/ 118104 w 236207"/>
                <a:gd name="connsiteY8" fmla="*/ 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8" fmla="*/ 209544 w 236208"/>
                <a:gd name="connsiteY8" fmla="*/ 91440 h 486562"/>
                <a:gd name="connsiteX0" fmla="*/ 118104 w 236208"/>
                <a:gd name="connsiteY0" fmla="*/ 0 h 486562"/>
                <a:gd name="connsiteX1" fmla="*/ 118104 w 236208"/>
                <a:gd name="connsiteY1" fmla="*/ 0 h 486562"/>
                <a:gd name="connsiteX2" fmla="*/ 236208 w 236208"/>
                <a:gd name="connsiteY2" fmla="*/ 118104 h 486562"/>
                <a:gd name="connsiteX3" fmla="*/ 236207 w 236208"/>
                <a:gd name="connsiteY3" fmla="*/ 486562 h 486562"/>
                <a:gd name="connsiteX4" fmla="*/ 236207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486562 h 486562"/>
                <a:gd name="connsiteX7" fmla="*/ 0 w 236208"/>
                <a:gd name="connsiteY7" fmla="*/ 118104 h 486562"/>
                <a:gd name="connsiteX0" fmla="*/ 118104 w 236208"/>
                <a:gd name="connsiteY0" fmla="*/ 0 h 486562"/>
                <a:gd name="connsiteX1" fmla="*/ 236208 w 236208"/>
                <a:gd name="connsiteY1" fmla="*/ 118104 h 486562"/>
                <a:gd name="connsiteX2" fmla="*/ 236207 w 236208"/>
                <a:gd name="connsiteY2" fmla="*/ 486562 h 486562"/>
                <a:gd name="connsiteX3" fmla="*/ 236207 w 236208"/>
                <a:gd name="connsiteY3" fmla="*/ 486562 h 486562"/>
                <a:gd name="connsiteX4" fmla="*/ 0 w 236208"/>
                <a:gd name="connsiteY4" fmla="*/ 486562 h 486562"/>
                <a:gd name="connsiteX5" fmla="*/ 0 w 236208"/>
                <a:gd name="connsiteY5" fmla="*/ 486562 h 486562"/>
                <a:gd name="connsiteX6" fmla="*/ 0 w 236208"/>
                <a:gd name="connsiteY6" fmla="*/ 118104 h 486562"/>
                <a:gd name="connsiteX0" fmla="*/ 236208 w 236208"/>
                <a:gd name="connsiteY0" fmla="*/ 0 h 368458"/>
                <a:gd name="connsiteX1" fmla="*/ 236207 w 236208"/>
                <a:gd name="connsiteY1" fmla="*/ 368458 h 368458"/>
                <a:gd name="connsiteX2" fmla="*/ 236207 w 236208"/>
                <a:gd name="connsiteY2" fmla="*/ 368458 h 368458"/>
                <a:gd name="connsiteX3" fmla="*/ 0 w 236208"/>
                <a:gd name="connsiteY3" fmla="*/ 368458 h 368458"/>
                <a:gd name="connsiteX4" fmla="*/ 0 w 236208"/>
                <a:gd name="connsiteY4" fmla="*/ 368458 h 368458"/>
                <a:gd name="connsiteX5" fmla="*/ 0 w 236208"/>
                <a:gd name="connsiteY5" fmla="*/ 0 h 368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36208" h="368458">
                  <a:moveTo>
                    <a:pt x="236208" y="0"/>
                  </a:moveTo>
                  <a:cubicBezTo>
                    <a:pt x="236208" y="122819"/>
                    <a:pt x="236207" y="245639"/>
                    <a:pt x="236207" y="368458"/>
                  </a:cubicBezTo>
                  <a:lnTo>
                    <a:pt x="236207" y="368458"/>
                  </a:lnTo>
                  <a:lnTo>
                    <a:pt x="0" y="368458"/>
                  </a:lnTo>
                  <a:lnTo>
                    <a:pt x="0" y="368458"/>
                  </a:lnTo>
                  <a:lnTo>
                    <a:pt x="0" y="0"/>
                  </a:lnTo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0" name="フリーフォーム: 図形 349">
              <a:extLst>
                <a:ext uri="{FF2B5EF4-FFF2-40B4-BE49-F238E27FC236}">
                  <a16:creationId xmlns:a16="http://schemas.microsoft.com/office/drawing/2014/main" id="{F96AFCDF-9C41-404F-BB7B-1F58FAB50E8F}"/>
                </a:ext>
              </a:extLst>
            </p:cNvPr>
            <p:cNvSpPr/>
            <p:nvPr/>
          </p:nvSpPr>
          <p:spPr>
            <a:xfrm rot="18114620">
              <a:off x="7126572" y="5209531"/>
              <a:ext cx="383877" cy="145517"/>
            </a:xfrm>
            <a:custGeom>
              <a:avLst/>
              <a:gdLst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56905 w 383877"/>
                <a:gd name="connsiteY6" fmla="*/ 144841 h 145517"/>
                <a:gd name="connsiteX7" fmla="*/ 0 w 383877"/>
                <a:gd name="connsiteY7" fmla="*/ 84846 h 145517"/>
                <a:gd name="connsiteX8" fmla="*/ 194286 w 383877"/>
                <a:gd name="connsiteY8" fmla="*/ 0 h 145517"/>
                <a:gd name="connsiteX9" fmla="*/ 269911 w 383877"/>
                <a:gd name="connsiteY9" fmla="*/ 6668 h 145517"/>
                <a:gd name="connsiteX0" fmla="*/ 269911 w 383877"/>
                <a:gd name="connsiteY0" fmla="*/ 6668 h 145517"/>
                <a:gd name="connsiteX1" fmla="*/ 373304 w 383877"/>
                <a:gd name="connsiteY1" fmla="*/ 51820 h 145517"/>
                <a:gd name="connsiteX2" fmla="*/ 383877 w 383877"/>
                <a:gd name="connsiteY2" fmla="*/ 74690 h 145517"/>
                <a:gd name="connsiteX3" fmla="*/ 303073 w 383877"/>
                <a:gd name="connsiteY3" fmla="*/ 81717 h 145517"/>
                <a:gd name="connsiteX4" fmla="*/ 165792 w 383877"/>
                <a:gd name="connsiteY4" fmla="*/ 110818 h 145517"/>
                <a:gd name="connsiteX5" fmla="*/ 59200 w 383877"/>
                <a:gd name="connsiteY5" fmla="*/ 145517 h 145517"/>
                <a:gd name="connsiteX6" fmla="*/ 0 w 383877"/>
                <a:gd name="connsiteY6" fmla="*/ 84846 h 145517"/>
                <a:gd name="connsiteX7" fmla="*/ 194286 w 383877"/>
                <a:gd name="connsiteY7" fmla="*/ 0 h 145517"/>
                <a:gd name="connsiteX8" fmla="*/ 269911 w 383877"/>
                <a:gd name="connsiteY8" fmla="*/ 6668 h 1455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3877" h="145517">
                  <a:moveTo>
                    <a:pt x="269911" y="6668"/>
                  </a:moveTo>
                  <a:cubicBezTo>
                    <a:pt x="316399" y="15255"/>
                    <a:pt x="353641" y="31519"/>
                    <a:pt x="373304" y="51820"/>
                  </a:cubicBezTo>
                  <a:lnTo>
                    <a:pt x="383877" y="74690"/>
                  </a:lnTo>
                  <a:lnTo>
                    <a:pt x="303073" y="81717"/>
                  </a:lnTo>
                  <a:cubicBezTo>
                    <a:pt x="260232" y="88249"/>
                    <a:pt x="213806" y="97953"/>
                    <a:pt x="165792" y="110818"/>
                  </a:cubicBezTo>
                  <a:lnTo>
                    <a:pt x="59200" y="145517"/>
                  </a:lnTo>
                  <a:lnTo>
                    <a:pt x="0" y="84846"/>
                  </a:lnTo>
                  <a:cubicBezTo>
                    <a:pt x="0" y="37987"/>
                    <a:pt x="86985" y="0"/>
                    <a:pt x="194286" y="0"/>
                  </a:cubicBezTo>
                  <a:cubicBezTo>
                    <a:pt x="221111" y="0"/>
                    <a:pt x="246667" y="2374"/>
                    <a:pt x="269911" y="666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51" name="フリーフォーム: 図形 350">
              <a:extLst>
                <a:ext uri="{FF2B5EF4-FFF2-40B4-BE49-F238E27FC236}">
                  <a16:creationId xmlns:a16="http://schemas.microsoft.com/office/drawing/2014/main" id="{602CBEE4-500B-4B4C-A8A4-ACBFD55F86E8}"/>
                </a:ext>
              </a:extLst>
            </p:cNvPr>
            <p:cNvSpPr/>
            <p:nvPr/>
          </p:nvSpPr>
          <p:spPr>
            <a:xfrm rot="14400000">
              <a:off x="6441069" y="4823493"/>
              <a:ext cx="209819" cy="194449"/>
            </a:xfrm>
            <a:custGeom>
              <a:avLst/>
              <a:gdLst>
                <a:gd name="connsiteX0" fmla="*/ 294902 w 688786"/>
                <a:gd name="connsiteY0" fmla="*/ 0 h 638330"/>
                <a:gd name="connsiteX1" fmla="*/ 393884 w 688786"/>
                <a:gd name="connsiteY1" fmla="*/ 0 h 638330"/>
                <a:gd name="connsiteX2" fmla="*/ 688786 w 688786"/>
                <a:gd name="connsiteY2" fmla="*/ 638330 h 638330"/>
                <a:gd name="connsiteX3" fmla="*/ 553285 w 688786"/>
                <a:gd name="connsiteY3" fmla="*/ 638330 h 638330"/>
                <a:gd name="connsiteX4" fmla="*/ 344393 w 688786"/>
                <a:gd name="connsiteY4" fmla="*/ 186173 h 638330"/>
                <a:gd name="connsiteX5" fmla="*/ 135501 w 688786"/>
                <a:gd name="connsiteY5" fmla="*/ 638330 h 638330"/>
                <a:gd name="connsiteX6" fmla="*/ 0 w 688786"/>
                <a:gd name="connsiteY6" fmla="*/ 638330 h 638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8786" h="638330">
                  <a:moveTo>
                    <a:pt x="294902" y="0"/>
                  </a:moveTo>
                  <a:lnTo>
                    <a:pt x="393884" y="0"/>
                  </a:lnTo>
                  <a:lnTo>
                    <a:pt x="688786" y="638330"/>
                  </a:lnTo>
                  <a:lnTo>
                    <a:pt x="553285" y="638330"/>
                  </a:lnTo>
                  <a:lnTo>
                    <a:pt x="344393" y="186173"/>
                  </a:lnTo>
                  <a:lnTo>
                    <a:pt x="135501" y="638330"/>
                  </a:lnTo>
                  <a:lnTo>
                    <a:pt x="0" y="6383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2" name="楕円 21">
              <a:extLst>
                <a:ext uri="{FF2B5EF4-FFF2-40B4-BE49-F238E27FC236}">
                  <a16:creationId xmlns:a16="http://schemas.microsoft.com/office/drawing/2014/main" id="{92B2B54C-579A-4AA9-8FA8-B384ABBA2D29}"/>
                </a:ext>
              </a:extLst>
            </p:cNvPr>
            <p:cNvSpPr/>
            <p:nvPr/>
          </p:nvSpPr>
          <p:spPr>
            <a:xfrm>
              <a:off x="6620105" y="393445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3" name="楕円 21">
              <a:extLst>
                <a:ext uri="{FF2B5EF4-FFF2-40B4-BE49-F238E27FC236}">
                  <a16:creationId xmlns:a16="http://schemas.microsoft.com/office/drawing/2014/main" id="{E9043626-9E15-4583-B0E6-9ED0C7140343}"/>
                </a:ext>
              </a:extLst>
            </p:cNvPr>
            <p:cNvSpPr/>
            <p:nvPr/>
          </p:nvSpPr>
          <p:spPr>
            <a:xfrm>
              <a:off x="6834417" y="4205918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4" name="楕円 21">
              <a:extLst>
                <a:ext uri="{FF2B5EF4-FFF2-40B4-BE49-F238E27FC236}">
                  <a16:creationId xmlns:a16="http://schemas.microsoft.com/office/drawing/2014/main" id="{3FCD228B-B9E7-45F0-BAFB-7790BD943628}"/>
                </a:ext>
              </a:extLst>
            </p:cNvPr>
            <p:cNvSpPr/>
            <p:nvPr/>
          </p:nvSpPr>
          <p:spPr>
            <a:xfrm>
              <a:off x="7172555" y="4605968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5" name="楕円 21">
              <a:extLst>
                <a:ext uri="{FF2B5EF4-FFF2-40B4-BE49-F238E27FC236}">
                  <a16:creationId xmlns:a16="http://schemas.microsoft.com/office/drawing/2014/main" id="{DB2C3B4C-7FEA-40AD-B82D-10F9098E13FD}"/>
                </a:ext>
              </a:extLst>
            </p:cNvPr>
            <p:cNvSpPr/>
            <p:nvPr/>
          </p:nvSpPr>
          <p:spPr>
            <a:xfrm>
              <a:off x="6462852" y="4419395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6" name="楕円 21">
              <a:extLst>
                <a:ext uri="{FF2B5EF4-FFF2-40B4-BE49-F238E27FC236}">
                  <a16:creationId xmlns:a16="http://schemas.microsoft.com/office/drawing/2014/main" id="{379D6F70-B127-42C3-AAF2-23A0FFE93796}"/>
                </a:ext>
              </a:extLst>
            </p:cNvPr>
            <p:cNvSpPr/>
            <p:nvPr/>
          </p:nvSpPr>
          <p:spPr>
            <a:xfrm>
              <a:off x="7001106" y="5157876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7" name="楕円 21">
              <a:extLst>
                <a:ext uri="{FF2B5EF4-FFF2-40B4-BE49-F238E27FC236}">
                  <a16:creationId xmlns:a16="http://schemas.microsoft.com/office/drawing/2014/main" id="{4F72AD8D-4985-4842-A011-CC1EC9E68556}"/>
                </a:ext>
              </a:extLst>
            </p:cNvPr>
            <p:cNvSpPr/>
            <p:nvPr/>
          </p:nvSpPr>
          <p:spPr>
            <a:xfrm>
              <a:off x="6867756" y="5634126"/>
              <a:ext cx="108170" cy="153360"/>
            </a:xfrm>
            <a:custGeom>
              <a:avLst/>
              <a:gdLst>
                <a:gd name="connsiteX0" fmla="*/ 0 w 1094381"/>
                <a:gd name="connsiteY0" fmla="*/ 547191 h 1094381"/>
                <a:gd name="connsiteX1" fmla="*/ 547191 w 1094381"/>
                <a:gd name="connsiteY1" fmla="*/ 0 h 1094381"/>
                <a:gd name="connsiteX2" fmla="*/ 1094382 w 1094381"/>
                <a:gd name="connsiteY2" fmla="*/ 547191 h 1094381"/>
                <a:gd name="connsiteX3" fmla="*/ 547191 w 1094381"/>
                <a:gd name="connsiteY3" fmla="*/ 1094382 h 1094381"/>
                <a:gd name="connsiteX4" fmla="*/ 0 w 1094381"/>
                <a:gd name="connsiteY4" fmla="*/ 547191 h 1094381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547191 h 1094382"/>
                <a:gd name="connsiteX1" fmla="*/ 547191 w 1094382"/>
                <a:gd name="connsiteY1" fmla="*/ 0 h 1094382"/>
                <a:gd name="connsiteX2" fmla="*/ 1094382 w 1094382"/>
                <a:gd name="connsiteY2" fmla="*/ 547191 h 1094382"/>
                <a:gd name="connsiteX3" fmla="*/ 547191 w 1094382"/>
                <a:gd name="connsiteY3" fmla="*/ 1094382 h 1094382"/>
                <a:gd name="connsiteX4" fmla="*/ 0 w 1094382"/>
                <a:gd name="connsiteY4" fmla="*/ 547191 h 10943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  <a:gd name="connsiteX0" fmla="*/ 0 w 1094382"/>
                <a:gd name="connsiteY0" fmla="*/ 1004391 h 1551582"/>
                <a:gd name="connsiteX1" fmla="*/ 528141 w 1094382"/>
                <a:gd name="connsiteY1" fmla="*/ 0 h 1551582"/>
                <a:gd name="connsiteX2" fmla="*/ 1094382 w 1094382"/>
                <a:gd name="connsiteY2" fmla="*/ 1004391 h 1551582"/>
                <a:gd name="connsiteX3" fmla="*/ 547191 w 1094382"/>
                <a:gd name="connsiteY3" fmla="*/ 1551582 h 1551582"/>
                <a:gd name="connsiteX4" fmla="*/ 0 w 1094382"/>
                <a:gd name="connsiteY4" fmla="*/ 1004391 h 1551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4382" h="1551582">
                  <a:moveTo>
                    <a:pt x="0" y="1004391"/>
                  </a:moveTo>
                  <a:cubicBezTo>
                    <a:pt x="0" y="702186"/>
                    <a:pt x="330711" y="238125"/>
                    <a:pt x="528141" y="0"/>
                  </a:cubicBezTo>
                  <a:cubicBezTo>
                    <a:pt x="744621" y="219075"/>
                    <a:pt x="1094382" y="702186"/>
                    <a:pt x="1094382" y="1004391"/>
                  </a:cubicBezTo>
                  <a:cubicBezTo>
                    <a:pt x="1094382" y="1306596"/>
                    <a:pt x="849396" y="1551582"/>
                    <a:pt x="547191" y="1551582"/>
                  </a:cubicBezTo>
                  <a:cubicBezTo>
                    <a:pt x="244986" y="1551582"/>
                    <a:pt x="0" y="1306596"/>
                    <a:pt x="0" y="1004391"/>
                  </a:cubicBezTo>
                  <a:close/>
                </a:path>
              </a:pathLst>
            </a:custGeom>
            <a:solidFill>
              <a:srgbClr val="00B0F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92439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1204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pptxh89_暑さにやられる子供のイラスト</dc:title>
  <dc:subject>pptxh89_暑さにやられる子供のイラスト</dc:subject>
  <dc:creator>でじけろお</dc:creator>
  <cp:revision>1</cp:revision>
  <dcterms:created xsi:type="dcterms:W3CDTF">2018-05-20T00:31:01Z</dcterms:created>
  <dcterms:modified xsi:type="dcterms:W3CDTF">2021-07-12T06:22:57Z</dcterms:modified>
  <cp:version>1</cp:version>
</cp:coreProperties>
</file>