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187737" y="215484"/>
            <a:ext cx="251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カメのイラスト</a:t>
            </a:r>
          </a:p>
        </p:txBody>
      </p: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A7F2E8D5-0F8E-4537-81CD-02C8B2CB029E}"/>
              </a:ext>
            </a:extLst>
          </p:cNvPr>
          <p:cNvGrpSpPr/>
          <p:nvPr/>
        </p:nvGrpSpPr>
        <p:grpSpPr>
          <a:xfrm>
            <a:off x="736207" y="1575709"/>
            <a:ext cx="2534738" cy="1246736"/>
            <a:chOff x="297080" y="1091460"/>
            <a:chExt cx="3191064" cy="1569556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1A62916F-32C4-47D7-892F-78080E0CBF81}"/>
                </a:ext>
              </a:extLst>
            </p:cNvPr>
            <p:cNvGrpSpPr/>
            <p:nvPr/>
          </p:nvGrpSpPr>
          <p:grpSpPr>
            <a:xfrm>
              <a:off x="297080" y="1091460"/>
              <a:ext cx="3191064" cy="1569556"/>
              <a:chOff x="2449048" y="4119114"/>
              <a:chExt cx="3191064" cy="1569556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FF8EB60B-DF7F-4A2D-987F-4A9A49EABBF1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0086C1E6-738D-4DAC-AC90-C0F7A22BFCBE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B97129D3-6579-4781-B94B-4A0A6117E4CA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D6A1FE29-671D-477B-83BB-02B01A9B99E2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8CAFE31-845F-4961-9BDF-813628EE75B0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30A5260-E4B1-4BE8-A7E2-310249FDC532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3F36FB1-0146-4CC3-BD6E-CB7B2AAAF5DB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DF101DB9-516F-4CB5-8302-0F3462F04E34}"/>
                </a:ext>
              </a:extLst>
            </p:cNvPr>
            <p:cNvSpPr/>
            <p:nvPr/>
          </p:nvSpPr>
          <p:spPr>
            <a:xfrm>
              <a:off x="504438" y="1743716"/>
              <a:ext cx="90011" cy="900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4A658949-C042-45A3-94B7-8D0E0E3CE675}"/>
              </a:ext>
            </a:extLst>
          </p:cNvPr>
          <p:cNvGrpSpPr/>
          <p:nvPr/>
        </p:nvGrpSpPr>
        <p:grpSpPr>
          <a:xfrm>
            <a:off x="6899397" y="4538762"/>
            <a:ext cx="2052958" cy="1118136"/>
            <a:chOff x="796623" y="3325702"/>
            <a:chExt cx="2584533" cy="1407657"/>
          </a:xfrm>
        </p:grpSpPr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ECFE1585-B6D8-4BA3-B532-81EA8C4A8EC9}"/>
                </a:ext>
              </a:extLst>
            </p:cNvPr>
            <p:cNvSpPr/>
            <p:nvPr/>
          </p:nvSpPr>
          <p:spPr>
            <a:xfrm rot="364991">
              <a:off x="796623" y="4119977"/>
              <a:ext cx="799727" cy="45410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2A62A0D4-EC41-48A9-8176-DBCE7EA61493}"/>
                </a:ext>
              </a:extLst>
            </p:cNvPr>
            <p:cNvSpPr/>
            <p:nvPr/>
          </p:nvSpPr>
          <p:spPr>
            <a:xfrm rot="9000000">
              <a:off x="1066087" y="439438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1D83783D-45BA-41B7-9D3D-32C460D4A6CA}"/>
                </a:ext>
              </a:extLst>
            </p:cNvPr>
            <p:cNvSpPr/>
            <p:nvPr/>
          </p:nvSpPr>
          <p:spPr>
            <a:xfrm rot="1800000">
              <a:off x="2415996" y="4413491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BFC4184C-E7CC-473C-9DF8-E27C279C3014}"/>
                </a:ext>
              </a:extLst>
            </p:cNvPr>
            <p:cNvSpPr/>
            <p:nvPr/>
          </p:nvSpPr>
          <p:spPr>
            <a:xfrm rot="17376942">
              <a:off x="2908079" y="4222756"/>
              <a:ext cx="296450" cy="649705"/>
            </a:xfrm>
            <a:prstGeom prst="moon">
              <a:avLst>
                <a:gd name="adj" fmla="val 62055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1FA8CE7-53ED-41A5-A352-4EAAC254DE5D}"/>
                </a:ext>
              </a:extLst>
            </p:cNvPr>
            <p:cNvSpPr/>
            <p:nvPr/>
          </p:nvSpPr>
          <p:spPr>
            <a:xfrm>
              <a:off x="1008370" y="3325702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B3C354C4-F607-451F-906D-5F73385F3A08}"/>
                </a:ext>
              </a:extLst>
            </p:cNvPr>
            <p:cNvSpPr/>
            <p:nvPr/>
          </p:nvSpPr>
          <p:spPr>
            <a:xfrm>
              <a:off x="1010830" y="3325703"/>
              <a:ext cx="2277374" cy="1394525"/>
            </a:xfrm>
            <a:custGeom>
              <a:avLst/>
              <a:gdLst>
                <a:gd name="connsiteX0" fmla="*/ 1613111 w 2277374"/>
                <a:gd name="connsiteY0" fmla="*/ 1286821 h 1394525"/>
                <a:gd name="connsiteX1" fmla="*/ 1817203 w 2277374"/>
                <a:gd name="connsiteY1" fmla="*/ 1286821 h 1394525"/>
                <a:gd name="connsiteX2" fmla="*/ 1837662 w 2277374"/>
                <a:gd name="connsiteY2" fmla="*/ 1327738 h 1394525"/>
                <a:gd name="connsiteX3" fmla="*/ 1687647 w 2277374"/>
                <a:gd name="connsiteY3" fmla="*/ 1355518 h 1394525"/>
                <a:gd name="connsiteX4" fmla="*/ 1572527 w 2277374"/>
                <a:gd name="connsiteY4" fmla="*/ 1367988 h 1394525"/>
                <a:gd name="connsiteX5" fmla="*/ 1004481 w 2277374"/>
                <a:gd name="connsiteY5" fmla="*/ 1286818 h 1394525"/>
                <a:gd name="connsiteX6" fmla="*/ 1208574 w 2277374"/>
                <a:gd name="connsiteY6" fmla="*/ 1286818 h 1394525"/>
                <a:gd name="connsiteX7" fmla="*/ 1260266 w 2277374"/>
                <a:gd name="connsiteY7" fmla="*/ 1390202 h 1394525"/>
                <a:gd name="connsiteX8" fmla="*/ 1138687 w 2277374"/>
                <a:gd name="connsiteY8" fmla="*/ 1394525 h 1394525"/>
                <a:gd name="connsiteX9" fmla="*/ 953912 w 2277374"/>
                <a:gd name="connsiteY9" fmla="*/ 1387955 h 1394525"/>
                <a:gd name="connsiteX10" fmla="*/ 392988 w 2277374"/>
                <a:gd name="connsiteY10" fmla="*/ 1286818 h 1394525"/>
                <a:gd name="connsiteX11" fmla="*/ 597081 w 2277374"/>
                <a:gd name="connsiteY11" fmla="*/ 1286818 h 1394525"/>
                <a:gd name="connsiteX12" fmla="*/ 633820 w 2277374"/>
                <a:gd name="connsiteY12" fmla="*/ 1360294 h 1394525"/>
                <a:gd name="connsiteX13" fmla="*/ 589727 w 2277374"/>
                <a:gd name="connsiteY13" fmla="*/ 1355518 h 1394525"/>
                <a:gd name="connsiteX14" fmla="*/ 378221 w 2277374"/>
                <a:gd name="connsiteY14" fmla="*/ 1316351 h 1394525"/>
                <a:gd name="connsiteX15" fmla="*/ 1918856 w 2277374"/>
                <a:gd name="connsiteY15" fmla="*/ 1119328 h 1394525"/>
                <a:gd name="connsiteX16" fmla="*/ 2122949 w 2277374"/>
                <a:gd name="connsiteY16" fmla="*/ 1119328 h 1394525"/>
                <a:gd name="connsiteX17" fmla="*/ 2184124 w 2277374"/>
                <a:gd name="connsiteY17" fmla="*/ 1241676 h 1394525"/>
                <a:gd name="connsiteX18" fmla="*/ 2170833 w 2277374"/>
                <a:gd name="connsiteY18" fmla="*/ 1246347 h 1394525"/>
                <a:gd name="connsiteX19" fmla="*/ 1939028 w 2277374"/>
                <a:gd name="connsiteY19" fmla="*/ 1308967 h 1394525"/>
                <a:gd name="connsiteX20" fmla="*/ 1865836 w 2277374"/>
                <a:gd name="connsiteY20" fmla="*/ 1322521 h 1394525"/>
                <a:gd name="connsiteX21" fmla="*/ 1841548 w 2277374"/>
                <a:gd name="connsiteY21" fmla="*/ 1273944 h 1394525"/>
                <a:gd name="connsiteX22" fmla="*/ 1307365 w 2277374"/>
                <a:gd name="connsiteY22" fmla="*/ 1119328 h 1394525"/>
                <a:gd name="connsiteX23" fmla="*/ 1511458 w 2277374"/>
                <a:gd name="connsiteY23" fmla="*/ 1119328 h 1394525"/>
                <a:gd name="connsiteX24" fmla="*/ 1588767 w 2277374"/>
                <a:gd name="connsiteY24" fmla="*/ 1273944 h 1394525"/>
                <a:gd name="connsiteX25" fmla="*/ 1539983 w 2277374"/>
                <a:gd name="connsiteY25" fmla="*/ 1371513 h 1394525"/>
                <a:gd name="connsiteX26" fmla="*/ 1419823 w 2277374"/>
                <a:gd name="connsiteY26" fmla="*/ 1384528 h 1394525"/>
                <a:gd name="connsiteX27" fmla="*/ 1287698 w 2277374"/>
                <a:gd name="connsiteY27" fmla="*/ 1389226 h 1394525"/>
                <a:gd name="connsiteX28" fmla="*/ 1230058 w 2277374"/>
                <a:gd name="connsiteY28" fmla="*/ 1273944 h 1394525"/>
                <a:gd name="connsiteX29" fmla="*/ 698734 w 2277374"/>
                <a:gd name="connsiteY29" fmla="*/ 1119325 h 1394525"/>
                <a:gd name="connsiteX30" fmla="*/ 902828 w 2277374"/>
                <a:gd name="connsiteY30" fmla="*/ 1119325 h 1394525"/>
                <a:gd name="connsiteX31" fmla="*/ 980136 w 2277374"/>
                <a:gd name="connsiteY31" fmla="*/ 1273942 h 1394525"/>
                <a:gd name="connsiteX32" fmla="*/ 923668 w 2277374"/>
                <a:gd name="connsiteY32" fmla="*/ 1386879 h 1394525"/>
                <a:gd name="connsiteX33" fmla="*/ 857552 w 2277374"/>
                <a:gd name="connsiteY33" fmla="*/ 1384528 h 1394525"/>
                <a:gd name="connsiteX34" fmla="*/ 666365 w 2277374"/>
                <a:gd name="connsiteY34" fmla="*/ 1363819 h 1394525"/>
                <a:gd name="connsiteX35" fmla="*/ 621426 w 2277374"/>
                <a:gd name="connsiteY35" fmla="*/ 1273942 h 1394525"/>
                <a:gd name="connsiteX36" fmla="*/ 87243 w 2277374"/>
                <a:gd name="connsiteY36" fmla="*/ 1119325 h 1394525"/>
                <a:gd name="connsiteX37" fmla="*/ 291336 w 2277374"/>
                <a:gd name="connsiteY37" fmla="*/ 1119325 h 1394525"/>
                <a:gd name="connsiteX38" fmla="*/ 368644 w 2277374"/>
                <a:gd name="connsiteY38" fmla="*/ 1273942 h 1394525"/>
                <a:gd name="connsiteX39" fmla="*/ 350048 w 2277374"/>
                <a:gd name="connsiteY39" fmla="*/ 1311134 h 1394525"/>
                <a:gd name="connsiteX40" fmla="*/ 338347 w 2277374"/>
                <a:gd name="connsiteY40" fmla="*/ 1308967 h 1394525"/>
                <a:gd name="connsiteX41" fmla="*/ 106541 w 2277374"/>
                <a:gd name="connsiteY41" fmla="*/ 1246347 h 1394525"/>
                <a:gd name="connsiteX42" fmla="*/ 36109 w 2277374"/>
                <a:gd name="connsiteY42" fmla="*/ 1221593 h 1394525"/>
                <a:gd name="connsiteX43" fmla="*/ 1076 w 2277374"/>
                <a:gd name="connsiteY43" fmla="*/ 982617 h 1394525"/>
                <a:gd name="connsiteX44" fmla="*/ 62898 w 2277374"/>
                <a:gd name="connsiteY44" fmla="*/ 1106261 h 1394525"/>
                <a:gd name="connsiteX45" fmla="*/ 20897 w 2277374"/>
                <a:gd name="connsiteY45" fmla="*/ 1190262 h 1394525"/>
                <a:gd name="connsiteX46" fmla="*/ 5879 w 2277374"/>
                <a:gd name="connsiteY46" fmla="*/ 1103726 h 1394525"/>
                <a:gd name="connsiteX47" fmla="*/ 0 w 2277374"/>
                <a:gd name="connsiteY47" fmla="*/ 1001344 h 1394525"/>
                <a:gd name="connsiteX48" fmla="*/ 2224602 w 2277374"/>
                <a:gd name="connsiteY48" fmla="*/ 951648 h 1394525"/>
                <a:gd name="connsiteX49" fmla="*/ 2274521 w 2277374"/>
                <a:gd name="connsiteY49" fmla="*/ 951648 h 1394525"/>
                <a:gd name="connsiteX50" fmla="*/ 2277374 w 2277374"/>
                <a:gd name="connsiteY50" fmla="*/ 1001344 h 1394525"/>
                <a:gd name="connsiteX51" fmla="*/ 2254240 w 2277374"/>
                <a:gd name="connsiteY51" fmla="*/ 1203150 h 1394525"/>
                <a:gd name="connsiteX52" fmla="*/ 2248645 w 2277374"/>
                <a:gd name="connsiteY52" fmla="*/ 1218999 h 1394525"/>
                <a:gd name="connsiteX53" fmla="*/ 2210384 w 2277374"/>
                <a:gd name="connsiteY53" fmla="*/ 1232447 h 1394525"/>
                <a:gd name="connsiteX54" fmla="*/ 2147293 w 2277374"/>
                <a:gd name="connsiteY54" fmla="*/ 1106264 h 1394525"/>
                <a:gd name="connsiteX55" fmla="*/ 1613111 w 2277374"/>
                <a:gd name="connsiteY55" fmla="*/ 951648 h 1394525"/>
                <a:gd name="connsiteX56" fmla="*/ 1817204 w 2277374"/>
                <a:gd name="connsiteY56" fmla="*/ 951648 h 1394525"/>
                <a:gd name="connsiteX57" fmla="*/ 1894512 w 2277374"/>
                <a:gd name="connsiteY57" fmla="*/ 1106265 h 1394525"/>
                <a:gd name="connsiteX58" fmla="*/ 1817204 w 2277374"/>
                <a:gd name="connsiteY58" fmla="*/ 1260881 h 1394525"/>
                <a:gd name="connsiteX59" fmla="*/ 1613111 w 2277374"/>
                <a:gd name="connsiteY59" fmla="*/ 1260881 h 1394525"/>
                <a:gd name="connsiteX60" fmla="*/ 1535802 w 2277374"/>
                <a:gd name="connsiteY60" fmla="*/ 1106265 h 1394525"/>
                <a:gd name="connsiteX61" fmla="*/ 1004481 w 2277374"/>
                <a:gd name="connsiteY61" fmla="*/ 951645 h 1394525"/>
                <a:gd name="connsiteX62" fmla="*/ 1208574 w 2277374"/>
                <a:gd name="connsiteY62" fmla="*/ 951645 h 1394525"/>
                <a:gd name="connsiteX63" fmla="*/ 1285882 w 2277374"/>
                <a:gd name="connsiteY63" fmla="*/ 1106261 h 1394525"/>
                <a:gd name="connsiteX64" fmla="*/ 1208574 w 2277374"/>
                <a:gd name="connsiteY64" fmla="*/ 1260878 h 1394525"/>
                <a:gd name="connsiteX65" fmla="*/ 1004481 w 2277374"/>
                <a:gd name="connsiteY65" fmla="*/ 1260878 h 1394525"/>
                <a:gd name="connsiteX66" fmla="*/ 927173 w 2277374"/>
                <a:gd name="connsiteY66" fmla="*/ 1106261 h 1394525"/>
                <a:gd name="connsiteX67" fmla="*/ 392988 w 2277374"/>
                <a:gd name="connsiteY67" fmla="*/ 951645 h 1394525"/>
                <a:gd name="connsiteX68" fmla="*/ 597081 w 2277374"/>
                <a:gd name="connsiteY68" fmla="*/ 951645 h 1394525"/>
                <a:gd name="connsiteX69" fmla="*/ 674390 w 2277374"/>
                <a:gd name="connsiteY69" fmla="*/ 1106261 h 1394525"/>
                <a:gd name="connsiteX70" fmla="*/ 597081 w 2277374"/>
                <a:gd name="connsiteY70" fmla="*/ 1260878 h 1394525"/>
                <a:gd name="connsiteX71" fmla="*/ 392988 w 2277374"/>
                <a:gd name="connsiteY71" fmla="*/ 1260878 h 1394525"/>
                <a:gd name="connsiteX72" fmla="*/ 315680 w 2277374"/>
                <a:gd name="connsiteY72" fmla="*/ 1106261 h 1394525"/>
                <a:gd name="connsiteX73" fmla="*/ 1918856 w 2277374"/>
                <a:gd name="connsiteY73" fmla="*/ 783967 h 1394525"/>
                <a:gd name="connsiteX74" fmla="*/ 2122950 w 2277374"/>
                <a:gd name="connsiteY74" fmla="*/ 783967 h 1394525"/>
                <a:gd name="connsiteX75" fmla="*/ 2200258 w 2277374"/>
                <a:gd name="connsiteY75" fmla="*/ 938585 h 1394525"/>
                <a:gd name="connsiteX76" fmla="*/ 2122950 w 2277374"/>
                <a:gd name="connsiteY76" fmla="*/ 1093201 h 1394525"/>
                <a:gd name="connsiteX77" fmla="*/ 1918856 w 2277374"/>
                <a:gd name="connsiteY77" fmla="*/ 1093201 h 1394525"/>
                <a:gd name="connsiteX78" fmla="*/ 1841549 w 2277374"/>
                <a:gd name="connsiteY78" fmla="*/ 938585 h 1394525"/>
                <a:gd name="connsiteX79" fmla="*/ 1307366 w 2277374"/>
                <a:gd name="connsiteY79" fmla="*/ 783967 h 1394525"/>
                <a:gd name="connsiteX80" fmla="*/ 1511459 w 2277374"/>
                <a:gd name="connsiteY80" fmla="*/ 783967 h 1394525"/>
                <a:gd name="connsiteX81" fmla="*/ 1588768 w 2277374"/>
                <a:gd name="connsiteY81" fmla="*/ 938585 h 1394525"/>
                <a:gd name="connsiteX82" fmla="*/ 1511459 w 2277374"/>
                <a:gd name="connsiteY82" fmla="*/ 1093201 h 1394525"/>
                <a:gd name="connsiteX83" fmla="*/ 1307366 w 2277374"/>
                <a:gd name="connsiteY83" fmla="*/ 1093201 h 1394525"/>
                <a:gd name="connsiteX84" fmla="*/ 1230059 w 2277374"/>
                <a:gd name="connsiteY84" fmla="*/ 938585 h 1394525"/>
                <a:gd name="connsiteX85" fmla="*/ 87243 w 2277374"/>
                <a:gd name="connsiteY85" fmla="*/ 783965 h 1394525"/>
                <a:gd name="connsiteX86" fmla="*/ 291336 w 2277374"/>
                <a:gd name="connsiteY86" fmla="*/ 783965 h 1394525"/>
                <a:gd name="connsiteX87" fmla="*/ 368644 w 2277374"/>
                <a:gd name="connsiteY87" fmla="*/ 938582 h 1394525"/>
                <a:gd name="connsiteX88" fmla="*/ 291336 w 2277374"/>
                <a:gd name="connsiteY88" fmla="*/ 1093198 h 1394525"/>
                <a:gd name="connsiteX89" fmla="*/ 87243 w 2277374"/>
                <a:gd name="connsiteY89" fmla="*/ 1093198 h 1394525"/>
                <a:gd name="connsiteX90" fmla="*/ 9934 w 2277374"/>
                <a:gd name="connsiteY90" fmla="*/ 938582 h 1394525"/>
                <a:gd name="connsiteX91" fmla="*/ 698734 w 2277374"/>
                <a:gd name="connsiteY91" fmla="*/ 783964 h 1394525"/>
                <a:gd name="connsiteX92" fmla="*/ 902828 w 2277374"/>
                <a:gd name="connsiteY92" fmla="*/ 783964 h 1394525"/>
                <a:gd name="connsiteX93" fmla="*/ 980136 w 2277374"/>
                <a:gd name="connsiteY93" fmla="*/ 938582 h 1394525"/>
                <a:gd name="connsiteX94" fmla="*/ 902828 w 2277374"/>
                <a:gd name="connsiteY94" fmla="*/ 1093198 h 1394525"/>
                <a:gd name="connsiteX95" fmla="*/ 698734 w 2277374"/>
                <a:gd name="connsiteY95" fmla="*/ 1093198 h 1394525"/>
                <a:gd name="connsiteX96" fmla="*/ 621426 w 2277374"/>
                <a:gd name="connsiteY96" fmla="*/ 938582 h 1394525"/>
                <a:gd name="connsiteX97" fmla="*/ 45515 w 2277374"/>
                <a:gd name="connsiteY97" fmla="*/ 736136 h 1394525"/>
                <a:gd name="connsiteX98" fmla="*/ 62898 w 2277374"/>
                <a:gd name="connsiteY98" fmla="*/ 770901 h 1394525"/>
                <a:gd name="connsiteX99" fmla="*/ 9607 w 2277374"/>
                <a:gd name="connsiteY99" fmla="*/ 877484 h 1394525"/>
                <a:gd name="connsiteX100" fmla="*/ 23134 w 2277374"/>
                <a:gd name="connsiteY100" fmla="*/ 799539 h 1394525"/>
                <a:gd name="connsiteX101" fmla="*/ 2204058 w 2277374"/>
                <a:gd name="connsiteY101" fmla="*/ 657377 h 1394525"/>
                <a:gd name="connsiteX102" fmla="*/ 2254240 w 2277374"/>
                <a:gd name="connsiteY102" fmla="*/ 799539 h 1394525"/>
                <a:gd name="connsiteX103" fmla="*/ 2271495 w 2277374"/>
                <a:gd name="connsiteY103" fmla="*/ 898963 h 1394525"/>
                <a:gd name="connsiteX104" fmla="*/ 2273020 w 2277374"/>
                <a:gd name="connsiteY104" fmla="*/ 925520 h 1394525"/>
                <a:gd name="connsiteX105" fmla="*/ 2224602 w 2277374"/>
                <a:gd name="connsiteY105" fmla="*/ 925520 h 1394525"/>
                <a:gd name="connsiteX106" fmla="*/ 2147294 w 2277374"/>
                <a:gd name="connsiteY106" fmla="*/ 770905 h 1394525"/>
                <a:gd name="connsiteX107" fmla="*/ 1613112 w 2277374"/>
                <a:gd name="connsiteY107" fmla="*/ 616288 h 1394525"/>
                <a:gd name="connsiteX108" fmla="*/ 1817204 w 2277374"/>
                <a:gd name="connsiteY108" fmla="*/ 616288 h 1394525"/>
                <a:gd name="connsiteX109" fmla="*/ 1894513 w 2277374"/>
                <a:gd name="connsiteY109" fmla="*/ 770905 h 1394525"/>
                <a:gd name="connsiteX110" fmla="*/ 1817204 w 2277374"/>
                <a:gd name="connsiteY110" fmla="*/ 925520 h 1394525"/>
                <a:gd name="connsiteX111" fmla="*/ 1613112 w 2277374"/>
                <a:gd name="connsiteY111" fmla="*/ 925520 h 1394525"/>
                <a:gd name="connsiteX112" fmla="*/ 1535804 w 2277374"/>
                <a:gd name="connsiteY112" fmla="*/ 770905 h 1394525"/>
                <a:gd name="connsiteX113" fmla="*/ 1004481 w 2277374"/>
                <a:gd name="connsiteY113" fmla="*/ 616285 h 1394525"/>
                <a:gd name="connsiteX114" fmla="*/ 1208574 w 2277374"/>
                <a:gd name="connsiteY114" fmla="*/ 616285 h 1394525"/>
                <a:gd name="connsiteX115" fmla="*/ 1285882 w 2277374"/>
                <a:gd name="connsiteY115" fmla="*/ 770901 h 1394525"/>
                <a:gd name="connsiteX116" fmla="*/ 1208574 w 2277374"/>
                <a:gd name="connsiteY116" fmla="*/ 925518 h 1394525"/>
                <a:gd name="connsiteX117" fmla="*/ 1004481 w 2277374"/>
                <a:gd name="connsiteY117" fmla="*/ 925518 h 1394525"/>
                <a:gd name="connsiteX118" fmla="*/ 927173 w 2277374"/>
                <a:gd name="connsiteY118" fmla="*/ 770901 h 1394525"/>
                <a:gd name="connsiteX119" fmla="*/ 392988 w 2277374"/>
                <a:gd name="connsiteY119" fmla="*/ 616285 h 1394525"/>
                <a:gd name="connsiteX120" fmla="*/ 597081 w 2277374"/>
                <a:gd name="connsiteY120" fmla="*/ 616285 h 1394525"/>
                <a:gd name="connsiteX121" fmla="*/ 674390 w 2277374"/>
                <a:gd name="connsiteY121" fmla="*/ 770901 h 1394525"/>
                <a:gd name="connsiteX122" fmla="*/ 597081 w 2277374"/>
                <a:gd name="connsiteY122" fmla="*/ 925518 h 1394525"/>
                <a:gd name="connsiteX123" fmla="*/ 392988 w 2277374"/>
                <a:gd name="connsiteY123" fmla="*/ 925518 h 1394525"/>
                <a:gd name="connsiteX124" fmla="*/ 315680 w 2277374"/>
                <a:gd name="connsiteY124" fmla="*/ 770901 h 1394525"/>
                <a:gd name="connsiteX125" fmla="*/ 1918858 w 2277374"/>
                <a:gd name="connsiteY125" fmla="*/ 448796 h 1394525"/>
                <a:gd name="connsiteX126" fmla="*/ 2087418 w 2277374"/>
                <a:gd name="connsiteY126" fmla="*/ 448796 h 1394525"/>
                <a:gd name="connsiteX127" fmla="*/ 2187891 w 2277374"/>
                <a:gd name="connsiteY127" fmla="*/ 611576 h 1394525"/>
                <a:gd name="connsiteX128" fmla="*/ 2191320 w 2277374"/>
                <a:gd name="connsiteY128" fmla="*/ 621290 h 1394525"/>
                <a:gd name="connsiteX129" fmla="*/ 2122950 w 2277374"/>
                <a:gd name="connsiteY129" fmla="*/ 758028 h 1394525"/>
                <a:gd name="connsiteX130" fmla="*/ 1918858 w 2277374"/>
                <a:gd name="connsiteY130" fmla="*/ 758028 h 1394525"/>
                <a:gd name="connsiteX131" fmla="*/ 1841549 w 2277374"/>
                <a:gd name="connsiteY131" fmla="*/ 603412 h 1394525"/>
                <a:gd name="connsiteX132" fmla="*/ 1307367 w 2277374"/>
                <a:gd name="connsiteY132" fmla="*/ 448796 h 1394525"/>
                <a:gd name="connsiteX133" fmla="*/ 1511460 w 2277374"/>
                <a:gd name="connsiteY133" fmla="*/ 448796 h 1394525"/>
                <a:gd name="connsiteX134" fmla="*/ 1588768 w 2277374"/>
                <a:gd name="connsiteY134" fmla="*/ 603412 h 1394525"/>
                <a:gd name="connsiteX135" fmla="*/ 1511460 w 2277374"/>
                <a:gd name="connsiteY135" fmla="*/ 758028 h 1394525"/>
                <a:gd name="connsiteX136" fmla="*/ 1307367 w 2277374"/>
                <a:gd name="connsiteY136" fmla="*/ 758028 h 1394525"/>
                <a:gd name="connsiteX137" fmla="*/ 1230059 w 2277374"/>
                <a:gd name="connsiteY137" fmla="*/ 603412 h 1394525"/>
                <a:gd name="connsiteX138" fmla="*/ 698734 w 2277374"/>
                <a:gd name="connsiteY138" fmla="*/ 448793 h 1394525"/>
                <a:gd name="connsiteX139" fmla="*/ 902828 w 2277374"/>
                <a:gd name="connsiteY139" fmla="*/ 448793 h 1394525"/>
                <a:gd name="connsiteX140" fmla="*/ 980136 w 2277374"/>
                <a:gd name="connsiteY140" fmla="*/ 603409 h 1394525"/>
                <a:gd name="connsiteX141" fmla="*/ 902828 w 2277374"/>
                <a:gd name="connsiteY141" fmla="*/ 758025 h 1394525"/>
                <a:gd name="connsiteX142" fmla="*/ 698734 w 2277374"/>
                <a:gd name="connsiteY142" fmla="*/ 758025 h 1394525"/>
                <a:gd name="connsiteX143" fmla="*/ 621426 w 2277374"/>
                <a:gd name="connsiteY143" fmla="*/ 603409 h 1394525"/>
                <a:gd name="connsiteX144" fmla="*/ 189958 w 2277374"/>
                <a:gd name="connsiteY144" fmla="*/ 448793 h 1394525"/>
                <a:gd name="connsiteX145" fmla="*/ 291336 w 2277374"/>
                <a:gd name="connsiteY145" fmla="*/ 448793 h 1394525"/>
                <a:gd name="connsiteX146" fmla="*/ 368644 w 2277374"/>
                <a:gd name="connsiteY146" fmla="*/ 603409 h 1394525"/>
                <a:gd name="connsiteX147" fmla="*/ 291336 w 2277374"/>
                <a:gd name="connsiteY147" fmla="*/ 758025 h 1394525"/>
                <a:gd name="connsiteX148" fmla="*/ 87243 w 2277374"/>
                <a:gd name="connsiteY148" fmla="*/ 758025 h 1394525"/>
                <a:gd name="connsiteX149" fmla="*/ 58254 w 2277374"/>
                <a:gd name="connsiteY149" fmla="*/ 700048 h 1394525"/>
                <a:gd name="connsiteX150" fmla="*/ 89484 w 2277374"/>
                <a:gd name="connsiteY150" fmla="*/ 611576 h 1394525"/>
                <a:gd name="connsiteX151" fmla="*/ 1613113 w 2277374"/>
                <a:gd name="connsiteY151" fmla="*/ 281117 h 1394525"/>
                <a:gd name="connsiteX152" fmla="*/ 1817205 w 2277374"/>
                <a:gd name="connsiteY152" fmla="*/ 281117 h 1394525"/>
                <a:gd name="connsiteX153" fmla="*/ 1894513 w 2277374"/>
                <a:gd name="connsiteY153" fmla="*/ 435733 h 1394525"/>
                <a:gd name="connsiteX154" fmla="*/ 1817205 w 2277374"/>
                <a:gd name="connsiteY154" fmla="*/ 590349 h 1394525"/>
                <a:gd name="connsiteX155" fmla="*/ 1613113 w 2277374"/>
                <a:gd name="connsiteY155" fmla="*/ 590349 h 1394525"/>
                <a:gd name="connsiteX156" fmla="*/ 1535804 w 2277374"/>
                <a:gd name="connsiteY156" fmla="*/ 435733 h 1394525"/>
                <a:gd name="connsiteX157" fmla="*/ 392988 w 2277374"/>
                <a:gd name="connsiteY157" fmla="*/ 281114 h 1394525"/>
                <a:gd name="connsiteX158" fmla="*/ 597081 w 2277374"/>
                <a:gd name="connsiteY158" fmla="*/ 281114 h 1394525"/>
                <a:gd name="connsiteX159" fmla="*/ 674390 w 2277374"/>
                <a:gd name="connsiteY159" fmla="*/ 435729 h 1394525"/>
                <a:gd name="connsiteX160" fmla="*/ 597081 w 2277374"/>
                <a:gd name="connsiteY160" fmla="*/ 590345 h 1394525"/>
                <a:gd name="connsiteX161" fmla="*/ 392988 w 2277374"/>
                <a:gd name="connsiteY161" fmla="*/ 590345 h 1394525"/>
                <a:gd name="connsiteX162" fmla="*/ 315680 w 2277374"/>
                <a:gd name="connsiteY162" fmla="*/ 435729 h 1394525"/>
                <a:gd name="connsiteX163" fmla="*/ 1004481 w 2277374"/>
                <a:gd name="connsiteY163" fmla="*/ 281113 h 1394525"/>
                <a:gd name="connsiteX164" fmla="*/ 1208574 w 2277374"/>
                <a:gd name="connsiteY164" fmla="*/ 281113 h 1394525"/>
                <a:gd name="connsiteX165" fmla="*/ 1285882 w 2277374"/>
                <a:gd name="connsiteY165" fmla="*/ 435729 h 1394525"/>
                <a:gd name="connsiteX166" fmla="*/ 1208574 w 2277374"/>
                <a:gd name="connsiteY166" fmla="*/ 590345 h 1394525"/>
                <a:gd name="connsiteX167" fmla="*/ 1004481 w 2277374"/>
                <a:gd name="connsiteY167" fmla="*/ 590345 h 1394525"/>
                <a:gd name="connsiteX168" fmla="*/ 927173 w 2277374"/>
                <a:gd name="connsiteY168" fmla="*/ 435729 h 1394525"/>
                <a:gd name="connsiteX169" fmla="*/ 368551 w 2277374"/>
                <a:gd name="connsiteY169" fmla="*/ 267866 h 1394525"/>
                <a:gd name="connsiteX170" fmla="*/ 368644 w 2277374"/>
                <a:gd name="connsiteY170" fmla="*/ 268051 h 1394525"/>
                <a:gd name="connsiteX171" fmla="*/ 291336 w 2277374"/>
                <a:gd name="connsiteY171" fmla="*/ 422667 h 1394525"/>
                <a:gd name="connsiteX172" fmla="*/ 212125 w 2277374"/>
                <a:gd name="connsiteY172" fmla="*/ 422667 h 1394525"/>
                <a:gd name="connsiteX173" fmla="*/ 333514 w 2277374"/>
                <a:gd name="connsiteY173" fmla="*/ 293287 h 1394525"/>
                <a:gd name="connsiteX174" fmla="*/ 1859528 w 2277374"/>
                <a:gd name="connsiteY174" fmla="*/ 232099 h 1394525"/>
                <a:gd name="connsiteX175" fmla="*/ 1943860 w 2277374"/>
                <a:gd name="connsiteY175" fmla="*/ 293287 h 1394525"/>
                <a:gd name="connsiteX176" fmla="*/ 2065253 w 2277374"/>
                <a:gd name="connsiteY176" fmla="*/ 422670 h 1394525"/>
                <a:gd name="connsiteX177" fmla="*/ 1918858 w 2277374"/>
                <a:gd name="connsiteY177" fmla="*/ 422670 h 1394525"/>
                <a:gd name="connsiteX178" fmla="*/ 1841550 w 2277374"/>
                <a:gd name="connsiteY178" fmla="*/ 268054 h 1394525"/>
                <a:gd name="connsiteX179" fmla="*/ 1307367 w 2277374"/>
                <a:gd name="connsiteY179" fmla="*/ 113438 h 1394525"/>
                <a:gd name="connsiteX180" fmla="*/ 1511460 w 2277374"/>
                <a:gd name="connsiteY180" fmla="*/ 113438 h 1394525"/>
                <a:gd name="connsiteX181" fmla="*/ 1588769 w 2277374"/>
                <a:gd name="connsiteY181" fmla="*/ 268054 h 1394525"/>
                <a:gd name="connsiteX182" fmla="*/ 1511460 w 2277374"/>
                <a:gd name="connsiteY182" fmla="*/ 422670 h 1394525"/>
                <a:gd name="connsiteX183" fmla="*/ 1307367 w 2277374"/>
                <a:gd name="connsiteY183" fmla="*/ 422670 h 1394525"/>
                <a:gd name="connsiteX184" fmla="*/ 1230059 w 2277374"/>
                <a:gd name="connsiteY184" fmla="*/ 268054 h 1394525"/>
                <a:gd name="connsiteX185" fmla="*/ 698734 w 2277374"/>
                <a:gd name="connsiteY185" fmla="*/ 113434 h 1394525"/>
                <a:gd name="connsiteX186" fmla="*/ 902828 w 2277374"/>
                <a:gd name="connsiteY186" fmla="*/ 113434 h 1394525"/>
                <a:gd name="connsiteX187" fmla="*/ 980136 w 2277374"/>
                <a:gd name="connsiteY187" fmla="*/ 268050 h 1394525"/>
                <a:gd name="connsiteX188" fmla="*/ 902828 w 2277374"/>
                <a:gd name="connsiteY188" fmla="*/ 422666 h 1394525"/>
                <a:gd name="connsiteX189" fmla="*/ 698734 w 2277374"/>
                <a:gd name="connsiteY189" fmla="*/ 422666 h 1394525"/>
                <a:gd name="connsiteX190" fmla="*/ 621426 w 2277374"/>
                <a:gd name="connsiteY190" fmla="*/ 268050 h 1394525"/>
                <a:gd name="connsiteX191" fmla="*/ 669127 w 2277374"/>
                <a:gd name="connsiteY191" fmla="*/ 89846 h 1394525"/>
                <a:gd name="connsiteX192" fmla="*/ 674390 w 2277374"/>
                <a:gd name="connsiteY192" fmla="*/ 100371 h 1394525"/>
                <a:gd name="connsiteX193" fmla="*/ 597081 w 2277374"/>
                <a:gd name="connsiteY193" fmla="*/ 254987 h 1394525"/>
                <a:gd name="connsiteX194" fmla="*/ 392988 w 2277374"/>
                <a:gd name="connsiteY194" fmla="*/ 254987 h 1394525"/>
                <a:gd name="connsiteX195" fmla="*/ 391208 w 2277374"/>
                <a:gd name="connsiteY195" fmla="*/ 251427 h 1394525"/>
                <a:gd name="connsiteX196" fmla="*/ 502037 w 2277374"/>
                <a:gd name="connsiteY196" fmla="*/ 171014 h 1394525"/>
                <a:gd name="connsiteX197" fmla="*/ 595922 w 2277374"/>
                <a:gd name="connsiteY197" fmla="*/ 120857 h 1394525"/>
                <a:gd name="connsiteX198" fmla="*/ 1551536 w 2277374"/>
                <a:gd name="connsiteY198" fmla="*/ 68913 h 1394525"/>
                <a:gd name="connsiteX199" fmla="*/ 1581915 w 2277374"/>
                <a:gd name="connsiteY199" fmla="*/ 78691 h 1394525"/>
                <a:gd name="connsiteX200" fmla="*/ 1775338 w 2277374"/>
                <a:gd name="connsiteY200" fmla="*/ 171014 h 1394525"/>
                <a:gd name="connsiteX201" fmla="*/ 1836871 w 2277374"/>
                <a:gd name="connsiteY201" fmla="*/ 215660 h 1394525"/>
                <a:gd name="connsiteX202" fmla="*/ 1817206 w 2277374"/>
                <a:gd name="connsiteY202" fmla="*/ 254990 h 1394525"/>
                <a:gd name="connsiteX203" fmla="*/ 1613113 w 2277374"/>
                <a:gd name="connsiteY203" fmla="*/ 254990 h 1394525"/>
                <a:gd name="connsiteX204" fmla="*/ 1535805 w 2277374"/>
                <a:gd name="connsiteY204" fmla="*/ 100374 h 1394525"/>
                <a:gd name="connsiteX205" fmla="*/ 938451 w 2277374"/>
                <a:gd name="connsiteY205" fmla="*/ 16418 h 1394525"/>
                <a:gd name="connsiteX206" fmla="*/ 902828 w 2277374"/>
                <a:gd name="connsiteY206" fmla="*/ 87664 h 1394525"/>
                <a:gd name="connsiteX207" fmla="*/ 698734 w 2277374"/>
                <a:gd name="connsiteY207" fmla="*/ 87664 h 1394525"/>
                <a:gd name="connsiteX208" fmla="*/ 694459 w 2277374"/>
                <a:gd name="connsiteY208" fmla="*/ 79114 h 1394525"/>
                <a:gd name="connsiteX209" fmla="*/ 695459 w 2277374"/>
                <a:gd name="connsiteY209" fmla="*/ 78691 h 1394525"/>
                <a:gd name="connsiteX210" fmla="*/ 909202 w 2277374"/>
                <a:gd name="connsiteY210" fmla="*/ 20344 h 1394525"/>
                <a:gd name="connsiteX211" fmla="*/ 1266902 w 2277374"/>
                <a:gd name="connsiteY211" fmla="*/ 6752 h 1394525"/>
                <a:gd name="connsiteX212" fmla="*/ 1368172 w 2277374"/>
                <a:gd name="connsiteY212" fmla="*/ 20344 h 1394525"/>
                <a:gd name="connsiteX213" fmla="*/ 1477298 w 2277374"/>
                <a:gd name="connsiteY213" fmla="*/ 45019 h 1394525"/>
                <a:gd name="connsiteX214" fmla="*/ 1525082 w 2277374"/>
                <a:gd name="connsiteY214" fmla="*/ 60398 h 1394525"/>
                <a:gd name="connsiteX215" fmla="*/ 1511449 w 2277374"/>
                <a:gd name="connsiteY215" fmla="*/ 87664 h 1394525"/>
                <a:gd name="connsiteX216" fmla="*/ 1307357 w 2277374"/>
                <a:gd name="connsiteY216" fmla="*/ 87664 h 1394525"/>
                <a:gd name="connsiteX217" fmla="*/ 1138687 w 2277374"/>
                <a:gd name="connsiteY217" fmla="*/ 0 h 1394525"/>
                <a:gd name="connsiteX218" fmla="*/ 1237900 w 2277374"/>
                <a:gd name="connsiteY218" fmla="*/ 4406 h 1394525"/>
                <a:gd name="connsiteX219" fmla="*/ 1285882 w 2277374"/>
                <a:gd name="connsiteY219" fmla="*/ 100371 h 1394525"/>
                <a:gd name="connsiteX220" fmla="*/ 1208574 w 2277374"/>
                <a:gd name="connsiteY220" fmla="*/ 254987 h 1394525"/>
                <a:gd name="connsiteX221" fmla="*/ 1004481 w 2277374"/>
                <a:gd name="connsiteY221" fmla="*/ 254987 h 1394525"/>
                <a:gd name="connsiteX222" fmla="*/ 927173 w 2277374"/>
                <a:gd name="connsiteY222" fmla="*/ 100371 h 1394525"/>
                <a:gd name="connsiteX223" fmla="*/ 971357 w 2277374"/>
                <a:gd name="connsiteY223" fmla="*/ 12002 h 1394525"/>
                <a:gd name="connsiteX224" fmla="*/ 1022263 w 2277374"/>
                <a:gd name="connsiteY224" fmla="*/ 5170 h 1394525"/>
                <a:gd name="connsiteX225" fmla="*/ 1138687 w 2277374"/>
                <a:gd name="connsiteY225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2277374" h="1394525">
                  <a:moveTo>
                    <a:pt x="1613111" y="1286821"/>
                  </a:moveTo>
                  <a:lnTo>
                    <a:pt x="1817203" y="1286821"/>
                  </a:lnTo>
                  <a:lnTo>
                    <a:pt x="1837662" y="1327738"/>
                  </a:lnTo>
                  <a:lnTo>
                    <a:pt x="1687647" y="1355518"/>
                  </a:lnTo>
                  <a:lnTo>
                    <a:pt x="1572527" y="1367988"/>
                  </a:lnTo>
                  <a:close/>
                  <a:moveTo>
                    <a:pt x="1004481" y="1286818"/>
                  </a:moveTo>
                  <a:lnTo>
                    <a:pt x="1208574" y="1286818"/>
                  </a:lnTo>
                  <a:lnTo>
                    <a:pt x="1260266" y="1390202"/>
                  </a:lnTo>
                  <a:lnTo>
                    <a:pt x="1138687" y="1394525"/>
                  </a:lnTo>
                  <a:lnTo>
                    <a:pt x="953912" y="1387955"/>
                  </a:lnTo>
                  <a:close/>
                  <a:moveTo>
                    <a:pt x="392988" y="1286818"/>
                  </a:moveTo>
                  <a:lnTo>
                    <a:pt x="597081" y="1286818"/>
                  </a:lnTo>
                  <a:lnTo>
                    <a:pt x="633820" y="1360294"/>
                  </a:lnTo>
                  <a:lnTo>
                    <a:pt x="589727" y="1355518"/>
                  </a:lnTo>
                  <a:lnTo>
                    <a:pt x="378221" y="1316351"/>
                  </a:lnTo>
                  <a:close/>
                  <a:moveTo>
                    <a:pt x="1918856" y="1119328"/>
                  </a:moveTo>
                  <a:lnTo>
                    <a:pt x="2122949" y="1119328"/>
                  </a:lnTo>
                  <a:lnTo>
                    <a:pt x="2184124" y="1241676"/>
                  </a:lnTo>
                  <a:lnTo>
                    <a:pt x="2170833" y="1246347"/>
                  </a:lnTo>
                  <a:cubicBezTo>
                    <a:pt x="2097175" y="1269735"/>
                    <a:pt x="2019733" y="1290690"/>
                    <a:pt x="1939028" y="1308967"/>
                  </a:cubicBezTo>
                  <a:lnTo>
                    <a:pt x="1865836" y="1322521"/>
                  </a:lnTo>
                  <a:lnTo>
                    <a:pt x="1841548" y="1273944"/>
                  </a:lnTo>
                  <a:close/>
                  <a:moveTo>
                    <a:pt x="1307365" y="1119328"/>
                  </a:moveTo>
                  <a:lnTo>
                    <a:pt x="1511458" y="1119328"/>
                  </a:lnTo>
                  <a:lnTo>
                    <a:pt x="1588767" y="1273944"/>
                  </a:lnTo>
                  <a:lnTo>
                    <a:pt x="1539983" y="1371513"/>
                  </a:lnTo>
                  <a:lnTo>
                    <a:pt x="1419823" y="1384528"/>
                  </a:lnTo>
                  <a:lnTo>
                    <a:pt x="1287698" y="1389226"/>
                  </a:lnTo>
                  <a:lnTo>
                    <a:pt x="1230058" y="1273944"/>
                  </a:lnTo>
                  <a:close/>
                  <a:moveTo>
                    <a:pt x="698734" y="1119325"/>
                  </a:moveTo>
                  <a:lnTo>
                    <a:pt x="902828" y="1119325"/>
                  </a:lnTo>
                  <a:lnTo>
                    <a:pt x="980136" y="1273942"/>
                  </a:lnTo>
                  <a:lnTo>
                    <a:pt x="923668" y="1386879"/>
                  </a:lnTo>
                  <a:lnTo>
                    <a:pt x="857552" y="1384528"/>
                  </a:lnTo>
                  <a:lnTo>
                    <a:pt x="666365" y="1363819"/>
                  </a:lnTo>
                  <a:lnTo>
                    <a:pt x="621426" y="1273942"/>
                  </a:lnTo>
                  <a:close/>
                  <a:moveTo>
                    <a:pt x="87243" y="1119325"/>
                  </a:moveTo>
                  <a:lnTo>
                    <a:pt x="291336" y="1119325"/>
                  </a:lnTo>
                  <a:lnTo>
                    <a:pt x="368644" y="1273942"/>
                  </a:lnTo>
                  <a:lnTo>
                    <a:pt x="350048" y="1311134"/>
                  </a:lnTo>
                  <a:lnTo>
                    <a:pt x="338347" y="1308967"/>
                  </a:lnTo>
                  <a:cubicBezTo>
                    <a:pt x="257642" y="1290690"/>
                    <a:pt x="180199" y="1269735"/>
                    <a:pt x="106541" y="1246347"/>
                  </a:cubicBezTo>
                  <a:lnTo>
                    <a:pt x="36109" y="1221593"/>
                  </a:lnTo>
                  <a:close/>
                  <a:moveTo>
                    <a:pt x="1076" y="982617"/>
                  </a:moveTo>
                  <a:lnTo>
                    <a:pt x="62898" y="1106261"/>
                  </a:lnTo>
                  <a:lnTo>
                    <a:pt x="20897" y="1190262"/>
                  </a:lnTo>
                  <a:lnTo>
                    <a:pt x="5879" y="1103726"/>
                  </a:lnTo>
                  <a:cubicBezTo>
                    <a:pt x="1992" y="1070064"/>
                    <a:pt x="0" y="1035909"/>
                    <a:pt x="0" y="1001344"/>
                  </a:cubicBezTo>
                  <a:close/>
                  <a:moveTo>
                    <a:pt x="2224602" y="951648"/>
                  </a:moveTo>
                  <a:lnTo>
                    <a:pt x="2274521" y="951648"/>
                  </a:lnTo>
                  <a:lnTo>
                    <a:pt x="2277374" y="1001344"/>
                  </a:ln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210384" y="1232447"/>
                  </a:lnTo>
                  <a:lnTo>
                    <a:pt x="2147293" y="1106264"/>
                  </a:lnTo>
                  <a:close/>
                  <a:moveTo>
                    <a:pt x="1613111" y="951648"/>
                  </a:moveTo>
                  <a:lnTo>
                    <a:pt x="1817204" y="951648"/>
                  </a:lnTo>
                  <a:lnTo>
                    <a:pt x="1894512" y="1106265"/>
                  </a:lnTo>
                  <a:lnTo>
                    <a:pt x="1817204" y="1260881"/>
                  </a:lnTo>
                  <a:lnTo>
                    <a:pt x="1613111" y="1260881"/>
                  </a:lnTo>
                  <a:lnTo>
                    <a:pt x="1535802" y="1106265"/>
                  </a:lnTo>
                  <a:close/>
                  <a:moveTo>
                    <a:pt x="1004481" y="951645"/>
                  </a:moveTo>
                  <a:lnTo>
                    <a:pt x="1208574" y="951645"/>
                  </a:lnTo>
                  <a:lnTo>
                    <a:pt x="1285882" y="1106261"/>
                  </a:lnTo>
                  <a:lnTo>
                    <a:pt x="1208574" y="1260878"/>
                  </a:lnTo>
                  <a:lnTo>
                    <a:pt x="1004481" y="1260878"/>
                  </a:lnTo>
                  <a:lnTo>
                    <a:pt x="927173" y="1106261"/>
                  </a:lnTo>
                  <a:close/>
                  <a:moveTo>
                    <a:pt x="392988" y="951645"/>
                  </a:moveTo>
                  <a:lnTo>
                    <a:pt x="597081" y="951645"/>
                  </a:lnTo>
                  <a:lnTo>
                    <a:pt x="674390" y="1106261"/>
                  </a:lnTo>
                  <a:lnTo>
                    <a:pt x="597081" y="1260878"/>
                  </a:lnTo>
                  <a:lnTo>
                    <a:pt x="392988" y="1260878"/>
                  </a:lnTo>
                  <a:lnTo>
                    <a:pt x="315680" y="1106261"/>
                  </a:lnTo>
                  <a:close/>
                  <a:moveTo>
                    <a:pt x="1918856" y="783967"/>
                  </a:moveTo>
                  <a:lnTo>
                    <a:pt x="2122950" y="783967"/>
                  </a:lnTo>
                  <a:lnTo>
                    <a:pt x="2200258" y="938585"/>
                  </a:lnTo>
                  <a:lnTo>
                    <a:pt x="2122950" y="1093201"/>
                  </a:lnTo>
                  <a:lnTo>
                    <a:pt x="1918856" y="1093201"/>
                  </a:lnTo>
                  <a:lnTo>
                    <a:pt x="1841549" y="938585"/>
                  </a:lnTo>
                  <a:close/>
                  <a:moveTo>
                    <a:pt x="1307366" y="783967"/>
                  </a:moveTo>
                  <a:lnTo>
                    <a:pt x="1511459" y="783967"/>
                  </a:lnTo>
                  <a:lnTo>
                    <a:pt x="1588768" y="938585"/>
                  </a:lnTo>
                  <a:lnTo>
                    <a:pt x="1511459" y="1093201"/>
                  </a:lnTo>
                  <a:lnTo>
                    <a:pt x="1307366" y="1093201"/>
                  </a:lnTo>
                  <a:lnTo>
                    <a:pt x="1230059" y="938585"/>
                  </a:lnTo>
                  <a:close/>
                  <a:moveTo>
                    <a:pt x="87243" y="783965"/>
                  </a:moveTo>
                  <a:lnTo>
                    <a:pt x="291336" y="783965"/>
                  </a:lnTo>
                  <a:lnTo>
                    <a:pt x="368644" y="938582"/>
                  </a:lnTo>
                  <a:lnTo>
                    <a:pt x="291336" y="1093198"/>
                  </a:lnTo>
                  <a:lnTo>
                    <a:pt x="87243" y="1093198"/>
                  </a:lnTo>
                  <a:lnTo>
                    <a:pt x="9934" y="938582"/>
                  </a:lnTo>
                  <a:close/>
                  <a:moveTo>
                    <a:pt x="698734" y="783964"/>
                  </a:moveTo>
                  <a:lnTo>
                    <a:pt x="902828" y="783964"/>
                  </a:lnTo>
                  <a:lnTo>
                    <a:pt x="980136" y="938582"/>
                  </a:lnTo>
                  <a:lnTo>
                    <a:pt x="902828" y="1093198"/>
                  </a:lnTo>
                  <a:lnTo>
                    <a:pt x="698734" y="1093198"/>
                  </a:lnTo>
                  <a:lnTo>
                    <a:pt x="621426" y="938582"/>
                  </a:lnTo>
                  <a:close/>
                  <a:moveTo>
                    <a:pt x="45515" y="736136"/>
                  </a:moveTo>
                  <a:lnTo>
                    <a:pt x="62898" y="770901"/>
                  </a:lnTo>
                  <a:lnTo>
                    <a:pt x="9607" y="877484"/>
                  </a:lnTo>
                  <a:lnTo>
                    <a:pt x="23134" y="799539"/>
                  </a:lnTo>
                  <a:close/>
                  <a:moveTo>
                    <a:pt x="2204058" y="657377"/>
                  </a:moveTo>
                  <a:lnTo>
                    <a:pt x="2254240" y="799539"/>
                  </a:lnTo>
                  <a:cubicBezTo>
                    <a:pt x="2261824" y="832131"/>
                    <a:pt x="2267608" y="865300"/>
                    <a:pt x="2271495" y="898963"/>
                  </a:cubicBezTo>
                  <a:lnTo>
                    <a:pt x="2273020" y="925520"/>
                  </a:lnTo>
                  <a:lnTo>
                    <a:pt x="2224602" y="925520"/>
                  </a:lnTo>
                  <a:lnTo>
                    <a:pt x="2147294" y="770905"/>
                  </a:lnTo>
                  <a:close/>
                  <a:moveTo>
                    <a:pt x="1613112" y="616288"/>
                  </a:moveTo>
                  <a:lnTo>
                    <a:pt x="1817204" y="616288"/>
                  </a:lnTo>
                  <a:lnTo>
                    <a:pt x="1894513" y="770905"/>
                  </a:lnTo>
                  <a:lnTo>
                    <a:pt x="1817204" y="925520"/>
                  </a:lnTo>
                  <a:lnTo>
                    <a:pt x="1613112" y="925520"/>
                  </a:lnTo>
                  <a:lnTo>
                    <a:pt x="1535804" y="770905"/>
                  </a:lnTo>
                  <a:close/>
                  <a:moveTo>
                    <a:pt x="1004481" y="616285"/>
                  </a:moveTo>
                  <a:lnTo>
                    <a:pt x="1208574" y="616285"/>
                  </a:lnTo>
                  <a:lnTo>
                    <a:pt x="1285882" y="770901"/>
                  </a:lnTo>
                  <a:lnTo>
                    <a:pt x="1208574" y="925518"/>
                  </a:lnTo>
                  <a:lnTo>
                    <a:pt x="1004481" y="925518"/>
                  </a:lnTo>
                  <a:lnTo>
                    <a:pt x="927173" y="770901"/>
                  </a:lnTo>
                  <a:close/>
                  <a:moveTo>
                    <a:pt x="392988" y="616285"/>
                  </a:moveTo>
                  <a:lnTo>
                    <a:pt x="597081" y="616285"/>
                  </a:lnTo>
                  <a:lnTo>
                    <a:pt x="674390" y="770901"/>
                  </a:lnTo>
                  <a:lnTo>
                    <a:pt x="597081" y="925518"/>
                  </a:lnTo>
                  <a:lnTo>
                    <a:pt x="392988" y="925518"/>
                  </a:lnTo>
                  <a:lnTo>
                    <a:pt x="315680" y="770901"/>
                  </a:lnTo>
                  <a:close/>
                  <a:moveTo>
                    <a:pt x="1918858" y="448796"/>
                  </a:moveTo>
                  <a:lnTo>
                    <a:pt x="2087418" y="448796"/>
                  </a:lnTo>
                  <a:lnTo>
                    <a:pt x="2187891" y="611576"/>
                  </a:lnTo>
                  <a:lnTo>
                    <a:pt x="2191320" y="621290"/>
                  </a:lnTo>
                  <a:lnTo>
                    <a:pt x="2122950" y="758028"/>
                  </a:lnTo>
                  <a:lnTo>
                    <a:pt x="1918858" y="758028"/>
                  </a:lnTo>
                  <a:lnTo>
                    <a:pt x="1841549" y="603412"/>
                  </a:lnTo>
                  <a:close/>
                  <a:moveTo>
                    <a:pt x="1307367" y="448796"/>
                  </a:moveTo>
                  <a:lnTo>
                    <a:pt x="1511460" y="448796"/>
                  </a:lnTo>
                  <a:lnTo>
                    <a:pt x="1588768" y="603412"/>
                  </a:lnTo>
                  <a:lnTo>
                    <a:pt x="1511460" y="758028"/>
                  </a:lnTo>
                  <a:lnTo>
                    <a:pt x="1307367" y="758028"/>
                  </a:lnTo>
                  <a:lnTo>
                    <a:pt x="1230059" y="603412"/>
                  </a:lnTo>
                  <a:close/>
                  <a:moveTo>
                    <a:pt x="698734" y="448793"/>
                  </a:moveTo>
                  <a:lnTo>
                    <a:pt x="902828" y="448793"/>
                  </a:lnTo>
                  <a:lnTo>
                    <a:pt x="980136" y="603409"/>
                  </a:lnTo>
                  <a:lnTo>
                    <a:pt x="902828" y="758025"/>
                  </a:lnTo>
                  <a:lnTo>
                    <a:pt x="698734" y="758025"/>
                  </a:lnTo>
                  <a:lnTo>
                    <a:pt x="621426" y="603409"/>
                  </a:lnTo>
                  <a:close/>
                  <a:moveTo>
                    <a:pt x="189958" y="448793"/>
                  </a:moveTo>
                  <a:lnTo>
                    <a:pt x="291336" y="448793"/>
                  </a:lnTo>
                  <a:lnTo>
                    <a:pt x="368644" y="603409"/>
                  </a:lnTo>
                  <a:lnTo>
                    <a:pt x="291336" y="758025"/>
                  </a:lnTo>
                  <a:lnTo>
                    <a:pt x="87243" y="758025"/>
                  </a:lnTo>
                  <a:lnTo>
                    <a:pt x="58254" y="700048"/>
                  </a:lnTo>
                  <a:lnTo>
                    <a:pt x="89484" y="611576"/>
                  </a:lnTo>
                  <a:close/>
                  <a:moveTo>
                    <a:pt x="1613113" y="281117"/>
                  </a:moveTo>
                  <a:lnTo>
                    <a:pt x="1817205" y="281117"/>
                  </a:lnTo>
                  <a:lnTo>
                    <a:pt x="1894513" y="435733"/>
                  </a:lnTo>
                  <a:lnTo>
                    <a:pt x="1817205" y="590349"/>
                  </a:lnTo>
                  <a:lnTo>
                    <a:pt x="1613113" y="590349"/>
                  </a:lnTo>
                  <a:lnTo>
                    <a:pt x="1535804" y="435733"/>
                  </a:lnTo>
                  <a:close/>
                  <a:moveTo>
                    <a:pt x="392988" y="281114"/>
                  </a:moveTo>
                  <a:lnTo>
                    <a:pt x="597081" y="281114"/>
                  </a:lnTo>
                  <a:lnTo>
                    <a:pt x="674390" y="435729"/>
                  </a:lnTo>
                  <a:lnTo>
                    <a:pt x="597081" y="590345"/>
                  </a:lnTo>
                  <a:lnTo>
                    <a:pt x="392988" y="590345"/>
                  </a:lnTo>
                  <a:lnTo>
                    <a:pt x="315680" y="435729"/>
                  </a:lnTo>
                  <a:close/>
                  <a:moveTo>
                    <a:pt x="1004481" y="281113"/>
                  </a:moveTo>
                  <a:lnTo>
                    <a:pt x="1208574" y="281113"/>
                  </a:lnTo>
                  <a:lnTo>
                    <a:pt x="1285882" y="435729"/>
                  </a:lnTo>
                  <a:lnTo>
                    <a:pt x="1208574" y="590345"/>
                  </a:lnTo>
                  <a:lnTo>
                    <a:pt x="1004481" y="590345"/>
                  </a:lnTo>
                  <a:lnTo>
                    <a:pt x="927173" y="435729"/>
                  </a:lnTo>
                  <a:close/>
                  <a:moveTo>
                    <a:pt x="368551" y="267866"/>
                  </a:moveTo>
                  <a:lnTo>
                    <a:pt x="368644" y="268051"/>
                  </a:lnTo>
                  <a:lnTo>
                    <a:pt x="291336" y="422667"/>
                  </a:lnTo>
                  <a:lnTo>
                    <a:pt x="212125" y="422667"/>
                  </a:lnTo>
                  <a:lnTo>
                    <a:pt x="333514" y="293287"/>
                  </a:lnTo>
                  <a:close/>
                  <a:moveTo>
                    <a:pt x="1859528" y="232099"/>
                  </a:moveTo>
                  <a:lnTo>
                    <a:pt x="1943860" y="293287"/>
                  </a:lnTo>
                  <a:lnTo>
                    <a:pt x="2065253" y="422670"/>
                  </a:lnTo>
                  <a:lnTo>
                    <a:pt x="1918858" y="422670"/>
                  </a:lnTo>
                  <a:lnTo>
                    <a:pt x="1841550" y="268054"/>
                  </a:lnTo>
                  <a:close/>
                  <a:moveTo>
                    <a:pt x="1307367" y="113438"/>
                  </a:moveTo>
                  <a:lnTo>
                    <a:pt x="1511460" y="113438"/>
                  </a:lnTo>
                  <a:lnTo>
                    <a:pt x="1588769" y="268054"/>
                  </a:lnTo>
                  <a:lnTo>
                    <a:pt x="1511460" y="422670"/>
                  </a:lnTo>
                  <a:lnTo>
                    <a:pt x="1307367" y="422670"/>
                  </a:lnTo>
                  <a:lnTo>
                    <a:pt x="1230059" y="268054"/>
                  </a:lnTo>
                  <a:close/>
                  <a:moveTo>
                    <a:pt x="698734" y="113434"/>
                  </a:moveTo>
                  <a:lnTo>
                    <a:pt x="902828" y="113434"/>
                  </a:lnTo>
                  <a:lnTo>
                    <a:pt x="980136" y="268050"/>
                  </a:lnTo>
                  <a:lnTo>
                    <a:pt x="902828" y="422666"/>
                  </a:lnTo>
                  <a:lnTo>
                    <a:pt x="698734" y="422666"/>
                  </a:lnTo>
                  <a:lnTo>
                    <a:pt x="621426" y="268050"/>
                  </a:lnTo>
                  <a:close/>
                  <a:moveTo>
                    <a:pt x="669127" y="89846"/>
                  </a:moveTo>
                  <a:lnTo>
                    <a:pt x="674390" y="100371"/>
                  </a:lnTo>
                  <a:lnTo>
                    <a:pt x="597081" y="254987"/>
                  </a:lnTo>
                  <a:lnTo>
                    <a:pt x="392988" y="254987"/>
                  </a:lnTo>
                  <a:lnTo>
                    <a:pt x="391208" y="251427"/>
                  </a:lnTo>
                  <a:lnTo>
                    <a:pt x="502037" y="171014"/>
                  </a:lnTo>
                  <a:cubicBezTo>
                    <a:pt x="532326" y="153019"/>
                    <a:pt x="563653" y="136272"/>
                    <a:pt x="595922" y="120857"/>
                  </a:cubicBezTo>
                  <a:close/>
                  <a:moveTo>
                    <a:pt x="1551536" y="68913"/>
                  </a:moveTo>
                  <a:lnTo>
                    <a:pt x="1581915" y="78691"/>
                  </a:lnTo>
                  <a:cubicBezTo>
                    <a:pt x="1650031" y="104026"/>
                    <a:pt x="1714759" y="135024"/>
                    <a:pt x="1775338" y="171014"/>
                  </a:cubicBezTo>
                  <a:lnTo>
                    <a:pt x="1836871" y="215660"/>
                  </a:lnTo>
                  <a:lnTo>
                    <a:pt x="1817206" y="254990"/>
                  </a:lnTo>
                  <a:lnTo>
                    <a:pt x="1613113" y="254990"/>
                  </a:lnTo>
                  <a:lnTo>
                    <a:pt x="1535805" y="100374"/>
                  </a:lnTo>
                  <a:close/>
                  <a:moveTo>
                    <a:pt x="938451" y="16418"/>
                  </a:moveTo>
                  <a:lnTo>
                    <a:pt x="902828" y="87664"/>
                  </a:lnTo>
                  <a:lnTo>
                    <a:pt x="698734" y="87664"/>
                  </a:lnTo>
                  <a:lnTo>
                    <a:pt x="694459" y="79114"/>
                  </a:lnTo>
                  <a:lnTo>
                    <a:pt x="695459" y="78691"/>
                  </a:lnTo>
                  <a:cubicBezTo>
                    <a:pt x="763574" y="53355"/>
                    <a:pt x="835076" y="33683"/>
                    <a:pt x="909202" y="20344"/>
                  </a:cubicBezTo>
                  <a:close/>
                  <a:moveTo>
                    <a:pt x="1266902" y="6752"/>
                  </a:moveTo>
                  <a:lnTo>
                    <a:pt x="1368172" y="20344"/>
                  </a:lnTo>
                  <a:cubicBezTo>
                    <a:pt x="1405235" y="27013"/>
                    <a:pt x="1441642" y="35266"/>
                    <a:pt x="1477298" y="45019"/>
                  </a:cubicBezTo>
                  <a:lnTo>
                    <a:pt x="1525082" y="60398"/>
                  </a:lnTo>
                  <a:lnTo>
                    <a:pt x="1511449" y="87664"/>
                  </a:lnTo>
                  <a:lnTo>
                    <a:pt x="1307357" y="87664"/>
                  </a:lnTo>
                  <a:close/>
                  <a:moveTo>
                    <a:pt x="1138687" y="0"/>
                  </a:moveTo>
                  <a:lnTo>
                    <a:pt x="1237900" y="4406"/>
                  </a:lnTo>
                  <a:lnTo>
                    <a:pt x="1285882" y="100371"/>
                  </a:lnTo>
                  <a:lnTo>
                    <a:pt x="1208574" y="254987"/>
                  </a:lnTo>
                  <a:lnTo>
                    <a:pt x="1004481" y="254987"/>
                  </a:lnTo>
                  <a:lnTo>
                    <a:pt x="927173" y="100371"/>
                  </a:lnTo>
                  <a:lnTo>
                    <a:pt x="971357" y="12002"/>
                  </a:lnTo>
                  <a:lnTo>
                    <a:pt x="1022263" y="5170"/>
                  </a:lnTo>
                  <a:cubicBezTo>
                    <a:pt x="1060543" y="1751"/>
                    <a:pt x="1099382" y="0"/>
                    <a:pt x="113868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B2F78A37-D45F-4148-A49C-627FEA6CEAB7}"/>
                </a:ext>
              </a:extLst>
            </p:cNvPr>
            <p:cNvSpPr/>
            <p:nvPr/>
          </p:nvSpPr>
          <p:spPr>
            <a:xfrm>
              <a:off x="1015503" y="3325702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83F335A0-0E16-4BE6-AEC8-1AE52CA898F0}"/>
                </a:ext>
              </a:extLst>
            </p:cNvPr>
            <p:cNvSpPr/>
            <p:nvPr/>
          </p:nvSpPr>
          <p:spPr>
            <a:xfrm>
              <a:off x="874262" y="4234816"/>
              <a:ext cx="90011" cy="900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F70C1EE7-8E28-4ED9-8994-CAA62B5D5DCF}"/>
              </a:ext>
            </a:extLst>
          </p:cNvPr>
          <p:cNvGrpSpPr/>
          <p:nvPr/>
        </p:nvGrpSpPr>
        <p:grpSpPr>
          <a:xfrm>
            <a:off x="3594228" y="1578486"/>
            <a:ext cx="2795642" cy="1268180"/>
            <a:chOff x="3726080" y="1091460"/>
            <a:chExt cx="3519526" cy="1596553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69B3C12B-8870-489F-9319-4C8C1A985A48}"/>
                </a:ext>
              </a:extLst>
            </p:cNvPr>
            <p:cNvSpPr/>
            <p:nvPr/>
          </p:nvSpPr>
          <p:spPr>
            <a:xfrm rot="9000000">
              <a:off x="4399567" y="226032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2AB2E886-03DC-4C53-8171-2D82025E5D64}"/>
                </a:ext>
              </a:extLst>
            </p:cNvPr>
            <p:cNvSpPr/>
            <p:nvPr/>
          </p:nvSpPr>
          <p:spPr>
            <a:xfrm rot="1800000">
              <a:off x="5547797" y="225358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C84339A9-22FA-411F-AC4B-3A01B451B737}"/>
                </a:ext>
              </a:extLst>
            </p:cNvPr>
            <p:cNvGrpSpPr/>
            <p:nvPr/>
          </p:nvGrpSpPr>
          <p:grpSpPr>
            <a:xfrm>
              <a:off x="3726080" y="1091460"/>
              <a:ext cx="3191064" cy="1569556"/>
              <a:chOff x="2449048" y="4119114"/>
              <a:chExt cx="3191064" cy="1569556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2377C90-B4CC-49FE-AE83-EAA7B5C7A9D7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3AF22CDC-0028-4A80-BF9A-21AA41840E00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AFBA8E57-1561-4C47-A162-17ECCBBE1DBC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0CBDC2D4-9018-43C5-A864-EE8A1FF93404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78239EC-BCEB-4489-AEC9-AC5CB1C2EFC4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3053B6E-16B0-4652-B210-C77C5F2B8763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584CD3B-1CB0-45B9-8E46-D4305F820D3E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8C9CD9BD-F933-40D1-AC1E-91EAE2B10A1C}"/>
                </a:ext>
              </a:extLst>
            </p:cNvPr>
            <p:cNvSpPr/>
            <p:nvPr/>
          </p:nvSpPr>
          <p:spPr>
            <a:xfrm rot="1800000">
              <a:off x="3769803" y="1902126"/>
              <a:ext cx="214370" cy="150874"/>
            </a:xfrm>
            <a:custGeom>
              <a:avLst/>
              <a:gdLst>
                <a:gd name="connsiteX0" fmla="*/ 0 w 214370"/>
                <a:gd name="connsiteY0" fmla="*/ 90744 h 150874"/>
                <a:gd name="connsiteX1" fmla="*/ 35659 w 214370"/>
                <a:gd name="connsiteY1" fmla="*/ 83149 h 150874"/>
                <a:gd name="connsiteX2" fmla="*/ 211501 w 214370"/>
                <a:gd name="connsiteY2" fmla="*/ 0 h 150874"/>
                <a:gd name="connsiteX3" fmla="*/ 211502 w 214370"/>
                <a:gd name="connsiteY3" fmla="*/ 0 h 150874"/>
                <a:gd name="connsiteX4" fmla="*/ 128827 w 214370"/>
                <a:gd name="connsiteY4" fmla="*/ 134806 h 150874"/>
                <a:gd name="connsiteX5" fmla="*/ 91492 w 214370"/>
                <a:gd name="connsiteY5" fmla="*/ 150874 h 150874"/>
                <a:gd name="connsiteX6" fmla="*/ 57729 w 214370"/>
                <a:gd name="connsiteY6" fmla="*/ 134019 h 150874"/>
                <a:gd name="connsiteX7" fmla="*/ 2467 w 214370"/>
                <a:gd name="connsiteY7" fmla="*/ 93494 h 15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70" h="150874">
                  <a:moveTo>
                    <a:pt x="0" y="90744"/>
                  </a:moveTo>
                  <a:lnTo>
                    <a:pt x="35659" y="83149"/>
                  </a:lnTo>
                  <a:cubicBezTo>
                    <a:pt x="99217" y="64449"/>
                    <a:pt x="159940" y="36112"/>
                    <a:pt x="211501" y="0"/>
                  </a:cubicBezTo>
                  <a:lnTo>
                    <a:pt x="211502" y="0"/>
                  </a:lnTo>
                  <a:cubicBezTo>
                    <a:pt x="224951" y="45709"/>
                    <a:pt x="190063" y="98586"/>
                    <a:pt x="128827" y="134806"/>
                  </a:cubicBezTo>
                  <a:lnTo>
                    <a:pt x="91492" y="150874"/>
                  </a:lnTo>
                  <a:lnTo>
                    <a:pt x="57729" y="134019"/>
                  </a:lnTo>
                  <a:cubicBezTo>
                    <a:pt x="37254" y="121631"/>
                    <a:pt x="18733" y="108062"/>
                    <a:pt x="2467" y="9349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アーチ 316">
              <a:extLst>
                <a:ext uri="{FF2B5EF4-FFF2-40B4-BE49-F238E27FC236}">
                  <a16:creationId xmlns:a16="http://schemas.microsoft.com/office/drawing/2014/main" id="{9B37A039-8A9B-4E94-B91B-378BF5D1B17C}"/>
                </a:ext>
              </a:extLst>
            </p:cNvPr>
            <p:cNvSpPr/>
            <p:nvPr/>
          </p:nvSpPr>
          <p:spPr>
            <a:xfrm>
              <a:off x="3871967" y="1755377"/>
              <a:ext cx="216377" cy="216377"/>
            </a:xfrm>
            <a:prstGeom prst="blockArc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513DA179-21FB-40E6-BA1B-EDE1DD890AC5}"/>
                </a:ext>
              </a:extLst>
            </p:cNvPr>
            <p:cNvSpPr/>
            <p:nvPr/>
          </p:nvSpPr>
          <p:spPr>
            <a:xfrm rot="17100000">
              <a:off x="4592726" y="2235696"/>
              <a:ext cx="213115" cy="608860"/>
            </a:xfrm>
            <a:custGeom>
              <a:avLst/>
              <a:gdLst>
                <a:gd name="connsiteX0" fmla="*/ 475880 w 475880"/>
                <a:gd name="connsiteY0" fmla="*/ 0 h 608860"/>
                <a:gd name="connsiteX1" fmla="*/ 241115 w 475880"/>
                <a:gd name="connsiteY1" fmla="*/ 304430 h 608860"/>
                <a:gd name="connsiteX2" fmla="*/ 475880 w 475880"/>
                <a:gd name="connsiteY2" fmla="*/ 608860 h 608860"/>
                <a:gd name="connsiteX3" fmla="*/ 171450 w 475880"/>
                <a:gd name="connsiteY3" fmla="*/ 304430 h 608860"/>
                <a:gd name="connsiteX4" fmla="*/ 475880 w 475880"/>
                <a:gd name="connsiteY4" fmla="*/ 0 h 608860"/>
                <a:gd name="connsiteX5" fmla="*/ 304430 w 475880"/>
                <a:gd name="connsiteY5" fmla="*/ 0 h 608860"/>
                <a:gd name="connsiteX6" fmla="*/ 69665 w 475880"/>
                <a:gd name="connsiteY6" fmla="*/ 304430 h 608860"/>
                <a:gd name="connsiteX7" fmla="*/ 304430 w 475880"/>
                <a:gd name="connsiteY7" fmla="*/ 608860 h 608860"/>
                <a:gd name="connsiteX8" fmla="*/ 0 w 475880"/>
                <a:gd name="connsiteY8" fmla="*/ 304430 h 608860"/>
                <a:gd name="connsiteX9" fmla="*/ 304430 w 475880"/>
                <a:gd name="connsiteY9" fmla="*/ 0 h 6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5880" h="608860">
                  <a:moveTo>
                    <a:pt x="475880" y="0"/>
                  </a:moveTo>
                  <a:cubicBezTo>
                    <a:pt x="337548" y="36353"/>
                    <a:pt x="241115" y="161401"/>
                    <a:pt x="241115" y="304430"/>
                  </a:cubicBezTo>
                  <a:cubicBezTo>
                    <a:pt x="241115" y="447459"/>
                    <a:pt x="337547" y="572508"/>
                    <a:pt x="475880" y="608860"/>
                  </a:cubicBezTo>
                  <a:cubicBezTo>
                    <a:pt x="307748" y="608860"/>
                    <a:pt x="171450" y="472562"/>
                    <a:pt x="171450" y="304430"/>
                  </a:cubicBezTo>
                  <a:cubicBezTo>
                    <a:pt x="171450" y="136298"/>
                    <a:pt x="307748" y="0"/>
                    <a:pt x="475880" y="0"/>
                  </a:cubicBezTo>
                  <a:close/>
                  <a:moveTo>
                    <a:pt x="304430" y="0"/>
                  </a:moveTo>
                  <a:cubicBezTo>
                    <a:pt x="166098" y="36353"/>
                    <a:pt x="69665" y="161401"/>
                    <a:pt x="69665" y="304430"/>
                  </a:cubicBezTo>
                  <a:cubicBezTo>
                    <a:pt x="69665" y="447459"/>
                    <a:pt x="166097" y="572508"/>
                    <a:pt x="304430" y="608860"/>
                  </a:cubicBezTo>
                  <a:cubicBezTo>
                    <a:pt x="136298" y="608860"/>
                    <a:pt x="0" y="472562"/>
                    <a:pt x="0" y="304430"/>
                  </a:cubicBezTo>
                  <a:cubicBezTo>
                    <a:pt x="0" y="136298"/>
                    <a:pt x="136298" y="0"/>
                    <a:pt x="3044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B704DF1D-CC29-418A-A8FA-C01C92164FFE}"/>
                </a:ext>
              </a:extLst>
            </p:cNvPr>
            <p:cNvSpPr/>
            <p:nvPr/>
          </p:nvSpPr>
          <p:spPr>
            <a:xfrm rot="16200000">
              <a:off x="5907819" y="2277026"/>
              <a:ext cx="213115" cy="608860"/>
            </a:xfrm>
            <a:custGeom>
              <a:avLst/>
              <a:gdLst>
                <a:gd name="connsiteX0" fmla="*/ 475880 w 475880"/>
                <a:gd name="connsiteY0" fmla="*/ 0 h 608860"/>
                <a:gd name="connsiteX1" fmla="*/ 241115 w 475880"/>
                <a:gd name="connsiteY1" fmla="*/ 304430 h 608860"/>
                <a:gd name="connsiteX2" fmla="*/ 475880 w 475880"/>
                <a:gd name="connsiteY2" fmla="*/ 608860 h 608860"/>
                <a:gd name="connsiteX3" fmla="*/ 171450 w 475880"/>
                <a:gd name="connsiteY3" fmla="*/ 304430 h 608860"/>
                <a:gd name="connsiteX4" fmla="*/ 475880 w 475880"/>
                <a:gd name="connsiteY4" fmla="*/ 0 h 608860"/>
                <a:gd name="connsiteX5" fmla="*/ 304430 w 475880"/>
                <a:gd name="connsiteY5" fmla="*/ 0 h 608860"/>
                <a:gd name="connsiteX6" fmla="*/ 69665 w 475880"/>
                <a:gd name="connsiteY6" fmla="*/ 304430 h 608860"/>
                <a:gd name="connsiteX7" fmla="*/ 304430 w 475880"/>
                <a:gd name="connsiteY7" fmla="*/ 608860 h 608860"/>
                <a:gd name="connsiteX8" fmla="*/ 0 w 475880"/>
                <a:gd name="connsiteY8" fmla="*/ 304430 h 608860"/>
                <a:gd name="connsiteX9" fmla="*/ 304430 w 475880"/>
                <a:gd name="connsiteY9" fmla="*/ 0 h 6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5880" h="608860">
                  <a:moveTo>
                    <a:pt x="475880" y="0"/>
                  </a:moveTo>
                  <a:cubicBezTo>
                    <a:pt x="337548" y="36353"/>
                    <a:pt x="241115" y="161401"/>
                    <a:pt x="241115" y="304430"/>
                  </a:cubicBezTo>
                  <a:cubicBezTo>
                    <a:pt x="241115" y="447459"/>
                    <a:pt x="337547" y="572508"/>
                    <a:pt x="475880" y="608860"/>
                  </a:cubicBezTo>
                  <a:cubicBezTo>
                    <a:pt x="307748" y="608860"/>
                    <a:pt x="171450" y="472562"/>
                    <a:pt x="171450" y="304430"/>
                  </a:cubicBezTo>
                  <a:cubicBezTo>
                    <a:pt x="171450" y="136298"/>
                    <a:pt x="307748" y="0"/>
                    <a:pt x="475880" y="0"/>
                  </a:cubicBezTo>
                  <a:close/>
                  <a:moveTo>
                    <a:pt x="304430" y="0"/>
                  </a:moveTo>
                  <a:cubicBezTo>
                    <a:pt x="166098" y="36353"/>
                    <a:pt x="69665" y="161401"/>
                    <a:pt x="69665" y="304430"/>
                  </a:cubicBezTo>
                  <a:cubicBezTo>
                    <a:pt x="69665" y="447459"/>
                    <a:pt x="166097" y="572508"/>
                    <a:pt x="304430" y="608860"/>
                  </a:cubicBezTo>
                  <a:cubicBezTo>
                    <a:pt x="136298" y="608860"/>
                    <a:pt x="0" y="472562"/>
                    <a:pt x="0" y="304430"/>
                  </a:cubicBezTo>
                  <a:cubicBezTo>
                    <a:pt x="0" y="136298"/>
                    <a:pt x="136298" y="0"/>
                    <a:pt x="3044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BF13F2D-3A54-4CAF-AA0A-8DF687D86570}"/>
                </a:ext>
              </a:extLst>
            </p:cNvPr>
            <p:cNvSpPr/>
            <p:nvPr/>
          </p:nvSpPr>
          <p:spPr>
            <a:xfrm>
              <a:off x="5972289" y="1284577"/>
              <a:ext cx="1273317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BC6F7A7-C9EC-482B-AF6C-09A649280E51}"/>
                </a:ext>
              </a:extLst>
            </p:cNvPr>
            <p:cNvSpPr/>
            <p:nvPr/>
          </p:nvSpPr>
          <p:spPr>
            <a:xfrm>
              <a:off x="5601353" y="2371505"/>
              <a:ext cx="1273317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9E2FC4AA-092E-4F7B-BDC3-8511155AC3E1}"/>
              </a:ext>
            </a:extLst>
          </p:cNvPr>
          <p:cNvGrpSpPr/>
          <p:nvPr/>
        </p:nvGrpSpPr>
        <p:grpSpPr>
          <a:xfrm>
            <a:off x="6646004" y="1307204"/>
            <a:ext cx="2541128" cy="1666410"/>
            <a:chOff x="7165060" y="1091460"/>
            <a:chExt cx="3199107" cy="2097897"/>
          </a:xfrm>
        </p:grpSpPr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4D7522F8-6189-4C83-B65C-C25A34BFC05A}"/>
                </a:ext>
              </a:extLst>
            </p:cNvPr>
            <p:cNvSpPr/>
            <p:nvPr/>
          </p:nvSpPr>
          <p:spPr>
            <a:xfrm rot="1800000">
              <a:off x="7165060" y="1722112"/>
              <a:ext cx="905112" cy="547058"/>
            </a:xfrm>
            <a:custGeom>
              <a:avLst/>
              <a:gdLst>
                <a:gd name="connsiteX0" fmla="*/ 132551 w 905112"/>
                <a:gd name="connsiteY0" fmla="*/ 80199 h 547058"/>
                <a:gd name="connsiteX1" fmla="*/ 452556 w 905112"/>
                <a:gd name="connsiteY1" fmla="*/ 0 h 547058"/>
                <a:gd name="connsiteX2" fmla="*/ 905112 w 905112"/>
                <a:gd name="connsiteY2" fmla="*/ 273818 h 547058"/>
                <a:gd name="connsiteX3" fmla="*/ 543762 w 905112"/>
                <a:gd name="connsiteY3" fmla="*/ 542073 h 547058"/>
                <a:gd name="connsiteX4" fmla="*/ 462034 w 905112"/>
                <a:gd name="connsiteY4" fmla="*/ 547058 h 547058"/>
                <a:gd name="connsiteX5" fmla="*/ 480954 w 905112"/>
                <a:gd name="connsiteY5" fmla="*/ 521910 h 547058"/>
                <a:gd name="connsiteX6" fmla="*/ 497216 w 905112"/>
                <a:gd name="connsiteY6" fmla="*/ 332413 h 547058"/>
                <a:gd name="connsiteX7" fmla="*/ 42642 w 905112"/>
                <a:gd name="connsiteY7" fmla="*/ 385091 h 547058"/>
                <a:gd name="connsiteX8" fmla="*/ 40926 w 905112"/>
                <a:gd name="connsiteY8" fmla="*/ 386377 h 547058"/>
                <a:gd name="connsiteX9" fmla="*/ 35564 w 905112"/>
                <a:gd name="connsiteY9" fmla="*/ 380400 h 547058"/>
                <a:gd name="connsiteX10" fmla="*/ 0 w 905112"/>
                <a:gd name="connsiteY10" fmla="*/ 273818 h 547058"/>
                <a:gd name="connsiteX11" fmla="*/ 132551 w 905112"/>
                <a:gd name="connsiteY11" fmla="*/ 80199 h 547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5112" h="547058">
                  <a:moveTo>
                    <a:pt x="132551" y="80199"/>
                  </a:moveTo>
                  <a:cubicBezTo>
                    <a:pt x="214447" y="30648"/>
                    <a:pt x="327586" y="0"/>
                    <a:pt x="452556" y="0"/>
                  </a:cubicBezTo>
                  <a:cubicBezTo>
                    <a:pt x="702496" y="0"/>
                    <a:pt x="905112" y="122592"/>
                    <a:pt x="905112" y="273818"/>
                  </a:cubicBezTo>
                  <a:cubicBezTo>
                    <a:pt x="905112" y="406141"/>
                    <a:pt x="749984" y="516541"/>
                    <a:pt x="543762" y="542073"/>
                  </a:cubicBezTo>
                  <a:lnTo>
                    <a:pt x="462034" y="547058"/>
                  </a:lnTo>
                  <a:lnTo>
                    <a:pt x="480954" y="521910"/>
                  </a:lnTo>
                  <a:cubicBezTo>
                    <a:pt x="520913" y="449377"/>
                    <a:pt x="529491" y="380480"/>
                    <a:pt x="497216" y="332413"/>
                  </a:cubicBezTo>
                  <a:cubicBezTo>
                    <a:pt x="432665" y="236278"/>
                    <a:pt x="229146" y="259862"/>
                    <a:pt x="42642" y="385091"/>
                  </a:cubicBezTo>
                  <a:lnTo>
                    <a:pt x="40926" y="386377"/>
                  </a:lnTo>
                  <a:lnTo>
                    <a:pt x="35564" y="380400"/>
                  </a:lnTo>
                  <a:cubicBezTo>
                    <a:pt x="12663" y="347641"/>
                    <a:pt x="0" y="311624"/>
                    <a:pt x="0" y="273818"/>
                  </a:cubicBezTo>
                  <a:cubicBezTo>
                    <a:pt x="0" y="198205"/>
                    <a:pt x="50654" y="129750"/>
                    <a:pt x="132551" y="8019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EE306AD4-67B4-4680-800E-F0DC263A1E85}"/>
                </a:ext>
              </a:extLst>
            </p:cNvPr>
            <p:cNvSpPr/>
            <p:nvPr/>
          </p:nvSpPr>
          <p:spPr>
            <a:xfrm>
              <a:off x="7370451" y="1505296"/>
              <a:ext cx="336550" cy="33655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FF1DFB3C-8AA2-426B-9543-E4294F3D0348}"/>
                </a:ext>
              </a:extLst>
            </p:cNvPr>
            <p:cNvGrpSpPr/>
            <p:nvPr/>
          </p:nvGrpSpPr>
          <p:grpSpPr>
            <a:xfrm>
              <a:off x="7884393" y="1091460"/>
              <a:ext cx="2479774" cy="1715869"/>
              <a:chOff x="3160338" y="4119114"/>
              <a:chExt cx="2479774" cy="1715869"/>
            </a:xfrm>
          </p:grpSpPr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F1263C40-FBB8-4874-A6DD-C831C1D6858B}"/>
                  </a:ext>
                </a:extLst>
              </p:cNvPr>
              <p:cNvSpPr/>
              <p:nvPr/>
            </p:nvSpPr>
            <p:spPr>
              <a:xfrm rot="4500000">
                <a:off x="3382285" y="5317586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E5F1E3A6-20A9-4CFE-ACD5-B2C57D24836A}"/>
                  </a:ext>
                </a:extLst>
              </p:cNvPr>
              <p:cNvSpPr/>
              <p:nvPr/>
            </p:nvSpPr>
            <p:spPr>
              <a:xfrm rot="7200000">
                <a:off x="4529061" y="540307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D22D1B29-F5B4-487C-A43E-603AF53F63F1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C7919AC2-E89B-4665-BFA0-43781B782282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0CEBC50F-8045-4075-93F3-2875C34E9993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AB267CB-758E-429E-857A-6F6E28F0C3F9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4778B53C-B9CB-46C8-972B-F0455CC03017}"/>
                </a:ext>
              </a:extLst>
            </p:cNvPr>
            <p:cNvSpPr/>
            <p:nvPr/>
          </p:nvSpPr>
          <p:spPr>
            <a:xfrm>
              <a:off x="7431174" y="1619795"/>
              <a:ext cx="107552" cy="1075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C06253B4-8140-45CE-8CA0-67CF1A656D13}"/>
                </a:ext>
              </a:extLst>
            </p:cNvPr>
            <p:cNvSpPr/>
            <p:nvPr/>
          </p:nvSpPr>
          <p:spPr>
            <a:xfrm rot="16200000">
              <a:off x="8425144" y="2711542"/>
              <a:ext cx="615565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60321BA6-406A-42CE-AE0A-2F83810C0E62}"/>
                </a:ext>
              </a:extLst>
            </p:cNvPr>
            <p:cNvSpPr/>
            <p:nvPr/>
          </p:nvSpPr>
          <p:spPr>
            <a:xfrm rot="16200000">
              <a:off x="9573042" y="2742259"/>
              <a:ext cx="615565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FFD7722F-4956-46DF-9D5D-8B1E0B85FEFB}"/>
              </a:ext>
            </a:extLst>
          </p:cNvPr>
          <p:cNvGrpSpPr/>
          <p:nvPr/>
        </p:nvGrpSpPr>
        <p:grpSpPr>
          <a:xfrm>
            <a:off x="704867" y="4496402"/>
            <a:ext cx="2534738" cy="1246736"/>
            <a:chOff x="297080" y="4334992"/>
            <a:chExt cx="3191064" cy="1569556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04ED9769-37D5-4A7A-9616-5AA4DDF2DC17}"/>
                </a:ext>
              </a:extLst>
            </p:cNvPr>
            <p:cNvGrpSpPr/>
            <p:nvPr/>
          </p:nvGrpSpPr>
          <p:grpSpPr>
            <a:xfrm>
              <a:off x="297080" y="4334992"/>
              <a:ext cx="3191064" cy="1569556"/>
              <a:chOff x="2449048" y="4119114"/>
              <a:chExt cx="3191064" cy="1569556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D970F39D-B3EB-409B-9BE9-3C09122F6469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58D9253-B753-4F86-9E04-0C681BB6B9A0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BA30CDB2-7274-4E98-9B92-A65FBDECC945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AE7418DD-CE77-4A42-897D-6D0F6E888735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906ECFB9-A8CE-48F4-A0CC-EA334BEE8C51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60D6244-1E9D-4078-9ED1-287D35A20EB9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766DA5AD-419B-4F2B-9923-D41292D6C6AF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5C2C8AD-2983-4F41-B518-6DE84A94E705}"/>
                </a:ext>
              </a:extLst>
            </p:cNvPr>
            <p:cNvSpPr/>
            <p:nvPr/>
          </p:nvSpPr>
          <p:spPr>
            <a:xfrm rot="1800000">
              <a:off x="706788" y="4527331"/>
              <a:ext cx="383875" cy="388236"/>
            </a:xfrm>
            <a:custGeom>
              <a:avLst/>
              <a:gdLst>
                <a:gd name="connsiteX0" fmla="*/ 828136 w 1518586"/>
                <a:gd name="connsiteY0" fmla="*/ 690450 h 1535838"/>
                <a:gd name="connsiteX1" fmla="*/ 828136 w 1518586"/>
                <a:gd name="connsiteY1" fmla="*/ 0 h 1535838"/>
                <a:gd name="connsiteX2" fmla="*/ 1095720 w 1518586"/>
                <a:gd name="connsiteY2" fmla="*/ 0 h 1535838"/>
                <a:gd name="connsiteX3" fmla="*/ 1095720 w 1518586"/>
                <a:gd name="connsiteY3" fmla="*/ 440114 h 1535838"/>
                <a:gd name="connsiteX4" fmla="*/ 1518586 w 1518586"/>
                <a:gd name="connsiteY4" fmla="*/ 440114 h 1535838"/>
                <a:gd name="connsiteX5" fmla="*/ 1518586 w 1518586"/>
                <a:gd name="connsiteY5" fmla="*/ 690450 h 1535838"/>
                <a:gd name="connsiteX6" fmla="*/ 828136 w 1518586"/>
                <a:gd name="connsiteY6" fmla="*/ 1535838 h 1535838"/>
                <a:gd name="connsiteX7" fmla="*/ 828136 w 1518586"/>
                <a:gd name="connsiteY7" fmla="*/ 845388 h 1535838"/>
                <a:gd name="connsiteX8" fmla="*/ 1518586 w 1518586"/>
                <a:gd name="connsiteY8" fmla="*/ 845388 h 1535838"/>
                <a:gd name="connsiteX9" fmla="*/ 1518586 w 1518586"/>
                <a:gd name="connsiteY9" fmla="*/ 1112972 h 1535838"/>
                <a:gd name="connsiteX10" fmla="*/ 1078472 w 1518586"/>
                <a:gd name="connsiteY10" fmla="*/ 1112972 h 1535838"/>
                <a:gd name="connsiteX11" fmla="*/ 1078472 w 1518586"/>
                <a:gd name="connsiteY11" fmla="*/ 1535838 h 1535838"/>
                <a:gd name="connsiteX12" fmla="*/ 0 w 1518586"/>
                <a:gd name="connsiteY12" fmla="*/ 690450 h 1535838"/>
                <a:gd name="connsiteX13" fmla="*/ 0 w 1518586"/>
                <a:gd name="connsiteY13" fmla="*/ 422866 h 1535838"/>
                <a:gd name="connsiteX14" fmla="*/ 440114 w 1518586"/>
                <a:gd name="connsiteY14" fmla="*/ 422866 h 1535838"/>
                <a:gd name="connsiteX15" fmla="*/ 440114 w 1518586"/>
                <a:gd name="connsiteY15" fmla="*/ 0 h 1535838"/>
                <a:gd name="connsiteX16" fmla="*/ 690450 w 1518586"/>
                <a:gd name="connsiteY16" fmla="*/ 0 h 1535838"/>
                <a:gd name="connsiteX17" fmla="*/ 690450 w 1518586"/>
                <a:gd name="connsiteY17" fmla="*/ 690450 h 1535838"/>
                <a:gd name="connsiteX18" fmla="*/ 0 w 1518586"/>
                <a:gd name="connsiteY18" fmla="*/ 1095724 h 1535838"/>
                <a:gd name="connsiteX19" fmla="*/ 0 w 1518586"/>
                <a:gd name="connsiteY19" fmla="*/ 845388 h 1535838"/>
                <a:gd name="connsiteX20" fmla="*/ 690450 w 1518586"/>
                <a:gd name="connsiteY20" fmla="*/ 845388 h 1535838"/>
                <a:gd name="connsiteX21" fmla="*/ 690450 w 1518586"/>
                <a:gd name="connsiteY21" fmla="*/ 1535838 h 1535838"/>
                <a:gd name="connsiteX22" fmla="*/ 422866 w 1518586"/>
                <a:gd name="connsiteY22" fmla="*/ 1535838 h 1535838"/>
                <a:gd name="connsiteX23" fmla="*/ 422866 w 1518586"/>
                <a:gd name="connsiteY23" fmla="*/ 1095724 h 153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18586" h="1535838">
                  <a:moveTo>
                    <a:pt x="828136" y="690450"/>
                  </a:moveTo>
                  <a:lnTo>
                    <a:pt x="828136" y="0"/>
                  </a:lnTo>
                  <a:lnTo>
                    <a:pt x="1095720" y="0"/>
                  </a:lnTo>
                  <a:lnTo>
                    <a:pt x="1095720" y="440114"/>
                  </a:lnTo>
                  <a:lnTo>
                    <a:pt x="1518586" y="440114"/>
                  </a:lnTo>
                  <a:lnTo>
                    <a:pt x="1518586" y="690450"/>
                  </a:lnTo>
                  <a:close/>
                  <a:moveTo>
                    <a:pt x="828136" y="1535838"/>
                  </a:moveTo>
                  <a:lnTo>
                    <a:pt x="828136" y="845388"/>
                  </a:lnTo>
                  <a:lnTo>
                    <a:pt x="1518586" y="845388"/>
                  </a:lnTo>
                  <a:lnTo>
                    <a:pt x="1518586" y="1112972"/>
                  </a:lnTo>
                  <a:lnTo>
                    <a:pt x="1078472" y="1112972"/>
                  </a:lnTo>
                  <a:lnTo>
                    <a:pt x="1078472" y="1535838"/>
                  </a:lnTo>
                  <a:close/>
                  <a:moveTo>
                    <a:pt x="0" y="690450"/>
                  </a:moveTo>
                  <a:lnTo>
                    <a:pt x="0" y="422866"/>
                  </a:lnTo>
                  <a:lnTo>
                    <a:pt x="440114" y="422866"/>
                  </a:lnTo>
                  <a:lnTo>
                    <a:pt x="440114" y="0"/>
                  </a:lnTo>
                  <a:lnTo>
                    <a:pt x="690450" y="0"/>
                  </a:lnTo>
                  <a:lnTo>
                    <a:pt x="690450" y="690450"/>
                  </a:lnTo>
                  <a:close/>
                  <a:moveTo>
                    <a:pt x="0" y="1095724"/>
                  </a:moveTo>
                  <a:lnTo>
                    <a:pt x="0" y="845388"/>
                  </a:lnTo>
                  <a:lnTo>
                    <a:pt x="690450" y="845388"/>
                  </a:lnTo>
                  <a:lnTo>
                    <a:pt x="690450" y="1535838"/>
                  </a:lnTo>
                  <a:lnTo>
                    <a:pt x="422866" y="1535838"/>
                  </a:lnTo>
                  <a:lnTo>
                    <a:pt x="422866" y="1095724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弦 344">
              <a:extLst>
                <a:ext uri="{FF2B5EF4-FFF2-40B4-BE49-F238E27FC236}">
                  <a16:creationId xmlns:a16="http://schemas.microsoft.com/office/drawing/2014/main" id="{011925D6-2A7F-4B46-A2A5-06AEFD515FE2}"/>
                </a:ext>
              </a:extLst>
            </p:cNvPr>
            <p:cNvSpPr/>
            <p:nvPr/>
          </p:nvSpPr>
          <p:spPr>
            <a:xfrm>
              <a:off x="458862" y="4956885"/>
              <a:ext cx="198517" cy="198517"/>
            </a:xfrm>
            <a:prstGeom prst="chord">
              <a:avLst>
                <a:gd name="adj1" fmla="val 19198730"/>
                <a:gd name="adj2" fmla="val 1098087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744D725E-BFF7-4C79-8514-450E01AF3C4A}"/>
              </a:ext>
            </a:extLst>
          </p:cNvPr>
          <p:cNvGrpSpPr/>
          <p:nvPr/>
        </p:nvGrpSpPr>
        <p:grpSpPr>
          <a:xfrm>
            <a:off x="3753434" y="4496208"/>
            <a:ext cx="2371648" cy="1245236"/>
            <a:chOff x="4687732" y="4334992"/>
            <a:chExt cx="2985743" cy="1567667"/>
          </a:xfrm>
        </p:grpSpPr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FCE69F79-C8F3-4C21-987B-F0D59ADC307B}"/>
                </a:ext>
              </a:extLst>
            </p:cNvPr>
            <p:cNvGrpSpPr/>
            <p:nvPr/>
          </p:nvGrpSpPr>
          <p:grpSpPr>
            <a:xfrm>
              <a:off x="4687732" y="4334992"/>
              <a:ext cx="2985743" cy="1567667"/>
              <a:chOff x="2543745" y="4119114"/>
              <a:chExt cx="2985743" cy="1567667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6B0365E6-EB5F-43D4-9015-3791B7AB3978}"/>
                  </a:ext>
                </a:extLst>
              </p:cNvPr>
              <p:cNvSpPr/>
              <p:nvPr/>
            </p:nvSpPr>
            <p:spPr>
              <a:xfrm rot="20754922">
                <a:off x="2543745" y="4852119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AAD72C65-3D61-40F5-A704-E14529C5F675}"/>
                  </a:ext>
                </a:extLst>
              </p:cNvPr>
              <p:cNvSpPr/>
              <p:nvPr/>
            </p:nvSpPr>
            <p:spPr>
              <a:xfrm rot="9000000">
                <a:off x="3251812" y="532702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7F558ACC-B8C4-47F8-BD43-E6321471D261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88DFBB9F-1DD0-4E24-BD80-EEAE2DDC5D9B}"/>
                  </a:ext>
                </a:extLst>
              </p:cNvPr>
              <p:cNvSpPr/>
              <p:nvPr/>
            </p:nvSpPr>
            <p:spPr>
              <a:xfrm rot="19204518">
                <a:off x="5170010" y="4967826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877F4A8-4FE8-49FF-A56A-4E727941C5B8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6AE3D234-9E76-44CB-8ADC-A521A64971B2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3E167C7-7A9A-49BC-83F4-01ACC8C7C2BE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9E273EF9-0067-4641-97D9-1125AB455388}"/>
                </a:ext>
              </a:extLst>
            </p:cNvPr>
            <p:cNvSpPr/>
            <p:nvPr/>
          </p:nvSpPr>
          <p:spPr>
            <a:xfrm>
              <a:off x="4829175" y="5239423"/>
              <a:ext cx="171266" cy="246087"/>
            </a:xfrm>
            <a:custGeom>
              <a:avLst/>
              <a:gdLst>
                <a:gd name="connsiteX0" fmla="*/ 78938 w 171266"/>
                <a:gd name="connsiteY0" fmla="*/ 0 h 246087"/>
                <a:gd name="connsiteX1" fmla="*/ 157876 w 171266"/>
                <a:gd name="connsiteY1" fmla="*/ 78938 h 246087"/>
                <a:gd name="connsiteX2" fmla="*/ 151673 w 171266"/>
                <a:gd name="connsiteY2" fmla="*/ 109664 h 246087"/>
                <a:gd name="connsiteX3" fmla="*/ 138363 w 171266"/>
                <a:gd name="connsiteY3" fmla="*/ 129406 h 246087"/>
                <a:gd name="connsiteX4" fmla="*/ 154992 w 171266"/>
                <a:gd name="connsiteY4" fmla="*/ 137305 h 246087"/>
                <a:gd name="connsiteX5" fmla="*/ 171266 w 171266"/>
                <a:gd name="connsiteY5" fmla="*/ 182364 h 246087"/>
                <a:gd name="connsiteX6" fmla="*/ 115703 w 171266"/>
                <a:gd name="connsiteY6" fmla="*/ 246087 h 246087"/>
                <a:gd name="connsiteX7" fmla="*/ 60140 w 171266"/>
                <a:gd name="connsiteY7" fmla="*/ 182364 h 246087"/>
                <a:gd name="connsiteX8" fmla="*/ 64507 w 171266"/>
                <a:gd name="connsiteY8" fmla="*/ 157560 h 246087"/>
                <a:gd name="connsiteX9" fmla="*/ 65872 w 171266"/>
                <a:gd name="connsiteY9" fmla="*/ 155238 h 246087"/>
                <a:gd name="connsiteX10" fmla="*/ 48212 w 171266"/>
                <a:gd name="connsiteY10" fmla="*/ 151673 h 246087"/>
                <a:gd name="connsiteX11" fmla="*/ 0 w 171266"/>
                <a:gd name="connsiteY11" fmla="*/ 78938 h 246087"/>
                <a:gd name="connsiteX12" fmla="*/ 78938 w 171266"/>
                <a:gd name="connsiteY12" fmla="*/ 0 h 24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266" h="246087">
                  <a:moveTo>
                    <a:pt x="78938" y="0"/>
                  </a:moveTo>
                  <a:cubicBezTo>
                    <a:pt x="122534" y="0"/>
                    <a:pt x="157876" y="35342"/>
                    <a:pt x="157876" y="78938"/>
                  </a:cubicBezTo>
                  <a:cubicBezTo>
                    <a:pt x="157876" y="89837"/>
                    <a:pt x="155667" y="100220"/>
                    <a:pt x="151673" y="109664"/>
                  </a:cubicBezTo>
                  <a:lnTo>
                    <a:pt x="138363" y="129406"/>
                  </a:lnTo>
                  <a:lnTo>
                    <a:pt x="154992" y="137305"/>
                  </a:lnTo>
                  <a:cubicBezTo>
                    <a:pt x="165047" y="148837"/>
                    <a:pt x="171266" y="164768"/>
                    <a:pt x="171266" y="182364"/>
                  </a:cubicBezTo>
                  <a:cubicBezTo>
                    <a:pt x="171266" y="217557"/>
                    <a:pt x="146390" y="246087"/>
                    <a:pt x="115703" y="246087"/>
                  </a:cubicBezTo>
                  <a:cubicBezTo>
                    <a:pt x="85016" y="246087"/>
                    <a:pt x="60140" y="217557"/>
                    <a:pt x="60140" y="182364"/>
                  </a:cubicBezTo>
                  <a:cubicBezTo>
                    <a:pt x="60140" y="173566"/>
                    <a:pt x="61695" y="165184"/>
                    <a:pt x="64507" y="157560"/>
                  </a:cubicBezTo>
                  <a:lnTo>
                    <a:pt x="65872" y="155238"/>
                  </a:lnTo>
                  <a:lnTo>
                    <a:pt x="48212" y="151673"/>
                  </a:lnTo>
                  <a:cubicBezTo>
                    <a:pt x="19880" y="139689"/>
                    <a:pt x="0" y="111635"/>
                    <a:pt x="0" y="78938"/>
                  </a:cubicBezTo>
                  <a:cubicBezTo>
                    <a:pt x="0" y="35342"/>
                    <a:pt x="35342" y="0"/>
                    <a:pt x="7893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B63F24D8-D5B5-4258-B774-0507D2A7C01F}"/>
                </a:ext>
              </a:extLst>
            </p:cNvPr>
            <p:cNvSpPr/>
            <p:nvPr/>
          </p:nvSpPr>
          <p:spPr>
            <a:xfrm>
              <a:off x="4889315" y="5543180"/>
              <a:ext cx="111125" cy="127445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C7A77AA7-62E8-4A29-B159-EF3B5C3E60FB}"/>
                </a:ext>
              </a:extLst>
            </p:cNvPr>
            <p:cNvSpPr/>
            <p:nvPr/>
          </p:nvSpPr>
          <p:spPr>
            <a:xfrm>
              <a:off x="4889315" y="5730505"/>
              <a:ext cx="111125" cy="127445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984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187737" y="215484"/>
            <a:ext cx="2515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カメのイラスト</a:t>
            </a:r>
          </a:p>
        </p:txBody>
      </p: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A7F2E8D5-0F8E-4537-81CD-02C8B2CB029E}"/>
              </a:ext>
            </a:extLst>
          </p:cNvPr>
          <p:cNvGrpSpPr/>
          <p:nvPr/>
        </p:nvGrpSpPr>
        <p:grpSpPr>
          <a:xfrm>
            <a:off x="736207" y="1575709"/>
            <a:ext cx="2534738" cy="1246736"/>
            <a:chOff x="297080" y="1091460"/>
            <a:chExt cx="3191064" cy="1569556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1A62916F-32C4-47D7-892F-78080E0CBF81}"/>
                </a:ext>
              </a:extLst>
            </p:cNvPr>
            <p:cNvGrpSpPr/>
            <p:nvPr/>
          </p:nvGrpSpPr>
          <p:grpSpPr>
            <a:xfrm>
              <a:off x="297080" y="1091460"/>
              <a:ext cx="3191064" cy="1569556"/>
              <a:chOff x="2449048" y="4119114"/>
              <a:chExt cx="3191064" cy="1569556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FF8EB60B-DF7F-4A2D-987F-4A9A49EABBF1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0086C1E6-738D-4DAC-AC90-C0F7A22BFCBE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B97129D3-6579-4781-B94B-4A0A6117E4CA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D6A1FE29-671D-477B-83BB-02B01A9B99E2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8CAFE31-845F-4961-9BDF-813628EE75B0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130A5260-E4B1-4BE8-A7E2-310249FDC532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3F36FB1-0146-4CC3-BD6E-CB7B2AAAF5DB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DF101DB9-516F-4CB5-8302-0F3462F04E34}"/>
                </a:ext>
              </a:extLst>
            </p:cNvPr>
            <p:cNvSpPr/>
            <p:nvPr/>
          </p:nvSpPr>
          <p:spPr>
            <a:xfrm>
              <a:off x="504438" y="1743716"/>
              <a:ext cx="90011" cy="900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4A658949-C042-45A3-94B7-8D0E0E3CE675}"/>
              </a:ext>
            </a:extLst>
          </p:cNvPr>
          <p:cNvGrpSpPr/>
          <p:nvPr/>
        </p:nvGrpSpPr>
        <p:grpSpPr>
          <a:xfrm>
            <a:off x="6899397" y="4538762"/>
            <a:ext cx="2052958" cy="1118136"/>
            <a:chOff x="796623" y="3325702"/>
            <a:chExt cx="2584533" cy="1407657"/>
          </a:xfrm>
        </p:grpSpPr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ECFE1585-B6D8-4BA3-B532-81EA8C4A8EC9}"/>
                </a:ext>
              </a:extLst>
            </p:cNvPr>
            <p:cNvSpPr/>
            <p:nvPr/>
          </p:nvSpPr>
          <p:spPr>
            <a:xfrm rot="364991">
              <a:off x="796623" y="4119977"/>
              <a:ext cx="799727" cy="45410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2A62A0D4-EC41-48A9-8176-DBCE7EA61493}"/>
                </a:ext>
              </a:extLst>
            </p:cNvPr>
            <p:cNvSpPr/>
            <p:nvPr/>
          </p:nvSpPr>
          <p:spPr>
            <a:xfrm rot="9000000">
              <a:off x="1066087" y="439438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1D83783D-45BA-41B7-9D3D-32C460D4A6CA}"/>
                </a:ext>
              </a:extLst>
            </p:cNvPr>
            <p:cNvSpPr/>
            <p:nvPr/>
          </p:nvSpPr>
          <p:spPr>
            <a:xfrm rot="1800000">
              <a:off x="2415996" y="4413491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BFC4184C-E7CC-473C-9DF8-E27C279C3014}"/>
                </a:ext>
              </a:extLst>
            </p:cNvPr>
            <p:cNvSpPr/>
            <p:nvPr/>
          </p:nvSpPr>
          <p:spPr>
            <a:xfrm rot="17376942">
              <a:off x="2908079" y="4222756"/>
              <a:ext cx="296450" cy="649705"/>
            </a:xfrm>
            <a:prstGeom prst="moon">
              <a:avLst>
                <a:gd name="adj" fmla="val 62055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1FA8CE7-53ED-41A5-A352-4EAAC254DE5D}"/>
                </a:ext>
              </a:extLst>
            </p:cNvPr>
            <p:cNvSpPr/>
            <p:nvPr/>
          </p:nvSpPr>
          <p:spPr>
            <a:xfrm>
              <a:off x="1008370" y="3325702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B3C354C4-F607-451F-906D-5F73385F3A08}"/>
                </a:ext>
              </a:extLst>
            </p:cNvPr>
            <p:cNvSpPr/>
            <p:nvPr/>
          </p:nvSpPr>
          <p:spPr>
            <a:xfrm>
              <a:off x="1010830" y="3325703"/>
              <a:ext cx="2277374" cy="1394525"/>
            </a:xfrm>
            <a:custGeom>
              <a:avLst/>
              <a:gdLst>
                <a:gd name="connsiteX0" fmla="*/ 1613111 w 2277374"/>
                <a:gd name="connsiteY0" fmla="*/ 1286821 h 1394525"/>
                <a:gd name="connsiteX1" fmla="*/ 1817203 w 2277374"/>
                <a:gd name="connsiteY1" fmla="*/ 1286821 h 1394525"/>
                <a:gd name="connsiteX2" fmla="*/ 1837662 w 2277374"/>
                <a:gd name="connsiteY2" fmla="*/ 1327738 h 1394525"/>
                <a:gd name="connsiteX3" fmla="*/ 1687647 w 2277374"/>
                <a:gd name="connsiteY3" fmla="*/ 1355518 h 1394525"/>
                <a:gd name="connsiteX4" fmla="*/ 1572527 w 2277374"/>
                <a:gd name="connsiteY4" fmla="*/ 1367988 h 1394525"/>
                <a:gd name="connsiteX5" fmla="*/ 1004481 w 2277374"/>
                <a:gd name="connsiteY5" fmla="*/ 1286818 h 1394525"/>
                <a:gd name="connsiteX6" fmla="*/ 1208574 w 2277374"/>
                <a:gd name="connsiteY6" fmla="*/ 1286818 h 1394525"/>
                <a:gd name="connsiteX7" fmla="*/ 1260266 w 2277374"/>
                <a:gd name="connsiteY7" fmla="*/ 1390202 h 1394525"/>
                <a:gd name="connsiteX8" fmla="*/ 1138687 w 2277374"/>
                <a:gd name="connsiteY8" fmla="*/ 1394525 h 1394525"/>
                <a:gd name="connsiteX9" fmla="*/ 953912 w 2277374"/>
                <a:gd name="connsiteY9" fmla="*/ 1387955 h 1394525"/>
                <a:gd name="connsiteX10" fmla="*/ 392988 w 2277374"/>
                <a:gd name="connsiteY10" fmla="*/ 1286818 h 1394525"/>
                <a:gd name="connsiteX11" fmla="*/ 597081 w 2277374"/>
                <a:gd name="connsiteY11" fmla="*/ 1286818 h 1394525"/>
                <a:gd name="connsiteX12" fmla="*/ 633820 w 2277374"/>
                <a:gd name="connsiteY12" fmla="*/ 1360294 h 1394525"/>
                <a:gd name="connsiteX13" fmla="*/ 589727 w 2277374"/>
                <a:gd name="connsiteY13" fmla="*/ 1355518 h 1394525"/>
                <a:gd name="connsiteX14" fmla="*/ 378221 w 2277374"/>
                <a:gd name="connsiteY14" fmla="*/ 1316351 h 1394525"/>
                <a:gd name="connsiteX15" fmla="*/ 1918856 w 2277374"/>
                <a:gd name="connsiteY15" fmla="*/ 1119328 h 1394525"/>
                <a:gd name="connsiteX16" fmla="*/ 2122949 w 2277374"/>
                <a:gd name="connsiteY16" fmla="*/ 1119328 h 1394525"/>
                <a:gd name="connsiteX17" fmla="*/ 2184124 w 2277374"/>
                <a:gd name="connsiteY17" fmla="*/ 1241676 h 1394525"/>
                <a:gd name="connsiteX18" fmla="*/ 2170833 w 2277374"/>
                <a:gd name="connsiteY18" fmla="*/ 1246347 h 1394525"/>
                <a:gd name="connsiteX19" fmla="*/ 1939028 w 2277374"/>
                <a:gd name="connsiteY19" fmla="*/ 1308967 h 1394525"/>
                <a:gd name="connsiteX20" fmla="*/ 1865836 w 2277374"/>
                <a:gd name="connsiteY20" fmla="*/ 1322521 h 1394525"/>
                <a:gd name="connsiteX21" fmla="*/ 1841548 w 2277374"/>
                <a:gd name="connsiteY21" fmla="*/ 1273944 h 1394525"/>
                <a:gd name="connsiteX22" fmla="*/ 1307365 w 2277374"/>
                <a:gd name="connsiteY22" fmla="*/ 1119328 h 1394525"/>
                <a:gd name="connsiteX23" fmla="*/ 1511458 w 2277374"/>
                <a:gd name="connsiteY23" fmla="*/ 1119328 h 1394525"/>
                <a:gd name="connsiteX24" fmla="*/ 1588767 w 2277374"/>
                <a:gd name="connsiteY24" fmla="*/ 1273944 h 1394525"/>
                <a:gd name="connsiteX25" fmla="*/ 1539983 w 2277374"/>
                <a:gd name="connsiteY25" fmla="*/ 1371513 h 1394525"/>
                <a:gd name="connsiteX26" fmla="*/ 1419823 w 2277374"/>
                <a:gd name="connsiteY26" fmla="*/ 1384528 h 1394525"/>
                <a:gd name="connsiteX27" fmla="*/ 1287698 w 2277374"/>
                <a:gd name="connsiteY27" fmla="*/ 1389226 h 1394525"/>
                <a:gd name="connsiteX28" fmla="*/ 1230058 w 2277374"/>
                <a:gd name="connsiteY28" fmla="*/ 1273944 h 1394525"/>
                <a:gd name="connsiteX29" fmla="*/ 698734 w 2277374"/>
                <a:gd name="connsiteY29" fmla="*/ 1119325 h 1394525"/>
                <a:gd name="connsiteX30" fmla="*/ 902828 w 2277374"/>
                <a:gd name="connsiteY30" fmla="*/ 1119325 h 1394525"/>
                <a:gd name="connsiteX31" fmla="*/ 980136 w 2277374"/>
                <a:gd name="connsiteY31" fmla="*/ 1273942 h 1394525"/>
                <a:gd name="connsiteX32" fmla="*/ 923668 w 2277374"/>
                <a:gd name="connsiteY32" fmla="*/ 1386879 h 1394525"/>
                <a:gd name="connsiteX33" fmla="*/ 857552 w 2277374"/>
                <a:gd name="connsiteY33" fmla="*/ 1384528 h 1394525"/>
                <a:gd name="connsiteX34" fmla="*/ 666365 w 2277374"/>
                <a:gd name="connsiteY34" fmla="*/ 1363819 h 1394525"/>
                <a:gd name="connsiteX35" fmla="*/ 621426 w 2277374"/>
                <a:gd name="connsiteY35" fmla="*/ 1273942 h 1394525"/>
                <a:gd name="connsiteX36" fmla="*/ 87243 w 2277374"/>
                <a:gd name="connsiteY36" fmla="*/ 1119325 h 1394525"/>
                <a:gd name="connsiteX37" fmla="*/ 291336 w 2277374"/>
                <a:gd name="connsiteY37" fmla="*/ 1119325 h 1394525"/>
                <a:gd name="connsiteX38" fmla="*/ 368644 w 2277374"/>
                <a:gd name="connsiteY38" fmla="*/ 1273942 h 1394525"/>
                <a:gd name="connsiteX39" fmla="*/ 350048 w 2277374"/>
                <a:gd name="connsiteY39" fmla="*/ 1311134 h 1394525"/>
                <a:gd name="connsiteX40" fmla="*/ 338347 w 2277374"/>
                <a:gd name="connsiteY40" fmla="*/ 1308967 h 1394525"/>
                <a:gd name="connsiteX41" fmla="*/ 106541 w 2277374"/>
                <a:gd name="connsiteY41" fmla="*/ 1246347 h 1394525"/>
                <a:gd name="connsiteX42" fmla="*/ 36109 w 2277374"/>
                <a:gd name="connsiteY42" fmla="*/ 1221593 h 1394525"/>
                <a:gd name="connsiteX43" fmla="*/ 1076 w 2277374"/>
                <a:gd name="connsiteY43" fmla="*/ 982617 h 1394525"/>
                <a:gd name="connsiteX44" fmla="*/ 62898 w 2277374"/>
                <a:gd name="connsiteY44" fmla="*/ 1106261 h 1394525"/>
                <a:gd name="connsiteX45" fmla="*/ 20897 w 2277374"/>
                <a:gd name="connsiteY45" fmla="*/ 1190262 h 1394525"/>
                <a:gd name="connsiteX46" fmla="*/ 5879 w 2277374"/>
                <a:gd name="connsiteY46" fmla="*/ 1103726 h 1394525"/>
                <a:gd name="connsiteX47" fmla="*/ 0 w 2277374"/>
                <a:gd name="connsiteY47" fmla="*/ 1001344 h 1394525"/>
                <a:gd name="connsiteX48" fmla="*/ 2224602 w 2277374"/>
                <a:gd name="connsiteY48" fmla="*/ 951648 h 1394525"/>
                <a:gd name="connsiteX49" fmla="*/ 2274521 w 2277374"/>
                <a:gd name="connsiteY49" fmla="*/ 951648 h 1394525"/>
                <a:gd name="connsiteX50" fmla="*/ 2277374 w 2277374"/>
                <a:gd name="connsiteY50" fmla="*/ 1001344 h 1394525"/>
                <a:gd name="connsiteX51" fmla="*/ 2254240 w 2277374"/>
                <a:gd name="connsiteY51" fmla="*/ 1203150 h 1394525"/>
                <a:gd name="connsiteX52" fmla="*/ 2248645 w 2277374"/>
                <a:gd name="connsiteY52" fmla="*/ 1218999 h 1394525"/>
                <a:gd name="connsiteX53" fmla="*/ 2210384 w 2277374"/>
                <a:gd name="connsiteY53" fmla="*/ 1232447 h 1394525"/>
                <a:gd name="connsiteX54" fmla="*/ 2147293 w 2277374"/>
                <a:gd name="connsiteY54" fmla="*/ 1106264 h 1394525"/>
                <a:gd name="connsiteX55" fmla="*/ 1613111 w 2277374"/>
                <a:gd name="connsiteY55" fmla="*/ 951648 h 1394525"/>
                <a:gd name="connsiteX56" fmla="*/ 1817204 w 2277374"/>
                <a:gd name="connsiteY56" fmla="*/ 951648 h 1394525"/>
                <a:gd name="connsiteX57" fmla="*/ 1894512 w 2277374"/>
                <a:gd name="connsiteY57" fmla="*/ 1106265 h 1394525"/>
                <a:gd name="connsiteX58" fmla="*/ 1817204 w 2277374"/>
                <a:gd name="connsiteY58" fmla="*/ 1260881 h 1394525"/>
                <a:gd name="connsiteX59" fmla="*/ 1613111 w 2277374"/>
                <a:gd name="connsiteY59" fmla="*/ 1260881 h 1394525"/>
                <a:gd name="connsiteX60" fmla="*/ 1535802 w 2277374"/>
                <a:gd name="connsiteY60" fmla="*/ 1106265 h 1394525"/>
                <a:gd name="connsiteX61" fmla="*/ 1004481 w 2277374"/>
                <a:gd name="connsiteY61" fmla="*/ 951645 h 1394525"/>
                <a:gd name="connsiteX62" fmla="*/ 1208574 w 2277374"/>
                <a:gd name="connsiteY62" fmla="*/ 951645 h 1394525"/>
                <a:gd name="connsiteX63" fmla="*/ 1285882 w 2277374"/>
                <a:gd name="connsiteY63" fmla="*/ 1106261 h 1394525"/>
                <a:gd name="connsiteX64" fmla="*/ 1208574 w 2277374"/>
                <a:gd name="connsiteY64" fmla="*/ 1260878 h 1394525"/>
                <a:gd name="connsiteX65" fmla="*/ 1004481 w 2277374"/>
                <a:gd name="connsiteY65" fmla="*/ 1260878 h 1394525"/>
                <a:gd name="connsiteX66" fmla="*/ 927173 w 2277374"/>
                <a:gd name="connsiteY66" fmla="*/ 1106261 h 1394525"/>
                <a:gd name="connsiteX67" fmla="*/ 392988 w 2277374"/>
                <a:gd name="connsiteY67" fmla="*/ 951645 h 1394525"/>
                <a:gd name="connsiteX68" fmla="*/ 597081 w 2277374"/>
                <a:gd name="connsiteY68" fmla="*/ 951645 h 1394525"/>
                <a:gd name="connsiteX69" fmla="*/ 674390 w 2277374"/>
                <a:gd name="connsiteY69" fmla="*/ 1106261 h 1394525"/>
                <a:gd name="connsiteX70" fmla="*/ 597081 w 2277374"/>
                <a:gd name="connsiteY70" fmla="*/ 1260878 h 1394525"/>
                <a:gd name="connsiteX71" fmla="*/ 392988 w 2277374"/>
                <a:gd name="connsiteY71" fmla="*/ 1260878 h 1394525"/>
                <a:gd name="connsiteX72" fmla="*/ 315680 w 2277374"/>
                <a:gd name="connsiteY72" fmla="*/ 1106261 h 1394525"/>
                <a:gd name="connsiteX73" fmla="*/ 1918856 w 2277374"/>
                <a:gd name="connsiteY73" fmla="*/ 783967 h 1394525"/>
                <a:gd name="connsiteX74" fmla="*/ 2122950 w 2277374"/>
                <a:gd name="connsiteY74" fmla="*/ 783967 h 1394525"/>
                <a:gd name="connsiteX75" fmla="*/ 2200258 w 2277374"/>
                <a:gd name="connsiteY75" fmla="*/ 938585 h 1394525"/>
                <a:gd name="connsiteX76" fmla="*/ 2122950 w 2277374"/>
                <a:gd name="connsiteY76" fmla="*/ 1093201 h 1394525"/>
                <a:gd name="connsiteX77" fmla="*/ 1918856 w 2277374"/>
                <a:gd name="connsiteY77" fmla="*/ 1093201 h 1394525"/>
                <a:gd name="connsiteX78" fmla="*/ 1841549 w 2277374"/>
                <a:gd name="connsiteY78" fmla="*/ 938585 h 1394525"/>
                <a:gd name="connsiteX79" fmla="*/ 1307366 w 2277374"/>
                <a:gd name="connsiteY79" fmla="*/ 783967 h 1394525"/>
                <a:gd name="connsiteX80" fmla="*/ 1511459 w 2277374"/>
                <a:gd name="connsiteY80" fmla="*/ 783967 h 1394525"/>
                <a:gd name="connsiteX81" fmla="*/ 1588768 w 2277374"/>
                <a:gd name="connsiteY81" fmla="*/ 938585 h 1394525"/>
                <a:gd name="connsiteX82" fmla="*/ 1511459 w 2277374"/>
                <a:gd name="connsiteY82" fmla="*/ 1093201 h 1394525"/>
                <a:gd name="connsiteX83" fmla="*/ 1307366 w 2277374"/>
                <a:gd name="connsiteY83" fmla="*/ 1093201 h 1394525"/>
                <a:gd name="connsiteX84" fmla="*/ 1230059 w 2277374"/>
                <a:gd name="connsiteY84" fmla="*/ 938585 h 1394525"/>
                <a:gd name="connsiteX85" fmla="*/ 87243 w 2277374"/>
                <a:gd name="connsiteY85" fmla="*/ 783965 h 1394525"/>
                <a:gd name="connsiteX86" fmla="*/ 291336 w 2277374"/>
                <a:gd name="connsiteY86" fmla="*/ 783965 h 1394525"/>
                <a:gd name="connsiteX87" fmla="*/ 368644 w 2277374"/>
                <a:gd name="connsiteY87" fmla="*/ 938582 h 1394525"/>
                <a:gd name="connsiteX88" fmla="*/ 291336 w 2277374"/>
                <a:gd name="connsiteY88" fmla="*/ 1093198 h 1394525"/>
                <a:gd name="connsiteX89" fmla="*/ 87243 w 2277374"/>
                <a:gd name="connsiteY89" fmla="*/ 1093198 h 1394525"/>
                <a:gd name="connsiteX90" fmla="*/ 9934 w 2277374"/>
                <a:gd name="connsiteY90" fmla="*/ 938582 h 1394525"/>
                <a:gd name="connsiteX91" fmla="*/ 698734 w 2277374"/>
                <a:gd name="connsiteY91" fmla="*/ 783964 h 1394525"/>
                <a:gd name="connsiteX92" fmla="*/ 902828 w 2277374"/>
                <a:gd name="connsiteY92" fmla="*/ 783964 h 1394525"/>
                <a:gd name="connsiteX93" fmla="*/ 980136 w 2277374"/>
                <a:gd name="connsiteY93" fmla="*/ 938582 h 1394525"/>
                <a:gd name="connsiteX94" fmla="*/ 902828 w 2277374"/>
                <a:gd name="connsiteY94" fmla="*/ 1093198 h 1394525"/>
                <a:gd name="connsiteX95" fmla="*/ 698734 w 2277374"/>
                <a:gd name="connsiteY95" fmla="*/ 1093198 h 1394525"/>
                <a:gd name="connsiteX96" fmla="*/ 621426 w 2277374"/>
                <a:gd name="connsiteY96" fmla="*/ 938582 h 1394525"/>
                <a:gd name="connsiteX97" fmla="*/ 45515 w 2277374"/>
                <a:gd name="connsiteY97" fmla="*/ 736136 h 1394525"/>
                <a:gd name="connsiteX98" fmla="*/ 62898 w 2277374"/>
                <a:gd name="connsiteY98" fmla="*/ 770901 h 1394525"/>
                <a:gd name="connsiteX99" fmla="*/ 9607 w 2277374"/>
                <a:gd name="connsiteY99" fmla="*/ 877484 h 1394525"/>
                <a:gd name="connsiteX100" fmla="*/ 23134 w 2277374"/>
                <a:gd name="connsiteY100" fmla="*/ 799539 h 1394525"/>
                <a:gd name="connsiteX101" fmla="*/ 2204058 w 2277374"/>
                <a:gd name="connsiteY101" fmla="*/ 657377 h 1394525"/>
                <a:gd name="connsiteX102" fmla="*/ 2254240 w 2277374"/>
                <a:gd name="connsiteY102" fmla="*/ 799539 h 1394525"/>
                <a:gd name="connsiteX103" fmla="*/ 2271495 w 2277374"/>
                <a:gd name="connsiteY103" fmla="*/ 898963 h 1394525"/>
                <a:gd name="connsiteX104" fmla="*/ 2273020 w 2277374"/>
                <a:gd name="connsiteY104" fmla="*/ 925520 h 1394525"/>
                <a:gd name="connsiteX105" fmla="*/ 2224602 w 2277374"/>
                <a:gd name="connsiteY105" fmla="*/ 925520 h 1394525"/>
                <a:gd name="connsiteX106" fmla="*/ 2147294 w 2277374"/>
                <a:gd name="connsiteY106" fmla="*/ 770905 h 1394525"/>
                <a:gd name="connsiteX107" fmla="*/ 1613112 w 2277374"/>
                <a:gd name="connsiteY107" fmla="*/ 616288 h 1394525"/>
                <a:gd name="connsiteX108" fmla="*/ 1817204 w 2277374"/>
                <a:gd name="connsiteY108" fmla="*/ 616288 h 1394525"/>
                <a:gd name="connsiteX109" fmla="*/ 1894513 w 2277374"/>
                <a:gd name="connsiteY109" fmla="*/ 770905 h 1394525"/>
                <a:gd name="connsiteX110" fmla="*/ 1817204 w 2277374"/>
                <a:gd name="connsiteY110" fmla="*/ 925520 h 1394525"/>
                <a:gd name="connsiteX111" fmla="*/ 1613112 w 2277374"/>
                <a:gd name="connsiteY111" fmla="*/ 925520 h 1394525"/>
                <a:gd name="connsiteX112" fmla="*/ 1535804 w 2277374"/>
                <a:gd name="connsiteY112" fmla="*/ 770905 h 1394525"/>
                <a:gd name="connsiteX113" fmla="*/ 1004481 w 2277374"/>
                <a:gd name="connsiteY113" fmla="*/ 616285 h 1394525"/>
                <a:gd name="connsiteX114" fmla="*/ 1208574 w 2277374"/>
                <a:gd name="connsiteY114" fmla="*/ 616285 h 1394525"/>
                <a:gd name="connsiteX115" fmla="*/ 1285882 w 2277374"/>
                <a:gd name="connsiteY115" fmla="*/ 770901 h 1394525"/>
                <a:gd name="connsiteX116" fmla="*/ 1208574 w 2277374"/>
                <a:gd name="connsiteY116" fmla="*/ 925518 h 1394525"/>
                <a:gd name="connsiteX117" fmla="*/ 1004481 w 2277374"/>
                <a:gd name="connsiteY117" fmla="*/ 925518 h 1394525"/>
                <a:gd name="connsiteX118" fmla="*/ 927173 w 2277374"/>
                <a:gd name="connsiteY118" fmla="*/ 770901 h 1394525"/>
                <a:gd name="connsiteX119" fmla="*/ 392988 w 2277374"/>
                <a:gd name="connsiteY119" fmla="*/ 616285 h 1394525"/>
                <a:gd name="connsiteX120" fmla="*/ 597081 w 2277374"/>
                <a:gd name="connsiteY120" fmla="*/ 616285 h 1394525"/>
                <a:gd name="connsiteX121" fmla="*/ 674390 w 2277374"/>
                <a:gd name="connsiteY121" fmla="*/ 770901 h 1394525"/>
                <a:gd name="connsiteX122" fmla="*/ 597081 w 2277374"/>
                <a:gd name="connsiteY122" fmla="*/ 925518 h 1394525"/>
                <a:gd name="connsiteX123" fmla="*/ 392988 w 2277374"/>
                <a:gd name="connsiteY123" fmla="*/ 925518 h 1394525"/>
                <a:gd name="connsiteX124" fmla="*/ 315680 w 2277374"/>
                <a:gd name="connsiteY124" fmla="*/ 770901 h 1394525"/>
                <a:gd name="connsiteX125" fmla="*/ 1918858 w 2277374"/>
                <a:gd name="connsiteY125" fmla="*/ 448796 h 1394525"/>
                <a:gd name="connsiteX126" fmla="*/ 2087418 w 2277374"/>
                <a:gd name="connsiteY126" fmla="*/ 448796 h 1394525"/>
                <a:gd name="connsiteX127" fmla="*/ 2187891 w 2277374"/>
                <a:gd name="connsiteY127" fmla="*/ 611576 h 1394525"/>
                <a:gd name="connsiteX128" fmla="*/ 2191320 w 2277374"/>
                <a:gd name="connsiteY128" fmla="*/ 621290 h 1394525"/>
                <a:gd name="connsiteX129" fmla="*/ 2122950 w 2277374"/>
                <a:gd name="connsiteY129" fmla="*/ 758028 h 1394525"/>
                <a:gd name="connsiteX130" fmla="*/ 1918858 w 2277374"/>
                <a:gd name="connsiteY130" fmla="*/ 758028 h 1394525"/>
                <a:gd name="connsiteX131" fmla="*/ 1841549 w 2277374"/>
                <a:gd name="connsiteY131" fmla="*/ 603412 h 1394525"/>
                <a:gd name="connsiteX132" fmla="*/ 1307367 w 2277374"/>
                <a:gd name="connsiteY132" fmla="*/ 448796 h 1394525"/>
                <a:gd name="connsiteX133" fmla="*/ 1511460 w 2277374"/>
                <a:gd name="connsiteY133" fmla="*/ 448796 h 1394525"/>
                <a:gd name="connsiteX134" fmla="*/ 1588768 w 2277374"/>
                <a:gd name="connsiteY134" fmla="*/ 603412 h 1394525"/>
                <a:gd name="connsiteX135" fmla="*/ 1511460 w 2277374"/>
                <a:gd name="connsiteY135" fmla="*/ 758028 h 1394525"/>
                <a:gd name="connsiteX136" fmla="*/ 1307367 w 2277374"/>
                <a:gd name="connsiteY136" fmla="*/ 758028 h 1394525"/>
                <a:gd name="connsiteX137" fmla="*/ 1230059 w 2277374"/>
                <a:gd name="connsiteY137" fmla="*/ 603412 h 1394525"/>
                <a:gd name="connsiteX138" fmla="*/ 698734 w 2277374"/>
                <a:gd name="connsiteY138" fmla="*/ 448793 h 1394525"/>
                <a:gd name="connsiteX139" fmla="*/ 902828 w 2277374"/>
                <a:gd name="connsiteY139" fmla="*/ 448793 h 1394525"/>
                <a:gd name="connsiteX140" fmla="*/ 980136 w 2277374"/>
                <a:gd name="connsiteY140" fmla="*/ 603409 h 1394525"/>
                <a:gd name="connsiteX141" fmla="*/ 902828 w 2277374"/>
                <a:gd name="connsiteY141" fmla="*/ 758025 h 1394525"/>
                <a:gd name="connsiteX142" fmla="*/ 698734 w 2277374"/>
                <a:gd name="connsiteY142" fmla="*/ 758025 h 1394525"/>
                <a:gd name="connsiteX143" fmla="*/ 621426 w 2277374"/>
                <a:gd name="connsiteY143" fmla="*/ 603409 h 1394525"/>
                <a:gd name="connsiteX144" fmla="*/ 189958 w 2277374"/>
                <a:gd name="connsiteY144" fmla="*/ 448793 h 1394525"/>
                <a:gd name="connsiteX145" fmla="*/ 291336 w 2277374"/>
                <a:gd name="connsiteY145" fmla="*/ 448793 h 1394525"/>
                <a:gd name="connsiteX146" fmla="*/ 368644 w 2277374"/>
                <a:gd name="connsiteY146" fmla="*/ 603409 h 1394525"/>
                <a:gd name="connsiteX147" fmla="*/ 291336 w 2277374"/>
                <a:gd name="connsiteY147" fmla="*/ 758025 h 1394525"/>
                <a:gd name="connsiteX148" fmla="*/ 87243 w 2277374"/>
                <a:gd name="connsiteY148" fmla="*/ 758025 h 1394525"/>
                <a:gd name="connsiteX149" fmla="*/ 58254 w 2277374"/>
                <a:gd name="connsiteY149" fmla="*/ 700048 h 1394525"/>
                <a:gd name="connsiteX150" fmla="*/ 89484 w 2277374"/>
                <a:gd name="connsiteY150" fmla="*/ 611576 h 1394525"/>
                <a:gd name="connsiteX151" fmla="*/ 1613113 w 2277374"/>
                <a:gd name="connsiteY151" fmla="*/ 281117 h 1394525"/>
                <a:gd name="connsiteX152" fmla="*/ 1817205 w 2277374"/>
                <a:gd name="connsiteY152" fmla="*/ 281117 h 1394525"/>
                <a:gd name="connsiteX153" fmla="*/ 1894513 w 2277374"/>
                <a:gd name="connsiteY153" fmla="*/ 435733 h 1394525"/>
                <a:gd name="connsiteX154" fmla="*/ 1817205 w 2277374"/>
                <a:gd name="connsiteY154" fmla="*/ 590349 h 1394525"/>
                <a:gd name="connsiteX155" fmla="*/ 1613113 w 2277374"/>
                <a:gd name="connsiteY155" fmla="*/ 590349 h 1394525"/>
                <a:gd name="connsiteX156" fmla="*/ 1535804 w 2277374"/>
                <a:gd name="connsiteY156" fmla="*/ 435733 h 1394525"/>
                <a:gd name="connsiteX157" fmla="*/ 392988 w 2277374"/>
                <a:gd name="connsiteY157" fmla="*/ 281114 h 1394525"/>
                <a:gd name="connsiteX158" fmla="*/ 597081 w 2277374"/>
                <a:gd name="connsiteY158" fmla="*/ 281114 h 1394525"/>
                <a:gd name="connsiteX159" fmla="*/ 674390 w 2277374"/>
                <a:gd name="connsiteY159" fmla="*/ 435729 h 1394525"/>
                <a:gd name="connsiteX160" fmla="*/ 597081 w 2277374"/>
                <a:gd name="connsiteY160" fmla="*/ 590345 h 1394525"/>
                <a:gd name="connsiteX161" fmla="*/ 392988 w 2277374"/>
                <a:gd name="connsiteY161" fmla="*/ 590345 h 1394525"/>
                <a:gd name="connsiteX162" fmla="*/ 315680 w 2277374"/>
                <a:gd name="connsiteY162" fmla="*/ 435729 h 1394525"/>
                <a:gd name="connsiteX163" fmla="*/ 1004481 w 2277374"/>
                <a:gd name="connsiteY163" fmla="*/ 281113 h 1394525"/>
                <a:gd name="connsiteX164" fmla="*/ 1208574 w 2277374"/>
                <a:gd name="connsiteY164" fmla="*/ 281113 h 1394525"/>
                <a:gd name="connsiteX165" fmla="*/ 1285882 w 2277374"/>
                <a:gd name="connsiteY165" fmla="*/ 435729 h 1394525"/>
                <a:gd name="connsiteX166" fmla="*/ 1208574 w 2277374"/>
                <a:gd name="connsiteY166" fmla="*/ 590345 h 1394525"/>
                <a:gd name="connsiteX167" fmla="*/ 1004481 w 2277374"/>
                <a:gd name="connsiteY167" fmla="*/ 590345 h 1394525"/>
                <a:gd name="connsiteX168" fmla="*/ 927173 w 2277374"/>
                <a:gd name="connsiteY168" fmla="*/ 435729 h 1394525"/>
                <a:gd name="connsiteX169" fmla="*/ 368551 w 2277374"/>
                <a:gd name="connsiteY169" fmla="*/ 267866 h 1394525"/>
                <a:gd name="connsiteX170" fmla="*/ 368644 w 2277374"/>
                <a:gd name="connsiteY170" fmla="*/ 268051 h 1394525"/>
                <a:gd name="connsiteX171" fmla="*/ 291336 w 2277374"/>
                <a:gd name="connsiteY171" fmla="*/ 422667 h 1394525"/>
                <a:gd name="connsiteX172" fmla="*/ 212125 w 2277374"/>
                <a:gd name="connsiteY172" fmla="*/ 422667 h 1394525"/>
                <a:gd name="connsiteX173" fmla="*/ 333514 w 2277374"/>
                <a:gd name="connsiteY173" fmla="*/ 293287 h 1394525"/>
                <a:gd name="connsiteX174" fmla="*/ 1859528 w 2277374"/>
                <a:gd name="connsiteY174" fmla="*/ 232099 h 1394525"/>
                <a:gd name="connsiteX175" fmla="*/ 1943860 w 2277374"/>
                <a:gd name="connsiteY175" fmla="*/ 293287 h 1394525"/>
                <a:gd name="connsiteX176" fmla="*/ 2065253 w 2277374"/>
                <a:gd name="connsiteY176" fmla="*/ 422670 h 1394525"/>
                <a:gd name="connsiteX177" fmla="*/ 1918858 w 2277374"/>
                <a:gd name="connsiteY177" fmla="*/ 422670 h 1394525"/>
                <a:gd name="connsiteX178" fmla="*/ 1841550 w 2277374"/>
                <a:gd name="connsiteY178" fmla="*/ 268054 h 1394525"/>
                <a:gd name="connsiteX179" fmla="*/ 1307367 w 2277374"/>
                <a:gd name="connsiteY179" fmla="*/ 113438 h 1394525"/>
                <a:gd name="connsiteX180" fmla="*/ 1511460 w 2277374"/>
                <a:gd name="connsiteY180" fmla="*/ 113438 h 1394525"/>
                <a:gd name="connsiteX181" fmla="*/ 1588769 w 2277374"/>
                <a:gd name="connsiteY181" fmla="*/ 268054 h 1394525"/>
                <a:gd name="connsiteX182" fmla="*/ 1511460 w 2277374"/>
                <a:gd name="connsiteY182" fmla="*/ 422670 h 1394525"/>
                <a:gd name="connsiteX183" fmla="*/ 1307367 w 2277374"/>
                <a:gd name="connsiteY183" fmla="*/ 422670 h 1394525"/>
                <a:gd name="connsiteX184" fmla="*/ 1230059 w 2277374"/>
                <a:gd name="connsiteY184" fmla="*/ 268054 h 1394525"/>
                <a:gd name="connsiteX185" fmla="*/ 698734 w 2277374"/>
                <a:gd name="connsiteY185" fmla="*/ 113434 h 1394525"/>
                <a:gd name="connsiteX186" fmla="*/ 902828 w 2277374"/>
                <a:gd name="connsiteY186" fmla="*/ 113434 h 1394525"/>
                <a:gd name="connsiteX187" fmla="*/ 980136 w 2277374"/>
                <a:gd name="connsiteY187" fmla="*/ 268050 h 1394525"/>
                <a:gd name="connsiteX188" fmla="*/ 902828 w 2277374"/>
                <a:gd name="connsiteY188" fmla="*/ 422666 h 1394525"/>
                <a:gd name="connsiteX189" fmla="*/ 698734 w 2277374"/>
                <a:gd name="connsiteY189" fmla="*/ 422666 h 1394525"/>
                <a:gd name="connsiteX190" fmla="*/ 621426 w 2277374"/>
                <a:gd name="connsiteY190" fmla="*/ 268050 h 1394525"/>
                <a:gd name="connsiteX191" fmla="*/ 669127 w 2277374"/>
                <a:gd name="connsiteY191" fmla="*/ 89846 h 1394525"/>
                <a:gd name="connsiteX192" fmla="*/ 674390 w 2277374"/>
                <a:gd name="connsiteY192" fmla="*/ 100371 h 1394525"/>
                <a:gd name="connsiteX193" fmla="*/ 597081 w 2277374"/>
                <a:gd name="connsiteY193" fmla="*/ 254987 h 1394525"/>
                <a:gd name="connsiteX194" fmla="*/ 392988 w 2277374"/>
                <a:gd name="connsiteY194" fmla="*/ 254987 h 1394525"/>
                <a:gd name="connsiteX195" fmla="*/ 391208 w 2277374"/>
                <a:gd name="connsiteY195" fmla="*/ 251427 h 1394525"/>
                <a:gd name="connsiteX196" fmla="*/ 502037 w 2277374"/>
                <a:gd name="connsiteY196" fmla="*/ 171014 h 1394525"/>
                <a:gd name="connsiteX197" fmla="*/ 595922 w 2277374"/>
                <a:gd name="connsiteY197" fmla="*/ 120857 h 1394525"/>
                <a:gd name="connsiteX198" fmla="*/ 1551536 w 2277374"/>
                <a:gd name="connsiteY198" fmla="*/ 68913 h 1394525"/>
                <a:gd name="connsiteX199" fmla="*/ 1581915 w 2277374"/>
                <a:gd name="connsiteY199" fmla="*/ 78691 h 1394525"/>
                <a:gd name="connsiteX200" fmla="*/ 1775338 w 2277374"/>
                <a:gd name="connsiteY200" fmla="*/ 171014 h 1394525"/>
                <a:gd name="connsiteX201" fmla="*/ 1836871 w 2277374"/>
                <a:gd name="connsiteY201" fmla="*/ 215660 h 1394525"/>
                <a:gd name="connsiteX202" fmla="*/ 1817206 w 2277374"/>
                <a:gd name="connsiteY202" fmla="*/ 254990 h 1394525"/>
                <a:gd name="connsiteX203" fmla="*/ 1613113 w 2277374"/>
                <a:gd name="connsiteY203" fmla="*/ 254990 h 1394525"/>
                <a:gd name="connsiteX204" fmla="*/ 1535805 w 2277374"/>
                <a:gd name="connsiteY204" fmla="*/ 100374 h 1394525"/>
                <a:gd name="connsiteX205" fmla="*/ 938451 w 2277374"/>
                <a:gd name="connsiteY205" fmla="*/ 16418 h 1394525"/>
                <a:gd name="connsiteX206" fmla="*/ 902828 w 2277374"/>
                <a:gd name="connsiteY206" fmla="*/ 87664 h 1394525"/>
                <a:gd name="connsiteX207" fmla="*/ 698734 w 2277374"/>
                <a:gd name="connsiteY207" fmla="*/ 87664 h 1394525"/>
                <a:gd name="connsiteX208" fmla="*/ 694459 w 2277374"/>
                <a:gd name="connsiteY208" fmla="*/ 79114 h 1394525"/>
                <a:gd name="connsiteX209" fmla="*/ 695459 w 2277374"/>
                <a:gd name="connsiteY209" fmla="*/ 78691 h 1394525"/>
                <a:gd name="connsiteX210" fmla="*/ 909202 w 2277374"/>
                <a:gd name="connsiteY210" fmla="*/ 20344 h 1394525"/>
                <a:gd name="connsiteX211" fmla="*/ 1266902 w 2277374"/>
                <a:gd name="connsiteY211" fmla="*/ 6752 h 1394525"/>
                <a:gd name="connsiteX212" fmla="*/ 1368172 w 2277374"/>
                <a:gd name="connsiteY212" fmla="*/ 20344 h 1394525"/>
                <a:gd name="connsiteX213" fmla="*/ 1477298 w 2277374"/>
                <a:gd name="connsiteY213" fmla="*/ 45019 h 1394525"/>
                <a:gd name="connsiteX214" fmla="*/ 1525082 w 2277374"/>
                <a:gd name="connsiteY214" fmla="*/ 60398 h 1394525"/>
                <a:gd name="connsiteX215" fmla="*/ 1511449 w 2277374"/>
                <a:gd name="connsiteY215" fmla="*/ 87664 h 1394525"/>
                <a:gd name="connsiteX216" fmla="*/ 1307357 w 2277374"/>
                <a:gd name="connsiteY216" fmla="*/ 87664 h 1394525"/>
                <a:gd name="connsiteX217" fmla="*/ 1138687 w 2277374"/>
                <a:gd name="connsiteY217" fmla="*/ 0 h 1394525"/>
                <a:gd name="connsiteX218" fmla="*/ 1237900 w 2277374"/>
                <a:gd name="connsiteY218" fmla="*/ 4406 h 1394525"/>
                <a:gd name="connsiteX219" fmla="*/ 1285882 w 2277374"/>
                <a:gd name="connsiteY219" fmla="*/ 100371 h 1394525"/>
                <a:gd name="connsiteX220" fmla="*/ 1208574 w 2277374"/>
                <a:gd name="connsiteY220" fmla="*/ 254987 h 1394525"/>
                <a:gd name="connsiteX221" fmla="*/ 1004481 w 2277374"/>
                <a:gd name="connsiteY221" fmla="*/ 254987 h 1394525"/>
                <a:gd name="connsiteX222" fmla="*/ 927173 w 2277374"/>
                <a:gd name="connsiteY222" fmla="*/ 100371 h 1394525"/>
                <a:gd name="connsiteX223" fmla="*/ 971357 w 2277374"/>
                <a:gd name="connsiteY223" fmla="*/ 12002 h 1394525"/>
                <a:gd name="connsiteX224" fmla="*/ 1022263 w 2277374"/>
                <a:gd name="connsiteY224" fmla="*/ 5170 h 1394525"/>
                <a:gd name="connsiteX225" fmla="*/ 1138687 w 2277374"/>
                <a:gd name="connsiteY225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2277374" h="1394525">
                  <a:moveTo>
                    <a:pt x="1613111" y="1286821"/>
                  </a:moveTo>
                  <a:lnTo>
                    <a:pt x="1817203" y="1286821"/>
                  </a:lnTo>
                  <a:lnTo>
                    <a:pt x="1837662" y="1327738"/>
                  </a:lnTo>
                  <a:lnTo>
                    <a:pt x="1687647" y="1355518"/>
                  </a:lnTo>
                  <a:lnTo>
                    <a:pt x="1572527" y="1367988"/>
                  </a:lnTo>
                  <a:close/>
                  <a:moveTo>
                    <a:pt x="1004481" y="1286818"/>
                  </a:moveTo>
                  <a:lnTo>
                    <a:pt x="1208574" y="1286818"/>
                  </a:lnTo>
                  <a:lnTo>
                    <a:pt x="1260266" y="1390202"/>
                  </a:lnTo>
                  <a:lnTo>
                    <a:pt x="1138687" y="1394525"/>
                  </a:lnTo>
                  <a:lnTo>
                    <a:pt x="953912" y="1387955"/>
                  </a:lnTo>
                  <a:close/>
                  <a:moveTo>
                    <a:pt x="392988" y="1286818"/>
                  </a:moveTo>
                  <a:lnTo>
                    <a:pt x="597081" y="1286818"/>
                  </a:lnTo>
                  <a:lnTo>
                    <a:pt x="633820" y="1360294"/>
                  </a:lnTo>
                  <a:lnTo>
                    <a:pt x="589727" y="1355518"/>
                  </a:lnTo>
                  <a:lnTo>
                    <a:pt x="378221" y="1316351"/>
                  </a:lnTo>
                  <a:close/>
                  <a:moveTo>
                    <a:pt x="1918856" y="1119328"/>
                  </a:moveTo>
                  <a:lnTo>
                    <a:pt x="2122949" y="1119328"/>
                  </a:lnTo>
                  <a:lnTo>
                    <a:pt x="2184124" y="1241676"/>
                  </a:lnTo>
                  <a:lnTo>
                    <a:pt x="2170833" y="1246347"/>
                  </a:lnTo>
                  <a:cubicBezTo>
                    <a:pt x="2097175" y="1269735"/>
                    <a:pt x="2019733" y="1290690"/>
                    <a:pt x="1939028" y="1308967"/>
                  </a:cubicBezTo>
                  <a:lnTo>
                    <a:pt x="1865836" y="1322521"/>
                  </a:lnTo>
                  <a:lnTo>
                    <a:pt x="1841548" y="1273944"/>
                  </a:lnTo>
                  <a:close/>
                  <a:moveTo>
                    <a:pt x="1307365" y="1119328"/>
                  </a:moveTo>
                  <a:lnTo>
                    <a:pt x="1511458" y="1119328"/>
                  </a:lnTo>
                  <a:lnTo>
                    <a:pt x="1588767" y="1273944"/>
                  </a:lnTo>
                  <a:lnTo>
                    <a:pt x="1539983" y="1371513"/>
                  </a:lnTo>
                  <a:lnTo>
                    <a:pt x="1419823" y="1384528"/>
                  </a:lnTo>
                  <a:lnTo>
                    <a:pt x="1287698" y="1389226"/>
                  </a:lnTo>
                  <a:lnTo>
                    <a:pt x="1230058" y="1273944"/>
                  </a:lnTo>
                  <a:close/>
                  <a:moveTo>
                    <a:pt x="698734" y="1119325"/>
                  </a:moveTo>
                  <a:lnTo>
                    <a:pt x="902828" y="1119325"/>
                  </a:lnTo>
                  <a:lnTo>
                    <a:pt x="980136" y="1273942"/>
                  </a:lnTo>
                  <a:lnTo>
                    <a:pt x="923668" y="1386879"/>
                  </a:lnTo>
                  <a:lnTo>
                    <a:pt x="857552" y="1384528"/>
                  </a:lnTo>
                  <a:lnTo>
                    <a:pt x="666365" y="1363819"/>
                  </a:lnTo>
                  <a:lnTo>
                    <a:pt x="621426" y="1273942"/>
                  </a:lnTo>
                  <a:close/>
                  <a:moveTo>
                    <a:pt x="87243" y="1119325"/>
                  </a:moveTo>
                  <a:lnTo>
                    <a:pt x="291336" y="1119325"/>
                  </a:lnTo>
                  <a:lnTo>
                    <a:pt x="368644" y="1273942"/>
                  </a:lnTo>
                  <a:lnTo>
                    <a:pt x="350048" y="1311134"/>
                  </a:lnTo>
                  <a:lnTo>
                    <a:pt x="338347" y="1308967"/>
                  </a:lnTo>
                  <a:cubicBezTo>
                    <a:pt x="257642" y="1290690"/>
                    <a:pt x="180199" y="1269735"/>
                    <a:pt x="106541" y="1246347"/>
                  </a:cubicBezTo>
                  <a:lnTo>
                    <a:pt x="36109" y="1221593"/>
                  </a:lnTo>
                  <a:close/>
                  <a:moveTo>
                    <a:pt x="1076" y="982617"/>
                  </a:moveTo>
                  <a:lnTo>
                    <a:pt x="62898" y="1106261"/>
                  </a:lnTo>
                  <a:lnTo>
                    <a:pt x="20897" y="1190262"/>
                  </a:lnTo>
                  <a:lnTo>
                    <a:pt x="5879" y="1103726"/>
                  </a:lnTo>
                  <a:cubicBezTo>
                    <a:pt x="1992" y="1070064"/>
                    <a:pt x="0" y="1035909"/>
                    <a:pt x="0" y="1001344"/>
                  </a:cubicBezTo>
                  <a:close/>
                  <a:moveTo>
                    <a:pt x="2224602" y="951648"/>
                  </a:moveTo>
                  <a:lnTo>
                    <a:pt x="2274521" y="951648"/>
                  </a:lnTo>
                  <a:lnTo>
                    <a:pt x="2277374" y="1001344"/>
                  </a:ln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210384" y="1232447"/>
                  </a:lnTo>
                  <a:lnTo>
                    <a:pt x="2147293" y="1106264"/>
                  </a:lnTo>
                  <a:close/>
                  <a:moveTo>
                    <a:pt x="1613111" y="951648"/>
                  </a:moveTo>
                  <a:lnTo>
                    <a:pt x="1817204" y="951648"/>
                  </a:lnTo>
                  <a:lnTo>
                    <a:pt x="1894512" y="1106265"/>
                  </a:lnTo>
                  <a:lnTo>
                    <a:pt x="1817204" y="1260881"/>
                  </a:lnTo>
                  <a:lnTo>
                    <a:pt x="1613111" y="1260881"/>
                  </a:lnTo>
                  <a:lnTo>
                    <a:pt x="1535802" y="1106265"/>
                  </a:lnTo>
                  <a:close/>
                  <a:moveTo>
                    <a:pt x="1004481" y="951645"/>
                  </a:moveTo>
                  <a:lnTo>
                    <a:pt x="1208574" y="951645"/>
                  </a:lnTo>
                  <a:lnTo>
                    <a:pt x="1285882" y="1106261"/>
                  </a:lnTo>
                  <a:lnTo>
                    <a:pt x="1208574" y="1260878"/>
                  </a:lnTo>
                  <a:lnTo>
                    <a:pt x="1004481" y="1260878"/>
                  </a:lnTo>
                  <a:lnTo>
                    <a:pt x="927173" y="1106261"/>
                  </a:lnTo>
                  <a:close/>
                  <a:moveTo>
                    <a:pt x="392988" y="951645"/>
                  </a:moveTo>
                  <a:lnTo>
                    <a:pt x="597081" y="951645"/>
                  </a:lnTo>
                  <a:lnTo>
                    <a:pt x="674390" y="1106261"/>
                  </a:lnTo>
                  <a:lnTo>
                    <a:pt x="597081" y="1260878"/>
                  </a:lnTo>
                  <a:lnTo>
                    <a:pt x="392988" y="1260878"/>
                  </a:lnTo>
                  <a:lnTo>
                    <a:pt x="315680" y="1106261"/>
                  </a:lnTo>
                  <a:close/>
                  <a:moveTo>
                    <a:pt x="1918856" y="783967"/>
                  </a:moveTo>
                  <a:lnTo>
                    <a:pt x="2122950" y="783967"/>
                  </a:lnTo>
                  <a:lnTo>
                    <a:pt x="2200258" y="938585"/>
                  </a:lnTo>
                  <a:lnTo>
                    <a:pt x="2122950" y="1093201"/>
                  </a:lnTo>
                  <a:lnTo>
                    <a:pt x="1918856" y="1093201"/>
                  </a:lnTo>
                  <a:lnTo>
                    <a:pt x="1841549" y="938585"/>
                  </a:lnTo>
                  <a:close/>
                  <a:moveTo>
                    <a:pt x="1307366" y="783967"/>
                  </a:moveTo>
                  <a:lnTo>
                    <a:pt x="1511459" y="783967"/>
                  </a:lnTo>
                  <a:lnTo>
                    <a:pt x="1588768" y="938585"/>
                  </a:lnTo>
                  <a:lnTo>
                    <a:pt x="1511459" y="1093201"/>
                  </a:lnTo>
                  <a:lnTo>
                    <a:pt x="1307366" y="1093201"/>
                  </a:lnTo>
                  <a:lnTo>
                    <a:pt x="1230059" y="938585"/>
                  </a:lnTo>
                  <a:close/>
                  <a:moveTo>
                    <a:pt x="87243" y="783965"/>
                  </a:moveTo>
                  <a:lnTo>
                    <a:pt x="291336" y="783965"/>
                  </a:lnTo>
                  <a:lnTo>
                    <a:pt x="368644" y="938582"/>
                  </a:lnTo>
                  <a:lnTo>
                    <a:pt x="291336" y="1093198"/>
                  </a:lnTo>
                  <a:lnTo>
                    <a:pt x="87243" y="1093198"/>
                  </a:lnTo>
                  <a:lnTo>
                    <a:pt x="9934" y="938582"/>
                  </a:lnTo>
                  <a:close/>
                  <a:moveTo>
                    <a:pt x="698734" y="783964"/>
                  </a:moveTo>
                  <a:lnTo>
                    <a:pt x="902828" y="783964"/>
                  </a:lnTo>
                  <a:lnTo>
                    <a:pt x="980136" y="938582"/>
                  </a:lnTo>
                  <a:lnTo>
                    <a:pt x="902828" y="1093198"/>
                  </a:lnTo>
                  <a:lnTo>
                    <a:pt x="698734" y="1093198"/>
                  </a:lnTo>
                  <a:lnTo>
                    <a:pt x="621426" y="938582"/>
                  </a:lnTo>
                  <a:close/>
                  <a:moveTo>
                    <a:pt x="45515" y="736136"/>
                  </a:moveTo>
                  <a:lnTo>
                    <a:pt x="62898" y="770901"/>
                  </a:lnTo>
                  <a:lnTo>
                    <a:pt x="9607" y="877484"/>
                  </a:lnTo>
                  <a:lnTo>
                    <a:pt x="23134" y="799539"/>
                  </a:lnTo>
                  <a:close/>
                  <a:moveTo>
                    <a:pt x="2204058" y="657377"/>
                  </a:moveTo>
                  <a:lnTo>
                    <a:pt x="2254240" y="799539"/>
                  </a:lnTo>
                  <a:cubicBezTo>
                    <a:pt x="2261824" y="832131"/>
                    <a:pt x="2267608" y="865300"/>
                    <a:pt x="2271495" y="898963"/>
                  </a:cubicBezTo>
                  <a:lnTo>
                    <a:pt x="2273020" y="925520"/>
                  </a:lnTo>
                  <a:lnTo>
                    <a:pt x="2224602" y="925520"/>
                  </a:lnTo>
                  <a:lnTo>
                    <a:pt x="2147294" y="770905"/>
                  </a:lnTo>
                  <a:close/>
                  <a:moveTo>
                    <a:pt x="1613112" y="616288"/>
                  </a:moveTo>
                  <a:lnTo>
                    <a:pt x="1817204" y="616288"/>
                  </a:lnTo>
                  <a:lnTo>
                    <a:pt x="1894513" y="770905"/>
                  </a:lnTo>
                  <a:lnTo>
                    <a:pt x="1817204" y="925520"/>
                  </a:lnTo>
                  <a:lnTo>
                    <a:pt x="1613112" y="925520"/>
                  </a:lnTo>
                  <a:lnTo>
                    <a:pt x="1535804" y="770905"/>
                  </a:lnTo>
                  <a:close/>
                  <a:moveTo>
                    <a:pt x="1004481" y="616285"/>
                  </a:moveTo>
                  <a:lnTo>
                    <a:pt x="1208574" y="616285"/>
                  </a:lnTo>
                  <a:lnTo>
                    <a:pt x="1285882" y="770901"/>
                  </a:lnTo>
                  <a:lnTo>
                    <a:pt x="1208574" y="925518"/>
                  </a:lnTo>
                  <a:lnTo>
                    <a:pt x="1004481" y="925518"/>
                  </a:lnTo>
                  <a:lnTo>
                    <a:pt x="927173" y="770901"/>
                  </a:lnTo>
                  <a:close/>
                  <a:moveTo>
                    <a:pt x="392988" y="616285"/>
                  </a:moveTo>
                  <a:lnTo>
                    <a:pt x="597081" y="616285"/>
                  </a:lnTo>
                  <a:lnTo>
                    <a:pt x="674390" y="770901"/>
                  </a:lnTo>
                  <a:lnTo>
                    <a:pt x="597081" y="925518"/>
                  </a:lnTo>
                  <a:lnTo>
                    <a:pt x="392988" y="925518"/>
                  </a:lnTo>
                  <a:lnTo>
                    <a:pt x="315680" y="770901"/>
                  </a:lnTo>
                  <a:close/>
                  <a:moveTo>
                    <a:pt x="1918858" y="448796"/>
                  </a:moveTo>
                  <a:lnTo>
                    <a:pt x="2087418" y="448796"/>
                  </a:lnTo>
                  <a:lnTo>
                    <a:pt x="2187891" y="611576"/>
                  </a:lnTo>
                  <a:lnTo>
                    <a:pt x="2191320" y="621290"/>
                  </a:lnTo>
                  <a:lnTo>
                    <a:pt x="2122950" y="758028"/>
                  </a:lnTo>
                  <a:lnTo>
                    <a:pt x="1918858" y="758028"/>
                  </a:lnTo>
                  <a:lnTo>
                    <a:pt x="1841549" y="603412"/>
                  </a:lnTo>
                  <a:close/>
                  <a:moveTo>
                    <a:pt x="1307367" y="448796"/>
                  </a:moveTo>
                  <a:lnTo>
                    <a:pt x="1511460" y="448796"/>
                  </a:lnTo>
                  <a:lnTo>
                    <a:pt x="1588768" y="603412"/>
                  </a:lnTo>
                  <a:lnTo>
                    <a:pt x="1511460" y="758028"/>
                  </a:lnTo>
                  <a:lnTo>
                    <a:pt x="1307367" y="758028"/>
                  </a:lnTo>
                  <a:lnTo>
                    <a:pt x="1230059" y="603412"/>
                  </a:lnTo>
                  <a:close/>
                  <a:moveTo>
                    <a:pt x="698734" y="448793"/>
                  </a:moveTo>
                  <a:lnTo>
                    <a:pt x="902828" y="448793"/>
                  </a:lnTo>
                  <a:lnTo>
                    <a:pt x="980136" y="603409"/>
                  </a:lnTo>
                  <a:lnTo>
                    <a:pt x="902828" y="758025"/>
                  </a:lnTo>
                  <a:lnTo>
                    <a:pt x="698734" y="758025"/>
                  </a:lnTo>
                  <a:lnTo>
                    <a:pt x="621426" y="603409"/>
                  </a:lnTo>
                  <a:close/>
                  <a:moveTo>
                    <a:pt x="189958" y="448793"/>
                  </a:moveTo>
                  <a:lnTo>
                    <a:pt x="291336" y="448793"/>
                  </a:lnTo>
                  <a:lnTo>
                    <a:pt x="368644" y="603409"/>
                  </a:lnTo>
                  <a:lnTo>
                    <a:pt x="291336" y="758025"/>
                  </a:lnTo>
                  <a:lnTo>
                    <a:pt x="87243" y="758025"/>
                  </a:lnTo>
                  <a:lnTo>
                    <a:pt x="58254" y="700048"/>
                  </a:lnTo>
                  <a:lnTo>
                    <a:pt x="89484" y="611576"/>
                  </a:lnTo>
                  <a:close/>
                  <a:moveTo>
                    <a:pt x="1613113" y="281117"/>
                  </a:moveTo>
                  <a:lnTo>
                    <a:pt x="1817205" y="281117"/>
                  </a:lnTo>
                  <a:lnTo>
                    <a:pt x="1894513" y="435733"/>
                  </a:lnTo>
                  <a:lnTo>
                    <a:pt x="1817205" y="590349"/>
                  </a:lnTo>
                  <a:lnTo>
                    <a:pt x="1613113" y="590349"/>
                  </a:lnTo>
                  <a:lnTo>
                    <a:pt x="1535804" y="435733"/>
                  </a:lnTo>
                  <a:close/>
                  <a:moveTo>
                    <a:pt x="392988" y="281114"/>
                  </a:moveTo>
                  <a:lnTo>
                    <a:pt x="597081" y="281114"/>
                  </a:lnTo>
                  <a:lnTo>
                    <a:pt x="674390" y="435729"/>
                  </a:lnTo>
                  <a:lnTo>
                    <a:pt x="597081" y="590345"/>
                  </a:lnTo>
                  <a:lnTo>
                    <a:pt x="392988" y="590345"/>
                  </a:lnTo>
                  <a:lnTo>
                    <a:pt x="315680" y="435729"/>
                  </a:lnTo>
                  <a:close/>
                  <a:moveTo>
                    <a:pt x="1004481" y="281113"/>
                  </a:moveTo>
                  <a:lnTo>
                    <a:pt x="1208574" y="281113"/>
                  </a:lnTo>
                  <a:lnTo>
                    <a:pt x="1285882" y="435729"/>
                  </a:lnTo>
                  <a:lnTo>
                    <a:pt x="1208574" y="590345"/>
                  </a:lnTo>
                  <a:lnTo>
                    <a:pt x="1004481" y="590345"/>
                  </a:lnTo>
                  <a:lnTo>
                    <a:pt x="927173" y="435729"/>
                  </a:lnTo>
                  <a:close/>
                  <a:moveTo>
                    <a:pt x="368551" y="267866"/>
                  </a:moveTo>
                  <a:lnTo>
                    <a:pt x="368644" y="268051"/>
                  </a:lnTo>
                  <a:lnTo>
                    <a:pt x="291336" y="422667"/>
                  </a:lnTo>
                  <a:lnTo>
                    <a:pt x="212125" y="422667"/>
                  </a:lnTo>
                  <a:lnTo>
                    <a:pt x="333514" y="293287"/>
                  </a:lnTo>
                  <a:close/>
                  <a:moveTo>
                    <a:pt x="1859528" y="232099"/>
                  </a:moveTo>
                  <a:lnTo>
                    <a:pt x="1943860" y="293287"/>
                  </a:lnTo>
                  <a:lnTo>
                    <a:pt x="2065253" y="422670"/>
                  </a:lnTo>
                  <a:lnTo>
                    <a:pt x="1918858" y="422670"/>
                  </a:lnTo>
                  <a:lnTo>
                    <a:pt x="1841550" y="268054"/>
                  </a:lnTo>
                  <a:close/>
                  <a:moveTo>
                    <a:pt x="1307367" y="113438"/>
                  </a:moveTo>
                  <a:lnTo>
                    <a:pt x="1511460" y="113438"/>
                  </a:lnTo>
                  <a:lnTo>
                    <a:pt x="1588769" y="268054"/>
                  </a:lnTo>
                  <a:lnTo>
                    <a:pt x="1511460" y="422670"/>
                  </a:lnTo>
                  <a:lnTo>
                    <a:pt x="1307367" y="422670"/>
                  </a:lnTo>
                  <a:lnTo>
                    <a:pt x="1230059" y="268054"/>
                  </a:lnTo>
                  <a:close/>
                  <a:moveTo>
                    <a:pt x="698734" y="113434"/>
                  </a:moveTo>
                  <a:lnTo>
                    <a:pt x="902828" y="113434"/>
                  </a:lnTo>
                  <a:lnTo>
                    <a:pt x="980136" y="268050"/>
                  </a:lnTo>
                  <a:lnTo>
                    <a:pt x="902828" y="422666"/>
                  </a:lnTo>
                  <a:lnTo>
                    <a:pt x="698734" y="422666"/>
                  </a:lnTo>
                  <a:lnTo>
                    <a:pt x="621426" y="268050"/>
                  </a:lnTo>
                  <a:close/>
                  <a:moveTo>
                    <a:pt x="669127" y="89846"/>
                  </a:moveTo>
                  <a:lnTo>
                    <a:pt x="674390" y="100371"/>
                  </a:lnTo>
                  <a:lnTo>
                    <a:pt x="597081" y="254987"/>
                  </a:lnTo>
                  <a:lnTo>
                    <a:pt x="392988" y="254987"/>
                  </a:lnTo>
                  <a:lnTo>
                    <a:pt x="391208" y="251427"/>
                  </a:lnTo>
                  <a:lnTo>
                    <a:pt x="502037" y="171014"/>
                  </a:lnTo>
                  <a:cubicBezTo>
                    <a:pt x="532326" y="153019"/>
                    <a:pt x="563653" y="136272"/>
                    <a:pt x="595922" y="120857"/>
                  </a:cubicBezTo>
                  <a:close/>
                  <a:moveTo>
                    <a:pt x="1551536" y="68913"/>
                  </a:moveTo>
                  <a:lnTo>
                    <a:pt x="1581915" y="78691"/>
                  </a:lnTo>
                  <a:cubicBezTo>
                    <a:pt x="1650031" y="104026"/>
                    <a:pt x="1714759" y="135024"/>
                    <a:pt x="1775338" y="171014"/>
                  </a:cubicBezTo>
                  <a:lnTo>
                    <a:pt x="1836871" y="215660"/>
                  </a:lnTo>
                  <a:lnTo>
                    <a:pt x="1817206" y="254990"/>
                  </a:lnTo>
                  <a:lnTo>
                    <a:pt x="1613113" y="254990"/>
                  </a:lnTo>
                  <a:lnTo>
                    <a:pt x="1535805" y="100374"/>
                  </a:lnTo>
                  <a:close/>
                  <a:moveTo>
                    <a:pt x="938451" y="16418"/>
                  </a:moveTo>
                  <a:lnTo>
                    <a:pt x="902828" y="87664"/>
                  </a:lnTo>
                  <a:lnTo>
                    <a:pt x="698734" y="87664"/>
                  </a:lnTo>
                  <a:lnTo>
                    <a:pt x="694459" y="79114"/>
                  </a:lnTo>
                  <a:lnTo>
                    <a:pt x="695459" y="78691"/>
                  </a:lnTo>
                  <a:cubicBezTo>
                    <a:pt x="763574" y="53355"/>
                    <a:pt x="835076" y="33683"/>
                    <a:pt x="909202" y="20344"/>
                  </a:cubicBezTo>
                  <a:close/>
                  <a:moveTo>
                    <a:pt x="1266902" y="6752"/>
                  </a:moveTo>
                  <a:lnTo>
                    <a:pt x="1368172" y="20344"/>
                  </a:lnTo>
                  <a:cubicBezTo>
                    <a:pt x="1405235" y="27013"/>
                    <a:pt x="1441642" y="35266"/>
                    <a:pt x="1477298" y="45019"/>
                  </a:cubicBezTo>
                  <a:lnTo>
                    <a:pt x="1525082" y="60398"/>
                  </a:lnTo>
                  <a:lnTo>
                    <a:pt x="1511449" y="87664"/>
                  </a:lnTo>
                  <a:lnTo>
                    <a:pt x="1307357" y="87664"/>
                  </a:lnTo>
                  <a:close/>
                  <a:moveTo>
                    <a:pt x="1138687" y="0"/>
                  </a:moveTo>
                  <a:lnTo>
                    <a:pt x="1237900" y="4406"/>
                  </a:lnTo>
                  <a:lnTo>
                    <a:pt x="1285882" y="100371"/>
                  </a:lnTo>
                  <a:lnTo>
                    <a:pt x="1208574" y="254987"/>
                  </a:lnTo>
                  <a:lnTo>
                    <a:pt x="1004481" y="254987"/>
                  </a:lnTo>
                  <a:lnTo>
                    <a:pt x="927173" y="100371"/>
                  </a:lnTo>
                  <a:lnTo>
                    <a:pt x="971357" y="12002"/>
                  </a:lnTo>
                  <a:lnTo>
                    <a:pt x="1022263" y="5170"/>
                  </a:lnTo>
                  <a:cubicBezTo>
                    <a:pt x="1060543" y="1751"/>
                    <a:pt x="1099382" y="0"/>
                    <a:pt x="113868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B2F78A37-D45F-4148-A49C-627FEA6CEAB7}"/>
                </a:ext>
              </a:extLst>
            </p:cNvPr>
            <p:cNvSpPr/>
            <p:nvPr/>
          </p:nvSpPr>
          <p:spPr>
            <a:xfrm>
              <a:off x="1015503" y="3325702"/>
              <a:ext cx="2277374" cy="1394525"/>
            </a:xfrm>
            <a:custGeom>
              <a:avLst/>
              <a:gdLst>
                <a:gd name="connsiteX0" fmla="*/ 1138687 w 2277374"/>
                <a:gd name="connsiteY0" fmla="*/ 0 h 1394525"/>
                <a:gd name="connsiteX1" fmla="*/ 2277374 w 2277374"/>
                <a:gd name="connsiteY1" fmla="*/ 1001344 h 1394525"/>
                <a:gd name="connsiteX2" fmla="*/ 2254240 w 2277374"/>
                <a:gd name="connsiteY2" fmla="*/ 1203150 h 1394525"/>
                <a:gd name="connsiteX3" fmla="*/ 2248645 w 2277374"/>
                <a:gd name="connsiteY3" fmla="*/ 1218999 h 1394525"/>
                <a:gd name="connsiteX4" fmla="*/ 2170833 w 2277374"/>
                <a:gd name="connsiteY4" fmla="*/ 1246347 h 1394525"/>
                <a:gd name="connsiteX5" fmla="*/ 1138687 w 2277374"/>
                <a:gd name="connsiteY5" fmla="*/ 1394525 h 1394525"/>
                <a:gd name="connsiteX6" fmla="*/ 106541 w 2277374"/>
                <a:gd name="connsiteY6" fmla="*/ 1246347 h 1394525"/>
                <a:gd name="connsiteX7" fmla="*/ 28729 w 2277374"/>
                <a:gd name="connsiteY7" fmla="*/ 1218999 h 1394525"/>
                <a:gd name="connsiteX8" fmla="*/ 23134 w 2277374"/>
                <a:gd name="connsiteY8" fmla="*/ 1203150 h 1394525"/>
                <a:gd name="connsiteX9" fmla="*/ 0 w 2277374"/>
                <a:gd name="connsiteY9" fmla="*/ 1001344 h 1394525"/>
                <a:gd name="connsiteX10" fmla="*/ 1138687 w 2277374"/>
                <a:gd name="connsiteY10" fmla="*/ 0 h 139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7374" h="1394525">
                  <a:moveTo>
                    <a:pt x="1138687" y="0"/>
                  </a:moveTo>
                  <a:cubicBezTo>
                    <a:pt x="1767566" y="0"/>
                    <a:pt x="2277374" y="448317"/>
                    <a:pt x="2277374" y="1001344"/>
                  </a:cubicBezTo>
                  <a:cubicBezTo>
                    <a:pt x="2277374" y="1070473"/>
                    <a:pt x="2269409" y="1137965"/>
                    <a:pt x="2254240" y="1203150"/>
                  </a:cubicBezTo>
                  <a:lnTo>
                    <a:pt x="2248645" y="1218999"/>
                  </a:lnTo>
                  <a:lnTo>
                    <a:pt x="2170833" y="1246347"/>
                  </a:lnTo>
                  <a:cubicBezTo>
                    <a:pt x="1876201" y="1339899"/>
                    <a:pt x="1521017" y="1394525"/>
                    <a:pt x="1138687" y="1394525"/>
                  </a:cubicBezTo>
                  <a:cubicBezTo>
                    <a:pt x="756357" y="1394525"/>
                    <a:pt x="401173" y="1339899"/>
                    <a:pt x="106541" y="1246347"/>
                  </a:cubicBezTo>
                  <a:lnTo>
                    <a:pt x="28729" y="1218999"/>
                  </a:lnTo>
                  <a:lnTo>
                    <a:pt x="23134" y="1203150"/>
                  </a:lnTo>
                  <a:cubicBezTo>
                    <a:pt x="7966" y="1137965"/>
                    <a:pt x="0" y="1070473"/>
                    <a:pt x="0" y="1001344"/>
                  </a:cubicBezTo>
                  <a:cubicBezTo>
                    <a:pt x="0" y="448317"/>
                    <a:pt x="509808" y="0"/>
                    <a:pt x="1138687" y="0"/>
                  </a:cubicBezTo>
                  <a:close/>
                </a:path>
              </a:pathLst>
            </a:cu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83F335A0-0E16-4BE6-AEC8-1AE52CA898F0}"/>
                </a:ext>
              </a:extLst>
            </p:cNvPr>
            <p:cNvSpPr/>
            <p:nvPr/>
          </p:nvSpPr>
          <p:spPr>
            <a:xfrm>
              <a:off x="874262" y="4234816"/>
              <a:ext cx="90011" cy="900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F70C1EE7-8E28-4ED9-8994-CAA62B5D5DCF}"/>
              </a:ext>
            </a:extLst>
          </p:cNvPr>
          <p:cNvGrpSpPr/>
          <p:nvPr/>
        </p:nvGrpSpPr>
        <p:grpSpPr>
          <a:xfrm>
            <a:off x="3594228" y="1578486"/>
            <a:ext cx="2795642" cy="1268180"/>
            <a:chOff x="3726080" y="1091460"/>
            <a:chExt cx="3519526" cy="1596553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69B3C12B-8870-489F-9319-4C8C1A985A48}"/>
                </a:ext>
              </a:extLst>
            </p:cNvPr>
            <p:cNvSpPr/>
            <p:nvPr/>
          </p:nvSpPr>
          <p:spPr>
            <a:xfrm rot="9000000">
              <a:off x="4399567" y="226032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2AB2E886-03DC-4C53-8171-2D82025E5D64}"/>
                </a:ext>
              </a:extLst>
            </p:cNvPr>
            <p:cNvSpPr/>
            <p:nvPr/>
          </p:nvSpPr>
          <p:spPr>
            <a:xfrm rot="1800000">
              <a:off x="5547797" y="2253584"/>
              <a:ext cx="543955" cy="31986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C84339A9-22FA-411F-AC4B-3A01B451B737}"/>
                </a:ext>
              </a:extLst>
            </p:cNvPr>
            <p:cNvGrpSpPr/>
            <p:nvPr/>
          </p:nvGrpSpPr>
          <p:grpSpPr>
            <a:xfrm>
              <a:off x="3726080" y="1091460"/>
              <a:ext cx="3191064" cy="1569556"/>
              <a:chOff x="2449048" y="4119114"/>
              <a:chExt cx="3191064" cy="1569556"/>
            </a:xfrm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2377C90-B4CC-49FE-AE83-EAA7B5C7A9D7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3AF22CDC-0028-4A80-BF9A-21AA41840E00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AFBA8E57-1561-4C47-A162-17ECCBBE1DBC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0CBDC2D4-9018-43C5-A864-EE8A1FF93404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78239EC-BCEB-4489-AEC9-AC5CB1C2EFC4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3053B6E-16B0-4652-B210-C77C5F2B8763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584CD3B-1CB0-45B9-8E46-D4305F820D3E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8C9CD9BD-F933-40D1-AC1E-91EAE2B10A1C}"/>
                </a:ext>
              </a:extLst>
            </p:cNvPr>
            <p:cNvSpPr/>
            <p:nvPr/>
          </p:nvSpPr>
          <p:spPr>
            <a:xfrm rot="1800000">
              <a:off x="3769803" y="1902126"/>
              <a:ext cx="214370" cy="150874"/>
            </a:xfrm>
            <a:custGeom>
              <a:avLst/>
              <a:gdLst>
                <a:gd name="connsiteX0" fmla="*/ 0 w 214370"/>
                <a:gd name="connsiteY0" fmla="*/ 90744 h 150874"/>
                <a:gd name="connsiteX1" fmla="*/ 35659 w 214370"/>
                <a:gd name="connsiteY1" fmla="*/ 83149 h 150874"/>
                <a:gd name="connsiteX2" fmla="*/ 211501 w 214370"/>
                <a:gd name="connsiteY2" fmla="*/ 0 h 150874"/>
                <a:gd name="connsiteX3" fmla="*/ 211502 w 214370"/>
                <a:gd name="connsiteY3" fmla="*/ 0 h 150874"/>
                <a:gd name="connsiteX4" fmla="*/ 128827 w 214370"/>
                <a:gd name="connsiteY4" fmla="*/ 134806 h 150874"/>
                <a:gd name="connsiteX5" fmla="*/ 91492 w 214370"/>
                <a:gd name="connsiteY5" fmla="*/ 150874 h 150874"/>
                <a:gd name="connsiteX6" fmla="*/ 57729 w 214370"/>
                <a:gd name="connsiteY6" fmla="*/ 134019 h 150874"/>
                <a:gd name="connsiteX7" fmla="*/ 2467 w 214370"/>
                <a:gd name="connsiteY7" fmla="*/ 93494 h 15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70" h="150874">
                  <a:moveTo>
                    <a:pt x="0" y="90744"/>
                  </a:moveTo>
                  <a:lnTo>
                    <a:pt x="35659" y="83149"/>
                  </a:lnTo>
                  <a:cubicBezTo>
                    <a:pt x="99217" y="64449"/>
                    <a:pt x="159940" y="36112"/>
                    <a:pt x="211501" y="0"/>
                  </a:cubicBezTo>
                  <a:lnTo>
                    <a:pt x="211502" y="0"/>
                  </a:lnTo>
                  <a:cubicBezTo>
                    <a:pt x="224951" y="45709"/>
                    <a:pt x="190063" y="98586"/>
                    <a:pt x="128827" y="134806"/>
                  </a:cubicBezTo>
                  <a:lnTo>
                    <a:pt x="91492" y="150874"/>
                  </a:lnTo>
                  <a:lnTo>
                    <a:pt x="57729" y="134019"/>
                  </a:lnTo>
                  <a:cubicBezTo>
                    <a:pt x="37254" y="121631"/>
                    <a:pt x="18733" y="108062"/>
                    <a:pt x="2467" y="93494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アーチ 316">
              <a:extLst>
                <a:ext uri="{FF2B5EF4-FFF2-40B4-BE49-F238E27FC236}">
                  <a16:creationId xmlns:a16="http://schemas.microsoft.com/office/drawing/2014/main" id="{9B37A039-8A9B-4E94-B91B-378BF5D1B17C}"/>
                </a:ext>
              </a:extLst>
            </p:cNvPr>
            <p:cNvSpPr/>
            <p:nvPr/>
          </p:nvSpPr>
          <p:spPr>
            <a:xfrm>
              <a:off x="3871967" y="1755377"/>
              <a:ext cx="216377" cy="216377"/>
            </a:xfrm>
            <a:prstGeom prst="blockArc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513DA179-21FB-40E6-BA1B-EDE1DD890AC5}"/>
                </a:ext>
              </a:extLst>
            </p:cNvPr>
            <p:cNvSpPr/>
            <p:nvPr/>
          </p:nvSpPr>
          <p:spPr>
            <a:xfrm rot="17100000">
              <a:off x="4592726" y="2235696"/>
              <a:ext cx="213115" cy="608860"/>
            </a:xfrm>
            <a:custGeom>
              <a:avLst/>
              <a:gdLst>
                <a:gd name="connsiteX0" fmla="*/ 475880 w 475880"/>
                <a:gd name="connsiteY0" fmla="*/ 0 h 608860"/>
                <a:gd name="connsiteX1" fmla="*/ 241115 w 475880"/>
                <a:gd name="connsiteY1" fmla="*/ 304430 h 608860"/>
                <a:gd name="connsiteX2" fmla="*/ 475880 w 475880"/>
                <a:gd name="connsiteY2" fmla="*/ 608860 h 608860"/>
                <a:gd name="connsiteX3" fmla="*/ 171450 w 475880"/>
                <a:gd name="connsiteY3" fmla="*/ 304430 h 608860"/>
                <a:gd name="connsiteX4" fmla="*/ 475880 w 475880"/>
                <a:gd name="connsiteY4" fmla="*/ 0 h 608860"/>
                <a:gd name="connsiteX5" fmla="*/ 304430 w 475880"/>
                <a:gd name="connsiteY5" fmla="*/ 0 h 608860"/>
                <a:gd name="connsiteX6" fmla="*/ 69665 w 475880"/>
                <a:gd name="connsiteY6" fmla="*/ 304430 h 608860"/>
                <a:gd name="connsiteX7" fmla="*/ 304430 w 475880"/>
                <a:gd name="connsiteY7" fmla="*/ 608860 h 608860"/>
                <a:gd name="connsiteX8" fmla="*/ 0 w 475880"/>
                <a:gd name="connsiteY8" fmla="*/ 304430 h 608860"/>
                <a:gd name="connsiteX9" fmla="*/ 304430 w 475880"/>
                <a:gd name="connsiteY9" fmla="*/ 0 h 6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5880" h="608860">
                  <a:moveTo>
                    <a:pt x="475880" y="0"/>
                  </a:moveTo>
                  <a:cubicBezTo>
                    <a:pt x="337548" y="36353"/>
                    <a:pt x="241115" y="161401"/>
                    <a:pt x="241115" y="304430"/>
                  </a:cubicBezTo>
                  <a:cubicBezTo>
                    <a:pt x="241115" y="447459"/>
                    <a:pt x="337547" y="572508"/>
                    <a:pt x="475880" y="608860"/>
                  </a:cubicBezTo>
                  <a:cubicBezTo>
                    <a:pt x="307748" y="608860"/>
                    <a:pt x="171450" y="472562"/>
                    <a:pt x="171450" y="304430"/>
                  </a:cubicBezTo>
                  <a:cubicBezTo>
                    <a:pt x="171450" y="136298"/>
                    <a:pt x="307748" y="0"/>
                    <a:pt x="475880" y="0"/>
                  </a:cubicBezTo>
                  <a:close/>
                  <a:moveTo>
                    <a:pt x="304430" y="0"/>
                  </a:moveTo>
                  <a:cubicBezTo>
                    <a:pt x="166098" y="36353"/>
                    <a:pt x="69665" y="161401"/>
                    <a:pt x="69665" y="304430"/>
                  </a:cubicBezTo>
                  <a:cubicBezTo>
                    <a:pt x="69665" y="447459"/>
                    <a:pt x="166097" y="572508"/>
                    <a:pt x="304430" y="608860"/>
                  </a:cubicBezTo>
                  <a:cubicBezTo>
                    <a:pt x="136298" y="608860"/>
                    <a:pt x="0" y="472562"/>
                    <a:pt x="0" y="304430"/>
                  </a:cubicBezTo>
                  <a:cubicBezTo>
                    <a:pt x="0" y="136298"/>
                    <a:pt x="136298" y="0"/>
                    <a:pt x="3044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B704DF1D-CC29-418A-A8FA-C01C92164FFE}"/>
                </a:ext>
              </a:extLst>
            </p:cNvPr>
            <p:cNvSpPr/>
            <p:nvPr/>
          </p:nvSpPr>
          <p:spPr>
            <a:xfrm rot="16200000">
              <a:off x="5907819" y="2277026"/>
              <a:ext cx="213115" cy="608860"/>
            </a:xfrm>
            <a:custGeom>
              <a:avLst/>
              <a:gdLst>
                <a:gd name="connsiteX0" fmla="*/ 475880 w 475880"/>
                <a:gd name="connsiteY0" fmla="*/ 0 h 608860"/>
                <a:gd name="connsiteX1" fmla="*/ 241115 w 475880"/>
                <a:gd name="connsiteY1" fmla="*/ 304430 h 608860"/>
                <a:gd name="connsiteX2" fmla="*/ 475880 w 475880"/>
                <a:gd name="connsiteY2" fmla="*/ 608860 h 608860"/>
                <a:gd name="connsiteX3" fmla="*/ 171450 w 475880"/>
                <a:gd name="connsiteY3" fmla="*/ 304430 h 608860"/>
                <a:gd name="connsiteX4" fmla="*/ 475880 w 475880"/>
                <a:gd name="connsiteY4" fmla="*/ 0 h 608860"/>
                <a:gd name="connsiteX5" fmla="*/ 304430 w 475880"/>
                <a:gd name="connsiteY5" fmla="*/ 0 h 608860"/>
                <a:gd name="connsiteX6" fmla="*/ 69665 w 475880"/>
                <a:gd name="connsiteY6" fmla="*/ 304430 h 608860"/>
                <a:gd name="connsiteX7" fmla="*/ 304430 w 475880"/>
                <a:gd name="connsiteY7" fmla="*/ 608860 h 608860"/>
                <a:gd name="connsiteX8" fmla="*/ 0 w 475880"/>
                <a:gd name="connsiteY8" fmla="*/ 304430 h 608860"/>
                <a:gd name="connsiteX9" fmla="*/ 304430 w 475880"/>
                <a:gd name="connsiteY9" fmla="*/ 0 h 60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5880" h="608860">
                  <a:moveTo>
                    <a:pt x="475880" y="0"/>
                  </a:moveTo>
                  <a:cubicBezTo>
                    <a:pt x="337548" y="36353"/>
                    <a:pt x="241115" y="161401"/>
                    <a:pt x="241115" y="304430"/>
                  </a:cubicBezTo>
                  <a:cubicBezTo>
                    <a:pt x="241115" y="447459"/>
                    <a:pt x="337547" y="572508"/>
                    <a:pt x="475880" y="608860"/>
                  </a:cubicBezTo>
                  <a:cubicBezTo>
                    <a:pt x="307748" y="608860"/>
                    <a:pt x="171450" y="472562"/>
                    <a:pt x="171450" y="304430"/>
                  </a:cubicBezTo>
                  <a:cubicBezTo>
                    <a:pt x="171450" y="136298"/>
                    <a:pt x="307748" y="0"/>
                    <a:pt x="475880" y="0"/>
                  </a:cubicBezTo>
                  <a:close/>
                  <a:moveTo>
                    <a:pt x="304430" y="0"/>
                  </a:moveTo>
                  <a:cubicBezTo>
                    <a:pt x="166098" y="36353"/>
                    <a:pt x="69665" y="161401"/>
                    <a:pt x="69665" y="304430"/>
                  </a:cubicBezTo>
                  <a:cubicBezTo>
                    <a:pt x="69665" y="447459"/>
                    <a:pt x="166097" y="572508"/>
                    <a:pt x="304430" y="608860"/>
                  </a:cubicBezTo>
                  <a:cubicBezTo>
                    <a:pt x="136298" y="608860"/>
                    <a:pt x="0" y="472562"/>
                    <a:pt x="0" y="304430"/>
                  </a:cubicBezTo>
                  <a:cubicBezTo>
                    <a:pt x="0" y="136298"/>
                    <a:pt x="136298" y="0"/>
                    <a:pt x="3044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BF13F2D-3A54-4CAF-AA0A-8DF687D86570}"/>
                </a:ext>
              </a:extLst>
            </p:cNvPr>
            <p:cNvSpPr/>
            <p:nvPr/>
          </p:nvSpPr>
          <p:spPr>
            <a:xfrm>
              <a:off x="5972289" y="1284577"/>
              <a:ext cx="1273317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BC6F7A7-C9EC-482B-AF6C-09A649280E51}"/>
                </a:ext>
              </a:extLst>
            </p:cNvPr>
            <p:cNvSpPr/>
            <p:nvPr/>
          </p:nvSpPr>
          <p:spPr>
            <a:xfrm>
              <a:off x="5601353" y="2371505"/>
              <a:ext cx="1273317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9E2FC4AA-092E-4F7B-BDC3-8511155AC3E1}"/>
              </a:ext>
            </a:extLst>
          </p:cNvPr>
          <p:cNvGrpSpPr/>
          <p:nvPr/>
        </p:nvGrpSpPr>
        <p:grpSpPr>
          <a:xfrm>
            <a:off x="6646004" y="1307204"/>
            <a:ext cx="2541128" cy="1666410"/>
            <a:chOff x="7165060" y="1091460"/>
            <a:chExt cx="3199107" cy="2097897"/>
          </a:xfrm>
        </p:grpSpPr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4D7522F8-6189-4C83-B65C-C25A34BFC05A}"/>
                </a:ext>
              </a:extLst>
            </p:cNvPr>
            <p:cNvSpPr/>
            <p:nvPr/>
          </p:nvSpPr>
          <p:spPr>
            <a:xfrm rot="1800000">
              <a:off x="7165060" y="1722112"/>
              <a:ext cx="905112" cy="547058"/>
            </a:xfrm>
            <a:custGeom>
              <a:avLst/>
              <a:gdLst>
                <a:gd name="connsiteX0" fmla="*/ 132551 w 905112"/>
                <a:gd name="connsiteY0" fmla="*/ 80199 h 547058"/>
                <a:gd name="connsiteX1" fmla="*/ 452556 w 905112"/>
                <a:gd name="connsiteY1" fmla="*/ 0 h 547058"/>
                <a:gd name="connsiteX2" fmla="*/ 905112 w 905112"/>
                <a:gd name="connsiteY2" fmla="*/ 273818 h 547058"/>
                <a:gd name="connsiteX3" fmla="*/ 543762 w 905112"/>
                <a:gd name="connsiteY3" fmla="*/ 542073 h 547058"/>
                <a:gd name="connsiteX4" fmla="*/ 462034 w 905112"/>
                <a:gd name="connsiteY4" fmla="*/ 547058 h 547058"/>
                <a:gd name="connsiteX5" fmla="*/ 480954 w 905112"/>
                <a:gd name="connsiteY5" fmla="*/ 521910 h 547058"/>
                <a:gd name="connsiteX6" fmla="*/ 497216 w 905112"/>
                <a:gd name="connsiteY6" fmla="*/ 332413 h 547058"/>
                <a:gd name="connsiteX7" fmla="*/ 42642 w 905112"/>
                <a:gd name="connsiteY7" fmla="*/ 385091 h 547058"/>
                <a:gd name="connsiteX8" fmla="*/ 40926 w 905112"/>
                <a:gd name="connsiteY8" fmla="*/ 386377 h 547058"/>
                <a:gd name="connsiteX9" fmla="*/ 35564 w 905112"/>
                <a:gd name="connsiteY9" fmla="*/ 380400 h 547058"/>
                <a:gd name="connsiteX10" fmla="*/ 0 w 905112"/>
                <a:gd name="connsiteY10" fmla="*/ 273818 h 547058"/>
                <a:gd name="connsiteX11" fmla="*/ 132551 w 905112"/>
                <a:gd name="connsiteY11" fmla="*/ 80199 h 547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5112" h="547058">
                  <a:moveTo>
                    <a:pt x="132551" y="80199"/>
                  </a:moveTo>
                  <a:cubicBezTo>
                    <a:pt x="214447" y="30648"/>
                    <a:pt x="327586" y="0"/>
                    <a:pt x="452556" y="0"/>
                  </a:cubicBezTo>
                  <a:cubicBezTo>
                    <a:pt x="702496" y="0"/>
                    <a:pt x="905112" y="122592"/>
                    <a:pt x="905112" y="273818"/>
                  </a:cubicBezTo>
                  <a:cubicBezTo>
                    <a:pt x="905112" y="406141"/>
                    <a:pt x="749984" y="516541"/>
                    <a:pt x="543762" y="542073"/>
                  </a:cubicBezTo>
                  <a:lnTo>
                    <a:pt x="462034" y="547058"/>
                  </a:lnTo>
                  <a:lnTo>
                    <a:pt x="480954" y="521910"/>
                  </a:lnTo>
                  <a:cubicBezTo>
                    <a:pt x="520913" y="449377"/>
                    <a:pt x="529491" y="380480"/>
                    <a:pt x="497216" y="332413"/>
                  </a:cubicBezTo>
                  <a:cubicBezTo>
                    <a:pt x="432665" y="236278"/>
                    <a:pt x="229146" y="259862"/>
                    <a:pt x="42642" y="385091"/>
                  </a:cubicBezTo>
                  <a:lnTo>
                    <a:pt x="40926" y="386377"/>
                  </a:lnTo>
                  <a:lnTo>
                    <a:pt x="35564" y="380400"/>
                  </a:lnTo>
                  <a:cubicBezTo>
                    <a:pt x="12663" y="347641"/>
                    <a:pt x="0" y="311624"/>
                    <a:pt x="0" y="273818"/>
                  </a:cubicBezTo>
                  <a:cubicBezTo>
                    <a:pt x="0" y="198205"/>
                    <a:pt x="50654" y="129750"/>
                    <a:pt x="132551" y="8019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EE306AD4-67B4-4680-800E-F0DC263A1E85}"/>
                </a:ext>
              </a:extLst>
            </p:cNvPr>
            <p:cNvSpPr/>
            <p:nvPr/>
          </p:nvSpPr>
          <p:spPr>
            <a:xfrm>
              <a:off x="7370451" y="1505296"/>
              <a:ext cx="336550" cy="336550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FF1DFB3C-8AA2-426B-9543-E4294F3D0348}"/>
                </a:ext>
              </a:extLst>
            </p:cNvPr>
            <p:cNvGrpSpPr/>
            <p:nvPr/>
          </p:nvGrpSpPr>
          <p:grpSpPr>
            <a:xfrm>
              <a:off x="7884393" y="1091460"/>
              <a:ext cx="2479774" cy="1715869"/>
              <a:chOff x="3160338" y="4119114"/>
              <a:chExt cx="2479774" cy="1715869"/>
            </a:xfrm>
          </p:grpSpPr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F1263C40-FBB8-4874-A6DD-C831C1D6858B}"/>
                  </a:ext>
                </a:extLst>
              </p:cNvPr>
              <p:cNvSpPr/>
              <p:nvPr/>
            </p:nvSpPr>
            <p:spPr>
              <a:xfrm rot="4500000">
                <a:off x="3382285" y="5317586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E5F1E3A6-20A9-4CFE-ACD5-B2C57D24836A}"/>
                  </a:ext>
                </a:extLst>
              </p:cNvPr>
              <p:cNvSpPr/>
              <p:nvPr/>
            </p:nvSpPr>
            <p:spPr>
              <a:xfrm rot="7200000">
                <a:off x="4529061" y="540307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D22D1B29-F5B4-487C-A43E-603AF53F63F1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C7919AC2-E89B-4665-BFA0-43781B782282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0CEBC50F-8045-4075-93F3-2875C34E9993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AB267CB-758E-429E-857A-6F6E28F0C3F9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4778B53C-B9CB-46C8-972B-F0455CC03017}"/>
                </a:ext>
              </a:extLst>
            </p:cNvPr>
            <p:cNvSpPr/>
            <p:nvPr/>
          </p:nvSpPr>
          <p:spPr>
            <a:xfrm>
              <a:off x="7431174" y="1619795"/>
              <a:ext cx="107552" cy="107552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C06253B4-8140-45CE-8CA0-67CF1A656D13}"/>
                </a:ext>
              </a:extLst>
            </p:cNvPr>
            <p:cNvSpPr/>
            <p:nvPr/>
          </p:nvSpPr>
          <p:spPr>
            <a:xfrm rot="16200000">
              <a:off x="8425144" y="2711542"/>
              <a:ext cx="615565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60321BA6-406A-42CE-AE0A-2F83810C0E62}"/>
                </a:ext>
              </a:extLst>
            </p:cNvPr>
            <p:cNvSpPr/>
            <p:nvPr/>
          </p:nvSpPr>
          <p:spPr>
            <a:xfrm rot="16200000">
              <a:off x="9573042" y="2742259"/>
              <a:ext cx="615565" cy="278632"/>
            </a:xfrm>
            <a:custGeom>
              <a:avLst/>
              <a:gdLst>
                <a:gd name="connsiteX0" fmla="*/ 284672 w 1509925"/>
                <a:gd name="connsiteY0" fmla="*/ 336430 h 382149"/>
                <a:gd name="connsiteX1" fmla="*/ 1509925 w 1509925"/>
                <a:gd name="connsiteY1" fmla="*/ 336430 h 382149"/>
                <a:gd name="connsiteX2" fmla="*/ 1509925 w 1509925"/>
                <a:gd name="connsiteY2" fmla="*/ 382149 h 382149"/>
                <a:gd name="connsiteX3" fmla="*/ 284672 w 1509925"/>
                <a:gd name="connsiteY3" fmla="*/ 382149 h 382149"/>
                <a:gd name="connsiteX4" fmla="*/ 0 w 1509925"/>
                <a:gd name="connsiteY4" fmla="*/ 103517 h 382149"/>
                <a:gd name="connsiteX5" fmla="*/ 1225253 w 1509925"/>
                <a:gd name="connsiteY5" fmla="*/ 103517 h 382149"/>
                <a:gd name="connsiteX6" fmla="*/ 1225253 w 1509925"/>
                <a:gd name="connsiteY6" fmla="*/ 149236 h 382149"/>
                <a:gd name="connsiteX7" fmla="*/ 0 w 1509925"/>
                <a:gd name="connsiteY7" fmla="*/ 149236 h 382149"/>
                <a:gd name="connsiteX8" fmla="*/ 155276 w 1509925"/>
                <a:gd name="connsiteY8" fmla="*/ 0 h 382149"/>
                <a:gd name="connsiteX9" fmla="*/ 1380529 w 1509925"/>
                <a:gd name="connsiteY9" fmla="*/ 0 h 382149"/>
                <a:gd name="connsiteX10" fmla="*/ 1380529 w 1509925"/>
                <a:gd name="connsiteY10" fmla="*/ 45719 h 382149"/>
                <a:gd name="connsiteX11" fmla="*/ 155276 w 1509925"/>
                <a:gd name="connsiteY11" fmla="*/ 45719 h 38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09925" h="382149">
                  <a:moveTo>
                    <a:pt x="284672" y="336430"/>
                  </a:moveTo>
                  <a:lnTo>
                    <a:pt x="1509925" y="336430"/>
                  </a:lnTo>
                  <a:lnTo>
                    <a:pt x="1509925" y="382149"/>
                  </a:lnTo>
                  <a:lnTo>
                    <a:pt x="284672" y="382149"/>
                  </a:lnTo>
                  <a:close/>
                  <a:moveTo>
                    <a:pt x="0" y="103517"/>
                  </a:moveTo>
                  <a:lnTo>
                    <a:pt x="1225253" y="103517"/>
                  </a:lnTo>
                  <a:lnTo>
                    <a:pt x="1225253" y="149236"/>
                  </a:lnTo>
                  <a:lnTo>
                    <a:pt x="0" y="149236"/>
                  </a:lnTo>
                  <a:close/>
                  <a:moveTo>
                    <a:pt x="155276" y="0"/>
                  </a:moveTo>
                  <a:lnTo>
                    <a:pt x="1380529" y="0"/>
                  </a:lnTo>
                  <a:lnTo>
                    <a:pt x="1380529" y="45719"/>
                  </a:lnTo>
                  <a:lnTo>
                    <a:pt x="155276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FFD7722F-4956-46DF-9D5D-8B1E0B85FEFB}"/>
              </a:ext>
            </a:extLst>
          </p:cNvPr>
          <p:cNvGrpSpPr/>
          <p:nvPr/>
        </p:nvGrpSpPr>
        <p:grpSpPr>
          <a:xfrm>
            <a:off x="704867" y="4496402"/>
            <a:ext cx="2534738" cy="1246736"/>
            <a:chOff x="297080" y="4334992"/>
            <a:chExt cx="3191064" cy="1569556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04ED9769-37D5-4A7A-9616-5AA4DDF2DC17}"/>
                </a:ext>
              </a:extLst>
            </p:cNvPr>
            <p:cNvGrpSpPr/>
            <p:nvPr/>
          </p:nvGrpSpPr>
          <p:grpSpPr>
            <a:xfrm>
              <a:off x="297080" y="4334992"/>
              <a:ext cx="3191064" cy="1569556"/>
              <a:chOff x="2449048" y="4119114"/>
              <a:chExt cx="3191064" cy="1569556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D970F39D-B3EB-409B-9BE9-3C09122F6469}"/>
                  </a:ext>
                </a:extLst>
              </p:cNvPr>
              <p:cNvSpPr/>
              <p:nvPr/>
            </p:nvSpPr>
            <p:spPr>
              <a:xfrm rot="1800000">
                <a:off x="2449048" y="4749727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58D9253-B753-4F86-9E04-0C681BB6B9A0}"/>
                  </a:ext>
                </a:extLst>
              </p:cNvPr>
              <p:cNvSpPr/>
              <p:nvPr/>
            </p:nvSpPr>
            <p:spPr>
              <a:xfrm rot="9000000">
                <a:off x="3382073" y="536880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BA30CDB2-7274-4E98-9B92-A65FBDECC945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AE7418DD-CE77-4A42-897D-6D0F6E888735}"/>
                  </a:ext>
                </a:extLst>
              </p:cNvPr>
              <p:cNvSpPr/>
              <p:nvPr/>
            </p:nvSpPr>
            <p:spPr>
              <a:xfrm rot="17376942">
                <a:off x="5100896" y="5005599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906ECFB9-A8CE-48F4-A0CC-EA334BEE8C51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60D6244-1E9D-4078-9ED1-287D35A20EB9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766DA5AD-419B-4F2B-9923-D41292D6C6AF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45C2C8AD-2983-4F41-B518-6DE84A94E705}"/>
                </a:ext>
              </a:extLst>
            </p:cNvPr>
            <p:cNvSpPr/>
            <p:nvPr/>
          </p:nvSpPr>
          <p:spPr>
            <a:xfrm rot="1800000">
              <a:off x="706788" y="4527331"/>
              <a:ext cx="383875" cy="388236"/>
            </a:xfrm>
            <a:custGeom>
              <a:avLst/>
              <a:gdLst>
                <a:gd name="connsiteX0" fmla="*/ 828136 w 1518586"/>
                <a:gd name="connsiteY0" fmla="*/ 690450 h 1535838"/>
                <a:gd name="connsiteX1" fmla="*/ 828136 w 1518586"/>
                <a:gd name="connsiteY1" fmla="*/ 0 h 1535838"/>
                <a:gd name="connsiteX2" fmla="*/ 1095720 w 1518586"/>
                <a:gd name="connsiteY2" fmla="*/ 0 h 1535838"/>
                <a:gd name="connsiteX3" fmla="*/ 1095720 w 1518586"/>
                <a:gd name="connsiteY3" fmla="*/ 440114 h 1535838"/>
                <a:gd name="connsiteX4" fmla="*/ 1518586 w 1518586"/>
                <a:gd name="connsiteY4" fmla="*/ 440114 h 1535838"/>
                <a:gd name="connsiteX5" fmla="*/ 1518586 w 1518586"/>
                <a:gd name="connsiteY5" fmla="*/ 690450 h 1535838"/>
                <a:gd name="connsiteX6" fmla="*/ 828136 w 1518586"/>
                <a:gd name="connsiteY6" fmla="*/ 1535838 h 1535838"/>
                <a:gd name="connsiteX7" fmla="*/ 828136 w 1518586"/>
                <a:gd name="connsiteY7" fmla="*/ 845388 h 1535838"/>
                <a:gd name="connsiteX8" fmla="*/ 1518586 w 1518586"/>
                <a:gd name="connsiteY8" fmla="*/ 845388 h 1535838"/>
                <a:gd name="connsiteX9" fmla="*/ 1518586 w 1518586"/>
                <a:gd name="connsiteY9" fmla="*/ 1112972 h 1535838"/>
                <a:gd name="connsiteX10" fmla="*/ 1078472 w 1518586"/>
                <a:gd name="connsiteY10" fmla="*/ 1112972 h 1535838"/>
                <a:gd name="connsiteX11" fmla="*/ 1078472 w 1518586"/>
                <a:gd name="connsiteY11" fmla="*/ 1535838 h 1535838"/>
                <a:gd name="connsiteX12" fmla="*/ 0 w 1518586"/>
                <a:gd name="connsiteY12" fmla="*/ 690450 h 1535838"/>
                <a:gd name="connsiteX13" fmla="*/ 0 w 1518586"/>
                <a:gd name="connsiteY13" fmla="*/ 422866 h 1535838"/>
                <a:gd name="connsiteX14" fmla="*/ 440114 w 1518586"/>
                <a:gd name="connsiteY14" fmla="*/ 422866 h 1535838"/>
                <a:gd name="connsiteX15" fmla="*/ 440114 w 1518586"/>
                <a:gd name="connsiteY15" fmla="*/ 0 h 1535838"/>
                <a:gd name="connsiteX16" fmla="*/ 690450 w 1518586"/>
                <a:gd name="connsiteY16" fmla="*/ 0 h 1535838"/>
                <a:gd name="connsiteX17" fmla="*/ 690450 w 1518586"/>
                <a:gd name="connsiteY17" fmla="*/ 690450 h 1535838"/>
                <a:gd name="connsiteX18" fmla="*/ 0 w 1518586"/>
                <a:gd name="connsiteY18" fmla="*/ 1095724 h 1535838"/>
                <a:gd name="connsiteX19" fmla="*/ 0 w 1518586"/>
                <a:gd name="connsiteY19" fmla="*/ 845388 h 1535838"/>
                <a:gd name="connsiteX20" fmla="*/ 690450 w 1518586"/>
                <a:gd name="connsiteY20" fmla="*/ 845388 h 1535838"/>
                <a:gd name="connsiteX21" fmla="*/ 690450 w 1518586"/>
                <a:gd name="connsiteY21" fmla="*/ 1535838 h 1535838"/>
                <a:gd name="connsiteX22" fmla="*/ 422866 w 1518586"/>
                <a:gd name="connsiteY22" fmla="*/ 1535838 h 1535838"/>
                <a:gd name="connsiteX23" fmla="*/ 422866 w 1518586"/>
                <a:gd name="connsiteY23" fmla="*/ 1095724 h 1535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18586" h="1535838">
                  <a:moveTo>
                    <a:pt x="828136" y="690450"/>
                  </a:moveTo>
                  <a:lnTo>
                    <a:pt x="828136" y="0"/>
                  </a:lnTo>
                  <a:lnTo>
                    <a:pt x="1095720" y="0"/>
                  </a:lnTo>
                  <a:lnTo>
                    <a:pt x="1095720" y="440114"/>
                  </a:lnTo>
                  <a:lnTo>
                    <a:pt x="1518586" y="440114"/>
                  </a:lnTo>
                  <a:lnTo>
                    <a:pt x="1518586" y="690450"/>
                  </a:lnTo>
                  <a:close/>
                  <a:moveTo>
                    <a:pt x="828136" y="1535838"/>
                  </a:moveTo>
                  <a:lnTo>
                    <a:pt x="828136" y="845388"/>
                  </a:lnTo>
                  <a:lnTo>
                    <a:pt x="1518586" y="845388"/>
                  </a:lnTo>
                  <a:lnTo>
                    <a:pt x="1518586" y="1112972"/>
                  </a:lnTo>
                  <a:lnTo>
                    <a:pt x="1078472" y="1112972"/>
                  </a:lnTo>
                  <a:lnTo>
                    <a:pt x="1078472" y="1535838"/>
                  </a:lnTo>
                  <a:close/>
                  <a:moveTo>
                    <a:pt x="0" y="690450"/>
                  </a:moveTo>
                  <a:lnTo>
                    <a:pt x="0" y="422866"/>
                  </a:lnTo>
                  <a:lnTo>
                    <a:pt x="440114" y="422866"/>
                  </a:lnTo>
                  <a:lnTo>
                    <a:pt x="440114" y="0"/>
                  </a:lnTo>
                  <a:lnTo>
                    <a:pt x="690450" y="0"/>
                  </a:lnTo>
                  <a:lnTo>
                    <a:pt x="690450" y="690450"/>
                  </a:lnTo>
                  <a:close/>
                  <a:moveTo>
                    <a:pt x="0" y="1095724"/>
                  </a:moveTo>
                  <a:lnTo>
                    <a:pt x="0" y="845388"/>
                  </a:lnTo>
                  <a:lnTo>
                    <a:pt x="690450" y="845388"/>
                  </a:lnTo>
                  <a:lnTo>
                    <a:pt x="690450" y="1535838"/>
                  </a:lnTo>
                  <a:lnTo>
                    <a:pt x="422866" y="1535838"/>
                  </a:lnTo>
                  <a:lnTo>
                    <a:pt x="422866" y="109572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弦 344">
              <a:extLst>
                <a:ext uri="{FF2B5EF4-FFF2-40B4-BE49-F238E27FC236}">
                  <a16:creationId xmlns:a16="http://schemas.microsoft.com/office/drawing/2014/main" id="{011925D6-2A7F-4B46-A2A5-06AEFD515FE2}"/>
                </a:ext>
              </a:extLst>
            </p:cNvPr>
            <p:cNvSpPr/>
            <p:nvPr/>
          </p:nvSpPr>
          <p:spPr>
            <a:xfrm>
              <a:off x="458862" y="4956885"/>
              <a:ext cx="198517" cy="198517"/>
            </a:xfrm>
            <a:prstGeom prst="chord">
              <a:avLst>
                <a:gd name="adj1" fmla="val 19198730"/>
                <a:gd name="adj2" fmla="val 1098087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744D725E-BFF7-4C79-8514-450E01AF3C4A}"/>
              </a:ext>
            </a:extLst>
          </p:cNvPr>
          <p:cNvGrpSpPr/>
          <p:nvPr/>
        </p:nvGrpSpPr>
        <p:grpSpPr>
          <a:xfrm>
            <a:off x="3753434" y="4496208"/>
            <a:ext cx="2371648" cy="1245236"/>
            <a:chOff x="4687732" y="4334992"/>
            <a:chExt cx="2985743" cy="1567667"/>
          </a:xfrm>
        </p:grpSpPr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FCE69F79-C8F3-4C21-987B-F0D59ADC307B}"/>
                </a:ext>
              </a:extLst>
            </p:cNvPr>
            <p:cNvGrpSpPr/>
            <p:nvPr/>
          </p:nvGrpSpPr>
          <p:grpSpPr>
            <a:xfrm>
              <a:off x="4687732" y="4334992"/>
              <a:ext cx="2985743" cy="1567667"/>
              <a:chOff x="2543745" y="4119114"/>
              <a:chExt cx="2985743" cy="1567667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6B0365E6-EB5F-43D4-9015-3791B7AB3978}"/>
                  </a:ext>
                </a:extLst>
              </p:cNvPr>
              <p:cNvSpPr/>
              <p:nvPr/>
            </p:nvSpPr>
            <p:spPr>
              <a:xfrm rot="20754922">
                <a:off x="2543745" y="4852119"/>
                <a:ext cx="905111" cy="5476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AAD72C65-3D61-40F5-A704-E14529C5F675}"/>
                  </a:ext>
                </a:extLst>
              </p:cNvPr>
              <p:cNvSpPr/>
              <p:nvPr/>
            </p:nvSpPr>
            <p:spPr>
              <a:xfrm rot="9000000">
                <a:off x="3251812" y="532702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7F558ACC-B8C4-47F8-BD43-E6321471D261}"/>
                  </a:ext>
                </a:extLst>
              </p:cNvPr>
              <p:cNvSpPr/>
              <p:nvPr/>
            </p:nvSpPr>
            <p:spPr>
              <a:xfrm rot="1800000">
                <a:off x="4530303" y="5362062"/>
                <a:ext cx="543955" cy="31986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88DFBB9F-1DD0-4E24-BD80-EEAE2DDC5D9B}"/>
                  </a:ext>
                </a:extLst>
              </p:cNvPr>
              <p:cNvSpPr/>
              <p:nvPr/>
            </p:nvSpPr>
            <p:spPr>
              <a:xfrm rot="19204518">
                <a:off x="5170010" y="4967826"/>
                <a:ext cx="359478" cy="718955"/>
              </a:xfrm>
              <a:prstGeom prst="moon">
                <a:avLst>
                  <a:gd name="adj" fmla="val 62055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877F4A8-4FE8-49FF-A56A-4E727941C5B8}"/>
                  </a:ext>
                </a:extLst>
              </p:cNvPr>
              <p:cNvSpPr/>
              <p:nvPr/>
            </p:nvSpPr>
            <p:spPr>
              <a:xfrm>
                <a:off x="3160338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6AE3D234-9E76-44CB-8ADC-A521A64971B2}"/>
                  </a:ext>
                </a:extLst>
              </p:cNvPr>
              <p:cNvSpPr/>
              <p:nvPr/>
            </p:nvSpPr>
            <p:spPr>
              <a:xfrm>
                <a:off x="3162798" y="4119115"/>
                <a:ext cx="2277374" cy="1394525"/>
              </a:xfrm>
              <a:custGeom>
                <a:avLst/>
                <a:gdLst>
                  <a:gd name="connsiteX0" fmla="*/ 1613111 w 2277374"/>
                  <a:gd name="connsiteY0" fmla="*/ 1286821 h 1394525"/>
                  <a:gd name="connsiteX1" fmla="*/ 1817203 w 2277374"/>
                  <a:gd name="connsiteY1" fmla="*/ 1286821 h 1394525"/>
                  <a:gd name="connsiteX2" fmla="*/ 1837662 w 2277374"/>
                  <a:gd name="connsiteY2" fmla="*/ 1327738 h 1394525"/>
                  <a:gd name="connsiteX3" fmla="*/ 1687647 w 2277374"/>
                  <a:gd name="connsiteY3" fmla="*/ 1355518 h 1394525"/>
                  <a:gd name="connsiteX4" fmla="*/ 1572527 w 2277374"/>
                  <a:gd name="connsiteY4" fmla="*/ 1367988 h 1394525"/>
                  <a:gd name="connsiteX5" fmla="*/ 1004481 w 2277374"/>
                  <a:gd name="connsiteY5" fmla="*/ 1286818 h 1394525"/>
                  <a:gd name="connsiteX6" fmla="*/ 1208574 w 2277374"/>
                  <a:gd name="connsiteY6" fmla="*/ 1286818 h 1394525"/>
                  <a:gd name="connsiteX7" fmla="*/ 1260266 w 2277374"/>
                  <a:gd name="connsiteY7" fmla="*/ 1390202 h 1394525"/>
                  <a:gd name="connsiteX8" fmla="*/ 1138687 w 2277374"/>
                  <a:gd name="connsiteY8" fmla="*/ 1394525 h 1394525"/>
                  <a:gd name="connsiteX9" fmla="*/ 953912 w 2277374"/>
                  <a:gd name="connsiteY9" fmla="*/ 1387955 h 1394525"/>
                  <a:gd name="connsiteX10" fmla="*/ 392988 w 2277374"/>
                  <a:gd name="connsiteY10" fmla="*/ 1286818 h 1394525"/>
                  <a:gd name="connsiteX11" fmla="*/ 597081 w 2277374"/>
                  <a:gd name="connsiteY11" fmla="*/ 1286818 h 1394525"/>
                  <a:gd name="connsiteX12" fmla="*/ 633820 w 2277374"/>
                  <a:gd name="connsiteY12" fmla="*/ 1360294 h 1394525"/>
                  <a:gd name="connsiteX13" fmla="*/ 589727 w 2277374"/>
                  <a:gd name="connsiteY13" fmla="*/ 1355518 h 1394525"/>
                  <a:gd name="connsiteX14" fmla="*/ 378221 w 2277374"/>
                  <a:gd name="connsiteY14" fmla="*/ 1316351 h 1394525"/>
                  <a:gd name="connsiteX15" fmla="*/ 1918856 w 2277374"/>
                  <a:gd name="connsiteY15" fmla="*/ 1119328 h 1394525"/>
                  <a:gd name="connsiteX16" fmla="*/ 2122949 w 2277374"/>
                  <a:gd name="connsiteY16" fmla="*/ 1119328 h 1394525"/>
                  <a:gd name="connsiteX17" fmla="*/ 2184124 w 2277374"/>
                  <a:gd name="connsiteY17" fmla="*/ 1241676 h 1394525"/>
                  <a:gd name="connsiteX18" fmla="*/ 2170833 w 2277374"/>
                  <a:gd name="connsiteY18" fmla="*/ 1246347 h 1394525"/>
                  <a:gd name="connsiteX19" fmla="*/ 1939028 w 2277374"/>
                  <a:gd name="connsiteY19" fmla="*/ 1308967 h 1394525"/>
                  <a:gd name="connsiteX20" fmla="*/ 1865836 w 2277374"/>
                  <a:gd name="connsiteY20" fmla="*/ 1322521 h 1394525"/>
                  <a:gd name="connsiteX21" fmla="*/ 1841548 w 2277374"/>
                  <a:gd name="connsiteY21" fmla="*/ 1273944 h 1394525"/>
                  <a:gd name="connsiteX22" fmla="*/ 1307365 w 2277374"/>
                  <a:gd name="connsiteY22" fmla="*/ 1119328 h 1394525"/>
                  <a:gd name="connsiteX23" fmla="*/ 1511458 w 2277374"/>
                  <a:gd name="connsiteY23" fmla="*/ 1119328 h 1394525"/>
                  <a:gd name="connsiteX24" fmla="*/ 1588767 w 2277374"/>
                  <a:gd name="connsiteY24" fmla="*/ 1273944 h 1394525"/>
                  <a:gd name="connsiteX25" fmla="*/ 1539983 w 2277374"/>
                  <a:gd name="connsiteY25" fmla="*/ 1371513 h 1394525"/>
                  <a:gd name="connsiteX26" fmla="*/ 1419823 w 2277374"/>
                  <a:gd name="connsiteY26" fmla="*/ 1384528 h 1394525"/>
                  <a:gd name="connsiteX27" fmla="*/ 1287698 w 2277374"/>
                  <a:gd name="connsiteY27" fmla="*/ 1389226 h 1394525"/>
                  <a:gd name="connsiteX28" fmla="*/ 1230058 w 2277374"/>
                  <a:gd name="connsiteY28" fmla="*/ 1273944 h 1394525"/>
                  <a:gd name="connsiteX29" fmla="*/ 698734 w 2277374"/>
                  <a:gd name="connsiteY29" fmla="*/ 1119325 h 1394525"/>
                  <a:gd name="connsiteX30" fmla="*/ 902828 w 2277374"/>
                  <a:gd name="connsiteY30" fmla="*/ 1119325 h 1394525"/>
                  <a:gd name="connsiteX31" fmla="*/ 980136 w 2277374"/>
                  <a:gd name="connsiteY31" fmla="*/ 1273942 h 1394525"/>
                  <a:gd name="connsiteX32" fmla="*/ 923668 w 2277374"/>
                  <a:gd name="connsiteY32" fmla="*/ 1386879 h 1394525"/>
                  <a:gd name="connsiteX33" fmla="*/ 857552 w 2277374"/>
                  <a:gd name="connsiteY33" fmla="*/ 1384528 h 1394525"/>
                  <a:gd name="connsiteX34" fmla="*/ 666365 w 2277374"/>
                  <a:gd name="connsiteY34" fmla="*/ 1363819 h 1394525"/>
                  <a:gd name="connsiteX35" fmla="*/ 621426 w 2277374"/>
                  <a:gd name="connsiteY35" fmla="*/ 1273942 h 1394525"/>
                  <a:gd name="connsiteX36" fmla="*/ 87243 w 2277374"/>
                  <a:gd name="connsiteY36" fmla="*/ 1119325 h 1394525"/>
                  <a:gd name="connsiteX37" fmla="*/ 291336 w 2277374"/>
                  <a:gd name="connsiteY37" fmla="*/ 1119325 h 1394525"/>
                  <a:gd name="connsiteX38" fmla="*/ 368644 w 2277374"/>
                  <a:gd name="connsiteY38" fmla="*/ 1273942 h 1394525"/>
                  <a:gd name="connsiteX39" fmla="*/ 350048 w 2277374"/>
                  <a:gd name="connsiteY39" fmla="*/ 1311134 h 1394525"/>
                  <a:gd name="connsiteX40" fmla="*/ 338347 w 2277374"/>
                  <a:gd name="connsiteY40" fmla="*/ 1308967 h 1394525"/>
                  <a:gd name="connsiteX41" fmla="*/ 106541 w 2277374"/>
                  <a:gd name="connsiteY41" fmla="*/ 1246347 h 1394525"/>
                  <a:gd name="connsiteX42" fmla="*/ 36109 w 2277374"/>
                  <a:gd name="connsiteY42" fmla="*/ 1221593 h 1394525"/>
                  <a:gd name="connsiteX43" fmla="*/ 1076 w 2277374"/>
                  <a:gd name="connsiteY43" fmla="*/ 982617 h 1394525"/>
                  <a:gd name="connsiteX44" fmla="*/ 62898 w 2277374"/>
                  <a:gd name="connsiteY44" fmla="*/ 1106261 h 1394525"/>
                  <a:gd name="connsiteX45" fmla="*/ 20897 w 2277374"/>
                  <a:gd name="connsiteY45" fmla="*/ 1190262 h 1394525"/>
                  <a:gd name="connsiteX46" fmla="*/ 5879 w 2277374"/>
                  <a:gd name="connsiteY46" fmla="*/ 1103726 h 1394525"/>
                  <a:gd name="connsiteX47" fmla="*/ 0 w 2277374"/>
                  <a:gd name="connsiteY47" fmla="*/ 1001344 h 1394525"/>
                  <a:gd name="connsiteX48" fmla="*/ 2224602 w 2277374"/>
                  <a:gd name="connsiteY48" fmla="*/ 951648 h 1394525"/>
                  <a:gd name="connsiteX49" fmla="*/ 2274521 w 2277374"/>
                  <a:gd name="connsiteY49" fmla="*/ 951648 h 1394525"/>
                  <a:gd name="connsiteX50" fmla="*/ 2277374 w 2277374"/>
                  <a:gd name="connsiteY50" fmla="*/ 1001344 h 1394525"/>
                  <a:gd name="connsiteX51" fmla="*/ 2254240 w 2277374"/>
                  <a:gd name="connsiteY51" fmla="*/ 1203150 h 1394525"/>
                  <a:gd name="connsiteX52" fmla="*/ 2248645 w 2277374"/>
                  <a:gd name="connsiteY52" fmla="*/ 1218999 h 1394525"/>
                  <a:gd name="connsiteX53" fmla="*/ 2210384 w 2277374"/>
                  <a:gd name="connsiteY53" fmla="*/ 1232447 h 1394525"/>
                  <a:gd name="connsiteX54" fmla="*/ 2147293 w 2277374"/>
                  <a:gd name="connsiteY54" fmla="*/ 1106264 h 1394525"/>
                  <a:gd name="connsiteX55" fmla="*/ 1613111 w 2277374"/>
                  <a:gd name="connsiteY55" fmla="*/ 951648 h 1394525"/>
                  <a:gd name="connsiteX56" fmla="*/ 1817204 w 2277374"/>
                  <a:gd name="connsiteY56" fmla="*/ 951648 h 1394525"/>
                  <a:gd name="connsiteX57" fmla="*/ 1894512 w 2277374"/>
                  <a:gd name="connsiteY57" fmla="*/ 1106265 h 1394525"/>
                  <a:gd name="connsiteX58" fmla="*/ 1817204 w 2277374"/>
                  <a:gd name="connsiteY58" fmla="*/ 1260881 h 1394525"/>
                  <a:gd name="connsiteX59" fmla="*/ 1613111 w 2277374"/>
                  <a:gd name="connsiteY59" fmla="*/ 1260881 h 1394525"/>
                  <a:gd name="connsiteX60" fmla="*/ 1535802 w 2277374"/>
                  <a:gd name="connsiteY60" fmla="*/ 1106265 h 1394525"/>
                  <a:gd name="connsiteX61" fmla="*/ 1004481 w 2277374"/>
                  <a:gd name="connsiteY61" fmla="*/ 951645 h 1394525"/>
                  <a:gd name="connsiteX62" fmla="*/ 1208574 w 2277374"/>
                  <a:gd name="connsiteY62" fmla="*/ 951645 h 1394525"/>
                  <a:gd name="connsiteX63" fmla="*/ 1285882 w 2277374"/>
                  <a:gd name="connsiteY63" fmla="*/ 1106261 h 1394525"/>
                  <a:gd name="connsiteX64" fmla="*/ 1208574 w 2277374"/>
                  <a:gd name="connsiteY64" fmla="*/ 1260878 h 1394525"/>
                  <a:gd name="connsiteX65" fmla="*/ 1004481 w 2277374"/>
                  <a:gd name="connsiteY65" fmla="*/ 1260878 h 1394525"/>
                  <a:gd name="connsiteX66" fmla="*/ 927173 w 2277374"/>
                  <a:gd name="connsiteY66" fmla="*/ 1106261 h 1394525"/>
                  <a:gd name="connsiteX67" fmla="*/ 392988 w 2277374"/>
                  <a:gd name="connsiteY67" fmla="*/ 951645 h 1394525"/>
                  <a:gd name="connsiteX68" fmla="*/ 597081 w 2277374"/>
                  <a:gd name="connsiteY68" fmla="*/ 951645 h 1394525"/>
                  <a:gd name="connsiteX69" fmla="*/ 674390 w 2277374"/>
                  <a:gd name="connsiteY69" fmla="*/ 1106261 h 1394525"/>
                  <a:gd name="connsiteX70" fmla="*/ 597081 w 2277374"/>
                  <a:gd name="connsiteY70" fmla="*/ 1260878 h 1394525"/>
                  <a:gd name="connsiteX71" fmla="*/ 392988 w 2277374"/>
                  <a:gd name="connsiteY71" fmla="*/ 1260878 h 1394525"/>
                  <a:gd name="connsiteX72" fmla="*/ 315680 w 2277374"/>
                  <a:gd name="connsiteY72" fmla="*/ 1106261 h 1394525"/>
                  <a:gd name="connsiteX73" fmla="*/ 1918856 w 2277374"/>
                  <a:gd name="connsiteY73" fmla="*/ 783967 h 1394525"/>
                  <a:gd name="connsiteX74" fmla="*/ 2122950 w 2277374"/>
                  <a:gd name="connsiteY74" fmla="*/ 783967 h 1394525"/>
                  <a:gd name="connsiteX75" fmla="*/ 2200258 w 2277374"/>
                  <a:gd name="connsiteY75" fmla="*/ 938585 h 1394525"/>
                  <a:gd name="connsiteX76" fmla="*/ 2122950 w 2277374"/>
                  <a:gd name="connsiteY76" fmla="*/ 1093201 h 1394525"/>
                  <a:gd name="connsiteX77" fmla="*/ 1918856 w 2277374"/>
                  <a:gd name="connsiteY77" fmla="*/ 1093201 h 1394525"/>
                  <a:gd name="connsiteX78" fmla="*/ 1841549 w 2277374"/>
                  <a:gd name="connsiteY78" fmla="*/ 938585 h 1394525"/>
                  <a:gd name="connsiteX79" fmla="*/ 1307366 w 2277374"/>
                  <a:gd name="connsiteY79" fmla="*/ 783967 h 1394525"/>
                  <a:gd name="connsiteX80" fmla="*/ 1511459 w 2277374"/>
                  <a:gd name="connsiteY80" fmla="*/ 783967 h 1394525"/>
                  <a:gd name="connsiteX81" fmla="*/ 1588768 w 2277374"/>
                  <a:gd name="connsiteY81" fmla="*/ 938585 h 1394525"/>
                  <a:gd name="connsiteX82" fmla="*/ 1511459 w 2277374"/>
                  <a:gd name="connsiteY82" fmla="*/ 1093201 h 1394525"/>
                  <a:gd name="connsiteX83" fmla="*/ 1307366 w 2277374"/>
                  <a:gd name="connsiteY83" fmla="*/ 1093201 h 1394525"/>
                  <a:gd name="connsiteX84" fmla="*/ 1230059 w 2277374"/>
                  <a:gd name="connsiteY84" fmla="*/ 938585 h 1394525"/>
                  <a:gd name="connsiteX85" fmla="*/ 87243 w 2277374"/>
                  <a:gd name="connsiteY85" fmla="*/ 783965 h 1394525"/>
                  <a:gd name="connsiteX86" fmla="*/ 291336 w 2277374"/>
                  <a:gd name="connsiteY86" fmla="*/ 783965 h 1394525"/>
                  <a:gd name="connsiteX87" fmla="*/ 368644 w 2277374"/>
                  <a:gd name="connsiteY87" fmla="*/ 938582 h 1394525"/>
                  <a:gd name="connsiteX88" fmla="*/ 291336 w 2277374"/>
                  <a:gd name="connsiteY88" fmla="*/ 1093198 h 1394525"/>
                  <a:gd name="connsiteX89" fmla="*/ 87243 w 2277374"/>
                  <a:gd name="connsiteY89" fmla="*/ 1093198 h 1394525"/>
                  <a:gd name="connsiteX90" fmla="*/ 9934 w 2277374"/>
                  <a:gd name="connsiteY90" fmla="*/ 938582 h 1394525"/>
                  <a:gd name="connsiteX91" fmla="*/ 698734 w 2277374"/>
                  <a:gd name="connsiteY91" fmla="*/ 783964 h 1394525"/>
                  <a:gd name="connsiteX92" fmla="*/ 902828 w 2277374"/>
                  <a:gd name="connsiteY92" fmla="*/ 783964 h 1394525"/>
                  <a:gd name="connsiteX93" fmla="*/ 980136 w 2277374"/>
                  <a:gd name="connsiteY93" fmla="*/ 938582 h 1394525"/>
                  <a:gd name="connsiteX94" fmla="*/ 902828 w 2277374"/>
                  <a:gd name="connsiteY94" fmla="*/ 1093198 h 1394525"/>
                  <a:gd name="connsiteX95" fmla="*/ 698734 w 2277374"/>
                  <a:gd name="connsiteY95" fmla="*/ 1093198 h 1394525"/>
                  <a:gd name="connsiteX96" fmla="*/ 621426 w 2277374"/>
                  <a:gd name="connsiteY96" fmla="*/ 938582 h 1394525"/>
                  <a:gd name="connsiteX97" fmla="*/ 45515 w 2277374"/>
                  <a:gd name="connsiteY97" fmla="*/ 736136 h 1394525"/>
                  <a:gd name="connsiteX98" fmla="*/ 62898 w 2277374"/>
                  <a:gd name="connsiteY98" fmla="*/ 770901 h 1394525"/>
                  <a:gd name="connsiteX99" fmla="*/ 9607 w 2277374"/>
                  <a:gd name="connsiteY99" fmla="*/ 877484 h 1394525"/>
                  <a:gd name="connsiteX100" fmla="*/ 23134 w 2277374"/>
                  <a:gd name="connsiteY100" fmla="*/ 799539 h 1394525"/>
                  <a:gd name="connsiteX101" fmla="*/ 2204058 w 2277374"/>
                  <a:gd name="connsiteY101" fmla="*/ 657377 h 1394525"/>
                  <a:gd name="connsiteX102" fmla="*/ 2254240 w 2277374"/>
                  <a:gd name="connsiteY102" fmla="*/ 799539 h 1394525"/>
                  <a:gd name="connsiteX103" fmla="*/ 2271495 w 2277374"/>
                  <a:gd name="connsiteY103" fmla="*/ 898963 h 1394525"/>
                  <a:gd name="connsiteX104" fmla="*/ 2273020 w 2277374"/>
                  <a:gd name="connsiteY104" fmla="*/ 925520 h 1394525"/>
                  <a:gd name="connsiteX105" fmla="*/ 2224602 w 2277374"/>
                  <a:gd name="connsiteY105" fmla="*/ 925520 h 1394525"/>
                  <a:gd name="connsiteX106" fmla="*/ 2147294 w 2277374"/>
                  <a:gd name="connsiteY106" fmla="*/ 770905 h 1394525"/>
                  <a:gd name="connsiteX107" fmla="*/ 1613112 w 2277374"/>
                  <a:gd name="connsiteY107" fmla="*/ 616288 h 1394525"/>
                  <a:gd name="connsiteX108" fmla="*/ 1817204 w 2277374"/>
                  <a:gd name="connsiteY108" fmla="*/ 616288 h 1394525"/>
                  <a:gd name="connsiteX109" fmla="*/ 1894513 w 2277374"/>
                  <a:gd name="connsiteY109" fmla="*/ 770905 h 1394525"/>
                  <a:gd name="connsiteX110" fmla="*/ 1817204 w 2277374"/>
                  <a:gd name="connsiteY110" fmla="*/ 925520 h 1394525"/>
                  <a:gd name="connsiteX111" fmla="*/ 1613112 w 2277374"/>
                  <a:gd name="connsiteY111" fmla="*/ 925520 h 1394525"/>
                  <a:gd name="connsiteX112" fmla="*/ 1535804 w 2277374"/>
                  <a:gd name="connsiteY112" fmla="*/ 770905 h 1394525"/>
                  <a:gd name="connsiteX113" fmla="*/ 1004481 w 2277374"/>
                  <a:gd name="connsiteY113" fmla="*/ 616285 h 1394525"/>
                  <a:gd name="connsiteX114" fmla="*/ 1208574 w 2277374"/>
                  <a:gd name="connsiteY114" fmla="*/ 616285 h 1394525"/>
                  <a:gd name="connsiteX115" fmla="*/ 1285882 w 2277374"/>
                  <a:gd name="connsiteY115" fmla="*/ 770901 h 1394525"/>
                  <a:gd name="connsiteX116" fmla="*/ 1208574 w 2277374"/>
                  <a:gd name="connsiteY116" fmla="*/ 925518 h 1394525"/>
                  <a:gd name="connsiteX117" fmla="*/ 1004481 w 2277374"/>
                  <a:gd name="connsiteY117" fmla="*/ 925518 h 1394525"/>
                  <a:gd name="connsiteX118" fmla="*/ 927173 w 2277374"/>
                  <a:gd name="connsiteY118" fmla="*/ 770901 h 1394525"/>
                  <a:gd name="connsiteX119" fmla="*/ 392988 w 2277374"/>
                  <a:gd name="connsiteY119" fmla="*/ 616285 h 1394525"/>
                  <a:gd name="connsiteX120" fmla="*/ 597081 w 2277374"/>
                  <a:gd name="connsiteY120" fmla="*/ 616285 h 1394525"/>
                  <a:gd name="connsiteX121" fmla="*/ 674390 w 2277374"/>
                  <a:gd name="connsiteY121" fmla="*/ 770901 h 1394525"/>
                  <a:gd name="connsiteX122" fmla="*/ 597081 w 2277374"/>
                  <a:gd name="connsiteY122" fmla="*/ 925518 h 1394525"/>
                  <a:gd name="connsiteX123" fmla="*/ 392988 w 2277374"/>
                  <a:gd name="connsiteY123" fmla="*/ 925518 h 1394525"/>
                  <a:gd name="connsiteX124" fmla="*/ 315680 w 2277374"/>
                  <a:gd name="connsiteY124" fmla="*/ 770901 h 1394525"/>
                  <a:gd name="connsiteX125" fmla="*/ 1918858 w 2277374"/>
                  <a:gd name="connsiteY125" fmla="*/ 448796 h 1394525"/>
                  <a:gd name="connsiteX126" fmla="*/ 2087418 w 2277374"/>
                  <a:gd name="connsiteY126" fmla="*/ 448796 h 1394525"/>
                  <a:gd name="connsiteX127" fmla="*/ 2187891 w 2277374"/>
                  <a:gd name="connsiteY127" fmla="*/ 611576 h 1394525"/>
                  <a:gd name="connsiteX128" fmla="*/ 2191320 w 2277374"/>
                  <a:gd name="connsiteY128" fmla="*/ 621290 h 1394525"/>
                  <a:gd name="connsiteX129" fmla="*/ 2122950 w 2277374"/>
                  <a:gd name="connsiteY129" fmla="*/ 758028 h 1394525"/>
                  <a:gd name="connsiteX130" fmla="*/ 1918858 w 2277374"/>
                  <a:gd name="connsiteY130" fmla="*/ 758028 h 1394525"/>
                  <a:gd name="connsiteX131" fmla="*/ 1841549 w 2277374"/>
                  <a:gd name="connsiteY131" fmla="*/ 603412 h 1394525"/>
                  <a:gd name="connsiteX132" fmla="*/ 1307367 w 2277374"/>
                  <a:gd name="connsiteY132" fmla="*/ 448796 h 1394525"/>
                  <a:gd name="connsiteX133" fmla="*/ 1511460 w 2277374"/>
                  <a:gd name="connsiteY133" fmla="*/ 448796 h 1394525"/>
                  <a:gd name="connsiteX134" fmla="*/ 1588768 w 2277374"/>
                  <a:gd name="connsiteY134" fmla="*/ 603412 h 1394525"/>
                  <a:gd name="connsiteX135" fmla="*/ 1511460 w 2277374"/>
                  <a:gd name="connsiteY135" fmla="*/ 758028 h 1394525"/>
                  <a:gd name="connsiteX136" fmla="*/ 1307367 w 2277374"/>
                  <a:gd name="connsiteY136" fmla="*/ 758028 h 1394525"/>
                  <a:gd name="connsiteX137" fmla="*/ 1230059 w 2277374"/>
                  <a:gd name="connsiteY137" fmla="*/ 603412 h 1394525"/>
                  <a:gd name="connsiteX138" fmla="*/ 698734 w 2277374"/>
                  <a:gd name="connsiteY138" fmla="*/ 448793 h 1394525"/>
                  <a:gd name="connsiteX139" fmla="*/ 902828 w 2277374"/>
                  <a:gd name="connsiteY139" fmla="*/ 448793 h 1394525"/>
                  <a:gd name="connsiteX140" fmla="*/ 980136 w 2277374"/>
                  <a:gd name="connsiteY140" fmla="*/ 603409 h 1394525"/>
                  <a:gd name="connsiteX141" fmla="*/ 902828 w 2277374"/>
                  <a:gd name="connsiteY141" fmla="*/ 758025 h 1394525"/>
                  <a:gd name="connsiteX142" fmla="*/ 698734 w 2277374"/>
                  <a:gd name="connsiteY142" fmla="*/ 758025 h 1394525"/>
                  <a:gd name="connsiteX143" fmla="*/ 621426 w 2277374"/>
                  <a:gd name="connsiteY143" fmla="*/ 603409 h 1394525"/>
                  <a:gd name="connsiteX144" fmla="*/ 189958 w 2277374"/>
                  <a:gd name="connsiteY144" fmla="*/ 448793 h 1394525"/>
                  <a:gd name="connsiteX145" fmla="*/ 291336 w 2277374"/>
                  <a:gd name="connsiteY145" fmla="*/ 448793 h 1394525"/>
                  <a:gd name="connsiteX146" fmla="*/ 368644 w 2277374"/>
                  <a:gd name="connsiteY146" fmla="*/ 603409 h 1394525"/>
                  <a:gd name="connsiteX147" fmla="*/ 291336 w 2277374"/>
                  <a:gd name="connsiteY147" fmla="*/ 758025 h 1394525"/>
                  <a:gd name="connsiteX148" fmla="*/ 87243 w 2277374"/>
                  <a:gd name="connsiteY148" fmla="*/ 758025 h 1394525"/>
                  <a:gd name="connsiteX149" fmla="*/ 58254 w 2277374"/>
                  <a:gd name="connsiteY149" fmla="*/ 700048 h 1394525"/>
                  <a:gd name="connsiteX150" fmla="*/ 89484 w 2277374"/>
                  <a:gd name="connsiteY150" fmla="*/ 611576 h 1394525"/>
                  <a:gd name="connsiteX151" fmla="*/ 1613113 w 2277374"/>
                  <a:gd name="connsiteY151" fmla="*/ 281117 h 1394525"/>
                  <a:gd name="connsiteX152" fmla="*/ 1817205 w 2277374"/>
                  <a:gd name="connsiteY152" fmla="*/ 281117 h 1394525"/>
                  <a:gd name="connsiteX153" fmla="*/ 1894513 w 2277374"/>
                  <a:gd name="connsiteY153" fmla="*/ 435733 h 1394525"/>
                  <a:gd name="connsiteX154" fmla="*/ 1817205 w 2277374"/>
                  <a:gd name="connsiteY154" fmla="*/ 590349 h 1394525"/>
                  <a:gd name="connsiteX155" fmla="*/ 1613113 w 2277374"/>
                  <a:gd name="connsiteY155" fmla="*/ 590349 h 1394525"/>
                  <a:gd name="connsiteX156" fmla="*/ 1535804 w 2277374"/>
                  <a:gd name="connsiteY156" fmla="*/ 435733 h 1394525"/>
                  <a:gd name="connsiteX157" fmla="*/ 392988 w 2277374"/>
                  <a:gd name="connsiteY157" fmla="*/ 281114 h 1394525"/>
                  <a:gd name="connsiteX158" fmla="*/ 597081 w 2277374"/>
                  <a:gd name="connsiteY158" fmla="*/ 281114 h 1394525"/>
                  <a:gd name="connsiteX159" fmla="*/ 674390 w 2277374"/>
                  <a:gd name="connsiteY159" fmla="*/ 435729 h 1394525"/>
                  <a:gd name="connsiteX160" fmla="*/ 597081 w 2277374"/>
                  <a:gd name="connsiteY160" fmla="*/ 590345 h 1394525"/>
                  <a:gd name="connsiteX161" fmla="*/ 392988 w 2277374"/>
                  <a:gd name="connsiteY161" fmla="*/ 590345 h 1394525"/>
                  <a:gd name="connsiteX162" fmla="*/ 315680 w 2277374"/>
                  <a:gd name="connsiteY162" fmla="*/ 435729 h 1394525"/>
                  <a:gd name="connsiteX163" fmla="*/ 1004481 w 2277374"/>
                  <a:gd name="connsiteY163" fmla="*/ 281113 h 1394525"/>
                  <a:gd name="connsiteX164" fmla="*/ 1208574 w 2277374"/>
                  <a:gd name="connsiteY164" fmla="*/ 281113 h 1394525"/>
                  <a:gd name="connsiteX165" fmla="*/ 1285882 w 2277374"/>
                  <a:gd name="connsiteY165" fmla="*/ 435729 h 1394525"/>
                  <a:gd name="connsiteX166" fmla="*/ 1208574 w 2277374"/>
                  <a:gd name="connsiteY166" fmla="*/ 590345 h 1394525"/>
                  <a:gd name="connsiteX167" fmla="*/ 1004481 w 2277374"/>
                  <a:gd name="connsiteY167" fmla="*/ 590345 h 1394525"/>
                  <a:gd name="connsiteX168" fmla="*/ 927173 w 2277374"/>
                  <a:gd name="connsiteY168" fmla="*/ 435729 h 1394525"/>
                  <a:gd name="connsiteX169" fmla="*/ 368551 w 2277374"/>
                  <a:gd name="connsiteY169" fmla="*/ 267866 h 1394525"/>
                  <a:gd name="connsiteX170" fmla="*/ 368644 w 2277374"/>
                  <a:gd name="connsiteY170" fmla="*/ 268051 h 1394525"/>
                  <a:gd name="connsiteX171" fmla="*/ 291336 w 2277374"/>
                  <a:gd name="connsiteY171" fmla="*/ 422667 h 1394525"/>
                  <a:gd name="connsiteX172" fmla="*/ 212125 w 2277374"/>
                  <a:gd name="connsiteY172" fmla="*/ 422667 h 1394525"/>
                  <a:gd name="connsiteX173" fmla="*/ 333514 w 2277374"/>
                  <a:gd name="connsiteY173" fmla="*/ 293287 h 1394525"/>
                  <a:gd name="connsiteX174" fmla="*/ 1859528 w 2277374"/>
                  <a:gd name="connsiteY174" fmla="*/ 232099 h 1394525"/>
                  <a:gd name="connsiteX175" fmla="*/ 1943860 w 2277374"/>
                  <a:gd name="connsiteY175" fmla="*/ 293287 h 1394525"/>
                  <a:gd name="connsiteX176" fmla="*/ 2065253 w 2277374"/>
                  <a:gd name="connsiteY176" fmla="*/ 422670 h 1394525"/>
                  <a:gd name="connsiteX177" fmla="*/ 1918858 w 2277374"/>
                  <a:gd name="connsiteY177" fmla="*/ 422670 h 1394525"/>
                  <a:gd name="connsiteX178" fmla="*/ 1841550 w 2277374"/>
                  <a:gd name="connsiteY178" fmla="*/ 268054 h 1394525"/>
                  <a:gd name="connsiteX179" fmla="*/ 1307367 w 2277374"/>
                  <a:gd name="connsiteY179" fmla="*/ 113438 h 1394525"/>
                  <a:gd name="connsiteX180" fmla="*/ 1511460 w 2277374"/>
                  <a:gd name="connsiteY180" fmla="*/ 113438 h 1394525"/>
                  <a:gd name="connsiteX181" fmla="*/ 1588769 w 2277374"/>
                  <a:gd name="connsiteY181" fmla="*/ 268054 h 1394525"/>
                  <a:gd name="connsiteX182" fmla="*/ 1511460 w 2277374"/>
                  <a:gd name="connsiteY182" fmla="*/ 422670 h 1394525"/>
                  <a:gd name="connsiteX183" fmla="*/ 1307367 w 2277374"/>
                  <a:gd name="connsiteY183" fmla="*/ 422670 h 1394525"/>
                  <a:gd name="connsiteX184" fmla="*/ 1230059 w 2277374"/>
                  <a:gd name="connsiteY184" fmla="*/ 268054 h 1394525"/>
                  <a:gd name="connsiteX185" fmla="*/ 698734 w 2277374"/>
                  <a:gd name="connsiteY185" fmla="*/ 113434 h 1394525"/>
                  <a:gd name="connsiteX186" fmla="*/ 902828 w 2277374"/>
                  <a:gd name="connsiteY186" fmla="*/ 113434 h 1394525"/>
                  <a:gd name="connsiteX187" fmla="*/ 980136 w 2277374"/>
                  <a:gd name="connsiteY187" fmla="*/ 268050 h 1394525"/>
                  <a:gd name="connsiteX188" fmla="*/ 902828 w 2277374"/>
                  <a:gd name="connsiteY188" fmla="*/ 422666 h 1394525"/>
                  <a:gd name="connsiteX189" fmla="*/ 698734 w 2277374"/>
                  <a:gd name="connsiteY189" fmla="*/ 422666 h 1394525"/>
                  <a:gd name="connsiteX190" fmla="*/ 621426 w 2277374"/>
                  <a:gd name="connsiteY190" fmla="*/ 268050 h 1394525"/>
                  <a:gd name="connsiteX191" fmla="*/ 669127 w 2277374"/>
                  <a:gd name="connsiteY191" fmla="*/ 89846 h 1394525"/>
                  <a:gd name="connsiteX192" fmla="*/ 674390 w 2277374"/>
                  <a:gd name="connsiteY192" fmla="*/ 100371 h 1394525"/>
                  <a:gd name="connsiteX193" fmla="*/ 597081 w 2277374"/>
                  <a:gd name="connsiteY193" fmla="*/ 254987 h 1394525"/>
                  <a:gd name="connsiteX194" fmla="*/ 392988 w 2277374"/>
                  <a:gd name="connsiteY194" fmla="*/ 254987 h 1394525"/>
                  <a:gd name="connsiteX195" fmla="*/ 391208 w 2277374"/>
                  <a:gd name="connsiteY195" fmla="*/ 251427 h 1394525"/>
                  <a:gd name="connsiteX196" fmla="*/ 502037 w 2277374"/>
                  <a:gd name="connsiteY196" fmla="*/ 171014 h 1394525"/>
                  <a:gd name="connsiteX197" fmla="*/ 595922 w 2277374"/>
                  <a:gd name="connsiteY197" fmla="*/ 120857 h 1394525"/>
                  <a:gd name="connsiteX198" fmla="*/ 1551536 w 2277374"/>
                  <a:gd name="connsiteY198" fmla="*/ 68913 h 1394525"/>
                  <a:gd name="connsiteX199" fmla="*/ 1581915 w 2277374"/>
                  <a:gd name="connsiteY199" fmla="*/ 78691 h 1394525"/>
                  <a:gd name="connsiteX200" fmla="*/ 1775338 w 2277374"/>
                  <a:gd name="connsiteY200" fmla="*/ 171014 h 1394525"/>
                  <a:gd name="connsiteX201" fmla="*/ 1836871 w 2277374"/>
                  <a:gd name="connsiteY201" fmla="*/ 215660 h 1394525"/>
                  <a:gd name="connsiteX202" fmla="*/ 1817206 w 2277374"/>
                  <a:gd name="connsiteY202" fmla="*/ 254990 h 1394525"/>
                  <a:gd name="connsiteX203" fmla="*/ 1613113 w 2277374"/>
                  <a:gd name="connsiteY203" fmla="*/ 254990 h 1394525"/>
                  <a:gd name="connsiteX204" fmla="*/ 1535805 w 2277374"/>
                  <a:gd name="connsiteY204" fmla="*/ 100374 h 1394525"/>
                  <a:gd name="connsiteX205" fmla="*/ 938451 w 2277374"/>
                  <a:gd name="connsiteY205" fmla="*/ 16418 h 1394525"/>
                  <a:gd name="connsiteX206" fmla="*/ 902828 w 2277374"/>
                  <a:gd name="connsiteY206" fmla="*/ 87664 h 1394525"/>
                  <a:gd name="connsiteX207" fmla="*/ 698734 w 2277374"/>
                  <a:gd name="connsiteY207" fmla="*/ 87664 h 1394525"/>
                  <a:gd name="connsiteX208" fmla="*/ 694459 w 2277374"/>
                  <a:gd name="connsiteY208" fmla="*/ 79114 h 1394525"/>
                  <a:gd name="connsiteX209" fmla="*/ 695459 w 2277374"/>
                  <a:gd name="connsiteY209" fmla="*/ 78691 h 1394525"/>
                  <a:gd name="connsiteX210" fmla="*/ 909202 w 2277374"/>
                  <a:gd name="connsiteY210" fmla="*/ 20344 h 1394525"/>
                  <a:gd name="connsiteX211" fmla="*/ 1266902 w 2277374"/>
                  <a:gd name="connsiteY211" fmla="*/ 6752 h 1394525"/>
                  <a:gd name="connsiteX212" fmla="*/ 1368172 w 2277374"/>
                  <a:gd name="connsiteY212" fmla="*/ 20344 h 1394525"/>
                  <a:gd name="connsiteX213" fmla="*/ 1477298 w 2277374"/>
                  <a:gd name="connsiteY213" fmla="*/ 45019 h 1394525"/>
                  <a:gd name="connsiteX214" fmla="*/ 1525082 w 2277374"/>
                  <a:gd name="connsiteY214" fmla="*/ 60398 h 1394525"/>
                  <a:gd name="connsiteX215" fmla="*/ 1511449 w 2277374"/>
                  <a:gd name="connsiteY215" fmla="*/ 87664 h 1394525"/>
                  <a:gd name="connsiteX216" fmla="*/ 1307357 w 2277374"/>
                  <a:gd name="connsiteY216" fmla="*/ 87664 h 1394525"/>
                  <a:gd name="connsiteX217" fmla="*/ 1138687 w 2277374"/>
                  <a:gd name="connsiteY217" fmla="*/ 0 h 1394525"/>
                  <a:gd name="connsiteX218" fmla="*/ 1237900 w 2277374"/>
                  <a:gd name="connsiteY218" fmla="*/ 4406 h 1394525"/>
                  <a:gd name="connsiteX219" fmla="*/ 1285882 w 2277374"/>
                  <a:gd name="connsiteY219" fmla="*/ 100371 h 1394525"/>
                  <a:gd name="connsiteX220" fmla="*/ 1208574 w 2277374"/>
                  <a:gd name="connsiteY220" fmla="*/ 254987 h 1394525"/>
                  <a:gd name="connsiteX221" fmla="*/ 1004481 w 2277374"/>
                  <a:gd name="connsiteY221" fmla="*/ 254987 h 1394525"/>
                  <a:gd name="connsiteX222" fmla="*/ 927173 w 2277374"/>
                  <a:gd name="connsiteY222" fmla="*/ 100371 h 1394525"/>
                  <a:gd name="connsiteX223" fmla="*/ 971357 w 2277374"/>
                  <a:gd name="connsiteY223" fmla="*/ 12002 h 1394525"/>
                  <a:gd name="connsiteX224" fmla="*/ 1022263 w 2277374"/>
                  <a:gd name="connsiteY224" fmla="*/ 5170 h 1394525"/>
                  <a:gd name="connsiteX225" fmla="*/ 1138687 w 2277374"/>
                  <a:gd name="connsiteY225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2277374" h="1394525">
                    <a:moveTo>
                      <a:pt x="1613111" y="1286821"/>
                    </a:moveTo>
                    <a:lnTo>
                      <a:pt x="1817203" y="1286821"/>
                    </a:lnTo>
                    <a:lnTo>
                      <a:pt x="1837662" y="1327738"/>
                    </a:lnTo>
                    <a:lnTo>
                      <a:pt x="1687647" y="1355518"/>
                    </a:lnTo>
                    <a:lnTo>
                      <a:pt x="1572527" y="1367988"/>
                    </a:lnTo>
                    <a:close/>
                    <a:moveTo>
                      <a:pt x="1004481" y="1286818"/>
                    </a:moveTo>
                    <a:lnTo>
                      <a:pt x="1208574" y="1286818"/>
                    </a:lnTo>
                    <a:lnTo>
                      <a:pt x="1260266" y="1390202"/>
                    </a:lnTo>
                    <a:lnTo>
                      <a:pt x="1138687" y="1394525"/>
                    </a:lnTo>
                    <a:lnTo>
                      <a:pt x="953912" y="1387955"/>
                    </a:lnTo>
                    <a:close/>
                    <a:moveTo>
                      <a:pt x="392988" y="1286818"/>
                    </a:moveTo>
                    <a:lnTo>
                      <a:pt x="597081" y="1286818"/>
                    </a:lnTo>
                    <a:lnTo>
                      <a:pt x="633820" y="1360294"/>
                    </a:lnTo>
                    <a:lnTo>
                      <a:pt x="589727" y="1355518"/>
                    </a:lnTo>
                    <a:lnTo>
                      <a:pt x="378221" y="1316351"/>
                    </a:lnTo>
                    <a:close/>
                    <a:moveTo>
                      <a:pt x="1918856" y="1119328"/>
                    </a:moveTo>
                    <a:lnTo>
                      <a:pt x="2122949" y="1119328"/>
                    </a:lnTo>
                    <a:lnTo>
                      <a:pt x="2184124" y="1241676"/>
                    </a:lnTo>
                    <a:lnTo>
                      <a:pt x="2170833" y="1246347"/>
                    </a:lnTo>
                    <a:cubicBezTo>
                      <a:pt x="2097175" y="1269735"/>
                      <a:pt x="2019733" y="1290690"/>
                      <a:pt x="1939028" y="1308967"/>
                    </a:cubicBezTo>
                    <a:lnTo>
                      <a:pt x="1865836" y="1322521"/>
                    </a:lnTo>
                    <a:lnTo>
                      <a:pt x="1841548" y="1273944"/>
                    </a:lnTo>
                    <a:close/>
                    <a:moveTo>
                      <a:pt x="1307365" y="1119328"/>
                    </a:moveTo>
                    <a:lnTo>
                      <a:pt x="1511458" y="1119328"/>
                    </a:lnTo>
                    <a:lnTo>
                      <a:pt x="1588767" y="1273944"/>
                    </a:lnTo>
                    <a:lnTo>
                      <a:pt x="1539983" y="1371513"/>
                    </a:lnTo>
                    <a:lnTo>
                      <a:pt x="1419823" y="1384528"/>
                    </a:lnTo>
                    <a:lnTo>
                      <a:pt x="1287698" y="1389226"/>
                    </a:lnTo>
                    <a:lnTo>
                      <a:pt x="1230058" y="1273944"/>
                    </a:lnTo>
                    <a:close/>
                    <a:moveTo>
                      <a:pt x="698734" y="1119325"/>
                    </a:moveTo>
                    <a:lnTo>
                      <a:pt x="902828" y="1119325"/>
                    </a:lnTo>
                    <a:lnTo>
                      <a:pt x="980136" y="1273942"/>
                    </a:lnTo>
                    <a:lnTo>
                      <a:pt x="923668" y="1386879"/>
                    </a:lnTo>
                    <a:lnTo>
                      <a:pt x="857552" y="1384528"/>
                    </a:lnTo>
                    <a:lnTo>
                      <a:pt x="666365" y="1363819"/>
                    </a:lnTo>
                    <a:lnTo>
                      <a:pt x="621426" y="1273942"/>
                    </a:lnTo>
                    <a:close/>
                    <a:moveTo>
                      <a:pt x="87243" y="1119325"/>
                    </a:moveTo>
                    <a:lnTo>
                      <a:pt x="291336" y="1119325"/>
                    </a:lnTo>
                    <a:lnTo>
                      <a:pt x="368644" y="1273942"/>
                    </a:lnTo>
                    <a:lnTo>
                      <a:pt x="350048" y="1311134"/>
                    </a:lnTo>
                    <a:lnTo>
                      <a:pt x="338347" y="1308967"/>
                    </a:lnTo>
                    <a:cubicBezTo>
                      <a:pt x="257642" y="1290690"/>
                      <a:pt x="180199" y="1269735"/>
                      <a:pt x="106541" y="1246347"/>
                    </a:cubicBezTo>
                    <a:lnTo>
                      <a:pt x="36109" y="1221593"/>
                    </a:lnTo>
                    <a:close/>
                    <a:moveTo>
                      <a:pt x="1076" y="982617"/>
                    </a:moveTo>
                    <a:lnTo>
                      <a:pt x="62898" y="1106261"/>
                    </a:lnTo>
                    <a:lnTo>
                      <a:pt x="20897" y="1190262"/>
                    </a:lnTo>
                    <a:lnTo>
                      <a:pt x="5879" y="1103726"/>
                    </a:lnTo>
                    <a:cubicBezTo>
                      <a:pt x="1992" y="1070064"/>
                      <a:pt x="0" y="1035909"/>
                      <a:pt x="0" y="1001344"/>
                    </a:cubicBezTo>
                    <a:close/>
                    <a:moveTo>
                      <a:pt x="2224602" y="951648"/>
                    </a:moveTo>
                    <a:lnTo>
                      <a:pt x="2274521" y="951648"/>
                    </a:lnTo>
                    <a:lnTo>
                      <a:pt x="2277374" y="1001344"/>
                    </a:ln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210384" y="1232447"/>
                    </a:lnTo>
                    <a:lnTo>
                      <a:pt x="2147293" y="1106264"/>
                    </a:lnTo>
                    <a:close/>
                    <a:moveTo>
                      <a:pt x="1613111" y="951648"/>
                    </a:moveTo>
                    <a:lnTo>
                      <a:pt x="1817204" y="951648"/>
                    </a:lnTo>
                    <a:lnTo>
                      <a:pt x="1894512" y="1106265"/>
                    </a:lnTo>
                    <a:lnTo>
                      <a:pt x="1817204" y="1260881"/>
                    </a:lnTo>
                    <a:lnTo>
                      <a:pt x="1613111" y="1260881"/>
                    </a:lnTo>
                    <a:lnTo>
                      <a:pt x="1535802" y="1106265"/>
                    </a:lnTo>
                    <a:close/>
                    <a:moveTo>
                      <a:pt x="1004481" y="951645"/>
                    </a:moveTo>
                    <a:lnTo>
                      <a:pt x="1208574" y="951645"/>
                    </a:lnTo>
                    <a:lnTo>
                      <a:pt x="1285882" y="1106261"/>
                    </a:lnTo>
                    <a:lnTo>
                      <a:pt x="1208574" y="1260878"/>
                    </a:lnTo>
                    <a:lnTo>
                      <a:pt x="1004481" y="1260878"/>
                    </a:lnTo>
                    <a:lnTo>
                      <a:pt x="927173" y="1106261"/>
                    </a:lnTo>
                    <a:close/>
                    <a:moveTo>
                      <a:pt x="392988" y="951645"/>
                    </a:moveTo>
                    <a:lnTo>
                      <a:pt x="597081" y="951645"/>
                    </a:lnTo>
                    <a:lnTo>
                      <a:pt x="674390" y="1106261"/>
                    </a:lnTo>
                    <a:lnTo>
                      <a:pt x="597081" y="1260878"/>
                    </a:lnTo>
                    <a:lnTo>
                      <a:pt x="392988" y="1260878"/>
                    </a:lnTo>
                    <a:lnTo>
                      <a:pt x="315680" y="1106261"/>
                    </a:lnTo>
                    <a:close/>
                    <a:moveTo>
                      <a:pt x="1918856" y="783967"/>
                    </a:moveTo>
                    <a:lnTo>
                      <a:pt x="2122950" y="783967"/>
                    </a:lnTo>
                    <a:lnTo>
                      <a:pt x="2200258" y="938585"/>
                    </a:lnTo>
                    <a:lnTo>
                      <a:pt x="2122950" y="1093201"/>
                    </a:lnTo>
                    <a:lnTo>
                      <a:pt x="1918856" y="1093201"/>
                    </a:lnTo>
                    <a:lnTo>
                      <a:pt x="1841549" y="938585"/>
                    </a:lnTo>
                    <a:close/>
                    <a:moveTo>
                      <a:pt x="1307366" y="783967"/>
                    </a:moveTo>
                    <a:lnTo>
                      <a:pt x="1511459" y="783967"/>
                    </a:lnTo>
                    <a:lnTo>
                      <a:pt x="1588768" y="938585"/>
                    </a:lnTo>
                    <a:lnTo>
                      <a:pt x="1511459" y="1093201"/>
                    </a:lnTo>
                    <a:lnTo>
                      <a:pt x="1307366" y="1093201"/>
                    </a:lnTo>
                    <a:lnTo>
                      <a:pt x="1230059" y="938585"/>
                    </a:lnTo>
                    <a:close/>
                    <a:moveTo>
                      <a:pt x="87243" y="783965"/>
                    </a:moveTo>
                    <a:lnTo>
                      <a:pt x="291336" y="783965"/>
                    </a:lnTo>
                    <a:lnTo>
                      <a:pt x="368644" y="938582"/>
                    </a:lnTo>
                    <a:lnTo>
                      <a:pt x="291336" y="1093198"/>
                    </a:lnTo>
                    <a:lnTo>
                      <a:pt x="87243" y="1093198"/>
                    </a:lnTo>
                    <a:lnTo>
                      <a:pt x="9934" y="938582"/>
                    </a:lnTo>
                    <a:close/>
                    <a:moveTo>
                      <a:pt x="698734" y="783964"/>
                    </a:moveTo>
                    <a:lnTo>
                      <a:pt x="902828" y="783964"/>
                    </a:lnTo>
                    <a:lnTo>
                      <a:pt x="980136" y="938582"/>
                    </a:lnTo>
                    <a:lnTo>
                      <a:pt x="902828" y="1093198"/>
                    </a:lnTo>
                    <a:lnTo>
                      <a:pt x="698734" y="1093198"/>
                    </a:lnTo>
                    <a:lnTo>
                      <a:pt x="621426" y="938582"/>
                    </a:lnTo>
                    <a:close/>
                    <a:moveTo>
                      <a:pt x="45515" y="736136"/>
                    </a:moveTo>
                    <a:lnTo>
                      <a:pt x="62898" y="770901"/>
                    </a:lnTo>
                    <a:lnTo>
                      <a:pt x="9607" y="877484"/>
                    </a:lnTo>
                    <a:lnTo>
                      <a:pt x="23134" y="799539"/>
                    </a:lnTo>
                    <a:close/>
                    <a:moveTo>
                      <a:pt x="2204058" y="657377"/>
                    </a:moveTo>
                    <a:lnTo>
                      <a:pt x="2254240" y="799539"/>
                    </a:lnTo>
                    <a:cubicBezTo>
                      <a:pt x="2261824" y="832131"/>
                      <a:pt x="2267608" y="865300"/>
                      <a:pt x="2271495" y="898963"/>
                    </a:cubicBezTo>
                    <a:lnTo>
                      <a:pt x="2273020" y="925520"/>
                    </a:lnTo>
                    <a:lnTo>
                      <a:pt x="2224602" y="925520"/>
                    </a:lnTo>
                    <a:lnTo>
                      <a:pt x="2147294" y="770905"/>
                    </a:lnTo>
                    <a:close/>
                    <a:moveTo>
                      <a:pt x="1613112" y="616288"/>
                    </a:moveTo>
                    <a:lnTo>
                      <a:pt x="1817204" y="616288"/>
                    </a:lnTo>
                    <a:lnTo>
                      <a:pt x="1894513" y="770905"/>
                    </a:lnTo>
                    <a:lnTo>
                      <a:pt x="1817204" y="925520"/>
                    </a:lnTo>
                    <a:lnTo>
                      <a:pt x="1613112" y="925520"/>
                    </a:lnTo>
                    <a:lnTo>
                      <a:pt x="1535804" y="770905"/>
                    </a:lnTo>
                    <a:close/>
                    <a:moveTo>
                      <a:pt x="1004481" y="616285"/>
                    </a:moveTo>
                    <a:lnTo>
                      <a:pt x="1208574" y="616285"/>
                    </a:lnTo>
                    <a:lnTo>
                      <a:pt x="1285882" y="770901"/>
                    </a:lnTo>
                    <a:lnTo>
                      <a:pt x="1208574" y="925518"/>
                    </a:lnTo>
                    <a:lnTo>
                      <a:pt x="1004481" y="925518"/>
                    </a:lnTo>
                    <a:lnTo>
                      <a:pt x="927173" y="770901"/>
                    </a:lnTo>
                    <a:close/>
                    <a:moveTo>
                      <a:pt x="392988" y="616285"/>
                    </a:moveTo>
                    <a:lnTo>
                      <a:pt x="597081" y="616285"/>
                    </a:lnTo>
                    <a:lnTo>
                      <a:pt x="674390" y="770901"/>
                    </a:lnTo>
                    <a:lnTo>
                      <a:pt x="597081" y="925518"/>
                    </a:lnTo>
                    <a:lnTo>
                      <a:pt x="392988" y="925518"/>
                    </a:lnTo>
                    <a:lnTo>
                      <a:pt x="315680" y="770901"/>
                    </a:lnTo>
                    <a:close/>
                    <a:moveTo>
                      <a:pt x="1918858" y="448796"/>
                    </a:moveTo>
                    <a:lnTo>
                      <a:pt x="2087418" y="448796"/>
                    </a:lnTo>
                    <a:lnTo>
                      <a:pt x="2187891" y="611576"/>
                    </a:lnTo>
                    <a:lnTo>
                      <a:pt x="2191320" y="621290"/>
                    </a:lnTo>
                    <a:lnTo>
                      <a:pt x="2122950" y="758028"/>
                    </a:lnTo>
                    <a:lnTo>
                      <a:pt x="1918858" y="758028"/>
                    </a:lnTo>
                    <a:lnTo>
                      <a:pt x="1841549" y="603412"/>
                    </a:lnTo>
                    <a:close/>
                    <a:moveTo>
                      <a:pt x="1307367" y="448796"/>
                    </a:moveTo>
                    <a:lnTo>
                      <a:pt x="1511460" y="448796"/>
                    </a:lnTo>
                    <a:lnTo>
                      <a:pt x="1588768" y="603412"/>
                    </a:lnTo>
                    <a:lnTo>
                      <a:pt x="1511460" y="758028"/>
                    </a:lnTo>
                    <a:lnTo>
                      <a:pt x="1307367" y="758028"/>
                    </a:lnTo>
                    <a:lnTo>
                      <a:pt x="1230059" y="603412"/>
                    </a:lnTo>
                    <a:close/>
                    <a:moveTo>
                      <a:pt x="698734" y="448793"/>
                    </a:moveTo>
                    <a:lnTo>
                      <a:pt x="902828" y="448793"/>
                    </a:lnTo>
                    <a:lnTo>
                      <a:pt x="980136" y="603409"/>
                    </a:lnTo>
                    <a:lnTo>
                      <a:pt x="902828" y="758025"/>
                    </a:lnTo>
                    <a:lnTo>
                      <a:pt x="698734" y="758025"/>
                    </a:lnTo>
                    <a:lnTo>
                      <a:pt x="621426" y="603409"/>
                    </a:lnTo>
                    <a:close/>
                    <a:moveTo>
                      <a:pt x="189958" y="448793"/>
                    </a:moveTo>
                    <a:lnTo>
                      <a:pt x="291336" y="448793"/>
                    </a:lnTo>
                    <a:lnTo>
                      <a:pt x="368644" y="603409"/>
                    </a:lnTo>
                    <a:lnTo>
                      <a:pt x="291336" y="758025"/>
                    </a:lnTo>
                    <a:lnTo>
                      <a:pt x="87243" y="758025"/>
                    </a:lnTo>
                    <a:lnTo>
                      <a:pt x="58254" y="700048"/>
                    </a:lnTo>
                    <a:lnTo>
                      <a:pt x="89484" y="611576"/>
                    </a:lnTo>
                    <a:close/>
                    <a:moveTo>
                      <a:pt x="1613113" y="281117"/>
                    </a:moveTo>
                    <a:lnTo>
                      <a:pt x="1817205" y="281117"/>
                    </a:lnTo>
                    <a:lnTo>
                      <a:pt x="1894513" y="435733"/>
                    </a:lnTo>
                    <a:lnTo>
                      <a:pt x="1817205" y="590349"/>
                    </a:lnTo>
                    <a:lnTo>
                      <a:pt x="1613113" y="590349"/>
                    </a:lnTo>
                    <a:lnTo>
                      <a:pt x="1535804" y="435733"/>
                    </a:lnTo>
                    <a:close/>
                    <a:moveTo>
                      <a:pt x="392988" y="281114"/>
                    </a:moveTo>
                    <a:lnTo>
                      <a:pt x="597081" y="281114"/>
                    </a:lnTo>
                    <a:lnTo>
                      <a:pt x="674390" y="435729"/>
                    </a:lnTo>
                    <a:lnTo>
                      <a:pt x="597081" y="590345"/>
                    </a:lnTo>
                    <a:lnTo>
                      <a:pt x="392988" y="590345"/>
                    </a:lnTo>
                    <a:lnTo>
                      <a:pt x="315680" y="435729"/>
                    </a:lnTo>
                    <a:close/>
                    <a:moveTo>
                      <a:pt x="1004481" y="281113"/>
                    </a:moveTo>
                    <a:lnTo>
                      <a:pt x="1208574" y="281113"/>
                    </a:lnTo>
                    <a:lnTo>
                      <a:pt x="1285882" y="435729"/>
                    </a:lnTo>
                    <a:lnTo>
                      <a:pt x="1208574" y="590345"/>
                    </a:lnTo>
                    <a:lnTo>
                      <a:pt x="1004481" y="590345"/>
                    </a:lnTo>
                    <a:lnTo>
                      <a:pt x="927173" y="435729"/>
                    </a:lnTo>
                    <a:close/>
                    <a:moveTo>
                      <a:pt x="368551" y="267866"/>
                    </a:moveTo>
                    <a:lnTo>
                      <a:pt x="368644" y="268051"/>
                    </a:lnTo>
                    <a:lnTo>
                      <a:pt x="291336" y="422667"/>
                    </a:lnTo>
                    <a:lnTo>
                      <a:pt x="212125" y="422667"/>
                    </a:lnTo>
                    <a:lnTo>
                      <a:pt x="333514" y="293287"/>
                    </a:lnTo>
                    <a:close/>
                    <a:moveTo>
                      <a:pt x="1859528" y="232099"/>
                    </a:moveTo>
                    <a:lnTo>
                      <a:pt x="1943860" y="293287"/>
                    </a:lnTo>
                    <a:lnTo>
                      <a:pt x="2065253" y="422670"/>
                    </a:lnTo>
                    <a:lnTo>
                      <a:pt x="1918858" y="422670"/>
                    </a:lnTo>
                    <a:lnTo>
                      <a:pt x="1841550" y="268054"/>
                    </a:lnTo>
                    <a:close/>
                    <a:moveTo>
                      <a:pt x="1307367" y="113438"/>
                    </a:moveTo>
                    <a:lnTo>
                      <a:pt x="1511460" y="113438"/>
                    </a:lnTo>
                    <a:lnTo>
                      <a:pt x="1588769" y="268054"/>
                    </a:lnTo>
                    <a:lnTo>
                      <a:pt x="1511460" y="422670"/>
                    </a:lnTo>
                    <a:lnTo>
                      <a:pt x="1307367" y="422670"/>
                    </a:lnTo>
                    <a:lnTo>
                      <a:pt x="1230059" y="268054"/>
                    </a:lnTo>
                    <a:close/>
                    <a:moveTo>
                      <a:pt x="698734" y="113434"/>
                    </a:moveTo>
                    <a:lnTo>
                      <a:pt x="902828" y="113434"/>
                    </a:lnTo>
                    <a:lnTo>
                      <a:pt x="980136" y="268050"/>
                    </a:lnTo>
                    <a:lnTo>
                      <a:pt x="902828" y="422666"/>
                    </a:lnTo>
                    <a:lnTo>
                      <a:pt x="698734" y="422666"/>
                    </a:lnTo>
                    <a:lnTo>
                      <a:pt x="621426" y="268050"/>
                    </a:lnTo>
                    <a:close/>
                    <a:moveTo>
                      <a:pt x="669127" y="89846"/>
                    </a:moveTo>
                    <a:lnTo>
                      <a:pt x="674390" y="100371"/>
                    </a:lnTo>
                    <a:lnTo>
                      <a:pt x="597081" y="254987"/>
                    </a:lnTo>
                    <a:lnTo>
                      <a:pt x="392988" y="254987"/>
                    </a:lnTo>
                    <a:lnTo>
                      <a:pt x="391208" y="251427"/>
                    </a:lnTo>
                    <a:lnTo>
                      <a:pt x="502037" y="171014"/>
                    </a:lnTo>
                    <a:cubicBezTo>
                      <a:pt x="532326" y="153019"/>
                      <a:pt x="563653" y="136272"/>
                      <a:pt x="595922" y="120857"/>
                    </a:cubicBezTo>
                    <a:close/>
                    <a:moveTo>
                      <a:pt x="1551536" y="68913"/>
                    </a:moveTo>
                    <a:lnTo>
                      <a:pt x="1581915" y="78691"/>
                    </a:lnTo>
                    <a:cubicBezTo>
                      <a:pt x="1650031" y="104026"/>
                      <a:pt x="1714759" y="135024"/>
                      <a:pt x="1775338" y="171014"/>
                    </a:cubicBezTo>
                    <a:lnTo>
                      <a:pt x="1836871" y="215660"/>
                    </a:lnTo>
                    <a:lnTo>
                      <a:pt x="1817206" y="254990"/>
                    </a:lnTo>
                    <a:lnTo>
                      <a:pt x="1613113" y="254990"/>
                    </a:lnTo>
                    <a:lnTo>
                      <a:pt x="1535805" y="100374"/>
                    </a:lnTo>
                    <a:close/>
                    <a:moveTo>
                      <a:pt x="938451" y="16418"/>
                    </a:moveTo>
                    <a:lnTo>
                      <a:pt x="902828" y="87664"/>
                    </a:lnTo>
                    <a:lnTo>
                      <a:pt x="698734" y="87664"/>
                    </a:lnTo>
                    <a:lnTo>
                      <a:pt x="694459" y="79114"/>
                    </a:lnTo>
                    <a:lnTo>
                      <a:pt x="695459" y="78691"/>
                    </a:lnTo>
                    <a:cubicBezTo>
                      <a:pt x="763574" y="53355"/>
                      <a:pt x="835076" y="33683"/>
                      <a:pt x="909202" y="20344"/>
                    </a:cubicBezTo>
                    <a:close/>
                    <a:moveTo>
                      <a:pt x="1266902" y="6752"/>
                    </a:moveTo>
                    <a:lnTo>
                      <a:pt x="1368172" y="20344"/>
                    </a:lnTo>
                    <a:cubicBezTo>
                      <a:pt x="1405235" y="27013"/>
                      <a:pt x="1441642" y="35266"/>
                      <a:pt x="1477298" y="45019"/>
                    </a:cubicBezTo>
                    <a:lnTo>
                      <a:pt x="1525082" y="60398"/>
                    </a:lnTo>
                    <a:lnTo>
                      <a:pt x="1511449" y="87664"/>
                    </a:lnTo>
                    <a:lnTo>
                      <a:pt x="1307357" y="87664"/>
                    </a:lnTo>
                    <a:close/>
                    <a:moveTo>
                      <a:pt x="1138687" y="0"/>
                    </a:moveTo>
                    <a:lnTo>
                      <a:pt x="1237900" y="4406"/>
                    </a:lnTo>
                    <a:lnTo>
                      <a:pt x="1285882" y="100371"/>
                    </a:lnTo>
                    <a:lnTo>
                      <a:pt x="1208574" y="254987"/>
                    </a:lnTo>
                    <a:lnTo>
                      <a:pt x="1004481" y="254987"/>
                    </a:lnTo>
                    <a:lnTo>
                      <a:pt x="927173" y="100371"/>
                    </a:lnTo>
                    <a:lnTo>
                      <a:pt x="971357" y="12002"/>
                    </a:lnTo>
                    <a:lnTo>
                      <a:pt x="1022263" y="5170"/>
                    </a:lnTo>
                    <a:cubicBezTo>
                      <a:pt x="1060543" y="1751"/>
                      <a:pt x="1099382" y="0"/>
                      <a:pt x="1138687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3E167C7-7A9A-49BC-83F4-01ACC8C7C2BE}"/>
                  </a:ext>
                </a:extLst>
              </p:cNvPr>
              <p:cNvSpPr/>
              <p:nvPr/>
            </p:nvSpPr>
            <p:spPr>
              <a:xfrm>
                <a:off x="3167471" y="4119114"/>
                <a:ext cx="2277374" cy="1394525"/>
              </a:xfrm>
              <a:custGeom>
                <a:avLst/>
                <a:gdLst>
                  <a:gd name="connsiteX0" fmla="*/ 1138687 w 2277374"/>
                  <a:gd name="connsiteY0" fmla="*/ 0 h 1394525"/>
                  <a:gd name="connsiteX1" fmla="*/ 2277374 w 2277374"/>
                  <a:gd name="connsiteY1" fmla="*/ 1001344 h 1394525"/>
                  <a:gd name="connsiteX2" fmla="*/ 2254240 w 2277374"/>
                  <a:gd name="connsiteY2" fmla="*/ 1203150 h 1394525"/>
                  <a:gd name="connsiteX3" fmla="*/ 2248645 w 2277374"/>
                  <a:gd name="connsiteY3" fmla="*/ 1218999 h 1394525"/>
                  <a:gd name="connsiteX4" fmla="*/ 2170833 w 2277374"/>
                  <a:gd name="connsiteY4" fmla="*/ 1246347 h 1394525"/>
                  <a:gd name="connsiteX5" fmla="*/ 1138687 w 2277374"/>
                  <a:gd name="connsiteY5" fmla="*/ 1394525 h 1394525"/>
                  <a:gd name="connsiteX6" fmla="*/ 106541 w 2277374"/>
                  <a:gd name="connsiteY6" fmla="*/ 1246347 h 1394525"/>
                  <a:gd name="connsiteX7" fmla="*/ 28729 w 2277374"/>
                  <a:gd name="connsiteY7" fmla="*/ 1218999 h 1394525"/>
                  <a:gd name="connsiteX8" fmla="*/ 23134 w 2277374"/>
                  <a:gd name="connsiteY8" fmla="*/ 1203150 h 1394525"/>
                  <a:gd name="connsiteX9" fmla="*/ 0 w 2277374"/>
                  <a:gd name="connsiteY9" fmla="*/ 1001344 h 1394525"/>
                  <a:gd name="connsiteX10" fmla="*/ 1138687 w 2277374"/>
                  <a:gd name="connsiteY10" fmla="*/ 0 h 139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7374" h="1394525">
                    <a:moveTo>
                      <a:pt x="1138687" y="0"/>
                    </a:moveTo>
                    <a:cubicBezTo>
                      <a:pt x="1767566" y="0"/>
                      <a:pt x="2277374" y="448317"/>
                      <a:pt x="2277374" y="1001344"/>
                    </a:cubicBezTo>
                    <a:cubicBezTo>
                      <a:pt x="2277374" y="1070473"/>
                      <a:pt x="2269409" y="1137965"/>
                      <a:pt x="2254240" y="1203150"/>
                    </a:cubicBezTo>
                    <a:lnTo>
                      <a:pt x="2248645" y="1218999"/>
                    </a:lnTo>
                    <a:lnTo>
                      <a:pt x="2170833" y="1246347"/>
                    </a:lnTo>
                    <a:cubicBezTo>
                      <a:pt x="1876201" y="1339899"/>
                      <a:pt x="1521017" y="1394525"/>
                      <a:pt x="1138687" y="1394525"/>
                    </a:cubicBezTo>
                    <a:cubicBezTo>
                      <a:pt x="756357" y="1394525"/>
                      <a:pt x="401173" y="1339899"/>
                      <a:pt x="106541" y="1246347"/>
                    </a:cubicBezTo>
                    <a:lnTo>
                      <a:pt x="28729" y="1218999"/>
                    </a:lnTo>
                    <a:lnTo>
                      <a:pt x="23134" y="1203150"/>
                    </a:lnTo>
                    <a:cubicBezTo>
                      <a:pt x="7966" y="1137965"/>
                      <a:pt x="0" y="1070473"/>
                      <a:pt x="0" y="1001344"/>
                    </a:cubicBezTo>
                    <a:cubicBezTo>
                      <a:pt x="0" y="448317"/>
                      <a:pt x="509808" y="0"/>
                      <a:pt x="1138687" y="0"/>
                    </a:cubicBezTo>
                    <a:close/>
                  </a:path>
                </a:pathLst>
              </a:custGeom>
              <a:no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9E273EF9-0067-4641-97D9-1125AB455388}"/>
                </a:ext>
              </a:extLst>
            </p:cNvPr>
            <p:cNvSpPr/>
            <p:nvPr/>
          </p:nvSpPr>
          <p:spPr>
            <a:xfrm>
              <a:off x="4829175" y="5239423"/>
              <a:ext cx="171266" cy="246087"/>
            </a:xfrm>
            <a:custGeom>
              <a:avLst/>
              <a:gdLst>
                <a:gd name="connsiteX0" fmla="*/ 78938 w 171266"/>
                <a:gd name="connsiteY0" fmla="*/ 0 h 246087"/>
                <a:gd name="connsiteX1" fmla="*/ 157876 w 171266"/>
                <a:gd name="connsiteY1" fmla="*/ 78938 h 246087"/>
                <a:gd name="connsiteX2" fmla="*/ 151673 w 171266"/>
                <a:gd name="connsiteY2" fmla="*/ 109664 h 246087"/>
                <a:gd name="connsiteX3" fmla="*/ 138363 w 171266"/>
                <a:gd name="connsiteY3" fmla="*/ 129406 h 246087"/>
                <a:gd name="connsiteX4" fmla="*/ 154992 w 171266"/>
                <a:gd name="connsiteY4" fmla="*/ 137305 h 246087"/>
                <a:gd name="connsiteX5" fmla="*/ 171266 w 171266"/>
                <a:gd name="connsiteY5" fmla="*/ 182364 h 246087"/>
                <a:gd name="connsiteX6" fmla="*/ 115703 w 171266"/>
                <a:gd name="connsiteY6" fmla="*/ 246087 h 246087"/>
                <a:gd name="connsiteX7" fmla="*/ 60140 w 171266"/>
                <a:gd name="connsiteY7" fmla="*/ 182364 h 246087"/>
                <a:gd name="connsiteX8" fmla="*/ 64507 w 171266"/>
                <a:gd name="connsiteY8" fmla="*/ 157560 h 246087"/>
                <a:gd name="connsiteX9" fmla="*/ 65872 w 171266"/>
                <a:gd name="connsiteY9" fmla="*/ 155238 h 246087"/>
                <a:gd name="connsiteX10" fmla="*/ 48212 w 171266"/>
                <a:gd name="connsiteY10" fmla="*/ 151673 h 246087"/>
                <a:gd name="connsiteX11" fmla="*/ 0 w 171266"/>
                <a:gd name="connsiteY11" fmla="*/ 78938 h 246087"/>
                <a:gd name="connsiteX12" fmla="*/ 78938 w 171266"/>
                <a:gd name="connsiteY12" fmla="*/ 0 h 24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266" h="246087">
                  <a:moveTo>
                    <a:pt x="78938" y="0"/>
                  </a:moveTo>
                  <a:cubicBezTo>
                    <a:pt x="122534" y="0"/>
                    <a:pt x="157876" y="35342"/>
                    <a:pt x="157876" y="78938"/>
                  </a:cubicBezTo>
                  <a:cubicBezTo>
                    <a:pt x="157876" y="89837"/>
                    <a:pt x="155667" y="100220"/>
                    <a:pt x="151673" y="109664"/>
                  </a:cubicBezTo>
                  <a:lnTo>
                    <a:pt x="138363" y="129406"/>
                  </a:lnTo>
                  <a:lnTo>
                    <a:pt x="154992" y="137305"/>
                  </a:lnTo>
                  <a:cubicBezTo>
                    <a:pt x="165047" y="148837"/>
                    <a:pt x="171266" y="164768"/>
                    <a:pt x="171266" y="182364"/>
                  </a:cubicBezTo>
                  <a:cubicBezTo>
                    <a:pt x="171266" y="217557"/>
                    <a:pt x="146390" y="246087"/>
                    <a:pt x="115703" y="246087"/>
                  </a:cubicBezTo>
                  <a:cubicBezTo>
                    <a:pt x="85016" y="246087"/>
                    <a:pt x="60140" y="217557"/>
                    <a:pt x="60140" y="182364"/>
                  </a:cubicBezTo>
                  <a:cubicBezTo>
                    <a:pt x="60140" y="173566"/>
                    <a:pt x="61695" y="165184"/>
                    <a:pt x="64507" y="157560"/>
                  </a:cubicBezTo>
                  <a:lnTo>
                    <a:pt x="65872" y="155238"/>
                  </a:lnTo>
                  <a:lnTo>
                    <a:pt x="48212" y="151673"/>
                  </a:lnTo>
                  <a:cubicBezTo>
                    <a:pt x="19880" y="139689"/>
                    <a:pt x="0" y="111635"/>
                    <a:pt x="0" y="78938"/>
                  </a:cubicBezTo>
                  <a:cubicBezTo>
                    <a:pt x="0" y="35342"/>
                    <a:pt x="35342" y="0"/>
                    <a:pt x="7893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B63F24D8-D5B5-4258-B774-0507D2A7C01F}"/>
                </a:ext>
              </a:extLst>
            </p:cNvPr>
            <p:cNvSpPr/>
            <p:nvPr/>
          </p:nvSpPr>
          <p:spPr>
            <a:xfrm>
              <a:off x="4889315" y="5543180"/>
              <a:ext cx="111125" cy="127445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C7A77AA7-62E8-4A29-B159-EF3B5C3E60FB}"/>
                </a:ext>
              </a:extLst>
            </p:cNvPr>
            <p:cNvSpPr/>
            <p:nvPr/>
          </p:nvSpPr>
          <p:spPr>
            <a:xfrm>
              <a:off x="4889315" y="5730505"/>
              <a:ext cx="111125" cy="127445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226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pptxh87_カメのイラスト</dc:title>
  <dc:subject>pptxh87_カメのイラスト</dc:subject>
  <dc:creator>でじけろお</dc:creator>
  <cp:revision>1</cp:revision>
  <dcterms:created xsi:type="dcterms:W3CDTF">2018-05-20T00:31:01Z</dcterms:created>
  <dcterms:modified xsi:type="dcterms:W3CDTF">2021-07-12T06:22:13Z</dcterms:modified>
  <cp:version>1</cp:version>
</cp:coreProperties>
</file>