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6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8" name="グループ化 287">
            <a:extLst>
              <a:ext uri="{FF2B5EF4-FFF2-40B4-BE49-F238E27FC236}">
                <a16:creationId xmlns:a16="http://schemas.microsoft.com/office/drawing/2014/main" id="{33C14E44-0FDE-4122-91E0-A5469CC47BF2}"/>
              </a:ext>
            </a:extLst>
          </p:cNvPr>
          <p:cNvGrpSpPr/>
          <p:nvPr/>
        </p:nvGrpSpPr>
        <p:grpSpPr>
          <a:xfrm>
            <a:off x="7392838" y="1173251"/>
            <a:ext cx="1322622" cy="2211502"/>
            <a:chOff x="7782919" y="1072210"/>
            <a:chExt cx="1517608" cy="2537529"/>
          </a:xfrm>
        </p:grpSpPr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34E8CAE1-81AB-414D-88F2-08C60B112A2B}"/>
                </a:ext>
              </a:extLst>
            </p:cNvPr>
            <p:cNvSpPr/>
            <p:nvPr/>
          </p:nvSpPr>
          <p:spPr>
            <a:xfrm>
              <a:off x="7913782" y="1740798"/>
              <a:ext cx="1062654" cy="96204"/>
            </a:xfrm>
            <a:prstGeom prst="round2SameRect">
              <a:avLst>
                <a:gd name="adj1" fmla="val 30198"/>
                <a:gd name="adj2" fmla="val 2896"/>
              </a:avLst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四角形: 上の 2 つの角を丸める 160">
              <a:extLst>
                <a:ext uri="{FF2B5EF4-FFF2-40B4-BE49-F238E27FC236}">
                  <a16:creationId xmlns:a16="http://schemas.microsoft.com/office/drawing/2014/main" id="{DB6DD30D-C3DE-4A31-BCF1-8085E24D333B}"/>
                </a:ext>
              </a:extLst>
            </p:cNvPr>
            <p:cNvSpPr/>
            <p:nvPr/>
          </p:nvSpPr>
          <p:spPr>
            <a:xfrm>
              <a:off x="7892838" y="1812713"/>
              <a:ext cx="1104542" cy="1229915"/>
            </a:xfrm>
            <a:prstGeom prst="round2SameRect">
              <a:avLst>
                <a:gd name="adj1" fmla="val 4423"/>
                <a:gd name="adj2" fmla="val 10370"/>
              </a:avLst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836B64FB-BA2A-4BDA-AAE9-E976A4D9DD02}"/>
                </a:ext>
              </a:extLst>
            </p:cNvPr>
            <p:cNvGrpSpPr/>
            <p:nvPr/>
          </p:nvGrpSpPr>
          <p:grpSpPr>
            <a:xfrm>
              <a:off x="7919032" y="1556254"/>
              <a:ext cx="1052154" cy="184543"/>
              <a:chOff x="160350" y="2662954"/>
              <a:chExt cx="879808" cy="184543"/>
            </a:xfr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0" scaled="1"/>
              <a:tileRect/>
            </a:gradFill>
          </p:grpSpPr>
          <p:sp>
            <p:nvSpPr>
              <p:cNvPr id="163" name="四角形: 角を丸くする 162">
                <a:extLst>
                  <a:ext uri="{FF2B5EF4-FFF2-40B4-BE49-F238E27FC236}">
                    <a16:creationId xmlns:a16="http://schemas.microsoft.com/office/drawing/2014/main" id="{942C4692-5E64-4030-A849-B2E37A558206}"/>
                  </a:ext>
                </a:extLst>
              </p:cNvPr>
              <p:cNvSpPr/>
              <p:nvPr/>
            </p:nvSpPr>
            <p:spPr>
              <a:xfrm>
                <a:off x="160350" y="2801778"/>
                <a:ext cx="879808" cy="45719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四角形: 角を丸くする 163">
                <a:extLst>
                  <a:ext uri="{FF2B5EF4-FFF2-40B4-BE49-F238E27FC236}">
                    <a16:creationId xmlns:a16="http://schemas.microsoft.com/office/drawing/2014/main" id="{F8DDC90E-720E-4DFE-B67B-AD47D9BB2408}"/>
                  </a:ext>
                </a:extLst>
              </p:cNvPr>
              <p:cNvSpPr/>
              <p:nvPr/>
            </p:nvSpPr>
            <p:spPr>
              <a:xfrm>
                <a:off x="160350" y="2756058"/>
                <a:ext cx="879808" cy="45719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四角形: 角を丸くする 164">
                <a:extLst>
                  <a:ext uri="{FF2B5EF4-FFF2-40B4-BE49-F238E27FC236}">
                    <a16:creationId xmlns:a16="http://schemas.microsoft.com/office/drawing/2014/main" id="{FD3D8408-875D-4CFA-BE41-05BA4DF1B976}"/>
                  </a:ext>
                </a:extLst>
              </p:cNvPr>
              <p:cNvSpPr/>
              <p:nvPr/>
            </p:nvSpPr>
            <p:spPr>
              <a:xfrm>
                <a:off x="160350" y="2710579"/>
                <a:ext cx="879808" cy="45719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四角形: 角を丸くする 165">
                <a:extLst>
                  <a:ext uri="{FF2B5EF4-FFF2-40B4-BE49-F238E27FC236}">
                    <a16:creationId xmlns:a16="http://schemas.microsoft.com/office/drawing/2014/main" id="{416569F0-A76E-4BF7-9B0C-E2298F2C18F3}"/>
                  </a:ext>
                </a:extLst>
              </p:cNvPr>
              <p:cNvSpPr/>
              <p:nvPr/>
            </p:nvSpPr>
            <p:spPr>
              <a:xfrm>
                <a:off x="160350" y="2662954"/>
                <a:ext cx="879808" cy="45719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DF987A95-B0D7-4EDD-81A0-F757174222DC}"/>
                </a:ext>
              </a:extLst>
            </p:cNvPr>
            <p:cNvGrpSpPr/>
            <p:nvPr/>
          </p:nvGrpSpPr>
          <p:grpSpPr>
            <a:xfrm rot="20700000">
              <a:off x="7782919" y="1072210"/>
              <a:ext cx="1136292" cy="323712"/>
              <a:chOff x="4409007" y="2671930"/>
              <a:chExt cx="1136292" cy="323712"/>
            </a:xfrm>
            <a:gradFill>
              <a:gsLst>
                <a:gs pos="0">
                  <a:srgbClr val="FF0066"/>
                </a:gs>
                <a:gs pos="50000">
                  <a:srgbClr val="FF6699"/>
                </a:gs>
                <a:gs pos="100000">
                  <a:srgbClr val="FF0066"/>
                </a:gs>
              </a:gsLst>
              <a:lin ang="0" scaled="1"/>
            </a:gradFill>
          </p:grpSpPr>
          <p:sp>
            <p:nvSpPr>
              <p:cNvPr id="168" name="四角形: 上の 2 つの角を丸める 167">
                <a:extLst>
                  <a:ext uri="{FF2B5EF4-FFF2-40B4-BE49-F238E27FC236}">
                    <a16:creationId xmlns:a16="http://schemas.microsoft.com/office/drawing/2014/main" id="{0E9F9ACA-8B11-46DA-960F-E9E80FC6C88C}"/>
                  </a:ext>
                </a:extLst>
              </p:cNvPr>
              <p:cNvSpPr/>
              <p:nvPr/>
            </p:nvSpPr>
            <p:spPr>
              <a:xfrm>
                <a:off x="4419228" y="2671930"/>
                <a:ext cx="1115848" cy="303711"/>
              </a:xfrm>
              <a:prstGeom prst="round2SameRect">
                <a:avLst>
                  <a:gd name="adj1" fmla="val 8712"/>
                  <a:gd name="adj2" fmla="val 2896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四角形: 上の 2 つの角を丸める 168">
                <a:extLst>
                  <a:ext uri="{FF2B5EF4-FFF2-40B4-BE49-F238E27FC236}">
                    <a16:creationId xmlns:a16="http://schemas.microsoft.com/office/drawing/2014/main" id="{954CDE21-9B84-46ED-A7A2-9E2B853D492E}"/>
                  </a:ext>
                </a:extLst>
              </p:cNvPr>
              <p:cNvSpPr/>
              <p:nvPr/>
            </p:nvSpPr>
            <p:spPr>
              <a:xfrm>
                <a:off x="4409007" y="2949922"/>
                <a:ext cx="1136292" cy="4572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4" name="正方形/長方形 183">
              <a:extLst>
                <a:ext uri="{FF2B5EF4-FFF2-40B4-BE49-F238E27FC236}">
                  <a16:creationId xmlns:a16="http://schemas.microsoft.com/office/drawing/2014/main" id="{1FA91E6B-E18A-45A8-A17E-E5872BBF23C3}"/>
                </a:ext>
              </a:extLst>
            </p:cNvPr>
            <p:cNvSpPr/>
            <p:nvPr/>
          </p:nvSpPr>
          <p:spPr>
            <a:xfrm>
              <a:off x="7892838" y="2190247"/>
              <a:ext cx="1104542" cy="657788"/>
            </a:xfrm>
            <a:prstGeom prst="rect">
              <a:avLst/>
            </a:prstGeom>
            <a:gradFill>
              <a:gsLst>
                <a:gs pos="0">
                  <a:srgbClr val="FF0066"/>
                </a:gs>
                <a:gs pos="50000">
                  <a:srgbClr val="FF6699"/>
                </a:gs>
                <a:gs pos="100000">
                  <a:srgbClr val="FF0066"/>
                </a:gs>
              </a:gsLst>
              <a:lin ang="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8" name="グループ化 197">
              <a:extLst>
                <a:ext uri="{FF2B5EF4-FFF2-40B4-BE49-F238E27FC236}">
                  <a16:creationId xmlns:a16="http://schemas.microsoft.com/office/drawing/2014/main" id="{D7243D39-87DD-4BF7-9768-41E39ADF0A7A}"/>
                </a:ext>
              </a:extLst>
            </p:cNvPr>
            <p:cNvGrpSpPr/>
            <p:nvPr/>
          </p:nvGrpSpPr>
          <p:grpSpPr>
            <a:xfrm>
              <a:off x="8623303" y="3446340"/>
              <a:ext cx="258124" cy="163399"/>
              <a:chOff x="6533537" y="1563124"/>
              <a:chExt cx="1012424" cy="640889"/>
            </a:xfrm>
            <a:gradFill>
              <a:gsLst>
                <a:gs pos="0">
                  <a:srgbClr val="FF0066"/>
                </a:gs>
                <a:gs pos="50000">
                  <a:srgbClr val="FFCCFF"/>
                </a:gs>
                <a:gs pos="100000">
                  <a:srgbClr val="FF0066"/>
                </a:gs>
              </a:gsLst>
              <a:lin ang="0" scaled="1"/>
            </a:gradFill>
          </p:grpSpPr>
          <p:sp>
            <p:nvSpPr>
              <p:cNvPr id="199" name="楕円 175">
                <a:extLst>
                  <a:ext uri="{FF2B5EF4-FFF2-40B4-BE49-F238E27FC236}">
                    <a16:creationId xmlns:a16="http://schemas.microsoft.com/office/drawing/2014/main" id="{ECEEB3A0-B93C-4E43-ABFF-506DE8A624D9}"/>
                  </a:ext>
                </a:extLst>
              </p:cNvPr>
              <p:cNvSpPr/>
              <p:nvPr/>
            </p:nvSpPr>
            <p:spPr>
              <a:xfrm>
                <a:off x="6534151" y="1877450"/>
                <a:ext cx="1011810" cy="326563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326563"/>
                  <a:gd name="connsiteX1" fmla="*/ 505905 w 1011810"/>
                  <a:gd name="connsiteY1" fmla="*/ 0 h 326563"/>
                  <a:gd name="connsiteX2" fmla="*/ 1011810 w 1011810"/>
                  <a:gd name="connsiteY2" fmla="*/ 141850 h 326563"/>
                  <a:gd name="connsiteX3" fmla="*/ 508286 w 1011810"/>
                  <a:gd name="connsiteY3" fmla="*/ 326563 h 326563"/>
                  <a:gd name="connsiteX4" fmla="*/ 0 w 1011810"/>
                  <a:gd name="connsiteY4" fmla="*/ 141850 h 326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26563">
                    <a:moveTo>
                      <a:pt x="0" y="141850"/>
                    </a:moveTo>
                    <a:cubicBezTo>
                      <a:pt x="0" y="63508"/>
                      <a:pt x="226501" y="0"/>
                      <a:pt x="505905" y="0"/>
                    </a:cubicBezTo>
                    <a:cubicBezTo>
                      <a:pt x="785309" y="0"/>
                      <a:pt x="1011810" y="63508"/>
                      <a:pt x="1011810" y="141850"/>
                    </a:cubicBezTo>
                    <a:cubicBezTo>
                      <a:pt x="1011810" y="220192"/>
                      <a:pt x="787690" y="326563"/>
                      <a:pt x="508286" y="326563"/>
                    </a:cubicBezTo>
                    <a:cubicBezTo>
                      <a:pt x="228882" y="326563"/>
                      <a:pt x="0" y="220192"/>
                      <a:pt x="0" y="14185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8F39DAFC-ED53-4D13-B045-DCEE523C7FF4}"/>
                  </a:ext>
                </a:extLst>
              </p:cNvPr>
              <p:cNvSpPr/>
              <p:nvPr/>
            </p:nvSpPr>
            <p:spPr>
              <a:xfrm>
                <a:off x="6533537" y="1626657"/>
                <a:ext cx="1012422" cy="530178"/>
              </a:xfrm>
              <a:custGeom>
                <a:avLst/>
                <a:gdLst>
                  <a:gd name="connsiteX0" fmla="*/ 506517 w 1012422"/>
                  <a:gd name="connsiteY0" fmla="*/ 0 h 530178"/>
                  <a:gd name="connsiteX1" fmla="*/ 1012422 w 1012422"/>
                  <a:gd name="connsiteY1" fmla="*/ 141850 h 530178"/>
                  <a:gd name="connsiteX2" fmla="*/ 1011809 w 1012422"/>
                  <a:gd name="connsiteY2" fmla="*/ 143555 h 530178"/>
                  <a:gd name="connsiteX3" fmla="*/ 1011809 w 1012422"/>
                  <a:gd name="connsiteY3" fmla="*/ 386623 h 530178"/>
                  <a:gd name="connsiteX4" fmla="*/ 1012422 w 1012422"/>
                  <a:gd name="connsiteY4" fmla="*/ 388328 h 530178"/>
                  <a:gd name="connsiteX5" fmla="*/ 506517 w 1012422"/>
                  <a:gd name="connsiteY5" fmla="*/ 530178 h 530178"/>
                  <a:gd name="connsiteX6" fmla="*/ 612 w 1012422"/>
                  <a:gd name="connsiteY6" fmla="*/ 388328 h 530178"/>
                  <a:gd name="connsiteX7" fmla="*/ 678 w 1012422"/>
                  <a:gd name="connsiteY7" fmla="*/ 388144 h 530178"/>
                  <a:gd name="connsiteX8" fmla="*/ 0 w 1012422"/>
                  <a:gd name="connsiteY8" fmla="*/ 388144 h 530178"/>
                  <a:gd name="connsiteX9" fmla="*/ 0 w 1012422"/>
                  <a:gd name="connsiteY9" fmla="*/ 141850 h 530178"/>
                  <a:gd name="connsiteX10" fmla="*/ 612 w 1012422"/>
                  <a:gd name="connsiteY10" fmla="*/ 141850 h 530178"/>
                  <a:gd name="connsiteX11" fmla="*/ 506517 w 1012422"/>
                  <a:gd name="connsiteY11" fmla="*/ 0 h 530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12422" h="530178">
                    <a:moveTo>
                      <a:pt x="506517" y="0"/>
                    </a:moveTo>
                    <a:cubicBezTo>
                      <a:pt x="785921" y="0"/>
                      <a:pt x="1012422" y="63508"/>
                      <a:pt x="1012422" y="141850"/>
                    </a:cubicBezTo>
                    <a:lnTo>
                      <a:pt x="1011809" y="143555"/>
                    </a:lnTo>
                    <a:lnTo>
                      <a:pt x="1011809" y="386623"/>
                    </a:lnTo>
                    <a:lnTo>
                      <a:pt x="1012422" y="388328"/>
                    </a:lnTo>
                    <a:cubicBezTo>
                      <a:pt x="1012422" y="466670"/>
                      <a:pt x="785921" y="530178"/>
                      <a:pt x="506517" y="530178"/>
                    </a:cubicBezTo>
                    <a:cubicBezTo>
                      <a:pt x="227113" y="530178"/>
                      <a:pt x="612" y="466670"/>
                      <a:pt x="612" y="388328"/>
                    </a:cubicBezTo>
                    <a:lnTo>
                      <a:pt x="678" y="388144"/>
                    </a:lnTo>
                    <a:lnTo>
                      <a:pt x="0" y="388144"/>
                    </a:lnTo>
                    <a:lnTo>
                      <a:pt x="0" y="141850"/>
                    </a:lnTo>
                    <a:lnTo>
                      <a:pt x="612" y="141850"/>
                    </a:lnTo>
                    <a:cubicBezTo>
                      <a:pt x="612" y="63508"/>
                      <a:pt x="227113" y="0"/>
                      <a:pt x="506517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楕円 175">
                <a:extLst>
                  <a:ext uri="{FF2B5EF4-FFF2-40B4-BE49-F238E27FC236}">
                    <a16:creationId xmlns:a16="http://schemas.microsoft.com/office/drawing/2014/main" id="{26466A48-B78A-45F6-BFBC-65C40EE5DF88}"/>
                  </a:ext>
                </a:extLst>
              </p:cNvPr>
              <p:cNvSpPr/>
              <p:nvPr/>
            </p:nvSpPr>
            <p:spPr>
              <a:xfrm>
                <a:off x="6534151" y="1563124"/>
                <a:ext cx="1011810" cy="340851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201382 h 343232"/>
                  <a:gd name="connsiteX1" fmla="*/ 505905 w 1011810"/>
                  <a:gd name="connsiteY1" fmla="*/ 0 h 343232"/>
                  <a:gd name="connsiteX2" fmla="*/ 1011810 w 1011810"/>
                  <a:gd name="connsiteY2" fmla="*/ 201382 h 343232"/>
                  <a:gd name="connsiteX3" fmla="*/ 505905 w 1011810"/>
                  <a:gd name="connsiteY3" fmla="*/ 343232 h 343232"/>
                  <a:gd name="connsiteX4" fmla="*/ 0 w 1011810"/>
                  <a:gd name="connsiteY4" fmla="*/ 201382 h 343232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40851">
                    <a:moveTo>
                      <a:pt x="0" y="199001"/>
                    </a:moveTo>
                    <a:cubicBezTo>
                      <a:pt x="0" y="120659"/>
                      <a:pt x="159826" y="0"/>
                      <a:pt x="505905" y="0"/>
                    </a:cubicBezTo>
                    <a:cubicBezTo>
                      <a:pt x="851984" y="0"/>
                      <a:pt x="1011810" y="120659"/>
                      <a:pt x="1011810" y="199001"/>
                    </a:cubicBezTo>
                    <a:cubicBezTo>
                      <a:pt x="1011810" y="277343"/>
                      <a:pt x="785309" y="340851"/>
                      <a:pt x="505905" y="340851"/>
                    </a:cubicBezTo>
                    <a:cubicBezTo>
                      <a:pt x="226501" y="340851"/>
                      <a:pt x="0" y="277343"/>
                      <a:pt x="0" y="199001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DD75DDC3-41BB-46D2-A8D9-BBFD0D7E7A6D}"/>
                </a:ext>
              </a:extLst>
            </p:cNvPr>
            <p:cNvGrpSpPr/>
            <p:nvPr/>
          </p:nvGrpSpPr>
          <p:grpSpPr>
            <a:xfrm>
              <a:off x="9042403" y="3446340"/>
              <a:ext cx="258124" cy="163399"/>
              <a:chOff x="6533537" y="1563124"/>
              <a:chExt cx="1012424" cy="640889"/>
            </a:xfrm>
            <a:gradFill>
              <a:gsLst>
                <a:gs pos="0">
                  <a:srgbClr val="FF0066"/>
                </a:gs>
                <a:gs pos="50000">
                  <a:srgbClr val="FFCCFF"/>
                </a:gs>
                <a:gs pos="100000">
                  <a:srgbClr val="FF0066"/>
                </a:gs>
              </a:gsLst>
              <a:lin ang="0" scaled="1"/>
            </a:gradFill>
          </p:grpSpPr>
          <p:sp>
            <p:nvSpPr>
              <p:cNvPr id="203" name="楕円 175">
                <a:extLst>
                  <a:ext uri="{FF2B5EF4-FFF2-40B4-BE49-F238E27FC236}">
                    <a16:creationId xmlns:a16="http://schemas.microsoft.com/office/drawing/2014/main" id="{060B6DED-F82F-4242-BFB0-66CFDECB3A92}"/>
                  </a:ext>
                </a:extLst>
              </p:cNvPr>
              <p:cNvSpPr/>
              <p:nvPr/>
            </p:nvSpPr>
            <p:spPr>
              <a:xfrm>
                <a:off x="6534151" y="1877450"/>
                <a:ext cx="1011810" cy="326563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326563"/>
                  <a:gd name="connsiteX1" fmla="*/ 505905 w 1011810"/>
                  <a:gd name="connsiteY1" fmla="*/ 0 h 326563"/>
                  <a:gd name="connsiteX2" fmla="*/ 1011810 w 1011810"/>
                  <a:gd name="connsiteY2" fmla="*/ 141850 h 326563"/>
                  <a:gd name="connsiteX3" fmla="*/ 508286 w 1011810"/>
                  <a:gd name="connsiteY3" fmla="*/ 326563 h 326563"/>
                  <a:gd name="connsiteX4" fmla="*/ 0 w 1011810"/>
                  <a:gd name="connsiteY4" fmla="*/ 141850 h 326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26563">
                    <a:moveTo>
                      <a:pt x="0" y="141850"/>
                    </a:moveTo>
                    <a:cubicBezTo>
                      <a:pt x="0" y="63508"/>
                      <a:pt x="226501" y="0"/>
                      <a:pt x="505905" y="0"/>
                    </a:cubicBezTo>
                    <a:cubicBezTo>
                      <a:pt x="785309" y="0"/>
                      <a:pt x="1011810" y="63508"/>
                      <a:pt x="1011810" y="141850"/>
                    </a:cubicBezTo>
                    <a:cubicBezTo>
                      <a:pt x="1011810" y="220192"/>
                      <a:pt x="787690" y="326563"/>
                      <a:pt x="508286" y="326563"/>
                    </a:cubicBezTo>
                    <a:cubicBezTo>
                      <a:pt x="228882" y="326563"/>
                      <a:pt x="0" y="220192"/>
                      <a:pt x="0" y="14185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722705A5-C914-4515-9651-9B4D14A78640}"/>
                  </a:ext>
                </a:extLst>
              </p:cNvPr>
              <p:cNvSpPr/>
              <p:nvPr/>
            </p:nvSpPr>
            <p:spPr>
              <a:xfrm>
                <a:off x="6533537" y="1626657"/>
                <a:ext cx="1012422" cy="530178"/>
              </a:xfrm>
              <a:custGeom>
                <a:avLst/>
                <a:gdLst>
                  <a:gd name="connsiteX0" fmla="*/ 506517 w 1012422"/>
                  <a:gd name="connsiteY0" fmla="*/ 0 h 530178"/>
                  <a:gd name="connsiteX1" fmla="*/ 1012422 w 1012422"/>
                  <a:gd name="connsiteY1" fmla="*/ 141850 h 530178"/>
                  <a:gd name="connsiteX2" fmla="*/ 1011809 w 1012422"/>
                  <a:gd name="connsiteY2" fmla="*/ 143555 h 530178"/>
                  <a:gd name="connsiteX3" fmla="*/ 1011809 w 1012422"/>
                  <a:gd name="connsiteY3" fmla="*/ 386623 h 530178"/>
                  <a:gd name="connsiteX4" fmla="*/ 1012422 w 1012422"/>
                  <a:gd name="connsiteY4" fmla="*/ 388328 h 530178"/>
                  <a:gd name="connsiteX5" fmla="*/ 506517 w 1012422"/>
                  <a:gd name="connsiteY5" fmla="*/ 530178 h 530178"/>
                  <a:gd name="connsiteX6" fmla="*/ 612 w 1012422"/>
                  <a:gd name="connsiteY6" fmla="*/ 388328 h 530178"/>
                  <a:gd name="connsiteX7" fmla="*/ 678 w 1012422"/>
                  <a:gd name="connsiteY7" fmla="*/ 388144 h 530178"/>
                  <a:gd name="connsiteX8" fmla="*/ 0 w 1012422"/>
                  <a:gd name="connsiteY8" fmla="*/ 388144 h 530178"/>
                  <a:gd name="connsiteX9" fmla="*/ 0 w 1012422"/>
                  <a:gd name="connsiteY9" fmla="*/ 141850 h 530178"/>
                  <a:gd name="connsiteX10" fmla="*/ 612 w 1012422"/>
                  <a:gd name="connsiteY10" fmla="*/ 141850 h 530178"/>
                  <a:gd name="connsiteX11" fmla="*/ 506517 w 1012422"/>
                  <a:gd name="connsiteY11" fmla="*/ 0 h 530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12422" h="530178">
                    <a:moveTo>
                      <a:pt x="506517" y="0"/>
                    </a:moveTo>
                    <a:cubicBezTo>
                      <a:pt x="785921" y="0"/>
                      <a:pt x="1012422" y="63508"/>
                      <a:pt x="1012422" y="141850"/>
                    </a:cubicBezTo>
                    <a:lnTo>
                      <a:pt x="1011809" y="143555"/>
                    </a:lnTo>
                    <a:lnTo>
                      <a:pt x="1011809" y="386623"/>
                    </a:lnTo>
                    <a:lnTo>
                      <a:pt x="1012422" y="388328"/>
                    </a:lnTo>
                    <a:cubicBezTo>
                      <a:pt x="1012422" y="466670"/>
                      <a:pt x="785921" y="530178"/>
                      <a:pt x="506517" y="530178"/>
                    </a:cubicBezTo>
                    <a:cubicBezTo>
                      <a:pt x="227113" y="530178"/>
                      <a:pt x="612" y="466670"/>
                      <a:pt x="612" y="388328"/>
                    </a:cubicBezTo>
                    <a:lnTo>
                      <a:pt x="678" y="388144"/>
                    </a:lnTo>
                    <a:lnTo>
                      <a:pt x="0" y="388144"/>
                    </a:lnTo>
                    <a:lnTo>
                      <a:pt x="0" y="141850"/>
                    </a:lnTo>
                    <a:lnTo>
                      <a:pt x="612" y="141850"/>
                    </a:lnTo>
                    <a:cubicBezTo>
                      <a:pt x="612" y="63508"/>
                      <a:pt x="227113" y="0"/>
                      <a:pt x="506517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楕円 175">
                <a:extLst>
                  <a:ext uri="{FF2B5EF4-FFF2-40B4-BE49-F238E27FC236}">
                    <a16:creationId xmlns:a16="http://schemas.microsoft.com/office/drawing/2014/main" id="{02238C6D-3565-4EA6-9D5E-0DBA59E4BF95}"/>
                  </a:ext>
                </a:extLst>
              </p:cNvPr>
              <p:cNvSpPr/>
              <p:nvPr/>
            </p:nvSpPr>
            <p:spPr>
              <a:xfrm>
                <a:off x="6534151" y="1563124"/>
                <a:ext cx="1011810" cy="340851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201382 h 343232"/>
                  <a:gd name="connsiteX1" fmla="*/ 505905 w 1011810"/>
                  <a:gd name="connsiteY1" fmla="*/ 0 h 343232"/>
                  <a:gd name="connsiteX2" fmla="*/ 1011810 w 1011810"/>
                  <a:gd name="connsiteY2" fmla="*/ 201382 h 343232"/>
                  <a:gd name="connsiteX3" fmla="*/ 505905 w 1011810"/>
                  <a:gd name="connsiteY3" fmla="*/ 343232 h 343232"/>
                  <a:gd name="connsiteX4" fmla="*/ 0 w 1011810"/>
                  <a:gd name="connsiteY4" fmla="*/ 201382 h 343232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40851">
                    <a:moveTo>
                      <a:pt x="0" y="199001"/>
                    </a:moveTo>
                    <a:cubicBezTo>
                      <a:pt x="0" y="120659"/>
                      <a:pt x="159826" y="0"/>
                      <a:pt x="505905" y="0"/>
                    </a:cubicBezTo>
                    <a:cubicBezTo>
                      <a:pt x="851984" y="0"/>
                      <a:pt x="1011810" y="120659"/>
                      <a:pt x="1011810" y="199001"/>
                    </a:cubicBezTo>
                    <a:cubicBezTo>
                      <a:pt x="1011810" y="277343"/>
                      <a:pt x="785309" y="340851"/>
                      <a:pt x="505905" y="340851"/>
                    </a:cubicBezTo>
                    <a:cubicBezTo>
                      <a:pt x="226501" y="340851"/>
                      <a:pt x="0" y="277343"/>
                      <a:pt x="0" y="199001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FC8572B4-3B9F-414C-AEC4-28026DB07592}"/>
                </a:ext>
              </a:extLst>
            </p:cNvPr>
            <p:cNvGrpSpPr/>
            <p:nvPr/>
          </p:nvGrpSpPr>
          <p:grpSpPr>
            <a:xfrm>
              <a:off x="8856665" y="3224884"/>
              <a:ext cx="258124" cy="163399"/>
              <a:chOff x="6533537" y="1563124"/>
              <a:chExt cx="1012424" cy="640889"/>
            </a:xfrm>
            <a:gradFill>
              <a:gsLst>
                <a:gs pos="0">
                  <a:srgbClr val="FF0066"/>
                </a:gs>
                <a:gs pos="50000">
                  <a:srgbClr val="FFCCFF"/>
                </a:gs>
                <a:gs pos="100000">
                  <a:srgbClr val="FF0066"/>
                </a:gs>
              </a:gsLst>
              <a:lin ang="0" scaled="1"/>
            </a:gradFill>
          </p:grpSpPr>
          <p:sp>
            <p:nvSpPr>
              <p:cNvPr id="207" name="楕円 175">
                <a:extLst>
                  <a:ext uri="{FF2B5EF4-FFF2-40B4-BE49-F238E27FC236}">
                    <a16:creationId xmlns:a16="http://schemas.microsoft.com/office/drawing/2014/main" id="{0EC68750-D4D4-4E45-AEE5-6DF8C52C1156}"/>
                  </a:ext>
                </a:extLst>
              </p:cNvPr>
              <p:cNvSpPr/>
              <p:nvPr/>
            </p:nvSpPr>
            <p:spPr>
              <a:xfrm>
                <a:off x="6534151" y="1877450"/>
                <a:ext cx="1011810" cy="326563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326563"/>
                  <a:gd name="connsiteX1" fmla="*/ 505905 w 1011810"/>
                  <a:gd name="connsiteY1" fmla="*/ 0 h 326563"/>
                  <a:gd name="connsiteX2" fmla="*/ 1011810 w 1011810"/>
                  <a:gd name="connsiteY2" fmla="*/ 141850 h 326563"/>
                  <a:gd name="connsiteX3" fmla="*/ 508286 w 1011810"/>
                  <a:gd name="connsiteY3" fmla="*/ 326563 h 326563"/>
                  <a:gd name="connsiteX4" fmla="*/ 0 w 1011810"/>
                  <a:gd name="connsiteY4" fmla="*/ 141850 h 326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26563">
                    <a:moveTo>
                      <a:pt x="0" y="141850"/>
                    </a:moveTo>
                    <a:cubicBezTo>
                      <a:pt x="0" y="63508"/>
                      <a:pt x="226501" y="0"/>
                      <a:pt x="505905" y="0"/>
                    </a:cubicBezTo>
                    <a:cubicBezTo>
                      <a:pt x="785309" y="0"/>
                      <a:pt x="1011810" y="63508"/>
                      <a:pt x="1011810" y="141850"/>
                    </a:cubicBezTo>
                    <a:cubicBezTo>
                      <a:pt x="1011810" y="220192"/>
                      <a:pt x="787690" y="326563"/>
                      <a:pt x="508286" y="326563"/>
                    </a:cubicBezTo>
                    <a:cubicBezTo>
                      <a:pt x="228882" y="326563"/>
                      <a:pt x="0" y="220192"/>
                      <a:pt x="0" y="14185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2EA576FA-4D99-419F-BEA0-6D6ACE5F26AD}"/>
                  </a:ext>
                </a:extLst>
              </p:cNvPr>
              <p:cNvSpPr/>
              <p:nvPr/>
            </p:nvSpPr>
            <p:spPr>
              <a:xfrm>
                <a:off x="6533537" y="1626657"/>
                <a:ext cx="1012422" cy="530178"/>
              </a:xfrm>
              <a:custGeom>
                <a:avLst/>
                <a:gdLst>
                  <a:gd name="connsiteX0" fmla="*/ 506517 w 1012422"/>
                  <a:gd name="connsiteY0" fmla="*/ 0 h 530178"/>
                  <a:gd name="connsiteX1" fmla="*/ 1012422 w 1012422"/>
                  <a:gd name="connsiteY1" fmla="*/ 141850 h 530178"/>
                  <a:gd name="connsiteX2" fmla="*/ 1011809 w 1012422"/>
                  <a:gd name="connsiteY2" fmla="*/ 143555 h 530178"/>
                  <a:gd name="connsiteX3" fmla="*/ 1011809 w 1012422"/>
                  <a:gd name="connsiteY3" fmla="*/ 386623 h 530178"/>
                  <a:gd name="connsiteX4" fmla="*/ 1012422 w 1012422"/>
                  <a:gd name="connsiteY4" fmla="*/ 388328 h 530178"/>
                  <a:gd name="connsiteX5" fmla="*/ 506517 w 1012422"/>
                  <a:gd name="connsiteY5" fmla="*/ 530178 h 530178"/>
                  <a:gd name="connsiteX6" fmla="*/ 612 w 1012422"/>
                  <a:gd name="connsiteY6" fmla="*/ 388328 h 530178"/>
                  <a:gd name="connsiteX7" fmla="*/ 678 w 1012422"/>
                  <a:gd name="connsiteY7" fmla="*/ 388144 h 530178"/>
                  <a:gd name="connsiteX8" fmla="*/ 0 w 1012422"/>
                  <a:gd name="connsiteY8" fmla="*/ 388144 h 530178"/>
                  <a:gd name="connsiteX9" fmla="*/ 0 w 1012422"/>
                  <a:gd name="connsiteY9" fmla="*/ 141850 h 530178"/>
                  <a:gd name="connsiteX10" fmla="*/ 612 w 1012422"/>
                  <a:gd name="connsiteY10" fmla="*/ 141850 h 530178"/>
                  <a:gd name="connsiteX11" fmla="*/ 506517 w 1012422"/>
                  <a:gd name="connsiteY11" fmla="*/ 0 h 530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12422" h="530178">
                    <a:moveTo>
                      <a:pt x="506517" y="0"/>
                    </a:moveTo>
                    <a:cubicBezTo>
                      <a:pt x="785921" y="0"/>
                      <a:pt x="1012422" y="63508"/>
                      <a:pt x="1012422" y="141850"/>
                    </a:cubicBezTo>
                    <a:lnTo>
                      <a:pt x="1011809" y="143555"/>
                    </a:lnTo>
                    <a:lnTo>
                      <a:pt x="1011809" y="386623"/>
                    </a:lnTo>
                    <a:lnTo>
                      <a:pt x="1012422" y="388328"/>
                    </a:lnTo>
                    <a:cubicBezTo>
                      <a:pt x="1012422" y="466670"/>
                      <a:pt x="785921" y="530178"/>
                      <a:pt x="506517" y="530178"/>
                    </a:cubicBezTo>
                    <a:cubicBezTo>
                      <a:pt x="227113" y="530178"/>
                      <a:pt x="612" y="466670"/>
                      <a:pt x="612" y="388328"/>
                    </a:cubicBezTo>
                    <a:lnTo>
                      <a:pt x="678" y="388144"/>
                    </a:lnTo>
                    <a:lnTo>
                      <a:pt x="0" y="388144"/>
                    </a:lnTo>
                    <a:lnTo>
                      <a:pt x="0" y="141850"/>
                    </a:lnTo>
                    <a:lnTo>
                      <a:pt x="612" y="141850"/>
                    </a:lnTo>
                    <a:cubicBezTo>
                      <a:pt x="612" y="63508"/>
                      <a:pt x="227113" y="0"/>
                      <a:pt x="506517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楕円 175">
                <a:extLst>
                  <a:ext uri="{FF2B5EF4-FFF2-40B4-BE49-F238E27FC236}">
                    <a16:creationId xmlns:a16="http://schemas.microsoft.com/office/drawing/2014/main" id="{69908003-83A6-4A27-B130-71F4E22DA698}"/>
                  </a:ext>
                </a:extLst>
              </p:cNvPr>
              <p:cNvSpPr/>
              <p:nvPr/>
            </p:nvSpPr>
            <p:spPr>
              <a:xfrm>
                <a:off x="6534151" y="1563124"/>
                <a:ext cx="1011810" cy="340851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201382 h 343232"/>
                  <a:gd name="connsiteX1" fmla="*/ 505905 w 1011810"/>
                  <a:gd name="connsiteY1" fmla="*/ 0 h 343232"/>
                  <a:gd name="connsiteX2" fmla="*/ 1011810 w 1011810"/>
                  <a:gd name="connsiteY2" fmla="*/ 201382 h 343232"/>
                  <a:gd name="connsiteX3" fmla="*/ 505905 w 1011810"/>
                  <a:gd name="connsiteY3" fmla="*/ 343232 h 343232"/>
                  <a:gd name="connsiteX4" fmla="*/ 0 w 1011810"/>
                  <a:gd name="connsiteY4" fmla="*/ 201382 h 343232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40851">
                    <a:moveTo>
                      <a:pt x="0" y="199001"/>
                    </a:moveTo>
                    <a:cubicBezTo>
                      <a:pt x="0" y="120659"/>
                      <a:pt x="159826" y="0"/>
                      <a:pt x="505905" y="0"/>
                    </a:cubicBezTo>
                    <a:cubicBezTo>
                      <a:pt x="851984" y="0"/>
                      <a:pt x="1011810" y="120659"/>
                      <a:pt x="1011810" y="199001"/>
                    </a:cubicBezTo>
                    <a:cubicBezTo>
                      <a:pt x="1011810" y="277343"/>
                      <a:pt x="785309" y="340851"/>
                      <a:pt x="505905" y="340851"/>
                    </a:cubicBezTo>
                    <a:cubicBezTo>
                      <a:pt x="226501" y="340851"/>
                      <a:pt x="0" y="277343"/>
                      <a:pt x="0" y="199001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1" name="テキスト ボックス 210">
              <a:extLst>
                <a:ext uri="{FF2B5EF4-FFF2-40B4-BE49-F238E27FC236}">
                  <a16:creationId xmlns:a16="http://schemas.microsoft.com/office/drawing/2014/main" id="{AF96FBC3-4150-4BAA-8DBB-6D9AD670EECB}"/>
                </a:ext>
              </a:extLst>
            </p:cNvPr>
            <p:cNvSpPr txBox="1"/>
            <p:nvPr/>
          </p:nvSpPr>
          <p:spPr>
            <a:xfrm>
              <a:off x="7978670" y="2284370"/>
              <a:ext cx="898048" cy="473654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くすり</a:t>
              </a:r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4EB4E16F-F2B8-45CF-80C1-F7C23508B7B7}"/>
                </a:ext>
              </a:extLst>
            </p:cNvPr>
            <p:cNvSpPr/>
            <p:nvPr/>
          </p:nvSpPr>
          <p:spPr>
            <a:xfrm>
              <a:off x="8894457" y="1877231"/>
              <a:ext cx="64471" cy="247651"/>
            </a:xfrm>
            <a:custGeom>
              <a:avLst/>
              <a:gdLst>
                <a:gd name="connsiteX0" fmla="*/ 59201 w 118403"/>
                <a:gd name="connsiteY0" fmla="*/ 167640 h 454818"/>
                <a:gd name="connsiteX1" fmla="*/ 118402 w 118403"/>
                <a:gd name="connsiteY1" fmla="*/ 226841 h 454818"/>
                <a:gd name="connsiteX2" fmla="*/ 118401 w 118403"/>
                <a:gd name="connsiteY2" fmla="*/ 395617 h 454818"/>
                <a:gd name="connsiteX3" fmla="*/ 59200 w 118403"/>
                <a:gd name="connsiteY3" fmla="*/ 454818 h 454818"/>
                <a:gd name="connsiteX4" fmla="*/ 59201 w 118403"/>
                <a:gd name="connsiteY4" fmla="*/ 454817 h 454818"/>
                <a:gd name="connsiteX5" fmla="*/ 0 w 118403"/>
                <a:gd name="connsiteY5" fmla="*/ 395616 h 454818"/>
                <a:gd name="connsiteX6" fmla="*/ 0 w 118403"/>
                <a:gd name="connsiteY6" fmla="*/ 226841 h 454818"/>
                <a:gd name="connsiteX7" fmla="*/ 59201 w 118403"/>
                <a:gd name="connsiteY7" fmla="*/ 167640 h 454818"/>
                <a:gd name="connsiteX8" fmla="*/ 59202 w 118403"/>
                <a:gd name="connsiteY8" fmla="*/ 0 h 454818"/>
                <a:gd name="connsiteX9" fmla="*/ 118403 w 118403"/>
                <a:gd name="connsiteY9" fmla="*/ 59201 h 454818"/>
                <a:gd name="connsiteX10" fmla="*/ 59202 w 118403"/>
                <a:gd name="connsiteY10" fmla="*/ 118402 h 454818"/>
                <a:gd name="connsiteX11" fmla="*/ 1 w 118403"/>
                <a:gd name="connsiteY11" fmla="*/ 59201 h 454818"/>
                <a:gd name="connsiteX12" fmla="*/ 59202 w 118403"/>
                <a:gd name="connsiteY12" fmla="*/ 0 h 4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403" h="454818">
                  <a:moveTo>
                    <a:pt x="59201" y="167640"/>
                  </a:moveTo>
                  <a:cubicBezTo>
                    <a:pt x="91897" y="167640"/>
                    <a:pt x="118402" y="194145"/>
                    <a:pt x="118402" y="226841"/>
                  </a:cubicBezTo>
                  <a:cubicBezTo>
                    <a:pt x="118402" y="283100"/>
                    <a:pt x="118401" y="339358"/>
                    <a:pt x="118401" y="395617"/>
                  </a:cubicBezTo>
                  <a:cubicBezTo>
                    <a:pt x="118401" y="428313"/>
                    <a:pt x="91896" y="454818"/>
                    <a:pt x="59200" y="454818"/>
                  </a:cubicBezTo>
                  <a:lnTo>
                    <a:pt x="59201" y="454817"/>
                  </a:lnTo>
                  <a:cubicBezTo>
                    <a:pt x="26505" y="454817"/>
                    <a:pt x="0" y="428312"/>
                    <a:pt x="0" y="395616"/>
                  </a:cubicBezTo>
                  <a:lnTo>
                    <a:pt x="0" y="226841"/>
                  </a:lnTo>
                  <a:cubicBezTo>
                    <a:pt x="0" y="194145"/>
                    <a:pt x="26505" y="167640"/>
                    <a:pt x="59201" y="167640"/>
                  </a:cubicBezTo>
                  <a:close/>
                  <a:moveTo>
                    <a:pt x="59202" y="0"/>
                  </a:moveTo>
                  <a:cubicBezTo>
                    <a:pt x="91898" y="0"/>
                    <a:pt x="118403" y="26505"/>
                    <a:pt x="118403" y="59201"/>
                  </a:cubicBezTo>
                  <a:cubicBezTo>
                    <a:pt x="118403" y="91897"/>
                    <a:pt x="91898" y="118402"/>
                    <a:pt x="59202" y="118402"/>
                  </a:cubicBezTo>
                  <a:cubicBezTo>
                    <a:pt x="26506" y="118402"/>
                    <a:pt x="1" y="91897"/>
                    <a:pt x="1" y="59201"/>
                  </a:cubicBezTo>
                  <a:cubicBezTo>
                    <a:pt x="1" y="26505"/>
                    <a:pt x="26506" y="0"/>
                    <a:pt x="5920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>
            <a:extLst>
              <a:ext uri="{FF2B5EF4-FFF2-40B4-BE49-F238E27FC236}">
                <a16:creationId xmlns:a16="http://schemas.microsoft.com/office/drawing/2014/main" id="{4F9127E3-D271-439A-A938-D59CC2548D03}"/>
              </a:ext>
            </a:extLst>
          </p:cNvPr>
          <p:cNvGrpSpPr/>
          <p:nvPr/>
        </p:nvGrpSpPr>
        <p:grpSpPr>
          <a:xfrm>
            <a:off x="4441213" y="1036585"/>
            <a:ext cx="1194566" cy="2275606"/>
            <a:chOff x="6090346" y="748193"/>
            <a:chExt cx="1502151" cy="2861546"/>
          </a:xfrm>
        </p:grpSpPr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5A502BEC-B3C5-42AE-A4D1-9CF5ABEF85EE}"/>
                </a:ext>
              </a:extLst>
            </p:cNvPr>
            <p:cNvSpPr/>
            <p:nvPr/>
          </p:nvSpPr>
          <p:spPr>
            <a:xfrm>
              <a:off x="6218935" y="1333366"/>
              <a:ext cx="1000124" cy="96204"/>
            </a:xfrm>
            <a:prstGeom prst="round2SameRect">
              <a:avLst>
                <a:gd name="adj1" fmla="val 50000"/>
                <a:gd name="adj2" fmla="val 2896"/>
              </a:avLst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四角形: 角を丸くする 151">
              <a:extLst>
                <a:ext uri="{FF2B5EF4-FFF2-40B4-BE49-F238E27FC236}">
                  <a16:creationId xmlns:a16="http://schemas.microsoft.com/office/drawing/2014/main" id="{0D94A6A8-993C-4654-9E86-A3C3E627D634}"/>
                </a:ext>
              </a:extLst>
            </p:cNvPr>
            <p:cNvSpPr/>
            <p:nvPr/>
          </p:nvSpPr>
          <p:spPr>
            <a:xfrm>
              <a:off x="6279093" y="1287646"/>
              <a:ext cx="879808" cy="45719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四角形: 角を丸くする 152">
              <a:extLst>
                <a:ext uri="{FF2B5EF4-FFF2-40B4-BE49-F238E27FC236}">
                  <a16:creationId xmlns:a16="http://schemas.microsoft.com/office/drawing/2014/main" id="{B52B13AF-CA44-4BAC-9715-35428920AA30}"/>
                </a:ext>
              </a:extLst>
            </p:cNvPr>
            <p:cNvSpPr/>
            <p:nvPr/>
          </p:nvSpPr>
          <p:spPr>
            <a:xfrm>
              <a:off x="6279093" y="1241926"/>
              <a:ext cx="879808" cy="45719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0CE08C51-330F-4C0D-ADD4-FD490A555D46}"/>
                </a:ext>
              </a:extLst>
            </p:cNvPr>
            <p:cNvGrpSpPr/>
            <p:nvPr/>
          </p:nvGrpSpPr>
          <p:grpSpPr>
            <a:xfrm rot="20700000">
              <a:off x="6128650" y="748193"/>
              <a:ext cx="992605" cy="310990"/>
              <a:chOff x="2754738" y="2347913"/>
              <a:chExt cx="992605" cy="310990"/>
            </a:xfrm>
          </p:grpSpPr>
          <p:sp>
            <p:nvSpPr>
              <p:cNvPr id="155" name="四角形: 上の 2 つの角を丸める 154">
                <a:extLst>
                  <a:ext uri="{FF2B5EF4-FFF2-40B4-BE49-F238E27FC236}">
                    <a16:creationId xmlns:a16="http://schemas.microsoft.com/office/drawing/2014/main" id="{DF376C63-2A9A-4481-B3F4-E3A509C9240D}"/>
                  </a:ext>
                </a:extLst>
              </p:cNvPr>
              <p:cNvSpPr/>
              <p:nvPr/>
            </p:nvSpPr>
            <p:spPr>
              <a:xfrm>
                <a:off x="2777298" y="2347913"/>
                <a:ext cx="947485" cy="290989"/>
              </a:xfrm>
              <a:prstGeom prst="round2SameRect">
                <a:avLst>
                  <a:gd name="adj1" fmla="val 27208"/>
                  <a:gd name="adj2" fmla="val 2896"/>
                </a:avLst>
              </a:prstGeom>
              <a:gradFill flip="none" rotWithShape="1">
                <a:gsLst>
                  <a:gs pos="0">
                    <a:srgbClr val="C00000"/>
                  </a:gs>
                  <a:gs pos="50000">
                    <a:srgbClr val="FF0000"/>
                  </a:gs>
                  <a:gs pos="100000">
                    <a:srgbClr val="C0000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四角形: 上の 2 つの角を丸める 155">
                <a:extLst>
                  <a:ext uri="{FF2B5EF4-FFF2-40B4-BE49-F238E27FC236}">
                    <a16:creationId xmlns:a16="http://schemas.microsoft.com/office/drawing/2014/main" id="{91A42643-9642-4C9F-A89F-A1B07CBC4789}"/>
                  </a:ext>
                </a:extLst>
              </p:cNvPr>
              <p:cNvSpPr/>
              <p:nvPr/>
            </p:nvSpPr>
            <p:spPr>
              <a:xfrm>
                <a:off x="2754738" y="2613183"/>
                <a:ext cx="992605" cy="4572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adFill flip="none" rotWithShape="1">
                <a:gsLst>
                  <a:gs pos="0">
                    <a:srgbClr val="C00000"/>
                  </a:gs>
                  <a:gs pos="50000">
                    <a:srgbClr val="FF0000"/>
                  </a:gs>
                  <a:gs pos="100000">
                    <a:srgbClr val="C0000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7" name="四角形: 角を丸くする 156">
              <a:extLst>
                <a:ext uri="{FF2B5EF4-FFF2-40B4-BE49-F238E27FC236}">
                  <a16:creationId xmlns:a16="http://schemas.microsoft.com/office/drawing/2014/main" id="{EE44D758-0FBE-4826-8364-F86806501DEF}"/>
                </a:ext>
              </a:extLst>
            </p:cNvPr>
            <p:cNvSpPr/>
            <p:nvPr/>
          </p:nvSpPr>
          <p:spPr>
            <a:xfrm>
              <a:off x="6279093" y="1196447"/>
              <a:ext cx="879808" cy="45719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四角形: 上の 2 つの角を丸める 157">
              <a:extLst>
                <a:ext uri="{FF2B5EF4-FFF2-40B4-BE49-F238E27FC236}">
                  <a16:creationId xmlns:a16="http://schemas.microsoft.com/office/drawing/2014/main" id="{3A674EF4-A53F-4BDA-81F6-C81F70424AFF}"/>
                </a:ext>
              </a:extLst>
            </p:cNvPr>
            <p:cNvSpPr/>
            <p:nvPr/>
          </p:nvSpPr>
          <p:spPr>
            <a:xfrm>
              <a:off x="6090347" y="1405281"/>
              <a:ext cx="1257300" cy="1637347"/>
            </a:xfrm>
            <a:prstGeom prst="round2SameRect">
              <a:avLst>
                <a:gd name="adj1" fmla="val 9597"/>
                <a:gd name="adj2" fmla="val 2896"/>
              </a:avLst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正方形/長方形 182">
              <a:extLst>
                <a:ext uri="{FF2B5EF4-FFF2-40B4-BE49-F238E27FC236}">
                  <a16:creationId xmlns:a16="http://schemas.microsoft.com/office/drawing/2014/main" id="{7EBE77DA-EE74-4E90-BC4B-C5C80C166B77}"/>
                </a:ext>
              </a:extLst>
            </p:cNvPr>
            <p:cNvSpPr/>
            <p:nvPr/>
          </p:nvSpPr>
          <p:spPr>
            <a:xfrm>
              <a:off x="6090346" y="2073619"/>
              <a:ext cx="1257300" cy="783116"/>
            </a:xfrm>
            <a:prstGeom prst="rect">
              <a:avLst/>
            </a:prstGeom>
            <a:gradFill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テキスト ボックス 184">
              <a:extLst>
                <a:ext uri="{FF2B5EF4-FFF2-40B4-BE49-F238E27FC236}">
                  <a16:creationId xmlns:a16="http://schemas.microsoft.com/office/drawing/2014/main" id="{558CF4F0-083A-41C7-9018-4ABD61E30123}"/>
                </a:ext>
              </a:extLst>
            </p:cNvPr>
            <p:cNvSpPr txBox="1"/>
            <p:nvPr/>
          </p:nvSpPr>
          <p:spPr>
            <a:xfrm>
              <a:off x="6193002" y="2215359"/>
              <a:ext cx="1018818" cy="473654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くすり</a:t>
              </a:r>
            </a:p>
          </p:txBody>
        </p:sp>
        <p:grpSp>
          <p:nvGrpSpPr>
            <p:cNvPr id="186" name="グループ化 185">
              <a:extLst>
                <a:ext uri="{FF2B5EF4-FFF2-40B4-BE49-F238E27FC236}">
                  <a16:creationId xmlns:a16="http://schemas.microsoft.com/office/drawing/2014/main" id="{F11E47BB-118C-4F02-A055-D438B5B80D83}"/>
                </a:ext>
              </a:extLst>
            </p:cNvPr>
            <p:cNvGrpSpPr/>
            <p:nvPr/>
          </p:nvGrpSpPr>
          <p:grpSpPr>
            <a:xfrm>
              <a:off x="6915273" y="3446340"/>
              <a:ext cx="258124" cy="163399"/>
              <a:chOff x="6533537" y="1563124"/>
              <a:chExt cx="1012424" cy="640889"/>
            </a:xfr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20000"/>
                    <a:lumOff val="80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0" scaled="1"/>
            </a:gradFill>
          </p:grpSpPr>
          <p:sp>
            <p:nvSpPr>
              <p:cNvPr id="187" name="楕円 175">
                <a:extLst>
                  <a:ext uri="{FF2B5EF4-FFF2-40B4-BE49-F238E27FC236}">
                    <a16:creationId xmlns:a16="http://schemas.microsoft.com/office/drawing/2014/main" id="{2443CC3C-010F-4FF8-91E9-CD591310E991}"/>
                  </a:ext>
                </a:extLst>
              </p:cNvPr>
              <p:cNvSpPr/>
              <p:nvPr/>
            </p:nvSpPr>
            <p:spPr>
              <a:xfrm>
                <a:off x="6534151" y="1877450"/>
                <a:ext cx="1011810" cy="326563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326563"/>
                  <a:gd name="connsiteX1" fmla="*/ 505905 w 1011810"/>
                  <a:gd name="connsiteY1" fmla="*/ 0 h 326563"/>
                  <a:gd name="connsiteX2" fmla="*/ 1011810 w 1011810"/>
                  <a:gd name="connsiteY2" fmla="*/ 141850 h 326563"/>
                  <a:gd name="connsiteX3" fmla="*/ 508286 w 1011810"/>
                  <a:gd name="connsiteY3" fmla="*/ 326563 h 326563"/>
                  <a:gd name="connsiteX4" fmla="*/ 0 w 1011810"/>
                  <a:gd name="connsiteY4" fmla="*/ 141850 h 326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26563">
                    <a:moveTo>
                      <a:pt x="0" y="141850"/>
                    </a:moveTo>
                    <a:cubicBezTo>
                      <a:pt x="0" y="63508"/>
                      <a:pt x="226501" y="0"/>
                      <a:pt x="505905" y="0"/>
                    </a:cubicBezTo>
                    <a:cubicBezTo>
                      <a:pt x="785309" y="0"/>
                      <a:pt x="1011810" y="63508"/>
                      <a:pt x="1011810" y="141850"/>
                    </a:cubicBezTo>
                    <a:cubicBezTo>
                      <a:pt x="1011810" y="220192"/>
                      <a:pt x="787690" y="326563"/>
                      <a:pt x="508286" y="326563"/>
                    </a:cubicBezTo>
                    <a:cubicBezTo>
                      <a:pt x="228882" y="326563"/>
                      <a:pt x="0" y="220192"/>
                      <a:pt x="0" y="14185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3F3066C7-1DAC-4355-BE38-6A63E2187208}"/>
                  </a:ext>
                </a:extLst>
              </p:cNvPr>
              <p:cNvSpPr/>
              <p:nvPr/>
            </p:nvSpPr>
            <p:spPr>
              <a:xfrm>
                <a:off x="6533537" y="1626657"/>
                <a:ext cx="1012422" cy="530178"/>
              </a:xfrm>
              <a:custGeom>
                <a:avLst/>
                <a:gdLst>
                  <a:gd name="connsiteX0" fmla="*/ 506517 w 1012422"/>
                  <a:gd name="connsiteY0" fmla="*/ 0 h 530178"/>
                  <a:gd name="connsiteX1" fmla="*/ 1012422 w 1012422"/>
                  <a:gd name="connsiteY1" fmla="*/ 141850 h 530178"/>
                  <a:gd name="connsiteX2" fmla="*/ 1011809 w 1012422"/>
                  <a:gd name="connsiteY2" fmla="*/ 143555 h 530178"/>
                  <a:gd name="connsiteX3" fmla="*/ 1011809 w 1012422"/>
                  <a:gd name="connsiteY3" fmla="*/ 386623 h 530178"/>
                  <a:gd name="connsiteX4" fmla="*/ 1012422 w 1012422"/>
                  <a:gd name="connsiteY4" fmla="*/ 388328 h 530178"/>
                  <a:gd name="connsiteX5" fmla="*/ 506517 w 1012422"/>
                  <a:gd name="connsiteY5" fmla="*/ 530178 h 530178"/>
                  <a:gd name="connsiteX6" fmla="*/ 612 w 1012422"/>
                  <a:gd name="connsiteY6" fmla="*/ 388328 h 530178"/>
                  <a:gd name="connsiteX7" fmla="*/ 678 w 1012422"/>
                  <a:gd name="connsiteY7" fmla="*/ 388144 h 530178"/>
                  <a:gd name="connsiteX8" fmla="*/ 0 w 1012422"/>
                  <a:gd name="connsiteY8" fmla="*/ 388144 h 530178"/>
                  <a:gd name="connsiteX9" fmla="*/ 0 w 1012422"/>
                  <a:gd name="connsiteY9" fmla="*/ 141850 h 530178"/>
                  <a:gd name="connsiteX10" fmla="*/ 612 w 1012422"/>
                  <a:gd name="connsiteY10" fmla="*/ 141850 h 530178"/>
                  <a:gd name="connsiteX11" fmla="*/ 506517 w 1012422"/>
                  <a:gd name="connsiteY11" fmla="*/ 0 h 530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12422" h="530178">
                    <a:moveTo>
                      <a:pt x="506517" y="0"/>
                    </a:moveTo>
                    <a:cubicBezTo>
                      <a:pt x="785921" y="0"/>
                      <a:pt x="1012422" y="63508"/>
                      <a:pt x="1012422" y="141850"/>
                    </a:cubicBezTo>
                    <a:lnTo>
                      <a:pt x="1011809" y="143555"/>
                    </a:lnTo>
                    <a:lnTo>
                      <a:pt x="1011809" y="386623"/>
                    </a:lnTo>
                    <a:lnTo>
                      <a:pt x="1012422" y="388328"/>
                    </a:lnTo>
                    <a:cubicBezTo>
                      <a:pt x="1012422" y="466670"/>
                      <a:pt x="785921" y="530178"/>
                      <a:pt x="506517" y="530178"/>
                    </a:cubicBezTo>
                    <a:cubicBezTo>
                      <a:pt x="227113" y="530178"/>
                      <a:pt x="612" y="466670"/>
                      <a:pt x="612" y="388328"/>
                    </a:cubicBezTo>
                    <a:lnTo>
                      <a:pt x="678" y="388144"/>
                    </a:lnTo>
                    <a:lnTo>
                      <a:pt x="0" y="388144"/>
                    </a:lnTo>
                    <a:lnTo>
                      <a:pt x="0" y="141850"/>
                    </a:lnTo>
                    <a:lnTo>
                      <a:pt x="612" y="141850"/>
                    </a:lnTo>
                    <a:cubicBezTo>
                      <a:pt x="612" y="63508"/>
                      <a:pt x="227113" y="0"/>
                      <a:pt x="506517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楕円 175">
                <a:extLst>
                  <a:ext uri="{FF2B5EF4-FFF2-40B4-BE49-F238E27FC236}">
                    <a16:creationId xmlns:a16="http://schemas.microsoft.com/office/drawing/2014/main" id="{4F19BE15-F008-4FA1-8F25-C2848DF89A76}"/>
                  </a:ext>
                </a:extLst>
              </p:cNvPr>
              <p:cNvSpPr/>
              <p:nvPr/>
            </p:nvSpPr>
            <p:spPr>
              <a:xfrm>
                <a:off x="6534151" y="1563124"/>
                <a:ext cx="1011810" cy="340851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201382 h 343232"/>
                  <a:gd name="connsiteX1" fmla="*/ 505905 w 1011810"/>
                  <a:gd name="connsiteY1" fmla="*/ 0 h 343232"/>
                  <a:gd name="connsiteX2" fmla="*/ 1011810 w 1011810"/>
                  <a:gd name="connsiteY2" fmla="*/ 201382 h 343232"/>
                  <a:gd name="connsiteX3" fmla="*/ 505905 w 1011810"/>
                  <a:gd name="connsiteY3" fmla="*/ 343232 h 343232"/>
                  <a:gd name="connsiteX4" fmla="*/ 0 w 1011810"/>
                  <a:gd name="connsiteY4" fmla="*/ 201382 h 343232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40851">
                    <a:moveTo>
                      <a:pt x="0" y="199001"/>
                    </a:moveTo>
                    <a:cubicBezTo>
                      <a:pt x="0" y="120659"/>
                      <a:pt x="159826" y="0"/>
                      <a:pt x="505905" y="0"/>
                    </a:cubicBezTo>
                    <a:cubicBezTo>
                      <a:pt x="851984" y="0"/>
                      <a:pt x="1011810" y="120659"/>
                      <a:pt x="1011810" y="199001"/>
                    </a:cubicBezTo>
                    <a:cubicBezTo>
                      <a:pt x="1011810" y="277343"/>
                      <a:pt x="785309" y="340851"/>
                      <a:pt x="505905" y="340851"/>
                    </a:cubicBezTo>
                    <a:cubicBezTo>
                      <a:pt x="226501" y="340851"/>
                      <a:pt x="0" y="277343"/>
                      <a:pt x="0" y="199001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9A51029C-BB2B-46E8-8724-BA078EF88B7B}"/>
                </a:ext>
              </a:extLst>
            </p:cNvPr>
            <p:cNvGrpSpPr/>
            <p:nvPr/>
          </p:nvGrpSpPr>
          <p:grpSpPr>
            <a:xfrm>
              <a:off x="7334373" y="3446340"/>
              <a:ext cx="258124" cy="163399"/>
              <a:chOff x="6533537" y="1563124"/>
              <a:chExt cx="1012424" cy="640889"/>
            </a:xfr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20000"/>
                    <a:lumOff val="80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0" scaled="1"/>
            </a:gradFill>
          </p:grpSpPr>
          <p:sp>
            <p:nvSpPr>
              <p:cNvPr id="191" name="楕円 175">
                <a:extLst>
                  <a:ext uri="{FF2B5EF4-FFF2-40B4-BE49-F238E27FC236}">
                    <a16:creationId xmlns:a16="http://schemas.microsoft.com/office/drawing/2014/main" id="{8CDF17E4-0C02-49AC-B394-9885CC736133}"/>
                  </a:ext>
                </a:extLst>
              </p:cNvPr>
              <p:cNvSpPr/>
              <p:nvPr/>
            </p:nvSpPr>
            <p:spPr>
              <a:xfrm>
                <a:off x="6534151" y="1877450"/>
                <a:ext cx="1011810" cy="326563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326563"/>
                  <a:gd name="connsiteX1" fmla="*/ 505905 w 1011810"/>
                  <a:gd name="connsiteY1" fmla="*/ 0 h 326563"/>
                  <a:gd name="connsiteX2" fmla="*/ 1011810 w 1011810"/>
                  <a:gd name="connsiteY2" fmla="*/ 141850 h 326563"/>
                  <a:gd name="connsiteX3" fmla="*/ 508286 w 1011810"/>
                  <a:gd name="connsiteY3" fmla="*/ 326563 h 326563"/>
                  <a:gd name="connsiteX4" fmla="*/ 0 w 1011810"/>
                  <a:gd name="connsiteY4" fmla="*/ 141850 h 326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26563">
                    <a:moveTo>
                      <a:pt x="0" y="141850"/>
                    </a:moveTo>
                    <a:cubicBezTo>
                      <a:pt x="0" y="63508"/>
                      <a:pt x="226501" y="0"/>
                      <a:pt x="505905" y="0"/>
                    </a:cubicBezTo>
                    <a:cubicBezTo>
                      <a:pt x="785309" y="0"/>
                      <a:pt x="1011810" y="63508"/>
                      <a:pt x="1011810" y="141850"/>
                    </a:cubicBezTo>
                    <a:cubicBezTo>
                      <a:pt x="1011810" y="220192"/>
                      <a:pt x="787690" y="326563"/>
                      <a:pt x="508286" y="326563"/>
                    </a:cubicBezTo>
                    <a:cubicBezTo>
                      <a:pt x="228882" y="326563"/>
                      <a:pt x="0" y="220192"/>
                      <a:pt x="0" y="14185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969AD2C3-F7C5-4349-B552-929C030E683A}"/>
                  </a:ext>
                </a:extLst>
              </p:cNvPr>
              <p:cNvSpPr/>
              <p:nvPr/>
            </p:nvSpPr>
            <p:spPr>
              <a:xfrm>
                <a:off x="6533537" y="1626657"/>
                <a:ext cx="1012422" cy="530178"/>
              </a:xfrm>
              <a:custGeom>
                <a:avLst/>
                <a:gdLst>
                  <a:gd name="connsiteX0" fmla="*/ 506517 w 1012422"/>
                  <a:gd name="connsiteY0" fmla="*/ 0 h 530178"/>
                  <a:gd name="connsiteX1" fmla="*/ 1012422 w 1012422"/>
                  <a:gd name="connsiteY1" fmla="*/ 141850 h 530178"/>
                  <a:gd name="connsiteX2" fmla="*/ 1011809 w 1012422"/>
                  <a:gd name="connsiteY2" fmla="*/ 143555 h 530178"/>
                  <a:gd name="connsiteX3" fmla="*/ 1011809 w 1012422"/>
                  <a:gd name="connsiteY3" fmla="*/ 386623 h 530178"/>
                  <a:gd name="connsiteX4" fmla="*/ 1012422 w 1012422"/>
                  <a:gd name="connsiteY4" fmla="*/ 388328 h 530178"/>
                  <a:gd name="connsiteX5" fmla="*/ 506517 w 1012422"/>
                  <a:gd name="connsiteY5" fmla="*/ 530178 h 530178"/>
                  <a:gd name="connsiteX6" fmla="*/ 612 w 1012422"/>
                  <a:gd name="connsiteY6" fmla="*/ 388328 h 530178"/>
                  <a:gd name="connsiteX7" fmla="*/ 678 w 1012422"/>
                  <a:gd name="connsiteY7" fmla="*/ 388144 h 530178"/>
                  <a:gd name="connsiteX8" fmla="*/ 0 w 1012422"/>
                  <a:gd name="connsiteY8" fmla="*/ 388144 h 530178"/>
                  <a:gd name="connsiteX9" fmla="*/ 0 w 1012422"/>
                  <a:gd name="connsiteY9" fmla="*/ 141850 h 530178"/>
                  <a:gd name="connsiteX10" fmla="*/ 612 w 1012422"/>
                  <a:gd name="connsiteY10" fmla="*/ 141850 h 530178"/>
                  <a:gd name="connsiteX11" fmla="*/ 506517 w 1012422"/>
                  <a:gd name="connsiteY11" fmla="*/ 0 h 530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12422" h="530178">
                    <a:moveTo>
                      <a:pt x="506517" y="0"/>
                    </a:moveTo>
                    <a:cubicBezTo>
                      <a:pt x="785921" y="0"/>
                      <a:pt x="1012422" y="63508"/>
                      <a:pt x="1012422" y="141850"/>
                    </a:cubicBezTo>
                    <a:lnTo>
                      <a:pt x="1011809" y="143555"/>
                    </a:lnTo>
                    <a:lnTo>
                      <a:pt x="1011809" y="386623"/>
                    </a:lnTo>
                    <a:lnTo>
                      <a:pt x="1012422" y="388328"/>
                    </a:lnTo>
                    <a:cubicBezTo>
                      <a:pt x="1012422" y="466670"/>
                      <a:pt x="785921" y="530178"/>
                      <a:pt x="506517" y="530178"/>
                    </a:cubicBezTo>
                    <a:cubicBezTo>
                      <a:pt x="227113" y="530178"/>
                      <a:pt x="612" y="466670"/>
                      <a:pt x="612" y="388328"/>
                    </a:cubicBezTo>
                    <a:lnTo>
                      <a:pt x="678" y="388144"/>
                    </a:lnTo>
                    <a:lnTo>
                      <a:pt x="0" y="388144"/>
                    </a:lnTo>
                    <a:lnTo>
                      <a:pt x="0" y="141850"/>
                    </a:lnTo>
                    <a:lnTo>
                      <a:pt x="612" y="141850"/>
                    </a:lnTo>
                    <a:cubicBezTo>
                      <a:pt x="612" y="63508"/>
                      <a:pt x="227113" y="0"/>
                      <a:pt x="506517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楕円 175">
                <a:extLst>
                  <a:ext uri="{FF2B5EF4-FFF2-40B4-BE49-F238E27FC236}">
                    <a16:creationId xmlns:a16="http://schemas.microsoft.com/office/drawing/2014/main" id="{A2F6B2F7-6DA1-49C6-9B10-FD1FBFEEC925}"/>
                  </a:ext>
                </a:extLst>
              </p:cNvPr>
              <p:cNvSpPr/>
              <p:nvPr/>
            </p:nvSpPr>
            <p:spPr>
              <a:xfrm>
                <a:off x="6534151" y="1563124"/>
                <a:ext cx="1011810" cy="340851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201382 h 343232"/>
                  <a:gd name="connsiteX1" fmla="*/ 505905 w 1011810"/>
                  <a:gd name="connsiteY1" fmla="*/ 0 h 343232"/>
                  <a:gd name="connsiteX2" fmla="*/ 1011810 w 1011810"/>
                  <a:gd name="connsiteY2" fmla="*/ 201382 h 343232"/>
                  <a:gd name="connsiteX3" fmla="*/ 505905 w 1011810"/>
                  <a:gd name="connsiteY3" fmla="*/ 343232 h 343232"/>
                  <a:gd name="connsiteX4" fmla="*/ 0 w 1011810"/>
                  <a:gd name="connsiteY4" fmla="*/ 201382 h 343232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40851">
                    <a:moveTo>
                      <a:pt x="0" y="199001"/>
                    </a:moveTo>
                    <a:cubicBezTo>
                      <a:pt x="0" y="120659"/>
                      <a:pt x="159826" y="0"/>
                      <a:pt x="505905" y="0"/>
                    </a:cubicBezTo>
                    <a:cubicBezTo>
                      <a:pt x="851984" y="0"/>
                      <a:pt x="1011810" y="120659"/>
                      <a:pt x="1011810" y="199001"/>
                    </a:cubicBezTo>
                    <a:cubicBezTo>
                      <a:pt x="1011810" y="277343"/>
                      <a:pt x="785309" y="340851"/>
                      <a:pt x="505905" y="340851"/>
                    </a:cubicBezTo>
                    <a:cubicBezTo>
                      <a:pt x="226501" y="340851"/>
                      <a:pt x="0" y="277343"/>
                      <a:pt x="0" y="199001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4" name="グループ化 193">
              <a:extLst>
                <a:ext uri="{FF2B5EF4-FFF2-40B4-BE49-F238E27FC236}">
                  <a16:creationId xmlns:a16="http://schemas.microsoft.com/office/drawing/2014/main" id="{9CA30477-9E50-4B42-AC8E-0A5454FF2D2C}"/>
                </a:ext>
              </a:extLst>
            </p:cNvPr>
            <p:cNvGrpSpPr/>
            <p:nvPr/>
          </p:nvGrpSpPr>
          <p:grpSpPr>
            <a:xfrm>
              <a:off x="7148635" y="3224884"/>
              <a:ext cx="258124" cy="163399"/>
              <a:chOff x="6533537" y="1563124"/>
              <a:chExt cx="1012424" cy="640889"/>
            </a:xfr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20000"/>
                    <a:lumOff val="80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0" scaled="1"/>
            </a:gradFill>
          </p:grpSpPr>
          <p:sp>
            <p:nvSpPr>
              <p:cNvPr id="195" name="楕円 175">
                <a:extLst>
                  <a:ext uri="{FF2B5EF4-FFF2-40B4-BE49-F238E27FC236}">
                    <a16:creationId xmlns:a16="http://schemas.microsoft.com/office/drawing/2014/main" id="{34CC5095-6E63-4E45-9A94-94674086B857}"/>
                  </a:ext>
                </a:extLst>
              </p:cNvPr>
              <p:cNvSpPr/>
              <p:nvPr/>
            </p:nvSpPr>
            <p:spPr>
              <a:xfrm>
                <a:off x="6534151" y="1877450"/>
                <a:ext cx="1011810" cy="326563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326563"/>
                  <a:gd name="connsiteX1" fmla="*/ 505905 w 1011810"/>
                  <a:gd name="connsiteY1" fmla="*/ 0 h 326563"/>
                  <a:gd name="connsiteX2" fmla="*/ 1011810 w 1011810"/>
                  <a:gd name="connsiteY2" fmla="*/ 141850 h 326563"/>
                  <a:gd name="connsiteX3" fmla="*/ 508286 w 1011810"/>
                  <a:gd name="connsiteY3" fmla="*/ 326563 h 326563"/>
                  <a:gd name="connsiteX4" fmla="*/ 0 w 1011810"/>
                  <a:gd name="connsiteY4" fmla="*/ 141850 h 326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26563">
                    <a:moveTo>
                      <a:pt x="0" y="141850"/>
                    </a:moveTo>
                    <a:cubicBezTo>
                      <a:pt x="0" y="63508"/>
                      <a:pt x="226501" y="0"/>
                      <a:pt x="505905" y="0"/>
                    </a:cubicBezTo>
                    <a:cubicBezTo>
                      <a:pt x="785309" y="0"/>
                      <a:pt x="1011810" y="63508"/>
                      <a:pt x="1011810" y="141850"/>
                    </a:cubicBezTo>
                    <a:cubicBezTo>
                      <a:pt x="1011810" y="220192"/>
                      <a:pt x="787690" y="326563"/>
                      <a:pt x="508286" y="326563"/>
                    </a:cubicBezTo>
                    <a:cubicBezTo>
                      <a:pt x="228882" y="326563"/>
                      <a:pt x="0" y="220192"/>
                      <a:pt x="0" y="14185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E30FF228-70EF-4712-8282-B6E2FDF74E90}"/>
                  </a:ext>
                </a:extLst>
              </p:cNvPr>
              <p:cNvSpPr/>
              <p:nvPr/>
            </p:nvSpPr>
            <p:spPr>
              <a:xfrm>
                <a:off x="6533537" y="1626657"/>
                <a:ext cx="1012422" cy="530178"/>
              </a:xfrm>
              <a:custGeom>
                <a:avLst/>
                <a:gdLst>
                  <a:gd name="connsiteX0" fmla="*/ 506517 w 1012422"/>
                  <a:gd name="connsiteY0" fmla="*/ 0 h 530178"/>
                  <a:gd name="connsiteX1" fmla="*/ 1012422 w 1012422"/>
                  <a:gd name="connsiteY1" fmla="*/ 141850 h 530178"/>
                  <a:gd name="connsiteX2" fmla="*/ 1011809 w 1012422"/>
                  <a:gd name="connsiteY2" fmla="*/ 143555 h 530178"/>
                  <a:gd name="connsiteX3" fmla="*/ 1011809 w 1012422"/>
                  <a:gd name="connsiteY3" fmla="*/ 386623 h 530178"/>
                  <a:gd name="connsiteX4" fmla="*/ 1012422 w 1012422"/>
                  <a:gd name="connsiteY4" fmla="*/ 388328 h 530178"/>
                  <a:gd name="connsiteX5" fmla="*/ 506517 w 1012422"/>
                  <a:gd name="connsiteY5" fmla="*/ 530178 h 530178"/>
                  <a:gd name="connsiteX6" fmla="*/ 612 w 1012422"/>
                  <a:gd name="connsiteY6" fmla="*/ 388328 h 530178"/>
                  <a:gd name="connsiteX7" fmla="*/ 678 w 1012422"/>
                  <a:gd name="connsiteY7" fmla="*/ 388144 h 530178"/>
                  <a:gd name="connsiteX8" fmla="*/ 0 w 1012422"/>
                  <a:gd name="connsiteY8" fmla="*/ 388144 h 530178"/>
                  <a:gd name="connsiteX9" fmla="*/ 0 w 1012422"/>
                  <a:gd name="connsiteY9" fmla="*/ 141850 h 530178"/>
                  <a:gd name="connsiteX10" fmla="*/ 612 w 1012422"/>
                  <a:gd name="connsiteY10" fmla="*/ 141850 h 530178"/>
                  <a:gd name="connsiteX11" fmla="*/ 506517 w 1012422"/>
                  <a:gd name="connsiteY11" fmla="*/ 0 h 530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12422" h="530178">
                    <a:moveTo>
                      <a:pt x="506517" y="0"/>
                    </a:moveTo>
                    <a:cubicBezTo>
                      <a:pt x="785921" y="0"/>
                      <a:pt x="1012422" y="63508"/>
                      <a:pt x="1012422" y="141850"/>
                    </a:cubicBezTo>
                    <a:lnTo>
                      <a:pt x="1011809" y="143555"/>
                    </a:lnTo>
                    <a:lnTo>
                      <a:pt x="1011809" y="386623"/>
                    </a:lnTo>
                    <a:lnTo>
                      <a:pt x="1012422" y="388328"/>
                    </a:lnTo>
                    <a:cubicBezTo>
                      <a:pt x="1012422" y="466670"/>
                      <a:pt x="785921" y="530178"/>
                      <a:pt x="506517" y="530178"/>
                    </a:cubicBezTo>
                    <a:cubicBezTo>
                      <a:pt x="227113" y="530178"/>
                      <a:pt x="612" y="466670"/>
                      <a:pt x="612" y="388328"/>
                    </a:cubicBezTo>
                    <a:lnTo>
                      <a:pt x="678" y="388144"/>
                    </a:lnTo>
                    <a:lnTo>
                      <a:pt x="0" y="388144"/>
                    </a:lnTo>
                    <a:lnTo>
                      <a:pt x="0" y="141850"/>
                    </a:lnTo>
                    <a:lnTo>
                      <a:pt x="612" y="141850"/>
                    </a:lnTo>
                    <a:cubicBezTo>
                      <a:pt x="612" y="63508"/>
                      <a:pt x="227113" y="0"/>
                      <a:pt x="506517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楕円 175">
                <a:extLst>
                  <a:ext uri="{FF2B5EF4-FFF2-40B4-BE49-F238E27FC236}">
                    <a16:creationId xmlns:a16="http://schemas.microsoft.com/office/drawing/2014/main" id="{952D3BFB-687B-4A5E-A3D6-29708D86A876}"/>
                  </a:ext>
                </a:extLst>
              </p:cNvPr>
              <p:cNvSpPr/>
              <p:nvPr/>
            </p:nvSpPr>
            <p:spPr>
              <a:xfrm>
                <a:off x="6534151" y="1563124"/>
                <a:ext cx="1011810" cy="340851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201382 h 343232"/>
                  <a:gd name="connsiteX1" fmla="*/ 505905 w 1011810"/>
                  <a:gd name="connsiteY1" fmla="*/ 0 h 343232"/>
                  <a:gd name="connsiteX2" fmla="*/ 1011810 w 1011810"/>
                  <a:gd name="connsiteY2" fmla="*/ 201382 h 343232"/>
                  <a:gd name="connsiteX3" fmla="*/ 505905 w 1011810"/>
                  <a:gd name="connsiteY3" fmla="*/ 343232 h 343232"/>
                  <a:gd name="connsiteX4" fmla="*/ 0 w 1011810"/>
                  <a:gd name="connsiteY4" fmla="*/ 201382 h 343232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40851">
                    <a:moveTo>
                      <a:pt x="0" y="199001"/>
                    </a:moveTo>
                    <a:cubicBezTo>
                      <a:pt x="0" y="120659"/>
                      <a:pt x="159826" y="0"/>
                      <a:pt x="505905" y="0"/>
                    </a:cubicBezTo>
                    <a:cubicBezTo>
                      <a:pt x="851984" y="0"/>
                      <a:pt x="1011810" y="120659"/>
                      <a:pt x="1011810" y="199001"/>
                    </a:cubicBezTo>
                    <a:cubicBezTo>
                      <a:pt x="1011810" y="277343"/>
                      <a:pt x="785309" y="340851"/>
                      <a:pt x="505905" y="340851"/>
                    </a:cubicBezTo>
                    <a:cubicBezTo>
                      <a:pt x="226501" y="340851"/>
                      <a:pt x="0" y="277343"/>
                      <a:pt x="0" y="199001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5A491166-0F86-41F3-ADE3-2E5473323EFF}"/>
                </a:ext>
              </a:extLst>
            </p:cNvPr>
            <p:cNvSpPr/>
            <p:nvPr/>
          </p:nvSpPr>
          <p:spPr>
            <a:xfrm>
              <a:off x="7224407" y="1512106"/>
              <a:ext cx="64471" cy="247651"/>
            </a:xfrm>
            <a:custGeom>
              <a:avLst/>
              <a:gdLst>
                <a:gd name="connsiteX0" fmla="*/ 59201 w 118403"/>
                <a:gd name="connsiteY0" fmla="*/ 167640 h 454818"/>
                <a:gd name="connsiteX1" fmla="*/ 118402 w 118403"/>
                <a:gd name="connsiteY1" fmla="*/ 226841 h 454818"/>
                <a:gd name="connsiteX2" fmla="*/ 118401 w 118403"/>
                <a:gd name="connsiteY2" fmla="*/ 395617 h 454818"/>
                <a:gd name="connsiteX3" fmla="*/ 59200 w 118403"/>
                <a:gd name="connsiteY3" fmla="*/ 454818 h 454818"/>
                <a:gd name="connsiteX4" fmla="*/ 59201 w 118403"/>
                <a:gd name="connsiteY4" fmla="*/ 454817 h 454818"/>
                <a:gd name="connsiteX5" fmla="*/ 0 w 118403"/>
                <a:gd name="connsiteY5" fmla="*/ 395616 h 454818"/>
                <a:gd name="connsiteX6" fmla="*/ 0 w 118403"/>
                <a:gd name="connsiteY6" fmla="*/ 226841 h 454818"/>
                <a:gd name="connsiteX7" fmla="*/ 59201 w 118403"/>
                <a:gd name="connsiteY7" fmla="*/ 167640 h 454818"/>
                <a:gd name="connsiteX8" fmla="*/ 59202 w 118403"/>
                <a:gd name="connsiteY8" fmla="*/ 0 h 454818"/>
                <a:gd name="connsiteX9" fmla="*/ 118403 w 118403"/>
                <a:gd name="connsiteY9" fmla="*/ 59201 h 454818"/>
                <a:gd name="connsiteX10" fmla="*/ 59202 w 118403"/>
                <a:gd name="connsiteY10" fmla="*/ 118402 h 454818"/>
                <a:gd name="connsiteX11" fmla="*/ 1 w 118403"/>
                <a:gd name="connsiteY11" fmla="*/ 59201 h 454818"/>
                <a:gd name="connsiteX12" fmla="*/ 59202 w 118403"/>
                <a:gd name="connsiteY12" fmla="*/ 0 h 4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403" h="454818">
                  <a:moveTo>
                    <a:pt x="59201" y="167640"/>
                  </a:moveTo>
                  <a:cubicBezTo>
                    <a:pt x="91897" y="167640"/>
                    <a:pt x="118402" y="194145"/>
                    <a:pt x="118402" y="226841"/>
                  </a:cubicBezTo>
                  <a:cubicBezTo>
                    <a:pt x="118402" y="283100"/>
                    <a:pt x="118401" y="339358"/>
                    <a:pt x="118401" y="395617"/>
                  </a:cubicBezTo>
                  <a:cubicBezTo>
                    <a:pt x="118401" y="428313"/>
                    <a:pt x="91896" y="454818"/>
                    <a:pt x="59200" y="454818"/>
                  </a:cubicBezTo>
                  <a:lnTo>
                    <a:pt x="59201" y="454817"/>
                  </a:lnTo>
                  <a:cubicBezTo>
                    <a:pt x="26505" y="454817"/>
                    <a:pt x="0" y="428312"/>
                    <a:pt x="0" y="395616"/>
                  </a:cubicBezTo>
                  <a:lnTo>
                    <a:pt x="0" y="226841"/>
                  </a:lnTo>
                  <a:cubicBezTo>
                    <a:pt x="0" y="194145"/>
                    <a:pt x="26505" y="167640"/>
                    <a:pt x="59201" y="167640"/>
                  </a:cubicBezTo>
                  <a:close/>
                  <a:moveTo>
                    <a:pt x="59202" y="0"/>
                  </a:moveTo>
                  <a:cubicBezTo>
                    <a:pt x="91898" y="0"/>
                    <a:pt x="118403" y="26505"/>
                    <a:pt x="118403" y="59201"/>
                  </a:cubicBezTo>
                  <a:cubicBezTo>
                    <a:pt x="118403" y="91897"/>
                    <a:pt x="91898" y="118402"/>
                    <a:pt x="59202" y="118402"/>
                  </a:cubicBezTo>
                  <a:cubicBezTo>
                    <a:pt x="26506" y="118402"/>
                    <a:pt x="1" y="91897"/>
                    <a:pt x="1" y="59201"/>
                  </a:cubicBezTo>
                  <a:cubicBezTo>
                    <a:pt x="1" y="26505"/>
                    <a:pt x="26506" y="0"/>
                    <a:pt x="5920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6" name="グループ化 285">
            <a:extLst>
              <a:ext uri="{FF2B5EF4-FFF2-40B4-BE49-F238E27FC236}">
                <a16:creationId xmlns:a16="http://schemas.microsoft.com/office/drawing/2014/main" id="{4EFE35DC-5EAD-4C77-B89E-7CD59DBB3B75}"/>
              </a:ext>
            </a:extLst>
          </p:cNvPr>
          <p:cNvGrpSpPr/>
          <p:nvPr/>
        </p:nvGrpSpPr>
        <p:grpSpPr>
          <a:xfrm>
            <a:off x="1475702" y="1015902"/>
            <a:ext cx="1154160" cy="2202182"/>
            <a:chOff x="4324350" y="748193"/>
            <a:chExt cx="1499732" cy="2861546"/>
          </a:xfrm>
        </p:grpSpPr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F8BE408D-A2FB-4700-8F34-ED31167FBFF6}"/>
                </a:ext>
              </a:extLst>
            </p:cNvPr>
            <p:cNvSpPr/>
            <p:nvPr/>
          </p:nvSpPr>
          <p:spPr>
            <a:xfrm>
              <a:off x="4636294" y="1333366"/>
              <a:ext cx="633412" cy="96204"/>
            </a:xfrm>
            <a:prstGeom prst="round2SameRect">
              <a:avLst>
                <a:gd name="adj1" fmla="val 50000"/>
                <a:gd name="adj2" fmla="val 2896"/>
              </a:avLst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四角形: 角を丸くする 144">
              <a:extLst>
                <a:ext uri="{FF2B5EF4-FFF2-40B4-BE49-F238E27FC236}">
                  <a16:creationId xmlns:a16="http://schemas.microsoft.com/office/drawing/2014/main" id="{A2D6132F-B4F6-49AF-AC9F-EB09C301D8F0}"/>
                </a:ext>
              </a:extLst>
            </p:cNvPr>
            <p:cNvSpPr/>
            <p:nvPr/>
          </p:nvSpPr>
          <p:spPr>
            <a:xfrm>
              <a:off x="4674394" y="1287646"/>
              <a:ext cx="557212" cy="45719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四角形: 角を丸くする 145">
              <a:extLst>
                <a:ext uri="{FF2B5EF4-FFF2-40B4-BE49-F238E27FC236}">
                  <a16:creationId xmlns:a16="http://schemas.microsoft.com/office/drawing/2014/main" id="{E3C69E50-687F-4302-8D1F-3E015ED1BD95}"/>
                </a:ext>
              </a:extLst>
            </p:cNvPr>
            <p:cNvSpPr/>
            <p:nvPr/>
          </p:nvSpPr>
          <p:spPr>
            <a:xfrm>
              <a:off x="4674394" y="1241926"/>
              <a:ext cx="557212" cy="45719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3AE48892-649E-4E87-A9BD-BC83DAB2C2D3}"/>
                </a:ext>
              </a:extLst>
            </p:cNvPr>
            <p:cNvGrpSpPr/>
            <p:nvPr/>
          </p:nvGrpSpPr>
          <p:grpSpPr>
            <a:xfrm rot="20700000">
              <a:off x="4544631" y="748193"/>
              <a:ext cx="628650" cy="310990"/>
              <a:chOff x="1170719" y="2347913"/>
              <a:chExt cx="628650" cy="310990"/>
            </a:xfrm>
            <a:gradFill>
              <a:gsLst>
                <a:gs pos="0">
                  <a:srgbClr val="002060"/>
                </a:gs>
                <a:gs pos="50000">
                  <a:srgbClr val="00B0F0"/>
                </a:gs>
                <a:gs pos="100000">
                  <a:srgbClr val="002060"/>
                </a:gs>
              </a:gsLst>
              <a:lin ang="0" scaled="1"/>
            </a:gradFill>
          </p:grpSpPr>
          <p:sp>
            <p:nvSpPr>
              <p:cNvPr id="148" name="四角形: 上の 2 つの角を丸める 147">
                <a:extLst>
                  <a:ext uri="{FF2B5EF4-FFF2-40B4-BE49-F238E27FC236}">
                    <a16:creationId xmlns:a16="http://schemas.microsoft.com/office/drawing/2014/main" id="{3EB8067F-0DB5-47DC-9808-BC58161B7D50}"/>
                  </a:ext>
                </a:extLst>
              </p:cNvPr>
              <p:cNvSpPr/>
              <p:nvPr/>
            </p:nvSpPr>
            <p:spPr>
              <a:xfrm>
                <a:off x="1185007" y="2347913"/>
                <a:ext cx="600074" cy="290989"/>
              </a:xfrm>
              <a:prstGeom prst="round2SameRect">
                <a:avLst>
                  <a:gd name="adj1" fmla="val 27208"/>
                  <a:gd name="adj2" fmla="val 2896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四角形: 上の 2 つの角を丸める 148">
                <a:extLst>
                  <a:ext uri="{FF2B5EF4-FFF2-40B4-BE49-F238E27FC236}">
                    <a16:creationId xmlns:a16="http://schemas.microsoft.com/office/drawing/2014/main" id="{459A2085-9586-4664-BFA7-9D4D8CF15E57}"/>
                  </a:ext>
                </a:extLst>
              </p:cNvPr>
              <p:cNvSpPr/>
              <p:nvPr/>
            </p:nvSpPr>
            <p:spPr>
              <a:xfrm>
                <a:off x="1170719" y="2613183"/>
                <a:ext cx="628650" cy="4572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0" name="四角形: 角を丸くする 149">
              <a:extLst>
                <a:ext uri="{FF2B5EF4-FFF2-40B4-BE49-F238E27FC236}">
                  <a16:creationId xmlns:a16="http://schemas.microsoft.com/office/drawing/2014/main" id="{63F4A39C-7796-482F-AFA2-322276F94D5C}"/>
                </a:ext>
              </a:extLst>
            </p:cNvPr>
            <p:cNvSpPr/>
            <p:nvPr/>
          </p:nvSpPr>
          <p:spPr>
            <a:xfrm>
              <a:off x="4674394" y="1196447"/>
              <a:ext cx="557212" cy="45719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四角形: 上の 2 つの角を丸める 158">
              <a:extLst>
                <a:ext uri="{FF2B5EF4-FFF2-40B4-BE49-F238E27FC236}">
                  <a16:creationId xmlns:a16="http://schemas.microsoft.com/office/drawing/2014/main" id="{10A030C5-80C2-41F3-9754-5C3FE0912281}"/>
                </a:ext>
              </a:extLst>
            </p:cNvPr>
            <p:cNvSpPr/>
            <p:nvPr/>
          </p:nvSpPr>
          <p:spPr>
            <a:xfrm>
              <a:off x="4324350" y="1405281"/>
              <a:ext cx="1257300" cy="1637347"/>
            </a:xfrm>
            <a:prstGeom prst="round2SameRect">
              <a:avLst>
                <a:gd name="adj1" fmla="val 23738"/>
                <a:gd name="adj2" fmla="val 2896"/>
              </a:avLst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53C3FE8C-E040-4ADB-84AD-A5CF4DFEEF23}"/>
                </a:ext>
              </a:extLst>
            </p:cNvPr>
            <p:cNvGrpSpPr/>
            <p:nvPr/>
          </p:nvGrpSpPr>
          <p:grpSpPr>
            <a:xfrm>
              <a:off x="5146858" y="3446340"/>
              <a:ext cx="258124" cy="163399"/>
              <a:chOff x="6533537" y="1563124"/>
              <a:chExt cx="1012424" cy="640889"/>
            </a:xfr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50000">
                  <a:schemeClr val="accent4">
                    <a:lumMod val="20000"/>
                    <a:lumOff val="8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0" scaled="1"/>
            </a:gradFill>
          </p:grpSpPr>
          <p:sp>
            <p:nvSpPr>
              <p:cNvPr id="171" name="楕円 175">
                <a:extLst>
                  <a:ext uri="{FF2B5EF4-FFF2-40B4-BE49-F238E27FC236}">
                    <a16:creationId xmlns:a16="http://schemas.microsoft.com/office/drawing/2014/main" id="{7AF67E32-E412-4C90-B1C6-141C40F567E7}"/>
                  </a:ext>
                </a:extLst>
              </p:cNvPr>
              <p:cNvSpPr/>
              <p:nvPr/>
            </p:nvSpPr>
            <p:spPr>
              <a:xfrm>
                <a:off x="6534151" y="1877450"/>
                <a:ext cx="1011810" cy="326563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326563"/>
                  <a:gd name="connsiteX1" fmla="*/ 505905 w 1011810"/>
                  <a:gd name="connsiteY1" fmla="*/ 0 h 326563"/>
                  <a:gd name="connsiteX2" fmla="*/ 1011810 w 1011810"/>
                  <a:gd name="connsiteY2" fmla="*/ 141850 h 326563"/>
                  <a:gd name="connsiteX3" fmla="*/ 508286 w 1011810"/>
                  <a:gd name="connsiteY3" fmla="*/ 326563 h 326563"/>
                  <a:gd name="connsiteX4" fmla="*/ 0 w 1011810"/>
                  <a:gd name="connsiteY4" fmla="*/ 141850 h 326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26563">
                    <a:moveTo>
                      <a:pt x="0" y="141850"/>
                    </a:moveTo>
                    <a:cubicBezTo>
                      <a:pt x="0" y="63508"/>
                      <a:pt x="226501" y="0"/>
                      <a:pt x="505905" y="0"/>
                    </a:cubicBezTo>
                    <a:cubicBezTo>
                      <a:pt x="785309" y="0"/>
                      <a:pt x="1011810" y="63508"/>
                      <a:pt x="1011810" y="141850"/>
                    </a:cubicBezTo>
                    <a:cubicBezTo>
                      <a:pt x="1011810" y="220192"/>
                      <a:pt x="787690" y="326563"/>
                      <a:pt x="508286" y="326563"/>
                    </a:cubicBezTo>
                    <a:cubicBezTo>
                      <a:pt x="228882" y="326563"/>
                      <a:pt x="0" y="220192"/>
                      <a:pt x="0" y="14185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158574B2-57E2-41EE-A9FC-622EBCD72C01}"/>
                  </a:ext>
                </a:extLst>
              </p:cNvPr>
              <p:cNvSpPr/>
              <p:nvPr/>
            </p:nvSpPr>
            <p:spPr>
              <a:xfrm>
                <a:off x="6533537" y="1626657"/>
                <a:ext cx="1012422" cy="530178"/>
              </a:xfrm>
              <a:custGeom>
                <a:avLst/>
                <a:gdLst>
                  <a:gd name="connsiteX0" fmla="*/ 506517 w 1012422"/>
                  <a:gd name="connsiteY0" fmla="*/ 0 h 530178"/>
                  <a:gd name="connsiteX1" fmla="*/ 1012422 w 1012422"/>
                  <a:gd name="connsiteY1" fmla="*/ 141850 h 530178"/>
                  <a:gd name="connsiteX2" fmla="*/ 1011809 w 1012422"/>
                  <a:gd name="connsiteY2" fmla="*/ 143555 h 530178"/>
                  <a:gd name="connsiteX3" fmla="*/ 1011809 w 1012422"/>
                  <a:gd name="connsiteY3" fmla="*/ 386623 h 530178"/>
                  <a:gd name="connsiteX4" fmla="*/ 1012422 w 1012422"/>
                  <a:gd name="connsiteY4" fmla="*/ 388328 h 530178"/>
                  <a:gd name="connsiteX5" fmla="*/ 506517 w 1012422"/>
                  <a:gd name="connsiteY5" fmla="*/ 530178 h 530178"/>
                  <a:gd name="connsiteX6" fmla="*/ 612 w 1012422"/>
                  <a:gd name="connsiteY6" fmla="*/ 388328 h 530178"/>
                  <a:gd name="connsiteX7" fmla="*/ 678 w 1012422"/>
                  <a:gd name="connsiteY7" fmla="*/ 388144 h 530178"/>
                  <a:gd name="connsiteX8" fmla="*/ 0 w 1012422"/>
                  <a:gd name="connsiteY8" fmla="*/ 388144 h 530178"/>
                  <a:gd name="connsiteX9" fmla="*/ 0 w 1012422"/>
                  <a:gd name="connsiteY9" fmla="*/ 141850 h 530178"/>
                  <a:gd name="connsiteX10" fmla="*/ 612 w 1012422"/>
                  <a:gd name="connsiteY10" fmla="*/ 141850 h 530178"/>
                  <a:gd name="connsiteX11" fmla="*/ 506517 w 1012422"/>
                  <a:gd name="connsiteY11" fmla="*/ 0 h 530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12422" h="530178">
                    <a:moveTo>
                      <a:pt x="506517" y="0"/>
                    </a:moveTo>
                    <a:cubicBezTo>
                      <a:pt x="785921" y="0"/>
                      <a:pt x="1012422" y="63508"/>
                      <a:pt x="1012422" y="141850"/>
                    </a:cubicBezTo>
                    <a:lnTo>
                      <a:pt x="1011809" y="143555"/>
                    </a:lnTo>
                    <a:lnTo>
                      <a:pt x="1011809" y="386623"/>
                    </a:lnTo>
                    <a:lnTo>
                      <a:pt x="1012422" y="388328"/>
                    </a:lnTo>
                    <a:cubicBezTo>
                      <a:pt x="1012422" y="466670"/>
                      <a:pt x="785921" y="530178"/>
                      <a:pt x="506517" y="530178"/>
                    </a:cubicBezTo>
                    <a:cubicBezTo>
                      <a:pt x="227113" y="530178"/>
                      <a:pt x="612" y="466670"/>
                      <a:pt x="612" y="388328"/>
                    </a:cubicBezTo>
                    <a:lnTo>
                      <a:pt x="678" y="388144"/>
                    </a:lnTo>
                    <a:lnTo>
                      <a:pt x="0" y="388144"/>
                    </a:lnTo>
                    <a:lnTo>
                      <a:pt x="0" y="141850"/>
                    </a:lnTo>
                    <a:lnTo>
                      <a:pt x="612" y="141850"/>
                    </a:lnTo>
                    <a:cubicBezTo>
                      <a:pt x="612" y="63508"/>
                      <a:pt x="227113" y="0"/>
                      <a:pt x="506517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楕円 175">
                <a:extLst>
                  <a:ext uri="{FF2B5EF4-FFF2-40B4-BE49-F238E27FC236}">
                    <a16:creationId xmlns:a16="http://schemas.microsoft.com/office/drawing/2014/main" id="{848348CC-1FBE-4404-B409-218DD7821F1B}"/>
                  </a:ext>
                </a:extLst>
              </p:cNvPr>
              <p:cNvSpPr/>
              <p:nvPr/>
            </p:nvSpPr>
            <p:spPr>
              <a:xfrm>
                <a:off x="6534151" y="1563124"/>
                <a:ext cx="1011810" cy="340851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201382 h 343232"/>
                  <a:gd name="connsiteX1" fmla="*/ 505905 w 1011810"/>
                  <a:gd name="connsiteY1" fmla="*/ 0 h 343232"/>
                  <a:gd name="connsiteX2" fmla="*/ 1011810 w 1011810"/>
                  <a:gd name="connsiteY2" fmla="*/ 201382 h 343232"/>
                  <a:gd name="connsiteX3" fmla="*/ 505905 w 1011810"/>
                  <a:gd name="connsiteY3" fmla="*/ 343232 h 343232"/>
                  <a:gd name="connsiteX4" fmla="*/ 0 w 1011810"/>
                  <a:gd name="connsiteY4" fmla="*/ 201382 h 343232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40851">
                    <a:moveTo>
                      <a:pt x="0" y="199001"/>
                    </a:moveTo>
                    <a:cubicBezTo>
                      <a:pt x="0" y="120659"/>
                      <a:pt x="159826" y="0"/>
                      <a:pt x="505905" y="0"/>
                    </a:cubicBezTo>
                    <a:cubicBezTo>
                      <a:pt x="851984" y="0"/>
                      <a:pt x="1011810" y="120659"/>
                      <a:pt x="1011810" y="199001"/>
                    </a:cubicBezTo>
                    <a:cubicBezTo>
                      <a:pt x="1011810" y="277343"/>
                      <a:pt x="785309" y="340851"/>
                      <a:pt x="505905" y="340851"/>
                    </a:cubicBezTo>
                    <a:cubicBezTo>
                      <a:pt x="226501" y="340851"/>
                      <a:pt x="0" y="277343"/>
                      <a:pt x="0" y="199001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89D9D511-0532-4246-9132-82D8872D2F49}"/>
                </a:ext>
              </a:extLst>
            </p:cNvPr>
            <p:cNvGrpSpPr/>
            <p:nvPr/>
          </p:nvGrpSpPr>
          <p:grpSpPr>
            <a:xfrm>
              <a:off x="5565958" y="3446340"/>
              <a:ext cx="258124" cy="163399"/>
              <a:chOff x="6533537" y="1563124"/>
              <a:chExt cx="1012424" cy="640889"/>
            </a:xfr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50000">
                  <a:schemeClr val="accent4">
                    <a:lumMod val="20000"/>
                    <a:lumOff val="8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0" scaled="1"/>
            </a:gradFill>
          </p:grpSpPr>
          <p:sp>
            <p:nvSpPr>
              <p:cNvPr id="175" name="楕円 175">
                <a:extLst>
                  <a:ext uri="{FF2B5EF4-FFF2-40B4-BE49-F238E27FC236}">
                    <a16:creationId xmlns:a16="http://schemas.microsoft.com/office/drawing/2014/main" id="{55AC3197-3403-475A-9C20-F3BA809F31D1}"/>
                  </a:ext>
                </a:extLst>
              </p:cNvPr>
              <p:cNvSpPr/>
              <p:nvPr/>
            </p:nvSpPr>
            <p:spPr>
              <a:xfrm>
                <a:off x="6534151" y="1877450"/>
                <a:ext cx="1011810" cy="326563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326563"/>
                  <a:gd name="connsiteX1" fmla="*/ 505905 w 1011810"/>
                  <a:gd name="connsiteY1" fmla="*/ 0 h 326563"/>
                  <a:gd name="connsiteX2" fmla="*/ 1011810 w 1011810"/>
                  <a:gd name="connsiteY2" fmla="*/ 141850 h 326563"/>
                  <a:gd name="connsiteX3" fmla="*/ 508286 w 1011810"/>
                  <a:gd name="connsiteY3" fmla="*/ 326563 h 326563"/>
                  <a:gd name="connsiteX4" fmla="*/ 0 w 1011810"/>
                  <a:gd name="connsiteY4" fmla="*/ 141850 h 326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26563">
                    <a:moveTo>
                      <a:pt x="0" y="141850"/>
                    </a:moveTo>
                    <a:cubicBezTo>
                      <a:pt x="0" y="63508"/>
                      <a:pt x="226501" y="0"/>
                      <a:pt x="505905" y="0"/>
                    </a:cubicBezTo>
                    <a:cubicBezTo>
                      <a:pt x="785309" y="0"/>
                      <a:pt x="1011810" y="63508"/>
                      <a:pt x="1011810" y="141850"/>
                    </a:cubicBezTo>
                    <a:cubicBezTo>
                      <a:pt x="1011810" y="220192"/>
                      <a:pt x="787690" y="326563"/>
                      <a:pt x="508286" y="326563"/>
                    </a:cubicBezTo>
                    <a:cubicBezTo>
                      <a:pt x="228882" y="326563"/>
                      <a:pt x="0" y="220192"/>
                      <a:pt x="0" y="14185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9B2E6F2A-F8F5-4DB0-B91E-38AA1169D3E5}"/>
                  </a:ext>
                </a:extLst>
              </p:cNvPr>
              <p:cNvSpPr/>
              <p:nvPr/>
            </p:nvSpPr>
            <p:spPr>
              <a:xfrm>
                <a:off x="6533537" y="1626657"/>
                <a:ext cx="1012422" cy="530178"/>
              </a:xfrm>
              <a:custGeom>
                <a:avLst/>
                <a:gdLst>
                  <a:gd name="connsiteX0" fmla="*/ 506517 w 1012422"/>
                  <a:gd name="connsiteY0" fmla="*/ 0 h 530178"/>
                  <a:gd name="connsiteX1" fmla="*/ 1012422 w 1012422"/>
                  <a:gd name="connsiteY1" fmla="*/ 141850 h 530178"/>
                  <a:gd name="connsiteX2" fmla="*/ 1011809 w 1012422"/>
                  <a:gd name="connsiteY2" fmla="*/ 143555 h 530178"/>
                  <a:gd name="connsiteX3" fmla="*/ 1011809 w 1012422"/>
                  <a:gd name="connsiteY3" fmla="*/ 386623 h 530178"/>
                  <a:gd name="connsiteX4" fmla="*/ 1012422 w 1012422"/>
                  <a:gd name="connsiteY4" fmla="*/ 388328 h 530178"/>
                  <a:gd name="connsiteX5" fmla="*/ 506517 w 1012422"/>
                  <a:gd name="connsiteY5" fmla="*/ 530178 h 530178"/>
                  <a:gd name="connsiteX6" fmla="*/ 612 w 1012422"/>
                  <a:gd name="connsiteY6" fmla="*/ 388328 h 530178"/>
                  <a:gd name="connsiteX7" fmla="*/ 678 w 1012422"/>
                  <a:gd name="connsiteY7" fmla="*/ 388144 h 530178"/>
                  <a:gd name="connsiteX8" fmla="*/ 0 w 1012422"/>
                  <a:gd name="connsiteY8" fmla="*/ 388144 h 530178"/>
                  <a:gd name="connsiteX9" fmla="*/ 0 w 1012422"/>
                  <a:gd name="connsiteY9" fmla="*/ 141850 h 530178"/>
                  <a:gd name="connsiteX10" fmla="*/ 612 w 1012422"/>
                  <a:gd name="connsiteY10" fmla="*/ 141850 h 530178"/>
                  <a:gd name="connsiteX11" fmla="*/ 506517 w 1012422"/>
                  <a:gd name="connsiteY11" fmla="*/ 0 h 530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12422" h="530178">
                    <a:moveTo>
                      <a:pt x="506517" y="0"/>
                    </a:moveTo>
                    <a:cubicBezTo>
                      <a:pt x="785921" y="0"/>
                      <a:pt x="1012422" y="63508"/>
                      <a:pt x="1012422" y="141850"/>
                    </a:cubicBezTo>
                    <a:lnTo>
                      <a:pt x="1011809" y="143555"/>
                    </a:lnTo>
                    <a:lnTo>
                      <a:pt x="1011809" y="386623"/>
                    </a:lnTo>
                    <a:lnTo>
                      <a:pt x="1012422" y="388328"/>
                    </a:lnTo>
                    <a:cubicBezTo>
                      <a:pt x="1012422" y="466670"/>
                      <a:pt x="785921" y="530178"/>
                      <a:pt x="506517" y="530178"/>
                    </a:cubicBezTo>
                    <a:cubicBezTo>
                      <a:pt x="227113" y="530178"/>
                      <a:pt x="612" y="466670"/>
                      <a:pt x="612" y="388328"/>
                    </a:cubicBezTo>
                    <a:lnTo>
                      <a:pt x="678" y="388144"/>
                    </a:lnTo>
                    <a:lnTo>
                      <a:pt x="0" y="388144"/>
                    </a:lnTo>
                    <a:lnTo>
                      <a:pt x="0" y="141850"/>
                    </a:lnTo>
                    <a:lnTo>
                      <a:pt x="612" y="141850"/>
                    </a:lnTo>
                    <a:cubicBezTo>
                      <a:pt x="612" y="63508"/>
                      <a:pt x="227113" y="0"/>
                      <a:pt x="506517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楕円 175">
                <a:extLst>
                  <a:ext uri="{FF2B5EF4-FFF2-40B4-BE49-F238E27FC236}">
                    <a16:creationId xmlns:a16="http://schemas.microsoft.com/office/drawing/2014/main" id="{C9106770-5CDE-438B-A24E-584E2E667C0D}"/>
                  </a:ext>
                </a:extLst>
              </p:cNvPr>
              <p:cNvSpPr/>
              <p:nvPr/>
            </p:nvSpPr>
            <p:spPr>
              <a:xfrm>
                <a:off x="6534151" y="1563124"/>
                <a:ext cx="1011810" cy="340851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201382 h 343232"/>
                  <a:gd name="connsiteX1" fmla="*/ 505905 w 1011810"/>
                  <a:gd name="connsiteY1" fmla="*/ 0 h 343232"/>
                  <a:gd name="connsiteX2" fmla="*/ 1011810 w 1011810"/>
                  <a:gd name="connsiteY2" fmla="*/ 201382 h 343232"/>
                  <a:gd name="connsiteX3" fmla="*/ 505905 w 1011810"/>
                  <a:gd name="connsiteY3" fmla="*/ 343232 h 343232"/>
                  <a:gd name="connsiteX4" fmla="*/ 0 w 1011810"/>
                  <a:gd name="connsiteY4" fmla="*/ 201382 h 343232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40851">
                    <a:moveTo>
                      <a:pt x="0" y="199001"/>
                    </a:moveTo>
                    <a:cubicBezTo>
                      <a:pt x="0" y="120659"/>
                      <a:pt x="159826" y="0"/>
                      <a:pt x="505905" y="0"/>
                    </a:cubicBezTo>
                    <a:cubicBezTo>
                      <a:pt x="851984" y="0"/>
                      <a:pt x="1011810" y="120659"/>
                      <a:pt x="1011810" y="199001"/>
                    </a:cubicBezTo>
                    <a:cubicBezTo>
                      <a:pt x="1011810" y="277343"/>
                      <a:pt x="785309" y="340851"/>
                      <a:pt x="505905" y="340851"/>
                    </a:cubicBezTo>
                    <a:cubicBezTo>
                      <a:pt x="226501" y="340851"/>
                      <a:pt x="0" y="277343"/>
                      <a:pt x="0" y="199001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E74893F8-6F2E-4CA9-87B2-E18637381A2A}"/>
                </a:ext>
              </a:extLst>
            </p:cNvPr>
            <p:cNvGrpSpPr/>
            <p:nvPr/>
          </p:nvGrpSpPr>
          <p:grpSpPr>
            <a:xfrm>
              <a:off x="5380220" y="3224884"/>
              <a:ext cx="258124" cy="163399"/>
              <a:chOff x="6533537" y="1563124"/>
              <a:chExt cx="1012424" cy="640889"/>
            </a:xfr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50000">
                  <a:schemeClr val="accent4">
                    <a:lumMod val="20000"/>
                    <a:lumOff val="8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0" scaled="1"/>
            </a:gradFill>
          </p:grpSpPr>
          <p:sp>
            <p:nvSpPr>
              <p:cNvPr id="179" name="楕円 175">
                <a:extLst>
                  <a:ext uri="{FF2B5EF4-FFF2-40B4-BE49-F238E27FC236}">
                    <a16:creationId xmlns:a16="http://schemas.microsoft.com/office/drawing/2014/main" id="{4820245B-F813-4BF9-84C8-7061DB36F8B0}"/>
                  </a:ext>
                </a:extLst>
              </p:cNvPr>
              <p:cNvSpPr/>
              <p:nvPr/>
            </p:nvSpPr>
            <p:spPr>
              <a:xfrm>
                <a:off x="6534151" y="1877450"/>
                <a:ext cx="1011810" cy="326563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326563"/>
                  <a:gd name="connsiteX1" fmla="*/ 505905 w 1011810"/>
                  <a:gd name="connsiteY1" fmla="*/ 0 h 326563"/>
                  <a:gd name="connsiteX2" fmla="*/ 1011810 w 1011810"/>
                  <a:gd name="connsiteY2" fmla="*/ 141850 h 326563"/>
                  <a:gd name="connsiteX3" fmla="*/ 508286 w 1011810"/>
                  <a:gd name="connsiteY3" fmla="*/ 326563 h 326563"/>
                  <a:gd name="connsiteX4" fmla="*/ 0 w 1011810"/>
                  <a:gd name="connsiteY4" fmla="*/ 141850 h 326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26563">
                    <a:moveTo>
                      <a:pt x="0" y="141850"/>
                    </a:moveTo>
                    <a:cubicBezTo>
                      <a:pt x="0" y="63508"/>
                      <a:pt x="226501" y="0"/>
                      <a:pt x="505905" y="0"/>
                    </a:cubicBezTo>
                    <a:cubicBezTo>
                      <a:pt x="785309" y="0"/>
                      <a:pt x="1011810" y="63508"/>
                      <a:pt x="1011810" y="141850"/>
                    </a:cubicBezTo>
                    <a:cubicBezTo>
                      <a:pt x="1011810" y="220192"/>
                      <a:pt x="787690" y="326563"/>
                      <a:pt x="508286" y="326563"/>
                    </a:cubicBezTo>
                    <a:cubicBezTo>
                      <a:pt x="228882" y="326563"/>
                      <a:pt x="0" y="220192"/>
                      <a:pt x="0" y="14185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C0609566-326E-4B50-A11F-3D11EED85518}"/>
                  </a:ext>
                </a:extLst>
              </p:cNvPr>
              <p:cNvSpPr/>
              <p:nvPr/>
            </p:nvSpPr>
            <p:spPr>
              <a:xfrm>
                <a:off x="6533537" y="1626657"/>
                <a:ext cx="1012422" cy="530178"/>
              </a:xfrm>
              <a:custGeom>
                <a:avLst/>
                <a:gdLst>
                  <a:gd name="connsiteX0" fmla="*/ 506517 w 1012422"/>
                  <a:gd name="connsiteY0" fmla="*/ 0 h 530178"/>
                  <a:gd name="connsiteX1" fmla="*/ 1012422 w 1012422"/>
                  <a:gd name="connsiteY1" fmla="*/ 141850 h 530178"/>
                  <a:gd name="connsiteX2" fmla="*/ 1011809 w 1012422"/>
                  <a:gd name="connsiteY2" fmla="*/ 143555 h 530178"/>
                  <a:gd name="connsiteX3" fmla="*/ 1011809 w 1012422"/>
                  <a:gd name="connsiteY3" fmla="*/ 386623 h 530178"/>
                  <a:gd name="connsiteX4" fmla="*/ 1012422 w 1012422"/>
                  <a:gd name="connsiteY4" fmla="*/ 388328 h 530178"/>
                  <a:gd name="connsiteX5" fmla="*/ 506517 w 1012422"/>
                  <a:gd name="connsiteY5" fmla="*/ 530178 h 530178"/>
                  <a:gd name="connsiteX6" fmla="*/ 612 w 1012422"/>
                  <a:gd name="connsiteY6" fmla="*/ 388328 h 530178"/>
                  <a:gd name="connsiteX7" fmla="*/ 678 w 1012422"/>
                  <a:gd name="connsiteY7" fmla="*/ 388144 h 530178"/>
                  <a:gd name="connsiteX8" fmla="*/ 0 w 1012422"/>
                  <a:gd name="connsiteY8" fmla="*/ 388144 h 530178"/>
                  <a:gd name="connsiteX9" fmla="*/ 0 w 1012422"/>
                  <a:gd name="connsiteY9" fmla="*/ 141850 h 530178"/>
                  <a:gd name="connsiteX10" fmla="*/ 612 w 1012422"/>
                  <a:gd name="connsiteY10" fmla="*/ 141850 h 530178"/>
                  <a:gd name="connsiteX11" fmla="*/ 506517 w 1012422"/>
                  <a:gd name="connsiteY11" fmla="*/ 0 h 530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12422" h="530178">
                    <a:moveTo>
                      <a:pt x="506517" y="0"/>
                    </a:moveTo>
                    <a:cubicBezTo>
                      <a:pt x="785921" y="0"/>
                      <a:pt x="1012422" y="63508"/>
                      <a:pt x="1012422" y="141850"/>
                    </a:cubicBezTo>
                    <a:lnTo>
                      <a:pt x="1011809" y="143555"/>
                    </a:lnTo>
                    <a:lnTo>
                      <a:pt x="1011809" y="386623"/>
                    </a:lnTo>
                    <a:lnTo>
                      <a:pt x="1012422" y="388328"/>
                    </a:lnTo>
                    <a:cubicBezTo>
                      <a:pt x="1012422" y="466670"/>
                      <a:pt x="785921" y="530178"/>
                      <a:pt x="506517" y="530178"/>
                    </a:cubicBezTo>
                    <a:cubicBezTo>
                      <a:pt x="227113" y="530178"/>
                      <a:pt x="612" y="466670"/>
                      <a:pt x="612" y="388328"/>
                    </a:cubicBezTo>
                    <a:lnTo>
                      <a:pt x="678" y="388144"/>
                    </a:lnTo>
                    <a:lnTo>
                      <a:pt x="0" y="388144"/>
                    </a:lnTo>
                    <a:lnTo>
                      <a:pt x="0" y="141850"/>
                    </a:lnTo>
                    <a:lnTo>
                      <a:pt x="612" y="141850"/>
                    </a:lnTo>
                    <a:cubicBezTo>
                      <a:pt x="612" y="63508"/>
                      <a:pt x="227113" y="0"/>
                      <a:pt x="506517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楕円 175">
                <a:extLst>
                  <a:ext uri="{FF2B5EF4-FFF2-40B4-BE49-F238E27FC236}">
                    <a16:creationId xmlns:a16="http://schemas.microsoft.com/office/drawing/2014/main" id="{3464FB45-362B-424C-9904-0127929A9DBA}"/>
                  </a:ext>
                </a:extLst>
              </p:cNvPr>
              <p:cNvSpPr/>
              <p:nvPr/>
            </p:nvSpPr>
            <p:spPr>
              <a:xfrm>
                <a:off x="6534151" y="1563124"/>
                <a:ext cx="1011810" cy="340851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201382 h 343232"/>
                  <a:gd name="connsiteX1" fmla="*/ 505905 w 1011810"/>
                  <a:gd name="connsiteY1" fmla="*/ 0 h 343232"/>
                  <a:gd name="connsiteX2" fmla="*/ 1011810 w 1011810"/>
                  <a:gd name="connsiteY2" fmla="*/ 201382 h 343232"/>
                  <a:gd name="connsiteX3" fmla="*/ 505905 w 1011810"/>
                  <a:gd name="connsiteY3" fmla="*/ 343232 h 343232"/>
                  <a:gd name="connsiteX4" fmla="*/ 0 w 1011810"/>
                  <a:gd name="connsiteY4" fmla="*/ 201382 h 343232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40851">
                    <a:moveTo>
                      <a:pt x="0" y="199001"/>
                    </a:moveTo>
                    <a:cubicBezTo>
                      <a:pt x="0" y="120659"/>
                      <a:pt x="159826" y="0"/>
                      <a:pt x="505905" y="0"/>
                    </a:cubicBezTo>
                    <a:cubicBezTo>
                      <a:pt x="851984" y="0"/>
                      <a:pt x="1011810" y="120659"/>
                      <a:pt x="1011810" y="199001"/>
                    </a:cubicBezTo>
                    <a:cubicBezTo>
                      <a:pt x="1011810" y="277343"/>
                      <a:pt x="785309" y="340851"/>
                      <a:pt x="505905" y="340851"/>
                    </a:cubicBezTo>
                    <a:cubicBezTo>
                      <a:pt x="226501" y="340851"/>
                      <a:pt x="0" y="277343"/>
                      <a:pt x="0" y="199001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2" name="正方形/長方形 181">
              <a:extLst>
                <a:ext uri="{FF2B5EF4-FFF2-40B4-BE49-F238E27FC236}">
                  <a16:creationId xmlns:a16="http://schemas.microsoft.com/office/drawing/2014/main" id="{497C5D08-0C3D-44E1-B39B-F07B4E785356}"/>
                </a:ext>
              </a:extLst>
            </p:cNvPr>
            <p:cNvSpPr/>
            <p:nvPr/>
          </p:nvSpPr>
          <p:spPr>
            <a:xfrm>
              <a:off x="4324350" y="2073619"/>
              <a:ext cx="1257300" cy="783116"/>
            </a:xfrm>
            <a:prstGeom prst="rect">
              <a:avLst/>
            </a:prstGeom>
            <a:gradFill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rgbClr val="0070C0"/>
                </a:gs>
              </a:gsLst>
              <a:lin ang="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テキスト ボックス 209">
              <a:extLst>
                <a:ext uri="{FF2B5EF4-FFF2-40B4-BE49-F238E27FC236}">
                  <a16:creationId xmlns:a16="http://schemas.microsoft.com/office/drawing/2014/main" id="{CE9E86C0-F15D-4E83-A56B-187D5E039806}"/>
                </a:ext>
              </a:extLst>
            </p:cNvPr>
            <p:cNvSpPr txBox="1"/>
            <p:nvPr/>
          </p:nvSpPr>
          <p:spPr>
            <a:xfrm>
              <a:off x="4433213" y="2215359"/>
              <a:ext cx="1018818" cy="473654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くすり</a:t>
              </a:r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3D0295F0-5E2E-44F3-AD6F-F0A09C9026AB}"/>
                </a:ext>
              </a:extLst>
            </p:cNvPr>
            <p:cNvSpPr/>
            <p:nvPr/>
          </p:nvSpPr>
          <p:spPr>
            <a:xfrm>
              <a:off x="5440057" y="1613706"/>
              <a:ext cx="64471" cy="247651"/>
            </a:xfrm>
            <a:custGeom>
              <a:avLst/>
              <a:gdLst>
                <a:gd name="connsiteX0" fmla="*/ 59201 w 118403"/>
                <a:gd name="connsiteY0" fmla="*/ 167640 h 454818"/>
                <a:gd name="connsiteX1" fmla="*/ 118402 w 118403"/>
                <a:gd name="connsiteY1" fmla="*/ 226841 h 454818"/>
                <a:gd name="connsiteX2" fmla="*/ 118401 w 118403"/>
                <a:gd name="connsiteY2" fmla="*/ 395617 h 454818"/>
                <a:gd name="connsiteX3" fmla="*/ 59200 w 118403"/>
                <a:gd name="connsiteY3" fmla="*/ 454818 h 454818"/>
                <a:gd name="connsiteX4" fmla="*/ 59201 w 118403"/>
                <a:gd name="connsiteY4" fmla="*/ 454817 h 454818"/>
                <a:gd name="connsiteX5" fmla="*/ 0 w 118403"/>
                <a:gd name="connsiteY5" fmla="*/ 395616 h 454818"/>
                <a:gd name="connsiteX6" fmla="*/ 0 w 118403"/>
                <a:gd name="connsiteY6" fmla="*/ 226841 h 454818"/>
                <a:gd name="connsiteX7" fmla="*/ 59201 w 118403"/>
                <a:gd name="connsiteY7" fmla="*/ 167640 h 454818"/>
                <a:gd name="connsiteX8" fmla="*/ 59202 w 118403"/>
                <a:gd name="connsiteY8" fmla="*/ 0 h 454818"/>
                <a:gd name="connsiteX9" fmla="*/ 118403 w 118403"/>
                <a:gd name="connsiteY9" fmla="*/ 59201 h 454818"/>
                <a:gd name="connsiteX10" fmla="*/ 59202 w 118403"/>
                <a:gd name="connsiteY10" fmla="*/ 118402 h 454818"/>
                <a:gd name="connsiteX11" fmla="*/ 1 w 118403"/>
                <a:gd name="connsiteY11" fmla="*/ 59201 h 454818"/>
                <a:gd name="connsiteX12" fmla="*/ 59202 w 118403"/>
                <a:gd name="connsiteY12" fmla="*/ 0 h 4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403" h="454818">
                  <a:moveTo>
                    <a:pt x="59201" y="167640"/>
                  </a:moveTo>
                  <a:cubicBezTo>
                    <a:pt x="91897" y="167640"/>
                    <a:pt x="118402" y="194145"/>
                    <a:pt x="118402" y="226841"/>
                  </a:cubicBezTo>
                  <a:cubicBezTo>
                    <a:pt x="118402" y="283100"/>
                    <a:pt x="118401" y="339358"/>
                    <a:pt x="118401" y="395617"/>
                  </a:cubicBezTo>
                  <a:cubicBezTo>
                    <a:pt x="118401" y="428313"/>
                    <a:pt x="91896" y="454818"/>
                    <a:pt x="59200" y="454818"/>
                  </a:cubicBezTo>
                  <a:lnTo>
                    <a:pt x="59201" y="454817"/>
                  </a:lnTo>
                  <a:cubicBezTo>
                    <a:pt x="26505" y="454817"/>
                    <a:pt x="0" y="428312"/>
                    <a:pt x="0" y="395616"/>
                  </a:cubicBezTo>
                  <a:lnTo>
                    <a:pt x="0" y="226841"/>
                  </a:lnTo>
                  <a:cubicBezTo>
                    <a:pt x="0" y="194145"/>
                    <a:pt x="26505" y="167640"/>
                    <a:pt x="59201" y="167640"/>
                  </a:cubicBezTo>
                  <a:close/>
                  <a:moveTo>
                    <a:pt x="59202" y="0"/>
                  </a:moveTo>
                  <a:cubicBezTo>
                    <a:pt x="91898" y="0"/>
                    <a:pt x="118403" y="26505"/>
                    <a:pt x="118403" y="59201"/>
                  </a:cubicBezTo>
                  <a:cubicBezTo>
                    <a:pt x="118403" y="91897"/>
                    <a:pt x="91898" y="118402"/>
                    <a:pt x="59202" y="118402"/>
                  </a:cubicBezTo>
                  <a:cubicBezTo>
                    <a:pt x="26506" y="118402"/>
                    <a:pt x="1" y="91897"/>
                    <a:pt x="1" y="59201"/>
                  </a:cubicBezTo>
                  <a:cubicBezTo>
                    <a:pt x="1" y="26505"/>
                    <a:pt x="26506" y="0"/>
                    <a:pt x="5920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>
            <a:extLst>
              <a:ext uri="{FF2B5EF4-FFF2-40B4-BE49-F238E27FC236}">
                <a16:creationId xmlns:a16="http://schemas.microsoft.com/office/drawing/2014/main" id="{0F0AF5DE-8AED-468E-B95A-D7A24D3607CF}"/>
              </a:ext>
            </a:extLst>
          </p:cNvPr>
          <p:cNvGrpSpPr/>
          <p:nvPr/>
        </p:nvGrpSpPr>
        <p:grpSpPr>
          <a:xfrm>
            <a:off x="7397246" y="4079350"/>
            <a:ext cx="1322622" cy="2211502"/>
            <a:chOff x="7782919" y="4364050"/>
            <a:chExt cx="1517608" cy="2537529"/>
          </a:xfrm>
        </p:grpSpPr>
        <p:sp>
          <p:nvSpPr>
            <p:cNvPr id="231" name="四角形: 上の 2 つの角を丸める 230">
              <a:extLst>
                <a:ext uri="{FF2B5EF4-FFF2-40B4-BE49-F238E27FC236}">
                  <a16:creationId xmlns:a16="http://schemas.microsoft.com/office/drawing/2014/main" id="{27A80498-97CD-485D-BB1B-10B6A2E7A236}"/>
                </a:ext>
              </a:extLst>
            </p:cNvPr>
            <p:cNvSpPr/>
            <p:nvPr/>
          </p:nvSpPr>
          <p:spPr>
            <a:xfrm>
              <a:off x="7913782" y="5032638"/>
              <a:ext cx="1062654" cy="96204"/>
            </a:xfrm>
            <a:prstGeom prst="round2SameRect">
              <a:avLst>
                <a:gd name="adj1" fmla="val 30198"/>
                <a:gd name="adj2" fmla="val 2896"/>
              </a:avLst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四角形: 上の 2 つの角を丸める 231">
              <a:extLst>
                <a:ext uri="{FF2B5EF4-FFF2-40B4-BE49-F238E27FC236}">
                  <a16:creationId xmlns:a16="http://schemas.microsoft.com/office/drawing/2014/main" id="{826647FB-5CC5-4E59-B171-C2BAB2D1019B}"/>
                </a:ext>
              </a:extLst>
            </p:cNvPr>
            <p:cNvSpPr/>
            <p:nvPr/>
          </p:nvSpPr>
          <p:spPr>
            <a:xfrm>
              <a:off x="7892838" y="5104553"/>
              <a:ext cx="1104542" cy="1229915"/>
            </a:xfrm>
            <a:prstGeom prst="round2SameRect">
              <a:avLst>
                <a:gd name="adj1" fmla="val 4423"/>
                <a:gd name="adj2" fmla="val 10370"/>
              </a:avLst>
            </a:prstGeom>
            <a:solidFill>
              <a:srgbClr val="CCE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3" name="グループ化 232">
              <a:extLst>
                <a:ext uri="{FF2B5EF4-FFF2-40B4-BE49-F238E27FC236}">
                  <a16:creationId xmlns:a16="http://schemas.microsoft.com/office/drawing/2014/main" id="{C3402A37-2B0E-4E41-AC33-EF3BD8EFB21A}"/>
                </a:ext>
              </a:extLst>
            </p:cNvPr>
            <p:cNvGrpSpPr/>
            <p:nvPr/>
          </p:nvGrpSpPr>
          <p:grpSpPr>
            <a:xfrm>
              <a:off x="7919032" y="4848094"/>
              <a:ext cx="1052154" cy="184543"/>
              <a:chOff x="160350" y="2662954"/>
              <a:chExt cx="879808" cy="184543"/>
            </a:xfr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0" scaled="1"/>
              <a:tileRect/>
            </a:gradFill>
          </p:grpSpPr>
          <p:sp>
            <p:nvSpPr>
              <p:cNvPr id="234" name="四角形: 角を丸くする 233">
                <a:extLst>
                  <a:ext uri="{FF2B5EF4-FFF2-40B4-BE49-F238E27FC236}">
                    <a16:creationId xmlns:a16="http://schemas.microsoft.com/office/drawing/2014/main" id="{504953C2-7193-43B7-A746-40EBD1C7A92B}"/>
                  </a:ext>
                </a:extLst>
              </p:cNvPr>
              <p:cNvSpPr/>
              <p:nvPr/>
            </p:nvSpPr>
            <p:spPr>
              <a:xfrm>
                <a:off x="160350" y="2801778"/>
                <a:ext cx="879808" cy="45719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四角形: 角を丸くする 234">
                <a:extLst>
                  <a:ext uri="{FF2B5EF4-FFF2-40B4-BE49-F238E27FC236}">
                    <a16:creationId xmlns:a16="http://schemas.microsoft.com/office/drawing/2014/main" id="{9FBBC318-7AC6-40C1-BBEF-F3E975FF960F}"/>
                  </a:ext>
                </a:extLst>
              </p:cNvPr>
              <p:cNvSpPr/>
              <p:nvPr/>
            </p:nvSpPr>
            <p:spPr>
              <a:xfrm>
                <a:off x="160350" y="2756058"/>
                <a:ext cx="879808" cy="45719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四角形: 角を丸くする 235">
                <a:extLst>
                  <a:ext uri="{FF2B5EF4-FFF2-40B4-BE49-F238E27FC236}">
                    <a16:creationId xmlns:a16="http://schemas.microsoft.com/office/drawing/2014/main" id="{7B77ABB4-76FE-4770-988C-B3981DE3786C}"/>
                  </a:ext>
                </a:extLst>
              </p:cNvPr>
              <p:cNvSpPr/>
              <p:nvPr/>
            </p:nvSpPr>
            <p:spPr>
              <a:xfrm>
                <a:off x="160350" y="2710579"/>
                <a:ext cx="879808" cy="45719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四角形: 角を丸くする 236">
                <a:extLst>
                  <a:ext uri="{FF2B5EF4-FFF2-40B4-BE49-F238E27FC236}">
                    <a16:creationId xmlns:a16="http://schemas.microsoft.com/office/drawing/2014/main" id="{3288F1CB-085B-40E2-8341-18C643C312F2}"/>
                  </a:ext>
                </a:extLst>
              </p:cNvPr>
              <p:cNvSpPr/>
              <p:nvPr/>
            </p:nvSpPr>
            <p:spPr>
              <a:xfrm>
                <a:off x="160350" y="2662954"/>
                <a:ext cx="879808" cy="45719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8" name="グループ化 237">
              <a:extLst>
                <a:ext uri="{FF2B5EF4-FFF2-40B4-BE49-F238E27FC236}">
                  <a16:creationId xmlns:a16="http://schemas.microsoft.com/office/drawing/2014/main" id="{7E401C18-91FB-49C3-A4B7-34F50C984DC3}"/>
                </a:ext>
              </a:extLst>
            </p:cNvPr>
            <p:cNvGrpSpPr/>
            <p:nvPr/>
          </p:nvGrpSpPr>
          <p:grpSpPr>
            <a:xfrm rot="20700000">
              <a:off x="7782919" y="4364050"/>
              <a:ext cx="1136292" cy="323712"/>
              <a:chOff x="4409007" y="2671930"/>
              <a:chExt cx="1136292" cy="323712"/>
            </a:xfrm>
            <a:solidFill>
              <a:srgbClr val="FF0066"/>
            </a:solidFill>
          </p:grpSpPr>
          <p:sp>
            <p:nvSpPr>
              <p:cNvPr id="239" name="四角形: 上の 2 つの角を丸める 238">
                <a:extLst>
                  <a:ext uri="{FF2B5EF4-FFF2-40B4-BE49-F238E27FC236}">
                    <a16:creationId xmlns:a16="http://schemas.microsoft.com/office/drawing/2014/main" id="{D75F6527-3354-41D0-A04A-D8B642FCEDD8}"/>
                  </a:ext>
                </a:extLst>
              </p:cNvPr>
              <p:cNvSpPr/>
              <p:nvPr/>
            </p:nvSpPr>
            <p:spPr>
              <a:xfrm>
                <a:off x="4419228" y="2671930"/>
                <a:ext cx="1115848" cy="303711"/>
              </a:xfrm>
              <a:prstGeom prst="round2SameRect">
                <a:avLst>
                  <a:gd name="adj1" fmla="val 8712"/>
                  <a:gd name="adj2" fmla="val 2896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四角形: 上の 2 つの角を丸める 239">
                <a:extLst>
                  <a:ext uri="{FF2B5EF4-FFF2-40B4-BE49-F238E27FC236}">
                    <a16:creationId xmlns:a16="http://schemas.microsoft.com/office/drawing/2014/main" id="{6E0B895E-01CB-4B49-95FA-32B413842A80}"/>
                  </a:ext>
                </a:extLst>
              </p:cNvPr>
              <p:cNvSpPr/>
              <p:nvPr/>
            </p:nvSpPr>
            <p:spPr>
              <a:xfrm>
                <a:off x="4409007" y="2949922"/>
                <a:ext cx="1136292" cy="4572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5" name="正方形/長方形 254">
              <a:extLst>
                <a:ext uri="{FF2B5EF4-FFF2-40B4-BE49-F238E27FC236}">
                  <a16:creationId xmlns:a16="http://schemas.microsoft.com/office/drawing/2014/main" id="{D7C910CE-7C85-4E55-8B78-8B79CB2B4FDF}"/>
                </a:ext>
              </a:extLst>
            </p:cNvPr>
            <p:cNvSpPr/>
            <p:nvPr/>
          </p:nvSpPr>
          <p:spPr>
            <a:xfrm>
              <a:off x="7892838" y="5482087"/>
              <a:ext cx="1104542" cy="657788"/>
            </a:xfrm>
            <a:prstGeom prst="rect">
              <a:avLst/>
            </a:prstGeom>
            <a:solidFill>
              <a:srgbClr val="FF006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9C5B6161-1502-4030-9AA2-98A558046644}"/>
                </a:ext>
              </a:extLst>
            </p:cNvPr>
            <p:cNvGrpSpPr/>
            <p:nvPr/>
          </p:nvGrpSpPr>
          <p:grpSpPr>
            <a:xfrm>
              <a:off x="8623303" y="6738180"/>
              <a:ext cx="258124" cy="163399"/>
              <a:chOff x="6533537" y="1563124"/>
              <a:chExt cx="1012424" cy="640889"/>
            </a:xfrm>
            <a:solidFill>
              <a:srgbClr val="FF6699"/>
            </a:solidFill>
          </p:grpSpPr>
          <p:sp>
            <p:nvSpPr>
              <p:cNvPr id="270" name="楕円 175">
                <a:extLst>
                  <a:ext uri="{FF2B5EF4-FFF2-40B4-BE49-F238E27FC236}">
                    <a16:creationId xmlns:a16="http://schemas.microsoft.com/office/drawing/2014/main" id="{ED621629-DE86-4245-AD20-F1B4F1099646}"/>
                  </a:ext>
                </a:extLst>
              </p:cNvPr>
              <p:cNvSpPr/>
              <p:nvPr/>
            </p:nvSpPr>
            <p:spPr>
              <a:xfrm>
                <a:off x="6534151" y="1877450"/>
                <a:ext cx="1011810" cy="326563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326563"/>
                  <a:gd name="connsiteX1" fmla="*/ 505905 w 1011810"/>
                  <a:gd name="connsiteY1" fmla="*/ 0 h 326563"/>
                  <a:gd name="connsiteX2" fmla="*/ 1011810 w 1011810"/>
                  <a:gd name="connsiteY2" fmla="*/ 141850 h 326563"/>
                  <a:gd name="connsiteX3" fmla="*/ 508286 w 1011810"/>
                  <a:gd name="connsiteY3" fmla="*/ 326563 h 326563"/>
                  <a:gd name="connsiteX4" fmla="*/ 0 w 1011810"/>
                  <a:gd name="connsiteY4" fmla="*/ 141850 h 326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26563">
                    <a:moveTo>
                      <a:pt x="0" y="141850"/>
                    </a:moveTo>
                    <a:cubicBezTo>
                      <a:pt x="0" y="63508"/>
                      <a:pt x="226501" y="0"/>
                      <a:pt x="505905" y="0"/>
                    </a:cubicBezTo>
                    <a:cubicBezTo>
                      <a:pt x="785309" y="0"/>
                      <a:pt x="1011810" y="63508"/>
                      <a:pt x="1011810" y="141850"/>
                    </a:cubicBezTo>
                    <a:cubicBezTo>
                      <a:pt x="1011810" y="220192"/>
                      <a:pt x="787690" y="326563"/>
                      <a:pt x="508286" y="326563"/>
                    </a:cubicBezTo>
                    <a:cubicBezTo>
                      <a:pt x="228882" y="326563"/>
                      <a:pt x="0" y="220192"/>
                      <a:pt x="0" y="14185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610297D7-F7E7-462A-BFB0-3BDB2CAB2EDF}"/>
                  </a:ext>
                </a:extLst>
              </p:cNvPr>
              <p:cNvSpPr/>
              <p:nvPr/>
            </p:nvSpPr>
            <p:spPr>
              <a:xfrm>
                <a:off x="6533537" y="1626657"/>
                <a:ext cx="1012422" cy="530178"/>
              </a:xfrm>
              <a:custGeom>
                <a:avLst/>
                <a:gdLst>
                  <a:gd name="connsiteX0" fmla="*/ 506517 w 1012422"/>
                  <a:gd name="connsiteY0" fmla="*/ 0 h 530178"/>
                  <a:gd name="connsiteX1" fmla="*/ 1012422 w 1012422"/>
                  <a:gd name="connsiteY1" fmla="*/ 141850 h 530178"/>
                  <a:gd name="connsiteX2" fmla="*/ 1011809 w 1012422"/>
                  <a:gd name="connsiteY2" fmla="*/ 143555 h 530178"/>
                  <a:gd name="connsiteX3" fmla="*/ 1011809 w 1012422"/>
                  <a:gd name="connsiteY3" fmla="*/ 386623 h 530178"/>
                  <a:gd name="connsiteX4" fmla="*/ 1012422 w 1012422"/>
                  <a:gd name="connsiteY4" fmla="*/ 388328 h 530178"/>
                  <a:gd name="connsiteX5" fmla="*/ 506517 w 1012422"/>
                  <a:gd name="connsiteY5" fmla="*/ 530178 h 530178"/>
                  <a:gd name="connsiteX6" fmla="*/ 612 w 1012422"/>
                  <a:gd name="connsiteY6" fmla="*/ 388328 h 530178"/>
                  <a:gd name="connsiteX7" fmla="*/ 678 w 1012422"/>
                  <a:gd name="connsiteY7" fmla="*/ 388144 h 530178"/>
                  <a:gd name="connsiteX8" fmla="*/ 0 w 1012422"/>
                  <a:gd name="connsiteY8" fmla="*/ 388144 h 530178"/>
                  <a:gd name="connsiteX9" fmla="*/ 0 w 1012422"/>
                  <a:gd name="connsiteY9" fmla="*/ 141850 h 530178"/>
                  <a:gd name="connsiteX10" fmla="*/ 612 w 1012422"/>
                  <a:gd name="connsiteY10" fmla="*/ 141850 h 530178"/>
                  <a:gd name="connsiteX11" fmla="*/ 506517 w 1012422"/>
                  <a:gd name="connsiteY11" fmla="*/ 0 h 530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12422" h="530178">
                    <a:moveTo>
                      <a:pt x="506517" y="0"/>
                    </a:moveTo>
                    <a:cubicBezTo>
                      <a:pt x="785921" y="0"/>
                      <a:pt x="1012422" y="63508"/>
                      <a:pt x="1012422" y="141850"/>
                    </a:cubicBezTo>
                    <a:lnTo>
                      <a:pt x="1011809" y="143555"/>
                    </a:lnTo>
                    <a:lnTo>
                      <a:pt x="1011809" y="386623"/>
                    </a:lnTo>
                    <a:lnTo>
                      <a:pt x="1012422" y="388328"/>
                    </a:lnTo>
                    <a:cubicBezTo>
                      <a:pt x="1012422" y="466670"/>
                      <a:pt x="785921" y="530178"/>
                      <a:pt x="506517" y="530178"/>
                    </a:cubicBezTo>
                    <a:cubicBezTo>
                      <a:pt x="227113" y="530178"/>
                      <a:pt x="612" y="466670"/>
                      <a:pt x="612" y="388328"/>
                    </a:cubicBezTo>
                    <a:lnTo>
                      <a:pt x="678" y="388144"/>
                    </a:lnTo>
                    <a:lnTo>
                      <a:pt x="0" y="388144"/>
                    </a:lnTo>
                    <a:lnTo>
                      <a:pt x="0" y="141850"/>
                    </a:lnTo>
                    <a:lnTo>
                      <a:pt x="612" y="141850"/>
                    </a:lnTo>
                    <a:cubicBezTo>
                      <a:pt x="612" y="63508"/>
                      <a:pt x="227113" y="0"/>
                      <a:pt x="506517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楕円 175">
                <a:extLst>
                  <a:ext uri="{FF2B5EF4-FFF2-40B4-BE49-F238E27FC236}">
                    <a16:creationId xmlns:a16="http://schemas.microsoft.com/office/drawing/2014/main" id="{BD249BC2-EE90-479F-A29F-7EAEB0D08595}"/>
                  </a:ext>
                </a:extLst>
              </p:cNvPr>
              <p:cNvSpPr/>
              <p:nvPr/>
            </p:nvSpPr>
            <p:spPr>
              <a:xfrm>
                <a:off x="6534151" y="1563124"/>
                <a:ext cx="1011810" cy="340851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201382 h 343232"/>
                  <a:gd name="connsiteX1" fmla="*/ 505905 w 1011810"/>
                  <a:gd name="connsiteY1" fmla="*/ 0 h 343232"/>
                  <a:gd name="connsiteX2" fmla="*/ 1011810 w 1011810"/>
                  <a:gd name="connsiteY2" fmla="*/ 201382 h 343232"/>
                  <a:gd name="connsiteX3" fmla="*/ 505905 w 1011810"/>
                  <a:gd name="connsiteY3" fmla="*/ 343232 h 343232"/>
                  <a:gd name="connsiteX4" fmla="*/ 0 w 1011810"/>
                  <a:gd name="connsiteY4" fmla="*/ 201382 h 343232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40851">
                    <a:moveTo>
                      <a:pt x="0" y="199001"/>
                    </a:moveTo>
                    <a:cubicBezTo>
                      <a:pt x="0" y="120659"/>
                      <a:pt x="159826" y="0"/>
                      <a:pt x="505905" y="0"/>
                    </a:cubicBezTo>
                    <a:cubicBezTo>
                      <a:pt x="851984" y="0"/>
                      <a:pt x="1011810" y="120659"/>
                      <a:pt x="1011810" y="199001"/>
                    </a:cubicBezTo>
                    <a:cubicBezTo>
                      <a:pt x="1011810" y="277343"/>
                      <a:pt x="785309" y="340851"/>
                      <a:pt x="505905" y="340851"/>
                    </a:cubicBezTo>
                    <a:cubicBezTo>
                      <a:pt x="226501" y="340851"/>
                      <a:pt x="0" y="277343"/>
                      <a:pt x="0" y="199001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3" name="グループ化 272">
              <a:extLst>
                <a:ext uri="{FF2B5EF4-FFF2-40B4-BE49-F238E27FC236}">
                  <a16:creationId xmlns:a16="http://schemas.microsoft.com/office/drawing/2014/main" id="{513034FE-F3A7-45D5-95B8-A87E7F16B07B}"/>
                </a:ext>
              </a:extLst>
            </p:cNvPr>
            <p:cNvGrpSpPr/>
            <p:nvPr/>
          </p:nvGrpSpPr>
          <p:grpSpPr>
            <a:xfrm>
              <a:off x="9042403" y="6738180"/>
              <a:ext cx="258124" cy="163399"/>
              <a:chOff x="6533537" y="1563124"/>
              <a:chExt cx="1012424" cy="640889"/>
            </a:xfrm>
            <a:solidFill>
              <a:srgbClr val="FF6699"/>
            </a:solidFill>
          </p:grpSpPr>
          <p:sp>
            <p:nvSpPr>
              <p:cNvPr id="274" name="楕円 175">
                <a:extLst>
                  <a:ext uri="{FF2B5EF4-FFF2-40B4-BE49-F238E27FC236}">
                    <a16:creationId xmlns:a16="http://schemas.microsoft.com/office/drawing/2014/main" id="{73A8D9B5-25B2-4EB4-A0A9-E44DC7E4429C}"/>
                  </a:ext>
                </a:extLst>
              </p:cNvPr>
              <p:cNvSpPr/>
              <p:nvPr/>
            </p:nvSpPr>
            <p:spPr>
              <a:xfrm>
                <a:off x="6534151" y="1877450"/>
                <a:ext cx="1011810" cy="326563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326563"/>
                  <a:gd name="connsiteX1" fmla="*/ 505905 w 1011810"/>
                  <a:gd name="connsiteY1" fmla="*/ 0 h 326563"/>
                  <a:gd name="connsiteX2" fmla="*/ 1011810 w 1011810"/>
                  <a:gd name="connsiteY2" fmla="*/ 141850 h 326563"/>
                  <a:gd name="connsiteX3" fmla="*/ 508286 w 1011810"/>
                  <a:gd name="connsiteY3" fmla="*/ 326563 h 326563"/>
                  <a:gd name="connsiteX4" fmla="*/ 0 w 1011810"/>
                  <a:gd name="connsiteY4" fmla="*/ 141850 h 326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26563">
                    <a:moveTo>
                      <a:pt x="0" y="141850"/>
                    </a:moveTo>
                    <a:cubicBezTo>
                      <a:pt x="0" y="63508"/>
                      <a:pt x="226501" y="0"/>
                      <a:pt x="505905" y="0"/>
                    </a:cubicBezTo>
                    <a:cubicBezTo>
                      <a:pt x="785309" y="0"/>
                      <a:pt x="1011810" y="63508"/>
                      <a:pt x="1011810" y="141850"/>
                    </a:cubicBezTo>
                    <a:cubicBezTo>
                      <a:pt x="1011810" y="220192"/>
                      <a:pt x="787690" y="326563"/>
                      <a:pt x="508286" y="326563"/>
                    </a:cubicBezTo>
                    <a:cubicBezTo>
                      <a:pt x="228882" y="326563"/>
                      <a:pt x="0" y="220192"/>
                      <a:pt x="0" y="14185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4592327B-C262-4407-BC2C-3FB97DAB23B8}"/>
                  </a:ext>
                </a:extLst>
              </p:cNvPr>
              <p:cNvSpPr/>
              <p:nvPr/>
            </p:nvSpPr>
            <p:spPr>
              <a:xfrm>
                <a:off x="6533537" y="1626657"/>
                <a:ext cx="1012422" cy="530178"/>
              </a:xfrm>
              <a:custGeom>
                <a:avLst/>
                <a:gdLst>
                  <a:gd name="connsiteX0" fmla="*/ 506517 w 1012422"/>
                  <a:gd name="connsiteY0" fmla="*/ 0 h 530178"/>
                  <a:gd name="connsiteX1" fmla="*/ 1012422 w 1012422"/>
                  <a:gd name="connsiteY1" fmla="*/ 141850 h 530178"/>
                  <a:gd name="connsiteX2" fmla="*/ 1011809 w 1012422"/>
                  <a:gd name="connsiteY2" fmla="*/ 143555 h 530178"/>
                  <a:gd name="connsiteX3" fmla="*/ 1011809 w 1012422"/>
                  <a:gd name="connsiteY3" fmla="*/ 386623 h 530178"/>
                  <a:gd name="connsiteX4" fmla="*/ 1012422 w 1012422"/>
                  <a:gd name="connsiteY4" fmla="*/ 388328 h 530178"/>
                  <a:gd name="connsiteX5" fmla="*/ 506517 w 1012422"/>
                  <a:gd name="connsiteY5" fmla="*/ 530178 h 530178"/>
                  <a:gd name="connsiteX6" fmla="*/ 612 w 1012422"/>
                  <a:gd name="connsiteY6" fmla="*/ 388328 h 530178"/>
                  <a:gd name="connsiteX7" fmla="*/ 678 w 1012422"/>
                  <a:gd name="connsiteY7" fmla="*/ 388144 h 530178"/>
                  <a:gd name="connsiteX8" fmla="*/ 0 w 1012422"/>
                  <a:gd name="connsiteY8" fmla="*/ 388144 h 530178"/>
                  <a:gd name="connsiteX9" fmla="*/ 0 w 1012422"/>
                  <a:gd name="connsiteY9" fmla="*/ 141850 h 530178"/>
                  <a:gd name="connsiteX10" fmla="*/ 612 w 1012422"/>
                  <a:gd name="connsiteY10" fmla="*/ 141850 h 530178"/>
                  <a:gd name="connsiteX11" fmla="*/ 506517 w 1012422"/>
                  <a:gd name="connsiteY11" fmla="*/ 0 h 530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12422" h="530178">
                    <a:moveTo>
                      <a:pt x="506517" y="0"/>
                    </a:moveTo>
                    <a:cubicBezTo>
                      <a:pt x="785921" y="0"/>
                      <a:pt x="1012422" y="63508"/>
                      <a:pt x="1012422" y="141850"/>
                    </a:cubicBezTo>
                    <a:lnTo>
                      <a:pt x="1011809" y="143555"/>
                    </a:lnTo>
                    <a:lnTo>
                      <a:pt x="1011809" y="386623"/>
                    </a:lnTo>
                    <a:lnTo>
                      <a:pt x="1012422" y="388328"/>
                    </a:lnTo>
                    <a:cubicBezTo>
                      <a:pt x="1012422" y="466670"/>
                      <a:pt x="785921" y="530178"/>
                      <a:pt x="506517" y="530178"/>
                    </a:cubicBezTo>
                    <a:cubicBezTo>
                      <a:pt x="227113" y="530178"/>
                      <a:pt x="612" y="466670"/>
                      <a:pt x="612" y="388328"/>
                    </a:cubicBezTo>
                    <a:lnTo>
                      <a:pt x="678" y="388144"/>
                    </a:lnTo>
                    <a:lnTo>
                      <a:pt x="0" y="388144"/>
                    </a:lnTo>
                    <a:lnTo>
                      <a:pt x="0" y="141850"/>
                    </a:lnTo>
                    <a:lnTo>
                      <a:pt x="612" y="141850"/>
                    </a:lnTo>
                    <a:cubicBezTo>
                      <a:pt x="612" y="63508"/>
                      <a:pt x="227113" y="0"/>
                      <a:pt x="506517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楕円 175">
                <a:extLst>
                  <a:ext uri="{FF2B5EF4-FFF2-40B4-BE49-F238E27FC236}">
                    <a16:creationId xmlns:a16="http://schemas.microsoft.com/office/drawing/2014/main" id="{87D7872E-79E3-47AE-BB9C-904C66F5A1FC}"/>
                  </a:ext>
                </a:extLst>
              </p:cNvPr>
              <p:cNvSpPr/>
              <p:nvPr/>
            </p:nvSpPr>
            <p:spPr>
              <a:xfrm>
                <a:off x="6534151" y="1563124"/>
                <a:ext cx="1011810" cy="340851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201382 h 343232"/>
                  <a:gd name="connsiteX1" fmla="*/ 505905 w 1011810"/>
                  <a:gd name="connsiteY1" fmla="*/ 0 h 343232"/>
                  <a:gd name="connsiteX2" fmla="*/ 1011810 w 1011810"/>
                  <a:gd name="connsiteY2" fmla="*/ 201382 h 343232"/>
                  <a:gd name="connsiteX3" fmla="*/ 505905 w 1011810"/>
                  <a:gd name="connsiteY3" fmla="*/ 343232 h 343232"/>
                  <a:gd name="connsiteX4" fmla="*/ 0 w 1011810"/>
                  <a:gd name="connsiteY4" fmla="*/ 201382 h 343232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40851">
                    <a:moveTo>
                      <a:pt x="0" y="199001"/>
                    </a:moveTo>
                    <a:cubicBezTo>
                      <a:pt x="0" y="120659"/>
                      <a:pt x="159826" y="0"/>
                      <a:pt x="505905" y="0"/>
                    </a:cubicBezTo>
                    <a:cubicBezTo>
                      <a:pt x="851984" y="0"/>
                      <a:pt x="1011810" y="120659"/>
                      <a:pt x="1011810" y="199001"/>
                    </a:cubicBezTo>
                    <a:cubicBezTo>
                      <a:pt x="1011810" y="277343"/>
                      <a:pt x="785309" y="340851"/>
                      <a:pt x="505905" y="340851"/>
                    </a:cubicBezTo>
                    <a:cubicBezTo>
                      <a:pt x="226501" y="340851"/>
                      <a:pt x="0" y="277343"/>
                      <a:pt x="0" y="199001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63E47097-C60B-4E9D-96CA-B02FFFFC28CB}"/>
                </a:ext>
              </a:extLst>
            </p:cNvPr>
            <p:cNvGrpSpPr/>
            <p:nvPr/>
          </p:nvGrpSpPr>
          <p:grpSpPr>
            <a:xfrm>
              <a:off x="8856665" y="6516724"/>
              <a:ext cx="258124" cy="163399"/>
              <a:chOff x="6533537" y="1563124"/>
              <a:chExt cx="1012424" cy="640889"/>
            </a:xfrm>
            <a:solidFill>
              <a:srgbClr val="FF6699"/>
            </a:solidFill>
          </p:grpSpPr>
          <p:sp>
            <p:nvSpPr>
              <p:cNvPr id="278" name="楕円 175">
                <a:extLst>
                  <a:ext uri="{FF2B5EF4-FFF2-40B4-BE49-F238E27FC236}">
                    <a16:creationId xmlns:a16="http://schemas.microsoft.com/office/drawing/2014/main" id="{DCDADB85-F2BB-49BA-95BD-8396ED887986}"/>
                  </a:ext>
                </a:extLst>
              </p:cNvPr>
              <p:cNvSpPr/>
              <p:nvPr/>
            </p:nvSpPr>
            <p:spPr>
              <a:xfrm>
                <a:off x="6534151" y="1877450"/>
                <a:ext cx="1011810" cy="326563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326563"/>
                  <a:gd name="connsiteX1" fmla="*/ 505905 w 1011810"/>
                  <a:gd name="connsiteY1" fmla="*/ 0 h 326563"/>
                  <a:gd name="connsiteX2" fmla="*/ 1011810 w 1011810"/>
                  <a:gd name="connsiteY2" fmla="*/ 141850 h 326563"/>
                  <a:gd name="connsiteX3" fmla="*/ 508286 w 1011810"/>
                  <a:gd name="connsiteY3" fmla="*/ 326563 h 326563"/>
                  <a:gd name="connsiteX4" fmla="*/ 0 w 1011810"/>
                  <a:gd name="connsiteY4" fmla="*/ 141850 h 326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26563">
                    <a:moveTo>
                      <a:pt x="0" y="141850"/>
                    </a:moveTo>
                    <a:cubicBezTo>
                      <a:pt x="0" y="63508"/>
                      <a:pt x="226501" y="0"/>
                      <a:pt x="505905" y="0"/>
                    </a:cubicBezTo>
                    <a:cubicBezTo>
                      <a:pt x="785309" y="0"/>
                      <a:pt x="1011810" y="63508"/>
                      <a:pt x="1011810" y="141850"/>
                    </a:cubicBezTo>
                    <a:cubicBezTo>
                      <a:pt x="1011810" y="220192"/>
                      <a:pt x="787690" y="326563"/>
                      <a:pt x="508286" y="326563"/>
                    </a:cubicBezTo>
                    <a:cubicBezTo>
                      <a:pt x="228882" y="326563"/>
                      <a:pt x="0" y="220192"/>
                      <a:pt x="0" y="14185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C8D8EDA9-33A2-4497-B709-8F8F4DAE3EC7}"/>
                  </a:ext>
                </a:extLst>
              </p:cNvPr>
              <p:cNvSpPr/>
              <p:nvPr/>
            </p:nvSpPr>
            <p:spPr>
              <a:xfrm>
                <a:off x="6533537" y="1626657"/>
                <a:ext cx="1012422" cy="530178"/>
              </a:xfrm>
              <a:custGeom>
                <a:avLst/>
                <a:gdLst>
                  <a:gd name="connsiteX0" fmla="*/ 506517 w 1012422"/>
                  <a:gd name="connsiteY0" fmla="*/ 0 h 530178"/>
                  <a:gd name="connsiteX1" fmla="*/ 1012422 w 1012422"/>
                  <a:gd name="connsiteY1" fmla="*/ 141850 h 530178"/>
                  <a:gd name="connsiteX2" fmla="*/ 1011809 w 1012422"/>
                  <a:gd name="connsiteY2" fmla="*/ 143555 h 530178"/>
                  <a:gd name="connsiteX3" fmla="*/ 1011809 w 1012422"/>
                  <a:gd name="connsiteY3" fmla="*/ 386623 h 530178"/>
                  <a:gd name="connsiteX4" fmla="*/ 1012422 w 1012422"/>
                  <a:gd name="connsiteY4" fmla="*/ 388328 h 530178"/>
                  <a:gd name="connsiteX5" fmla="*/ 506517 w 1012422"/>
                  <a:gd name="connsiteY5" fmla="*/ 530178 h 530178"/>
                  <a:gd name="connsiteX6" fmla="*/ 612 w 1012422"/>
                  <a:gd name="connsiteY6" fmla="*/ 388328 h 530178"/>
                  <a:gd name="connsiteX7" fmla="*/ 678 w 1012422"/>
                  <a:gd name="connsiteY7" fmla="*/ 388144 h 530178"/>
                  <a:gd name="connsiteX8" fmla="*/ 0 w 1012422"/>
                  <a:gd name="connsiteY8" fmla="*/ 388144 h 530178"/>
                  <a:gd name="connsiteX9" fmla="*/ 0 w 1012422"/>
                  <a:gd name="connsiteY9" fmla="*/ 141850 h 530178"/>
                  <a:gd name="connsiteX10" fmla="*/ 612 w 1012422"/>
                  <a:gd name="connsiteY10" fmla="*/ 141850 h 530178"/>
                  <a:gd name="connsiteX11" fmla="*/ 506517 w 1012422"/>
                  <a:gd name="connsiteY11" fmla="*/ 0 h 530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12422" h="530178">
                    <a:moveTo>
                      <a:pt x="506517" y="0"/>
                    </a:moveTo>
                    <a:cubicBezTo>
                      <a:pt x="785921" y="0"/>
                      <a:pt x="1012422" y="63508"/>
                      <a:pt x="1012422" y="141850"/>
                    </a:cubicBezTo>
                    <a:lnTo>
                      <a:pt x="1011809" y="143555"/>
                    </a:lnTo>
                    <a:lnTo>
                      <a:pt x="1011809" y="386623"/>
                    </a:lnTo>
                    <a:lnTo>
                      <a:pt x="1012422" y="388328"/>
                    </a:lnTo>
                    <a:cubicBezTo>
                      <a:pt x="1012422" y="466670"/>
                      <a:pt x="785921" y="530178"/>
                      <a:pt x="506517" y="530178"/>
                    </a:cubicBezTo>
                    <a:cubicBezTo>
                      <a:pt x="227113" y="530178"/>
                      <a:pt x="612" y="466670"/>
                      <a:pt x="612" y="388328"/>
                    </a:cubicBezTo>
                    <a:lnTo>
                      <a:pt x="678" y="388144"/>
                    </a:lnTo>
                    <a:lnTo>
                      <a:pt x="0" y="388144"/>
                    </a:lnTo>
                    <a:lnTo>
                      <a:pt x="0" y="141850"/>
                    </a:lnTo>
                    <a:lnTo>
                      <a:pt x="612" y="141850"/>
                    </a:lnTo>
                    <a:cubicBezTo>
                      <a:pt x="612" y="63508"/>
                      <a:pt x="227113" y="0"/>
                      <a:pt x="506517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楕円 175">
                <a:extLst>
                  <a:ext uri="{FF2B5EF4-FFF2-40B4-BE49-F238E27FC236}">
                    <a16:creationId xmlns:a16="http://schemas.microsoft.com/office/drawing/2014/main" id="{8EA5C731-A630-4622-9B10-DF1246171848}"/>
                  </a:ext>
                </a:extLst>
              </p:cNvPr>
              <p:cNvSpPr/>
              <p:nvPr/>
            </p:nvSpPr>
            <p:spPr>
              <a:xfrm>
                <a:off x="6534151" y="1563124"/>
                <a:ext cx="1011810" cy="340851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201382 h 343232"/>
                  <a:gd name="connsiteX1" fmla="*/ 505905 w 1011810"/>
                  <a:gd name="connsiteY1" fmla="*/ 0 h 343232"/>
                  <a:gd name="connsiteX2" fmla="*/ 1011810 w 1011810"/>
                  <a:gd name="connsiteY2" fmla="*/ 201382 h 343232"/>
                  <a:gd name="connsiteX3" fmla="*/ 505905 w 1011810"/>
                  <a:gd name="connsiteY3" fmla="*/ 343232 h 343232"/>
                  <a:gd name="connsiteX4" fmla="*/ 0 w 1011810"/>
                  <a:gd name="connsiteY4" fmla="*/ 201382 h 343232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40851">
                    <a:moveTo>
                      <a:pt x="0" y="199001"/>
                    </a:moveTo>
                    <a:cubicBezTo>
                      <a:pt x="0" y="120659"/>
                      <a:pt x="159826" y="0"/>
                      <a:pt x="505905" y="0"/>
                    </a:cubicBezTo>
                    <a:cubicBezTo>
                      <a:pt x="851984" y="0"/>
                      <a:pt x="1011810" y="120659"/>
                      <a:pt x="1011810" y="199001"/>
                    </a:cubicBezTo>
                    <a:cubicBezTo>
                      <a:pt x="1011810" y="277343"/>
                      <a:pt x="785309" y="340851"/>
                      <a:pt x="505905" y="340851"/>
                    </a:cubicBezTo>
                    <a:cubicBezTo>
                      <a:pt x="226501" y="340851"/>
                      <a:pt x="0" y="277343"/>
                      <a:pt x="0" y="199001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2" name="テキスト ボックス 281">
              <a:extLst>
                <a:ext uri="{FF2B5EF4-FFF2-40B4-BE49-F238E27FC236}">
                  <a16:creationId xmlns:a16="http://schemas.microsoft.com/office/drawing/2014/main" id="{84D88A12-6E1F-43FE-8BF8-B46D955D7CD8}"/>
                </a:ext>
              </a:extLst>
            </p:cNvPr>
            <p:cNvSpPr txBox="1"/>
            <p:nvPr/>
          </p:nvSpPr>
          <p:spPr>
            <a:xfrm>
              <a:off x="8123010" y="5540171"/>
              <a:ext cx="609368" cy="545732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薬</a:t>
              </a:r>
            </a:p>
          </p:txBody>
        </p:sp>
        <p:sp>
          <p:nvSpPr>
            <p:cNvPr id="283" name="フリーフォーム: 図形 282">
              <a:extLst>
                <a:ext uri="{FF2B5EF4-FFF2-40B4-BE49-F238E27FC236}">
                  <a16:creationId xmlns:a16="http://schemas.microsoft.com/office/drawing/2014/main" id="{2A38AE81-3427-461B-8C0D-0E05A0797FE2}"/>
                </a:ext>
              </a:extLst>
            </p:cNvPr>
            <p:cNvSpPr/>
            <p:nvPr/>
          </p:nvSpPr>
          <p:spPr>
            <a:xfrm>
              <a:off x="8894457" y="5169071"/>
              <a:ext cx="64471" cy="247651"/>
            </a:xfrm>
            <a:custGeom>
              <a:avLst/>
              <a:gdLst>
                <a:gd name="connsiteX0" fmla="*/ 59201 w 118403"/>
                <a:gd name="connsiteY0" fmla="*/ 167640 h 454818"/>
                <a:gd name="connsiteX1" fmla="*/ 118402 w 118403"/>
                <a:gd name="connsiteY1" fmla="*/ 226841 h 454818"/>
                <a:gd name="connsiteX2" fmla="*/ 118401 w 118403"/>
                <a:gd name="connsiteY2" fmla="*/ 395617 h 454818"/>
                <a:gd name="connsiteX3" fmla="*/ 59200 w 118403"/>
                <a:gd name="connsiteY3" fmla="*/ 454818 h 454818"/>
                <a:gd name="connsiteX4" fmla="*/ 59201 w 118403"/>
                <a:gd name="connsiteY4" fmla="*/ 454817 h 454818"/>
                <a:gd name="connsiteX5" fmla="*/ 0 w 118403"/>
                <a:gd name="connsiteY5" fmla="*/ 395616 h 454818"/>
                <a:gd name="connsiteX6" fmla="*/ 0 w 118403"/>
                <a:gd name="connsiteY6" fmla="*/ 226841 h 454818"/>
                <a:gd name="connsiteX7" fmla="*/ 59201 w 118403"/>
                <a:gd name="connsiteY7" fmla="*/ 167640 h 454818"/>
                <a:gd name="connsiteX8" fmla="*/ 59202 w 118403"/>
                <a:gd name="connsiteY8" fmla="*/ 0 h 454818"/>
                <a:gd name="connsiteX9" fmla="*/ 118403 w 118403"/>
                <a:gd name="connsiteY9" fmla="*/ 59201 h 454818"/>
                <a:gd name="connsiteX10" fmla="*/ 59202 w 118403"/>
                <a:gd name="connsiteY10" fmla="*/ 118402 h 454818"/>
                <a:gd name="connsiteX11" fmla="*/ 1 w 118403"/>
                <a:gd name="connsiteY11" fmla="*/ 59201 h 454818"/>
                <a:gd name="connsiteX12" fmla="*/ 59202 w 118403"/>
                <a:gd name="connsiteY12" fmla="*/ 0 h 4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403" h="454818">
                  <a:moveTo>
                    <a:pt x="59201" y="167640"/>
                  </a:moveTo>
                  <a:cubicBezTo>
                    <a:pt x="91897" y="167640"/>
                    <a:pt x="118402" y="194145"/>
                    <a:pt x="118402" y="226841"/>
                  </a:cubicBezTo>
                  <a:cubicBezTo>
                    <a:pt x="118402" y="283100"/>
                    <a:pt x="118401" y="339358"/>
                    <a:pt x="118401" y="395617"/>
                  </a:cubicBezTo>
                  <a:cubicBezTo>
                    <a:pt x="118401" y="428313"/>
                    <a:pt x="91896" y="454818"/>
                    <a:pt x="59200" y="454818"/>
                  </a:cubicBezTo>
                  <a:lnTo>
                    <a:pt x="59201" y="454817"/>
                  </a:lnTo>
                  <a:cubicBezTo>
                    <a:pt x="26505" y="454817"/>
                    <a:pt x="0" y="428312"/>
                    <a:pt x="0" y="395616"/>
                  </a:cubicBezTo>
                  <a:lnTo>
                    <a:pt x="0" y="226841"/>
                  </a:lnTo>
                  <a:cubicBezTo>
                    <a:pt x="0" y="194145"/>
                    <a:pt x="26505" y="167640"/>
                    <a:pt x="59201" y="167640"/>
                  </a:cubicBezTo>
                  <a:close/>
                  <a:moveTo>
                    <a:pt x="59202" y="0"/>
                  </a:moveTo>
                  <a:cubicBezTo>
                    <a:pt x="91898" y="0"/>
                    <a:pt x="118403" y="26505"/>
                    <a:pt x="118403" y="59201"/>
                  </a:cubicBezTo>
                  <a:cubicBezTo>
                    <a:pt x="118403" y="91897"/>
                    <a:pt x="91898" y="118402"/>
                    <a:pt x="59202" y="118402"/>
                  </a:cubicBezTo>
                  <a:cubicBezTo>
                    <a:pt x="26506" y="118402"/>
                    <a:pt x="1" y="91897"/>
                    <a:pt x="1" y="59201"/>
                  </a:cubicBezTo>
                  <a:cubicBezTo>
                    <a:pt x="1" y="26505"/>
                    <a:pt x="26506" y="0"/>
                    <a:pt x="5920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0" name="グループ化 289">
            <a:extLst>
              <a:ext uri="{FF2B5EF4-FFF2-40B4-BE49-F238E27FC236}">
                <a16:creationId xmlns:a16="http://schemas.microsoft.com/office/drawing/2014/main" id="{4FFBD0D2-77A9-4D76-B265-03A047B48EDA}"/>
              </a:ext>
            </a:extLst>
          </p:cNvPr>
          <p:cNvGrpSpPr/>
          <p:nvPr/>
        </p:nvGrpSpPr>
        <p:grpSpPr>
          <a:xfrm>
            <a:off x="4429857" y="3960357"/>
            <a:ext cx="1194566" cy="2275606"/>
            <a:chOff x="6090346" y="4040033"/>
            <a:chExt cx="1502151" cy="2861546"/>
          </a:xfrm>
        </p:grpSpPr>
        <p:sp>
          <p:nvSpPr>
            <p:cNvPr id="222" name="四角形: 上の 2 つの角を丸める 221">
              <a:extLst>
                <a:ext uri="{FF2B5EF4-FFF2-40B4-BE49-F238E27FC236}">
                  <a16:creationId xmlns:a16="http://schemas.microsoft.com/office/drawing/2014/main" id="{8B5BB048-9B3D-4BBC-9875-1972D78F361F}"/>
                </a:ext>
              </a:extLst>
            </p:cNvPr>
            <p:cNvSpPr/>
            <p:nvPr/>
          </p:nvSpPr>
          <p:spPr>
            <a:xfrm>
              <a:off x="6218935" y="4625206"/>
              <a:ext cx="1000124" cy="96204"/>
            </a:xfrm>
            <a:prstGeom prst="round2SameRect">
              <a:avLst>
                <a:gd name="adj1" fmla="val 50000"/>
                <a:gd name="adj2" fmla="val 2896"/>
              </a:avLst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四角形: 角を丸くする 222">
              <a:extLst>
                <a:ext uri="{FF2B5EF4-FFF2-40B4-BE49-F238E27FC236}">
                  <a16:creationId xmlns:a16="http://schemas.microsoft.com/office/drawing/2014/main" id="{65529F11-02F6-41AF-B996-027900CC70F1}"/>
                </a:ext>
              </a:extLst>
            </p:cNvPr>
            <p:cNvSpPr/>
            <p:nvPr/>
          </p:nvSpPr>
          <p:spPr>
            <a:xfrm>
              <a:off x="6279093" y="4579486"/>
              <a:ext cx="879808" cy="45719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四角形: 角を丸くする 223">
              <a:extLst>
                <a:ext uri="{FF2B5EF4-FFF2-40B4-BE49-F238E27FC236}">
                  <a16:creationId xmlns:a16="http://schemas.microsoft.com/office/drawing/2014/main" id="{4E16AA20-1C08-4C8A-BF94-A0A5271834A9}"/>
                </a:ext>
              </a:extLst>
            </p:cNvPr>
            <p:cNvSpPr/>
            <p:nvPr/>
          </p:nvSpPr>
          <p:spPr>
            <a:xfrm>
              <a:off x="6279093" y="4533766"/>
              <a:ext cx="879808" cy="45719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5" name="グループ化 224">
              <a:extLst>
                <a:ext uri="{FF2B5EF4-FFF2-40B4-BE49-F238E27FC236}">
                  <a16:creationId xmlns:a16="http://schemas.microsoft.com/office/drawing/2014/main" id="{7CF8A919-53A4-4F9F-B36E-41C06A92E6FE}"/>
                </a:ext>
              </a:extLst>
            </p:cNvPr>
            <p:cNvGrpSpPr/>
            <p:nvPr/>
          </p:nvGrpSpPr>
          <p:grpSpPr>
            <a:xfrm rot="20700000">
              <a:off x="6128650" y="4040033"/>
              <a:ext cx="992605" cy="310990"/>
              <a:chOff x="2754738" y="2347913"/>
              <a:chExt cx="992605" cy="310990"/>
            </a:xfrm>
            <a:solidFill>
              <a:srgbClr val="FF0000"/>
            </a:solidFill>
          </p:grpSpPr>
          <p:sp>
            <p:nvSpPr>
              <p:cNvPr id="226" name="四角形: 上の 2 つの角を丸める 225">
                <a:extLst>
                  <a:ext uri="{FF2B5EF4-FFF2-40B4-BE49-F238E27FC236}">
                    <a16:creationId xmlns:a16="http://schemas.microsoft.com/office/drawing/2014/main" id="{899C83FE-7BE1-4C8D-B13F-4BBD8040AFDF}"/>
                  </a:ext>
                </a:extLst>
              </p:cNvPr>
              <p:cNvSpPr/>
              <p:nvPr/>
            </p:nvSpPr>
            <p:spPr>
              <a:xfrm>
                <a:off x="2777298" y="2347913"/>
                <a:ext cx="947485" cy="290989"/>
              </a:xfrm>
              <a:prstGeom prst="round2SameRect">
                <a:avLst>
                  <a:gd name="adj1" fmla="val 27208"/>
                  <a:gd name="adj2" fmla="val 2896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四角形: 上の 2 つの角を丸める 226">
                <a:extLst>
                  <a:ext uri="{FF2B5EF4-FFF2-40B4-BE49-F238E27FC236}">
                    <a16:creationId xmlns:a16="http://schemas.microsoft.com/office/drawing/2014/main" id="{D2931FA6-CF72-4D75-9C8C-362056D7467F}"/>
                  </a:ext>
                </a:extLst>
              </p:cNvPr>
              <p:cNvSpPr/>
              <p:nvPr/>
            </p:nvSpPr>
            <p:spPr>
              <a:xfrm>
                <a:off x="2754738" y="2613183"/>
                <a:ext cx="992605" cy="4572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8" name="四角形: 角を丸くする 227">
              <a:extLst>
                <a:ext uri="{FF2B5EF4-FFF2-40B4-BE49-F238E27FC236}">
                  <a16:creationId xmlns:a16="http://schemas.microsoft.com/office/drawing/2014/main" id="{894C7316-7C1F-4652-A786-5195665AF1D2}"/>
                </a:ext>
              </a:extLst>
            </p:cNvPr>
            <p:cNvSpPr/>
            <p:nvPr/>
          </p:nvSpPr>
          <p:spPr>
            <a:xfrm>
              <a:off x="6279093" y="4488287"/>
              <a:ext cx="879808" cy="45719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四角形: 上の 2 つの角を丸める 228">
              <a:extLst>
                <a:ext uri="{FF2B5EF4-FFF2-40B4-BE49-F238E27FC236}">
                  <a16:creationId xmlns:a16="http://schemas.microsoft.com/office/drawing/2014/main" id="{11E25807-1C2B-48A2-A228-A0ADCEBCE08D}"/>
                </a:ext>
              </a:extLst>
            </p:cNvPr>
            <p:cNvSpPr/>
            <p:nvPr/>
          </p:nvSpPr>
          <p:spPr>
            <a:xfrm>
              <a:off x="6090347" y="4697121"/>
              <a:ext cx="1257300" cy="1637347"/>
            </a:xfrm>
            <a:prstGeom prst="round2SameRect">
              <a:avLst>
                <a:gd name="adj1" fmla="val 9597"/>
                <a:gd name="adj2" fmla="val 2896"/>
              </a:avLst>
            </a:prstGeom>
            <a:solidFill>
              <a:srgbClr val="CCE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正方形/長方形 253">
              <a:extLst>
                <a:ext uri="{FF2B5EF4-FFF2-40B4-BE49-F238E27FC236}">
                  <a16:creationId xmlns:a16="http://schemas.microsoft.com/office/drawing/2014/main" id="{F1042597-0E77-458B-9B25-28A5351718DA}"/>
                </a:ext>
              </a:extLst>
            </p:cNvPr>
            <p:cNvSpPr/>
            <p:nvPr/>
          </p:nvSpPr>
          <p:spPr>
            <a:xfrm>
              <a:off x="6090346" y="5365459"/>
              <a:ext cx="1257300" cy="783116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テキスト ボックス 255">
              <a:extLst>
                <a:ext uri="{FF2B5EF4-FFF2-40B4-BE49-F238E27FC236}">
                  <a16:creationId xmlns:a16="http://schemas.microsoft.com/office/drawing/2014/main" id="{31EF0910-92BA-48B9-9EC9-DE2D18782588}"/>
                </a:ext>
              </a:extLst>
            </p:cNvPr>
            <p:cNvSpPr txBox="1"/>
            <p:nvPr/>
          </p:nvSpPr>
          <p:spPr>
            <a:xfrm>
              <a:off x="6356753" y="5471160"/>
              <a:ext cx="691316" cy="545732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薬</a:t>
              </a:r>
            </a:p>
          </p:txBody>
        </p:sp>
        <p:grpSp>
          <p:nvGrpSpPr>
            <p:cNvPr id="257" name="グループ化 256">
              <a:extLst>
                <a:ext uri="{FF2B5EF4-FFF2-40B4-BE49-F238E27FC236}">
                  <a16:creationId xmlns:a16="http://schemas.microsoft.com/office/drawing/2014/main" id="{59539FB4-13FB-4FBF-82D2-DDB01477E044}"/>
                </a:ext>
              </a:extLst>
            </p:cNvPr>
            <p:cNvGrpSpPr/>
            <p:nvPr/>
          </p:nvGrpSpPr>
          <p:grpSpPr>
            <a:xfrm>
              <a:off x="6915273" y="6738180"/>
              <a:ext cx="258124" cy="163399"/>
              <a:chOff x="6533537" y="1563124"/>
              <a:chExt cx="1012424" cy="640889"/>
            </a:xfrm>
            <a:solidFill>
              <a:srgbClr val="CCECFF"/>
            </a:solidFill>
          </p:grpSpPr>
          <p:sp>
            <p:nvSpPr>
              <p:cNvPr id="258" name="楕円 175">
                <a:extLst>
                  <a:ext uri="{FF2B5EF4-FFF2-40B4-BE49-F238E27FC236}">
                    <a16:creationId xmlns:a16="http://schemas.microsoft.com/office/drawing/2014/main" id="{4DE5D6C8-701C-47B2-9AC1-273FA1EB7077}"/>
                  </a:ext>
                </a:extLst>
              </p:cNvPr>
              <p:cNvSpPr/>
              <p:nvPr/>
            </p:nvSpPr>
            <p:spPr>
              <a:xfrm>
                <a:off x="6534151" y="1877450"/>
                <a:ext cx="1011810" cy="326563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326563"/>
                  <a:gd name="connsiteX1" fmla="*/ 505905 w 1011810"/>
                  <a:gd name="connsiteY1" fmla="*/ 0 h 326563"/>
                  <a:gd name="connsiteX2" fmla="*/ 1011810 w 1011810"/>
                  <a:gd name="connsiteY2" fmla="*/ 141850 h 326563"/>
                  <a:gd name="connsiteX3" fmla="*/ 508286 w 1011810"/>
                  <a:gd name="connsiteY3" fmla="*/ 326563 h 326563"/>
                  <a:gd name="connsiteX4" fmla="*/ 0 w 1011810"/>
                  <a:gd name="connsiteY4" fmla="*/ 141850 h 326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26563">
                    <a:moveTo>
                      <a:pt x="0" y="141850"/>
                    </a:moveTo>
                    <a:cubicBezTo>
                      <a:pt x="0" y="63508"/>
                      <a:pt x="226501" y="0"/>
                      <a:pt x="505905" y="0"/>
                    </a:cubicBezTo>
                    <a:cubicBezTo>
                      <a:pt x="785309" y="0"/>
                      <a:pt x="1011810" y="63508"/>
                      <a:pt x="1011810" y="141850"/>
                    </a:cubicBezTo>
                    <a:cubicBezTo>
                      <a:pt x="1011810" y="220192"/>
                      <a:pt x="787690" y="326563"/>
                      <a:pt x="508286" y="326563"/>
                    </a:cubicBezTo>
                    <a:cubicBezTo>
                      <a:pt x="228882" y="326563"/>
                      <a:pt x="0" y="220192"/>
                      <a:pt x="0" y="14185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8B7576D0-F9A9-4F38-A64F-5FDEEEDD01B4}"/>
                  </a:ext>
                </a:extLst>
              </p:cNvPr>
              <p:cNvSpPr/>
              <p:nvPr/>
            </p:nvSpPr>
            <p:spPr>
              <a:xfrm>
                <a:off x="6533537" y="1626657"/>
                <a:ext cx="1012422" cy="530178"/>
              </a:xfrm>
              <a:custGeom>
                <a:avLst/>
                <a:gdLst>
                  <a:gd name="connsiteX0" fmla="*/ 506517 w 1012422"/>
                  <a:gd name="connsiteY0" fmla="*/ 0 h 530178"/>
                  <a:gd name="connsiteX1" fmla="*/ 1012422 w 1012422"/>
                  <a:gd name="connsiteY1" fmla="*/ 141850 h 530178"/>
                  <a:gd name="connsiteX2" fmla="*/ 1011809 w 1012422"/>
                  <a:gd name="connsiteY2" fmla="*/ 143555 h 530178"/>
                  <a:gd name="connsiteX3" fmla="*/ 1011809 w 1012422"/>
                  <a:gd name="connsiteY3" fmla="*/ 386623 h 530178"/>
                  <a:gd name="connsiteX4" fmla="*/ 1012422 w 1012422"/>
                  <a:gd name="connsiteY4" fmla="*/ 388328 h 530178"/>
                  <a:gd name="connsiteX5" fmla="*/ 506517 w 1012422"/>
                  <a:gd name="connsiteY5" fmla="*/ 530178 h 530178"/>
                  <a:gd name="connsiteX6" fmla="*/ 612 w 1012422"/>
                  <a:gd name="connsiteY6" fmla="*/ 388328 h 530178"/>
                  <a:gd name="connsiteX7" fmla="*/ 678 w 1012422"/>
                  <a:gd name="connsiteY7" fmla="*/ 388144 h 530178"/>
                  <a:gd name="connsiteX8" fmla="*/ 0 w 1012422"/>
                  <a:gd name="connsiteY8" fmla="*/ 388144 h 530178"/>
                  <a:gd name="connsiteX9" fmla="*/ 0 w 1012422"/>
                  <a:gd name="connsiteY9" fmla="*/ 141850 h 530178"/>
                  <a:gd name="connsiteX10" fmla="*/ 612 w 1012422"/>
                  <a:gd name="connsiteY10" fmla="*/ 141850 h 530178"/>
                  <a:gd name="connsiteX11" fmla="*/ 506517 w 1012422"/>
                  <a:gd name="connsiteY11" fmla="*/ 0 h 530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12422" h="530178">
                    <a:moveTo>
                      <a:pt x="506517" y="0"/>
                    </a:moveTo>
                    <a:cubicBezTo>
                      <a:pt x="785921" y="0"/>
                      <a:pt x="1012422" y="63508"/>
                      <a:pt x="1012422" y="141850"/>
                    </a:cubicBezTo>
                    <a:lnTo>
                      <a:pt x="1011809" y="143555"/>
                    </a:lnTo>
                    <a:lnTo>
                      <a:pt x="1011809" y="386623"/>
                    </a:lnTo>
                    <a:lnTo>
                      <a:pt x="1012422" y="388328"/>
                    </a:lnTo>
                    <a:cubicBezTo>
                      <a:pt x="1012422" y="466670"/>
                      <a:pt x="785921" y="530178"/>
                      <a:pt x="506517" y="530178"/>
                    </a:cubicBezTo>
                    <a:cubicBezTo>
                      <a:pt x="227113" y="530178"/>
                      <a:pt x="612" y="466670"/>
                      <a:pt x="612" y="388328"/>
                    </a:cubicBezTo>
                    <a:lnTo>
                      <a:pt x="678" y="388144"/>
                    </a:lnTo>
                    <a:lnTo>
                      <a:pt x="0" y="388144"/>
                    </a:lnTo>
                    <a:lnTo>
                      <a:pt x="0" y="141850"/>
                    </a:lnTo>
                    <a:lnTo>
                      <a:pt x="612" y="141850"/>
                    </a:lnTo>
                    <a:cubicBezTo>
                      <a:pt x="612" y="63508"/>
                      <a:pt x="227113" y="0"/>
                      <a:pt x="506517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楕円 175">
                <a:extLst>
                  <a:ext uri="{FF2B5EF4-FFF2-40B4-BE49-F238E27FC236}">
                    <a16:creationId xmlns:a16="http://schemas.microsoft.com/office/drawing/2014/main" id="{0AEC6BAA-F7E0-45AE-8C36-DD3AAC3B3873}"/>
                  </a:ext>
                </a:extLst>
              </p:cNvPr>
              <p:cNvSpPr/>
              <p:nvPr/>
            </p:nvSpPr>
            <p:spPr>
              <a:xfrm>
                <a:off x="6534151" y="1563124"/>
                <a:ext cx="1011810" cy="340851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201382 h 343232"/>
                  <a:gd name="connsiteX1" fmla="*/ 505905 w 1011810"/>
                  <a:gd name="connsiteY1" fmla="*/ 0 h 343232"/>
                  <a:gd name="connsiteX2" fmla="*/ 1011810 w 1011810"/>
                  <a:gd name="connsiteY2" fmla="*/ 201382 h 343232"/>
                  <a:gd name="connsiteX3" fmla="*/ 505905 w 1011810"/>
                  <a:gd name="connsiteY3" fmla="*/ 343232 h 343232"/>
                  <a:gd name="connsiteX4" fmla="*/ 0 w 1011810"/>
                  <a:gd name="connsiteY4" fmla="*/ 201382 h 343232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40851">
                    <a:moveTo>
                      <a:pt x="0" y="199001"/>
                    </a:moveTo>
                    <a:cubicBezTo>
                      <a:pt x="0" y="120659"/>
                      <a:pt x="159826" y="0"/>
                      <a:pt x="505905" y="0"/>
                    </a:cubicBezTo>
                    <a:cubicBezTo>
                      <a:pt x="851984" y="0"/>
                      <a:pt x="1011810" y="120659"/>
                      <a:pt x="1011810" y="199001"/>
                    </a:cubicBezTo>
                    <a:cubicBezTo>
                      <a:pt x="1011810" y="277343"/>
                      <a:pt x="785309" y="340851"/>
                      <a:pt x="505905" y="340851"/>
                    </a:cubicBezTo>
                    <a:cubicBezTo>
                      <a:pt x="226501" y="340851"/>
                      <a:pt x="0" y="277343"/>
                      <a:pt x="0" y="199001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3C6F20CC-FEF2-48A5-8975-D4D8FBAD0025}"/>
                </a:ext>
              </a:extLst>
            </p:cNvPr>
            <p:cNvGrpSpPr/>
            <p:nvPr/>
          </p:nvGrpSpPr>
          <p:grpSpPr>
            <a:xfrm>
              <a:off x="7334373" y="6738180"/>
              <a:ext cx="258124" cy="163399"/>
              <a:chOff x="6533537" y="1563124"/>
              <a:chExt cx="1012424" cy="640889"/>
            </a:xfrm>
            <a:solidFill>
              <a:srgbClr val="CCECFF"/>
            </a:solidFill>
          </p:grpSpPr>
          <p:sp>
            <p:nvSpPr>
              <p:cNvPr id="262" name="楕円 175">
                <a:extLst>
                  <a:ext uri="{FF2B5EF4-FFF2-40B4-BE49-F238E27FC236}">
                    <a16:creationId xmlns:a16="http://schemas.microsoft.com/office/drawing/2014/main" id="{8F0EF6E8-0C40-4A52-918B-D936A61B03E1}"/>
                  </a:ext>
                </a:extLst>
              </p:cNvPr>
              <p:cNvSpPr/>
              <p:nvPr/>
            </p:nvSpPr>
            <p:spPr>
              <a:xfrm>
                <a:off x="6534151" y="1877450"/>
                <a:ext cx="1011810" cy="326563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326563"/>
                  <a:gd name="connsiteX1" fmla="*/ 505905 w 1011810"/>
                  <a:gd name="connsiteY1" fmla="*/ 0 h 326563"/>
                  <a:gd name="connsiteX2" fmla="*/ 1011810 w 1011810"/>
                  <a:gd name="connsiteY2" fmla="*/ 141850 h 326563"/>
                  <a:gd name="connsiteX3" fmla="*/ 508286 w 1011810"/>
                  <a:gd name="connsiteY3" fmla="*/ 326563 h 326563"/>
                  <a:gd name="connsiteX4" fmla="*/ 0 w 1011810"/>
                  <a:gd name="connsiteY4" fmla="*/ 141850 h 326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26563">
                    <a:moveTo>
                      <a:pt x="0" y="141850"/>
                    </a:moveTo>
                    <a:cubicBezTo>
                      <a:pt x="0" y="63508"/>
                      <a:pt x="226501" y="0"/>
                      <a:pt x="505905" y="0"/>
                    </a:cubicBezTo>
                    <a:cubicBezTo>
                      <a:pt x="785309" y="0"/>
                      <a:pt x="1011810" y="63508"/>
                      <a:pt x="1011810" y="141850"/>
                    </a:cubicBezTo>
                    <a:cubicBezTo>
                      <a:pt x="1011810" y="220192"/>
                      <a:pt x="787690" y="326563"/>
                      <a:pt x="508286" y="326563"/>
                    </a:cubicBezTo>
                    <a:cubicBezTo>
                      <a:pt x="228882" y="326563"/>
                      <a:pt x="0" y="220192"/>
                      <a:pt x="0" y="14185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0E7AB98F-6CF3-4409-BB54-59605DA757B6}"/>
                  </a:ext>
                </a:extLst>
              </p:cNvPr>
              <p:cNvSpPr/>
              <p:nvPr/>
            </p:nvSpPr>
            <p:spPr>
              <a:xfrm>
                <a:off x="6533537" y="1626657"/>
                <a:ext cx="1012422" cy="530178"/>
              </a:xfrm>
              <a:custGeom>
                <a:avLst/>
                <a:gdLst>
                  <a:gd name="connsiteX0" fmla="*/ 506517 w 1012422"/>
                  <a:gd name="connsiteY0" fmla="*/ 0 h 530178"/>
                  <a:gd name="connsiteX1" fmla="*/ 1012422 w 1012422"/>
                  <a:gd name="connsiteY1" fmla="*/ 141850 h 530178"/>
                  <a:gd name="connsiteX2" fmla="*/ 1011809 w 1012422"/>
                  <a:gd name="connsiteY2" fmla="*/ 143555 h 530178"/>
                  <a:gd name="connsiteX3" fmla="*/ 1011809 w 1012422"/>
                  <a:gd name="connsiteY3" fmla="*/ 386623 h 530178"/>
                  <a:gd name="connsiteX4" fmla="*/ 1012422 w 1012422"/>
                  <a:gd name="connsiteY4" fmla="*/ 388328 h 530178"/>
                  <a:gd name="connsiteX5" fmla="*/ 506517 w 1012422"/>
                  <a:gd name="connsiteY5" fmla="*/ 530178 h 530178"/>
                  <a:gd name="connsiteX6" fmla="*/ 612 w 1012422"/>
                  <a:gd name="connsiteY6" fmla="*/ 388328 h 530178"/>
                  <a:gd name="connsiteX7" fmla="*/ 678 w 1012422"/>
                  <a:gd name="connsiteY7" fmla="*/ 388144 h 530178"/>
                  <a:gd name="connsiteX8" fmla="*/ 0 w 1012422"/>
                  <a:gd name="connsiteY8" fmla="*/ 388144 h 530178"/>
                  <a:gd name="connsiteX9" fmla="*/ 0 w 1012422"/>
                  <a:gd name="connsiteY9" fmla="*/ 141850 h 530178"/>
                  <a:gd name="connsiteX10" fmla="*/ 612 w 1012422"/>
                  <a:gd name="connsiteY10" fmla="*/ 141850 h 530178"/>
                  <a:gd name="connsiteX11" fmla="*/ 506517 w 1012422"/>
                  <a:gd name="connsiteY11" fmla="*/ 0 h 530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12422" h="530178">
                    <a:moveTo>
                      <a:pt x="506517" y="0"/>
                    </a:moveTo>
                    <a:cubicBezTo>
                      <a:pt x="785921" y="0"/>
                      <a:pt x="1012422" y="63508"/>
                      <a:pt x="1012422" y="141850"/>
                    </a:cubicBezTo>
                    <a:lnTo>
                      <a:pt x="1011809" y="143555"/>
                    </a:lnTo>
                    <a:lnTo>
                      <a:pt x="1011809" y="386623"/>
                    </a:lnTo>
                    <a:lnTo>
                      <a:pt x="1012422" y="388328"/>
                    </a:lnTo>
                    <a:cubicBezTo>
                      <a:pt x="1012422" y="466670"/>
                      <a:pt x="785921" y="530178"/>
                      <a:pt x="506517" y="530178"/>
                    </a:cubicBezTo>
                    <a:cubicBezTo>
                      <a:pt x="227113" y="530178"/>
                      <a:pt x="612" y="466670"/>
                      <a:pt x="612" y="388328"/>
                    </a:cubicBezTo>
                    <a:lnTo>
                      <a:pt x="678" y="388144"/>
                    </a:lnTo>
                    <a:lnTo>
                      <a:pt x="0" y="388144"/>
                    </a:lnTo>
                    <a:lnTo>
                      <a:pt x="0" y="141850"/>
                    </a:lnTo>
                    <a:lnTo>
                      <a:pt x="612" y="141850"/>
                    </a:lnTo>
                    <a:cubicBezTo>
                      <a:pt x="612" y="63508"/>
                      <a:pt x="227113" y="0"/>
                      <a:pt x="506517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楕円 175">
                <a:extLst>
                  <a:ext uri="{FF2B5EF4-FFF2-40B4-BE49-F238E27FC236}">
                    <a16:creationId xmlns:a16="http://schemas.microsoft.com/office/drawing/2014/main" id="{F753012C-FC9D-40A4-BDC8-957831BBF184}"/>
                  </a:ext>
                </a:extLst>
              </p:cNvPr>
              <p:cNvSpPr/>
              <p:nvPr/>
            </p:nvSpPr>
            <p:spPr>
              <a:xfrm>
                <a:off x="6534151" y="1563124"/>
                <a:ext cx="1011810" cy="340851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201382 h 343232"/>
                  <a:gd name="connsiteX1" fmla="*/ 505905 w 1011810"/>
                  <a:gd name="connsiteY1" fmla="*/ 0 h 343232"/>
                  <a:gd name="connsiteX2" fmla="*/ 1011810 w 1011810"/>
                  <a:gd name="connsiteY2" fmla="*/ 201382 h 343232"/>
                  <a:gd name="connsiteX3" fmla="*/ 505905 w 1011810"/>
                  <a:gd name="connsiteY3" fmla="*/ 343232 h 343232"/>
                  <a:gd name="connsiteX4" fmla="*/ 0 w 1011810"/>
                  <a:gd name="connsiteY4" fmla="*/ 201382 h 343232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40851">
                    <a:moveTo>
                      <a:pt x="0" y="199001"/>
                    </a:moveTo>
                    <a:cubicBezTo>
                      <a:pt x="0" y="120659"/>
                      <a:pt x="159826" y="0"/>
                      <a:pt x="505905" y="0"/>
                    </a:cubicBezTo>
                    <a:cubicBezTo>
                      <a:pt x="851984" y="0"/>
                      <a:pt x="1011810" y="120659"/>
                      <a:pt x="1011810" y="199001"/>
                    </a:cubicBezTo>
                    <a:cubicBezTo>
                      <a:pt x="1011810" y="277343"/>
                      <a:pt x="785309" y="340851"/>
                      <a:pt x="505905" y="340851"/>
                    </a:cubicBezTo>
                    <a:cubicBezTo>
                      <a:pt x="226501" y="340851"/>
                      <a:pt x="0" y="277343"/>
                      <a:pt x="0" y="199001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ACC5727D-C947-405E-8D56-F01FBDF4E2EE}"/>
                </a:ext>
              </a:extLst>
            </p:cNvPr>
            <p:cNvGrpSpPr/>
            <p:nvPr/>
          </p:nvGrpSpPr>
          <p:grpSpPr>
            <a:xfrm>
              <a:off x="7148635" y="6516724"/>
              <a:ext cx="258124" cy="163399"/>
              <a:chOff x="6533537" y="1563124"/>
              <a:chExt cx="1012424" cy="640889"/>
            </a:xfrm>
            <a:solidFill>
              <a:srgbClr val="CCECFF"/>
            </a:solidFill>
          </p:grpSpPr>
          <p:sp>
            <p:nvSpPr>
              <p:cNvPr id="266" name="楕円 175">
                <a:extLst>
                  <a:ext uri="{FF2B5EF4-FFF2-40B4-BE49-F238E27FC236}">
                    <a16:creationId xmlns:a16="http://schemas.microsoft.com/office/drawing/2014/main" id="{CFE04F55-AEBA-4DA5-AAC3-C45C09B1B355}"/>
                  </a:ext>
                </a:extLst>
              </p:cNvPr>
              <p:cNvSpPr/>
              <p:nvPr/>
            </p:nvSpPr>
            <p:spPr>
              <a:xfrm>
                <a:off x="6534151" y="1877450"/>
                <a:ext cx="1011810" cy="326563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326563"/>
                  <a:gd name="connsiteX1" fmla="*/ 505905 w 1011810"/>
                  <a:gd name="connsiteY1" fmla="*/ 0 h 326563"/>
                  <a:gd name="connsiteX2" fmla="*/ 1011810 w 1011810"/>
                  <a:gd name="connsiteY2" fmla="*/ 141850 h 326563"/>
                  <a:gd name="connsiteX3" fmla="*/ 508286 w 1011810"/>
                  <a:gd name="connsiteY3" fmla="*/ 326563 h 326563"/>
                  <a:gd name="connsiteX4" fmla="*/ 0 w 1011810"/>
                  <a:gd name="connsiteY4" fmla="*/ 141850 h 326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26563">
                    <a:moveTo>
                      <a:pt x="0" y="141850"/>
                    </a:moveTo>
                    <a:cubicBezTo>
                      <a:pt x="0" y="63508"/>
                      <a:pt x="226501" y="0"/>
                      <a:pt x="505905" y="0"/>
                    </a:cubicBezTo>
                    <a:cubicBezTo>
                      <a:pt x="785309" y="0"/>
                      <a:pt x="1011810" y="63508"/>
                      <a:pt x="1011810" y="141850"/>
                    </a:cubicBezTo>
                    <a:cubicBezTo>
                      <a:pt x="1011810" y="220192"/>
                      <a:pt x="787690" y="326563"/>
                      <a:pt x="508286" y="326563"/>
                    </a:cubicBezTo>
                    <a:cubicBezTo>
                      <a:pt x="228882" y="326563"/>
                      <a:pt x="0" y="220192"/>
                      <a:pt x="0" y="14185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8E100DB7-1157-418D-9E19-C369C8CACD77}"/>
                  </a:ext>
                </a:extLst>
              </p:cNvPr>
              <p:cNvSpPr/>
              <p:nvPr/>
            </p:nvSpPr>
            <p:spPr>
              <a:xfrm>
                <a:off x="6533537" y="1626657"/>
                <a:ext cx="1012422" cy="530178"/>
              </a:xfrm>
              <a:custGeom>
                <a:avLst/>
                <a:gdLst>
                  <a:gd name="connsiteX0" fmla="*/ 506517 w 1012422"/>
                  <a:gd name="connsiteY0" fmla="*/ 0 h 530178"/>
                  <a:gd name="connsiteX1" fmla="*/ 1012422 w 1012422"/>
                  <a:gd name="connsiteY1" fmla="*/ 141850 h 530178"/>
                  <a:gd name="connsiteX2" fmla="*/ 1011809 w 1012422"/>
                  <a:gd name="connsiteY2" fmla="*/ 143555 h 530178"/>
                  <a:gd name="connsiteX3" fmla="*/ 1011809 w 1012422"/>
                  <a:gd name="connsiteY3" fmla="*/ 386623 h 530178"/>
                  <a:gd name="connsiteX4" fmla="*/ 1012422 w 1012422"/>
                  <a:gd name="connsiteY4" fmla="*/ 388328 h 530178"/>
                  <a:gd name="connsiteX5" fmla="*/ 506517 w 1012422"/>
                  <a:gd name="connsiteY5" fmla="*/ 530178 h 530178"/>
                  <a:gd name="connsiteX6" fmla="*/ 612 w 1012422"/>
                  <a:gd name="connsiteY6" fmla="*/ 388328 h 530178"/>
                  <a:gd name="connsiteX7" fmla="*/ 678 w 1012422"/>
                  <a:gd name="connsiteY7" fmla="*/ 388144 h 530178"/>
                  <a:gd name="connsiteX8" fmla="*/ 0 w 1012422"/>
                  <a:gd name="connsiteY8" fmla="*/ 388144 h 530178"/>
                  <a:gd name="connsiteX9" fmla="*/ 0 w 1012422"/>
                  <a:gd name="connsiteY9" fmla="*/ 141850 h 530178"/>
                  <a:gd name="connsiteX10" fmla="*/ 612 w 1012422"/>
                  <a:gd name="connsiteY10" fmla="*/ 141850 h 530178"/>
                  <a:gd name="connsiteX11" fmla="*/ 506517 w 1012422"/>
                  <a:gd name="connsiteY11" fmla="*/ 0 h 530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12422" h="530178">
                    <a:moveTo>
                      <a:pt x="506517" y="0"/>
                    </a:moveTo>
                    <a:cubicBezTo>
                      <a:pt x="785921" y="0"/>
                      <a:pt x="1012422" y="63508"/>
                      <a:pt x="1012422" y="141850"/>
                    </a:cubicBezTo>
                    <a:lnTo>
                      <a:pt x="1011809" y="143555"/>
                    </a:lnTo>
                    <a:lnTo>
                      <a:pt x="1011809" y="386623"/>
                    </a:lnTo>
                    <a:lnTo>
                      <a:pt x="1012422" y="388328"/>
                    </a:lnTo>
                    <a:cubicBezTo>
                      <a:pt x="1012422" y="466670"/>
                      <a:pt x="785921" y="530178"/>
                      <a:pt x="506517" y="530178"/>
                    </a:cubicBezTo>
                    <a:cubicBezTo>
                      <a:pt x="227113" y="530178"/>
                      <a:pt x="612" y="466670"/>
                      <a:pt x="612" y="388328"/>
                    </a:cubicBezTo>
                    <a:lnTo>
                      <a:pt x="678" y="388144"/>
                    </a:lnTo>
                    <a:lnTo>
                      <a:pt x="0" y="388144"/>
                    </a:lnTo>
                    <a:lnTo>
                      <a:pt x="0" y="141850"/>
                    </a:lnTo>
                    <a:lnTo>
                      <a:pt x="612" y="141850"/>
                    </a:lnTo>
                    <a:cubicBezTo>
                      <a:pt x="612" y="63508"/>
                      <a:pt x="227113" y="0"/>
                      <a:pt x="506517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楕円 175">
                <a:extLst>
                  <a:ext uri="{FF2B5EF4-FFF2-40B4-BE49-F238E27FC236}">
                    <a16:creationId xmlns:a16="http://schemas.microsoft.com/office/drawing/2014/main" id="{CC347BE2-436F-49F7-A8D8-7AC796267303}"/>
                  </a:ext>
                </a:extLst>
              </p:cNvPr>
              <p:cNvSpPr/>
              <p:nvPr/>
            </p:nvSpPr>
            <p:spPr>
              <a:xfrm>
                <a:off x="6534151" y="1563124"/>
                <a:ext cx="1011810" cy="340851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201382 h 343232"/>
                  <a:gd name="connsiteX1" fmla="*/ 505905 w 1011810"/>
                  <a:gd name="connsiteY1" fmla="*/ 0 h 343232"/>
                  <a:gd name="connsiteX2" fmla="*/ 1011810 w 1011810"/>
                  <a:gd name="connsiteY2" fmla="*/ 201382 h 343232"/>
                  <a:gd name="connsiteX3" fmla="*/ 505905 w 1011810"/>
                  <a:gd name="connsiteY3" fmla="*/ 343232 h 343232"/>
                  <a:gd name="connsiteX4" fmla="*/ 0 w 1011810"/>
                  <a:gd name="connsiteY4" fmla="*/ 201382 h 343232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40851">
                    <a:moveTo>
                      <a:pt x="0" y="199001"/>
                    </a:moveTo>
                    <a:cubicBezTo>
                      <a:pt x="0" y="120659"/>
                      <a:pt x="159826" y="0"/>
                      <a:pt x="505905" y="0"/>
                    </a:cubicBezTo>
                    <a:cubicBezTo>
                      <a:pt x="851984" y="0"/>
                      <a:pt x="1011810" y="120659"/>
                      <a:pt x="1011810" y="199001"/>
                    </a:cubicBezTo>
                    <a:cubicBezTo>
                      <a:pt x="1011810" y="277343"/>
                      <a:pt x="785309" y="340851"/>
                      <a:pt x="505905" y="340851"/>
                    </a:cubicBezTo>
                    <a:cubicBezTo>
                      <a:pt x="226501" y="340851"/>
                      <a:pt x="0" y="277343"/>
                      <a:pt x="0" y="199001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4" name="フリーフォーム: 図形 283">
              <a:extLst>
                <a:ext uri="{FF2B5EF4-FFF2-40B4-BE49-F238E27FC236}">
                  <a16:creationId xmlns:a16="http://schemas.microsoft.com/office/drawing/2014/main" id="{E9103439-CD89-4BDE-8CDA-4DBE224A89AF}"/>
                </a:ext>
              </a:extLst>
            </p:cNvPr>
            <p:cNvSpPr/>
            <p:nvPr/>
          </p:nvSpPr>
          <p:spPr>
            <a:xfrm>
              <a:off x="7224407" y="4803946"/>
              <a:ext cx="64471" cy="247651"/>
            </a:xfrm>
            <a:custGeom>
              <a:avLst/>
              <a:gdLst>
                <a:gd name="connsiteX0" fmla="*/ 59201 w 118403"/>
                <a:gd name="connsiteY0" fmla="*/ 167640 h 454818"/>
                <a:gd name="connsiteX1" fmla="*/ 118402 w 118403"/>
                <a:gd name="connsiteY1" fmla="*/ 226841 h 454818"/>
                <a:gd name="connsiteX2" fmla="*/ 118401 w 118403"/>
                <a:gd name="connsiteY2" fmla="*/ 395617 h 454818"/>
                <a:gd name="connsiteX3" fmla="*/ 59200 w 118403"/>
                <a:gd name="connsiteY3" fmla="*/ 454818 h 454818"/>
                <a:gd name="connsiteX4" fmla="*/ 59201 w 118403"/>
                <a:gd name="connsiteY4" fmla="*/ 454817 h 454818"/>
                <a:gd name="connsiteX5" fmla="*/ 0 w 118403"/>
                <a:gd name="connsiteY5" fmla="*/ 395616 h 454818"/>
                <a:gd name="connsiteX6" fmla="*/ 0 w 118403"/>
                <a:gd name="connsiteY6" fmla="*/ 226841 h 454818"/>
                <a:gd name="connsiteX7" fmla="*/ 59201 w 118403"/>
                <a:gd name="connsiteY7" fmla="*/ 167640 h 454818"/>
                <a:gd name="connsiteX8" fmla="*/ 59202 w 118403"/>
                <a:gd name="connsiteY8" fmla="*/ 0 h 454818"/>
                <a:gd name="connsiteX9" fmla="*/ 118403 w 118403"/>
                <a:gd name="connsiteY9" fmla="*/ 59201 h 454818"/>
                <a:gd name="connsiteX10" fmla="*/ 59202 w 118403"/>
                <a:gd name="connsiteY10" fmla="*/ 118402 h 454818"/>
                <a:gd name="connsiteX11" fmla="*/ 1 w 118403"/>
                <a:gd name="connsiteY11" fmla="*/ 59201 h 454818"/>
                <a:gd name="connsiteX12" fmla="*/ 59202 w 118403"/>
                <a:gd name="connsiteY12" fmla="*/ 0 h 4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403" h="454818">
                  <a:moveTo>
                    <a:pt x="59201" y="167640"/>
                  </a:moveTo>
                  <a:cubicBezTo>
                    <a:pt x="91897" y="167640"/>
                    <a:pt x="118402" y="194145"/>
                    <a:pt x="118402" y="226841"/>
                  </a:cubicBezTo>
                  <a:cubicBezTo>
                    <a:pt x="118402" y="283100"/>
                    <a:pt x="118401" y="339358"/>
                    <a:pt x="118401" y="395617"/>
                  </a:cubicBezTo>
                  <a:cubicBezTo>
                    <a:pt x="118401" y="428313"/>
                    <a:pt x="91896" y="454818"/>
                    <a:pt x="59200" y="454818"/>
                  </a:cubicBezTo>
                  <a:lnTo>
                    <a:pt x="59201" y="454817"/>
                  </a:lnTo>
                  <a:cubicBezTo>
                    <a:pt x="26505" y="454817"/>
                    <a:pt x="0" y="428312"/>
                    <a:pt x="0" y="395616"/>
                  </a:cubicBezTo>
                  <a:lnTo>
                    <a:pt x="0" y="226841"/>
                  </a:lnTo>
                  <a:cubicBezTo>
                    <a:pt x="0" y="194145"/>
                    <a:pt x="26505" y="167640"/>
                    <a:pt x="59201" y="167640"/>
                  </a:cubicBezTo>
                  <a:close/>
                  <a:moveTo>
                    <a:pt x="59202" y="0"/>
                  </a:moveTo>
                  <a:cubicBezTo>
                    <a:pt x="91898" y="0"/>
                    <a:pt x="118403" y="26505"/>
                    <a:pt x="118403" y="59201"/>
                  </a:cubicBezTo>
                  <a:cubicBezTo>
                    <a:pt x="118403" y="91897"/>
                    <a:pt x="91898" y="118402"/>
                    <a:pt x="59202" y="118402"/>
                  </a:cubicBezTo>
                  <a:cubicBezTo>
                    <a:pt x="26506" y="118402"/>
                    <a:pt x="1" y="91897"/>
                    <a:pt x="1" y="59201"/>
                  </a:cubicBezTo>
                  <a:cubicBezTo>
                    <a:pt x="1" y="26505"/>
                    <a:pt x="26506" y="0"/>
                    <a:pt x="5920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9" name="グループ化 288">
            <a:extLst>
              <a:ext uri="{FF2B5EF4-FFF2-40B4-BE49-F238E27FC236}">
                <a16:creationId xmlns:a16="http://schemas.microsoft.com/office/drawing/2014/main" id="{1D9122CA-8DAB-4D05-A82E-FA3F07934377}"/>
              </a:ext>
            </a:extLst>
          </p:cNvPr>
          <p:cNvGrpSpPr/>
          <p:nvPr/>
        </p:nvGrpSpPr>
        <p:grpSpPr>
          <a:xfrm>
            <a:off x="1475701" y="3922001"/>
            <a:ext cx="1154160" cy="2202182"/>
            <a:chOff x="4324350" y="4040033"/>
            <a:chExt cx="1499732" cy="2861546"/>
          </a:xfrm>
        </p:grpSpPr>
        <p:sp>
          <p:nvSpPr>
            <p:cNvPr id="215" name="四角形: 上の 2 つの角を丸める 214">
              <a:extLst>
                <a:ext uri="{FF2B5EF4-FFF2-40B4-BE49-F238E27FC236}">
                  <a16:creationId xmlns:a16="http://schemas.microsoft.com/office/drawing/2014/main" id="{A19A5BEB-1576-4E60-B1EC-982E08F30E87}"/>
                </a:ext>
              </a:extLst>
            </p:cNvPr>
            <p:cNvSpPr/>
            <p:nvPr/>
          </p:nvSpPr>
          <p:spPr>
            <a:xfrm>
              <a:off x="4636294" y="4625206"/>
              <a:ext cx="633412" cy="96204"/>
            </a:xfrm>
            <a:prstGeom prst="round2SameRect">
              <a:avLst>
                <a:gd name="adj1" fmla="val 50000"/>
                <a:gd name="adj2" fmla="val 2896"/>
              </a:avLst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四角形: 角を丸くする 215">
              <a:extLst>
                <a:ext uri="{FF2B5EF4-FFF2-40B4-BE49-F238E27FC236}">
                  <a16:creationId xmlns:a16="http://schemas.microsoft.com/office/drawing/2014/main" id="{BB9C2850-B26F-40F7-B4C3-3A477D1B76F9}"/>
                </a:ext>
              </a:extLst>
            </p:cNvPr>
            <p:cNvSpPr/>
            <p:nvPr/>
          </p:nvSpPr>
          <p:spPr>
            <a:xfrm>
              <a:off x="4674394" y="4579486"/>
              <a:ext cx="557212" cy="45719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四角形: 角を丸くする 216">
              <a:extLst>
                <a:ext uri="{FF2B5EF4-FFF2-40B4-BE49-F238E27FC236}">
                  <a16:creationId xmlns:a16="http://schemas.microsoft.com/office/drawing/2014/main" id="{159023FE-45F1-43F7-BC01-F9DBD310812C}"/>
                </a:ext>
              </a:extLst>
            </p:cNvPr>
            <p:cNvSpPr/>
            <p:nvPr/>
          </p:nvSpPr>
          <p:spPr>
            <a:xfrm>
              <a:off x="4674394" y="4533766"/>
              <a:ext cx="557212" cy="45719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E9C2DFFA-70F8-4A8F-95D6-DF131D6540AA}"/>
                </a:ext>
              </a:extLst>
            </p:cNvPr>
            <p:cNvGrpSpPr/>
            <p:nvPr/>
          </p:nvGrpSpPr>
          <p:grpSpPr>
            <a:xfrm rot="20700000">
              <a:off x="4544631" y="4040033"/>
              <a:ext cx="628650" cy="310990"/>
              <a:chOff x="1170719" y="2347913"/>
              <a:chExt cx="628650" cy="310990"/>
            </a:xfrm>
            <a:solidFill>
              <a:srgbClr val="0070C0"/>
            </a:solidFill>
          </p:grpSpPr>
          <p:sp>
            <p:nvSpPr>
              <p:cNvPr id="219" name="四角形: 上の 2 つの角を丸める 218">
                <a:extLst>
                  <a:ext uri="{FF2B5EF4-FFF2-40B4-BE49-F238E27FC236}">
                    <a16:creationId xmlns:a16="http://schemas.microsoft.com/office/drawing/2014/main" id="{FB665414-FA2C-49CC-8662-ECC387D70A3D}"/>
                  </a:ext>
                </a:extLst>
              </p:cNvPr>
              <p:cNvSpPr/>
              <p:nvPr/>
            </p:nvSpPr>
            <p:spPr>
              <a:xfrm>
                <a:off x="1185007" y="2347913"/>
                <a:ext cx="600074" cy="290989"/>
              </a:xfrm>
              <a:prstGeom prst="round2SameRect">
                <a:avLst>
                  <a:gd name="adj1" fmla="val 27208"/>
                  <a:gd name="adj2" fmla="val 2896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四角形: 上の 2 つの角を丸める 219">
                <a:extLst>
                  <a:ext uri="{FF2B5EF4-FFF2-40B4-BE49-F238E27FC236}">
                    <a16:creationId xmlns:a16="http://schemas.microsoft.com/office/drawing/2014/main" id="{2F149766-0EB0-4714-BBA2-73EDDD804CB5}"/>
                  </a:ext>
                </a:extLst>
              </p:cNvPr>
              <p:cNvSpPr/>
              <p:nvPr/>
            </p:nvSpPr>
            <p:spPr>
              <a:xfrm>
                <a:off x="1170719" y="2613183"/>
                <a:ext cx="628650" cy="4572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1" name="四角形: 角を丸くする 220">
              <a:extLst>
                <a:ext uri="{FF2B5EF4-FFF2-40B4-BE49-F238E27FC236}">
                  <a16:creationId xmlns:a16="http://schemas.microsoft.com/office/drawing/2014/main" id="{51505F14-BF66-45EA-B55F-07528217F1ED}"/>
                </a:ext>
              </a:extLst>
            </p:cNvPr>
            <p:cNvSpPr/>
            <p:nvPr/>
          </p:nvSpPr>
          <p:spPr>
            <a:xfrm>
              <a:off x="4674394" y="4488287"/>
              <a:ext cx="557212" cy="45719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四角形: 上の 2 つの角を丸める 229">
              <a:extLst>
                <a:ext uri="{FF2B5EF4-FFF2-40B4-BE49-F238E27FC236}">
                  <a16:creationId xmlns:a16="http://schemas.microsoft.com/office/drawing/2014/main" id="{AC44689D-196B-466A-9E79-35BFCCE63280}"/>
                </a:ext>
              </a:extLst>
            </p:cNvPr>
            <p:cNvSpPr/>
            <p:nvPr/>
          </p:nvSpPr>
          <p:spPr>
            <a:xfrm>
              <a:off x="4324350" y="4697121"/>
              <a:ext cx="1257300" cy="1637347"/>
            </a:xfrm>
            <a:prstGeom prst="round2SameRect">
              <a:avLst>
                <a:gd name="adj1" fmla="val 23738"/>
                <a:gd name="adj2" fmla="val 2896"/>
              </a:avLst>
            </a:prstGeom>
            <a:solidFill>
              <a:srgbClr val="CCE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92DC719E-A4D6-4FD7-8E3B-BE9C569EA073}"/>
                </a:ext>
              </a:extLst>
            </p:cNvPr>
            <p:cNvGrpSpPr/>
            <p:nvPr/>
          </p:nvGrpSpPr>
          <p:grpSpPr>
            <a:xfrm>
              <a:off x="5146858" y="6738180"/>
              <a:ext cx="258124" cy="163399"/>
              <a:chOff x="6533537" y="1563124"/>
              <a:chExt cx="1012424" cy="640889"/>
            </a:xfrm>
            <a:solidFill>
              <a:srgbClr val="FFC000"/>
            </a:solidFill>
          </p:grpSpPr>
          <p:sp>
            <p:nvSpPr>
              <p:cNvPr id="242" name="楕円 175">
                <a:extLst>
                  <a:ext uri="{FF2B5EF4-FFF2-40B4-BE49-F238E27FC236}">
                    <a16:creationId xmlns:a16="http://schemas.microsoft.com/office/drawing/2014/main" id="{AA849368-F244-4173-BF7C-BD2991C44C4A}"/>
                  </a:ext>
                </a:extLst>
              </p:cNvPr>
              <p:cNvSpPr/>
              <p:nvPr/>
            </p:nvSpPr>
            <p:spPr>
              <a:xfrm>
                <a:off x="6534151" y="1877450"/>
                <a:ext cx="1011810" cy="326563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326563"/>
                  <a:gd name="connsiteX1" fmla="*/ 505905 w 1011810"/>
                  <a:gd name="connsiteY1" fmla="*/ 0 h 326563"/>
                  <a:gd name="connsiteX2" fmla="*/ 1011810 w 1011810"/>
                  <a:gd name="connsiteY2" fmla="*/ 141850 h 326563"/>
                  <a:gd name="connsiteX3" fmla="*/ 508286 w 1011810"/>
                  <a:gd name="connsiteY3" fmla="*/ 326563 h 326563"/>
                  <a:gd name="connsiteX4" fmla="*/ 0 w 1011810"/>
                  <a:gd name="connsiteY4" fmla="*/ 141850 h 326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26563">
                    <a:moveTo>
                      <a:pt x="0" y="141850"/>
                    </a:moveTo>
                    <a:cubicBezTo>
                      <a:pt x="0" y="63508"/>
                      <a:pt x="226501" y="0"/>
                      <a:pt x="505905" y="0"/>
                    </a:cubicBezTo>
                    <a:cubicBezTo>
                      <a:pt x="785309" y="0"/>
                      <a:pt x="1011810" y="63508"/>
                      <a:pt x="1011810" y="141850"/>
                    </a:cubicBezTo>
                    <a:cubicBezTo>
                      <a:pt x="1011810" y="220192"/>
                      <a:pt x="787690" y="326563"/>
                      <a:pt x="508286" y="326563"/>
                    </a:cubicBezTo>
                    <a:cubicBezTo>
                      <a:pt x="228882" y="326563"/>
                      <a:pt x="0" y="220192"/>
                      <a:pt x="0" y="14185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32EC723E-9631-4F24-B4A9-C272D4842DC3}"/>
                  </a:ext>
                </a:extLst>
              </p:cNvPr>
              <p:cNvSpPr/>
              <p:nvPr/>
            </p:nvSpPr>
            <p:spPr>
              <a:xfrm>
                <a:off x="6533537" y="1626657"/>
                <a:ext cx="1012422" cy="530178"/>
              </a:xfrm>
              <a:custGeom>
                <a:avLst/>
                <a:gdLst>
                  <a:gd name="connsiteX0" fmla="*/ 506517 w 1012422"/>
                  <a:gd name="connsiteY0" fmla="*/ 0 h 530178"/>
                  <a:gd name="connsiteX1" fmla="*/ 1012422 w 1012422"/>
                  <a:gd name="connsiteY1" fmla="*/ 141850 h 530178"/>
                  <a:gd name="connsiteX2" fmla="*/ 1011809 w 1012422"/>
                  <a:gd name="connsiteY2" fmla="*/ 143555 h 530178"/>
                  <a:gd name="connsiteX3" fmla="*/ 1011809 w 1012422"/>
                  <a:gd name="connsiteY3" fmla="*/ 386623 h 530178"/>
                  <a:gd name="connsiteX4" fmla="*/ 1012422 w 1012422"/>
                  <a:gd name="connsiteY4" fmla="*/ 388328 h 530178"/>
                  <a:gd name="connsiteX5" fmla="*/ 506517 w 1012422"/>
                  <a:gd name="connsiteY5" fmla="*/ 530178 h 530178"/>
                  <a:gd name="connsiteX6" fmla="*/ 612 w 1012422"/>
                  <a:gd name="connsiteY6" fmla="*/ 388328 h 530178"/>
                  <a:gd name="connsiteX7" fmla="*/ 678 w 1012422"/>
                  <a:gd name="connsiteY7" fmla="*/ 388144 h 530178"/>
                  <a:gd name="connsiteX8" fmla="*/ 0 w 1012422"/>
                  <a:gd name="connsiteY8" fmla="*/ 388144 h 530178"/>
                  <a:gd name="connsiteX9" fmla="*/ 0 w 1012422"/>
                  <a:gd name="connsiteY9" fmla="*/ 141850 h 530178"/>
                  <a:gd name="connsiteX10" fmla="*/ 612 w 1012422"/>
                  <a:gd name="connsiteY10" fmla="*/ 141850 h 530178"/>
                  <a:gd name="connsiteX11" fmla="*/ 506517 w 1012422"/>
                  <a:gd name="connsiteY11" fmla="*/ 0 h 530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12422" h="530178">
                    <a:moveTo>
                      <a:pt x="506517" y="0"/>
                    </a:moveTo>
                    <a:cubicBezTo>
                      <a:pt x="785921" y="0"/>
                      <a:pt x="1012422" y="63508"/>
                      <a:pt x="1012422" y="141850"/>
                    </a:cubicBezTo>
                    <a:lnTo>
                      <a:pt x="1011809" y="143555"/>
                    </a:lnTo>
                    <a:lnTo>
                      <a:pt x="1011809" y="386623"/>
                    </a:lnTo>
                    <a:lnTo>
                      <a:pt x="1012422" y="388328"/>
                    </a:lnTo>
                    <a:cubicBezTo>
                      <a:pt x="1012422" y="466670"/>
                      <a:pt x="785921" y="530178"/>
                      <a:pt x="506517" y="530178"/>
                    </a:cubicBezTo>
                    <a:cubicBezTo>
                      <a:pt x="227113" y="530178"/>
                      <a:pt x="612" y="466670"/>
                      <a:pt x="612" y="388328"/>
                    </a:cubicBezTo>
                    <a:lnTo>
                      <a:pt x="678" y="388144"/>
                    </a:lnTo>
                    <a:lnTo>
                      <a:pt x="0" y="388144"/>
                    </a:lnTo>
                    <a:lnTo>
                      <a:pt x="0" y="141850"/>
                    </a:lnTo>
                    <a:lnTo>
                      <a:pt x="612" y="141850"/>
                    </a:lnTo>
                    <a:cubicBezTo>
                      <a:pt x="612" y="63508"/>
                      <a:pt x="227113" y="0"/>
                      <a:pt x="506517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楕円 175">
                <a:extLst>
                  <a:ext uri="{FF2B5EF4-FFF2-40B4-BE49-F238E27FC236}">
                    <a16:creationId xmlns:a16="http://schemas.microsoft.com/office/drawing/2014/main" id="{3CCE866D-4166-42B9-B9CF-A53A49E9FEE8}"/>
                  </a:ext>
                </a:extLst>
              </p:cNvPr>
              <p:cNvSpPr/>
              <p:nvPr/>
            </p:nvSpPr>
            <p:spPr>
              <a:xfrm>
                <a:off x="6534151" y="1563124"/>
                <a:ext cx="1011810" cy="340851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201382 h 343232"/>
                  <a:gd name="connsiteX1" fmla="*/ 505905 w 1011810"/>
                  <a:gd name="connsiteY1" fmla="*/ 0 h 343232"/>
                  <a:gd name="connsiteX2" fmla="*/ 1011810 w 1011810"/>
                  <a:gd name="connsiteY2" fmla="*/ 201382 h 343232"/>
                  <a:gd name="connsiteX3" fmla="*/ 505905 w 1011810"/>
                  <a:gd name="connsiteY3" fmla="*/ 343232 h 343232"/>
                  <a:gd name="connsiteX4" fmla="*/ 0 w 1011810"/>
                  <a:gd name="connsiteY4" fmla="*/ 201382 h 343232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40851">
                    <a:moveTo>
                      <a:pt x="0" y="199001"/>
                    </a:moveTo>
                    <a:cubicBezTo>
                      <a:pt x="0" y="120659"/>
                      <a:pt x="159826" y="0"/>
                      <a:pt x="505905" y="0"/>
                    </a:cubicBezTo>
                    <a:cubicBezTo>
                      <a:pt x="851984" y="0"/>
                      <a:pt x="1011810" y="120659"/>
                      <a:pt x="1011810" y="199001"/>
                    </a:cubicBezTo>
                    <a:cubicBezTo>
                      <a:pt x="1011810" y="277343"/>
                      <a:pt x="785309" y="340851"/>
                      <a:pt x="505905" y="340851"/>
                    </a:cubicBezTo>
                    <a:cubicBezTo>
                      <a:pt x="226501" y="340851"/>
                      <a:pt x="0" y="277343"/>
                      <a:pt x="0" y="199001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0B44B8C0-0366-4FCD-A5CC-A4EE82C90710}"/>
                </a:ext>
              </a:extLst>
            </p:cNvPr>
            <p:cNvGrpSpPr/>
            <p:nvPr/>
          </p:nvGrpSpPr>
          <p:grpSpPr>
            <a:xfrm>
              <a:off x="5565958" y="6738180"/>
              <a:ext cx="258124" cy="163399"/>
              <a:chOff x="6533537" y="1563124"/>
              <a:chExt cx="1012424" cy="640889"/>
            </a:xfrm>
            <a:solidFill>
              <a:srgbClr val="FFC000"/>
            </a:solidFill>
          </p:grpSpPr>
          <p:sp>
            <p:nvSpPr>
              <p:cNvPr id="246" name="楕円 175">
                <a:extLst>
                  <a:ext uri="{FF2B5EF4-FFF2-40B4-BE49-F238E27FC236}">
                    <a16:creationId xmlns:a16="http://schemas.microsoft.com/office/drawing/2014/main" id="{A996B292-94A8-46BD-BD4A-164380905BF8}"/>
                  </a:ext>
                </a:extLst>
              </p:cNvPr>
              <p:cNvSpPr/>
              <p:nvPr/>
            </p:nvSpPr>
            <p:spPr>
              <a:xfrm>
                <a:off x="6534151" y="1877450"/>
                <a:ext cx="1011810" cy="326563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326563"/>
                  <a:gd name="connsiteX1" fmla="*/ 505905 w 1011810"/>
                  <a:gd name="connsiteY1" fmla="*/ 0 h 326563"/>
                  <a:gd name="connsiteX2" fmla="*/ 1011810 w 1011810"/>
                  <a:gd name="connsiteY2" fmla="*/ 141850 h 326563"/>
                  <a:gd name="connsiteX3" fmla="*/ 508286 w 1011810"/>
                  <a:gd name="connsiteY3" fmla="*/ 326563 h 326563"/>
                  <a:gd name="connsiteX4" fmla="*/ 0 w 1011810"/>
                  <a:gd name="connsiteY4" fmla="*/ 141850 h 326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26563">
                    <a:moveTo>
                      <a:pt x="0" y="141850"/>
                    </a:moveTo>
                    <a:cubicBezTo>
                      <a:pt x="0" y="63508"/>
                      <a:pt x="226501" y="0"/>
                      <a:pt x="505905" y="0"/>
                    </a:cubicBezTo>
                    <a:cubicBezTo>
                      <a:pt x="785309" y="0"/>
                      <a:pt x="1011810" y="63508"/>
                      <a:pt x="1011810" y="141850"/>
                    </a:cubicBezTo>
                    <a:cubicBezTo>
                      <a:pt x="1011810" y="220192"/>
                      <a:pt x="787690" y="326563"/>
                      <a:pt x="508286" y="326563"/>
                    </a:cubicBezTo>
                    <a:cubicBezTo>
                      <a:pt x="228882" y="326563"/>
                      <a:pt x="0" y="220192"/>
                      <a:pt x="0" y="14185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CA2265E8-F125-4664-81F2-330BA3B3CD8B}"/>
                  </a:ext>
                </a:extLst>
              </p:cNvPr>
              <p:cNvSpPr/>
              <p:nvPr/>
            </p:nvSpPr>
            <p:spPr>
              <a:xfrm>
                <a:off x="6533537" y="1626657"/>
                <a:ext cx="1012422" cy="530178"/>
              </a:xfrm>
              <a:custGeom>
                <a:avLst/>
                <a:gdLst>
                  <a:gd name="connsiteX0" fmla="*/ 506517 w 1012422"/>
                  <a:gd name="connsiteY0" fmla="*/ 0 h 530178"/>
                  <a:gd name="connsiteX1" fmla="*/ 1012422 w 1012422"/>
                  <a:gd name="connsiteY1" fmla="*/ 141850 h 530178"/>
                  <a:gd name="connsiteX2" fmla="*/ 1011809 w 1012422"/>
                  <a:gd name="connsiteY2" fmla="*/ 143555 h 530178"/>
                  <a:gd name="connsiteX3" fmla="*/ 1011809 w 1012422"/>
                  <a:gd name="connsiteY3" fmla="*/ 386623 h 530178"/>
                  <a:gd name="connsiteX4" fmla="*/ 1012422 w 1012422"/>
                  <a:gd name="connsiteY4" fmla="*/ 388328 h 530178"/>
                  <a:gd name="connsiteX5" fmla="*/ 506517 w 1012422"/>
                  <a:gd name="connsiteY5" fmla="*/ 530178 h 530178"/>
                  <a:gd name="connsiteX6" fmla="*/ 612 w 1012422"/>
                  <a:gd name="connsiteY6" fmla="*/ 388328 h 530178"/>
                  <a:gd name="connsiteX7" fmla="*/ 678 w 1012422"/>
                  <a:gd name="connsiteY7" fmla="*/ 388144 h 530178"/>
                  <a:gd name="connsiteX8" fmla="*/ 0 w 1012422"/>
                  <a:gd name="connsiteY8" fmla="*/ 388144 h 530178"/>
                  <a:gd name="connsiteX9" fmla="*/ 0 w 1012422"/>
                  <a:gd name="connsiteY9" fmla="*/ 141850 h 530178"/>
                  <a:gd name="connsiteX10" fmla="*/ 612 w 1012422"/>
                  <a:gd name="connsiteY10" fmla="*/ 141850 h 530178"/>
                  <a:gd name="connsiteX11" fmla="*/ 506517 w 1012422"/>
                  <a:gd name="connsiteY11" fmla="*/ 0 h 530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12422" h="530178">
                    <a:moveTo>
                      <a:pt x="506517" y="0"/>
                    </a:moveTo>
                    <a:cubicBezTo>
                      <a:pt x="785921" y="0"/>
                      <a:pt x="1012422" y="63508"/>
                      <a:pt x="1012422" y="141850"/>
                    </a:cubicBezTo>
                    <a:lnTo>
                      <a:pt x="1011809" y="143555"/>
                    </a:lnTo>
                    <a:lnTo>
                      <a:pt x="1011809" y="386623"/>
                    </a:lnTo>
                    <a:lnTo>
                      <a:pt x="1012422" y="388328"/>
                    </a:lnTo>
                    <a:cubicBezTo>
                      <a:pt x="1012422" y="466670"/>
                      <a:pt x="785921" y="530178"/>
                      <a:pt x="506517" y="530178"/>
                    </a:cubicBezTo>
                    <a:cubicBezTo>
                      <a:pt x="227113" y="530178"/>
                      <a:pt x="612" y="466670"/>
                      <a:pt x="612" y="388328"/>
                    </a:cubicBezTo>
                    <a:lnTo>
                      <a:pt x="678" y="388144"/>
                    </a:lnTo>
                    <a:lnTo>
                      <a:pt x="0" y="388144"/>
                    </a:lnTo>
                    <a:lnTo>
                      <a:pt x="0" y="141850"/>
                    </a:lnTo>
                    <a:lnTo>
                      <a:pt x="612" y="141850"/>
                    </a:lnTo>
                    <a:cubicBezTo>
                      <a:pt x="612" y="63508"/>
                      <a:pt x="227113" y="0"/>
                      <a:pt x="506517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楕円 175">
                <a:extLst>
                  <a:ext uri="{FF2B5EF4-FFF2-40B4-BE49-F238E27FC236}">
                    <a16:creationId xmlns:a16="http://schemas.microsoft.com/office/drawing/2014/main" id="{6E94E12E-B162-4BF3-A38C-37D12F98C619}"/>
                  </a:ext>
                </a:extLst>
              </p:cNvPr>
              <p:cNvSpPr/>
              <p:nvPr/>
            </p:nvSpPr>
            <p:spPr>
              <a:xfrm>
                <a:off x="6534151" y="1563124"/>
                <a:ext cx="1011810" cy="340851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201382 h 343232"/>
                  <a:gd name="connsiteX1" fmla="*/ 505905 w 1011810"/>
                  <a:gd name="connsiteY1" fmla="*/ 0 h 343232"/>
                  <a:gd name="connsiteX2" fmla="*/ 1011810 w 1011810"/>
                  <a:gd name="connsiteY2" fmla="*/ 201382 h 343232"/>
                  <a:gd name="connsiteX3" fmla="*/ 505905 w 1011810"/>
                  <a:gd name="connsiteY3" fmla="*/ 343232 h 343232"/>
                  <a:gd name="connsiteX4" fmla="*/ 0 w 1011810"/>
                  <a:gd name="connsiteY4" fmla="*/ 201382 h 343232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40851">
                    <a:moveTo>
                      <a:pt x="0" y="199001"/>
                    </a:moveTo>
                    <a:cubicBezTo>
                      <a:pt x="0" y="120659"/>
                      <a:pt x="159826" y="0"/>
                      <a:pt x="505905" y="0"/>
                    </a:cubicBezTo>
                    <a:cubicBezTo>
                      <a:pt x="851984" y="0"/>
                      <a:pt x="1011810" y="120659"/>
                      <a:pt x="1011810" y="199001"/>
                    </a:cubicBezTo>
                    <a:cubicBezTo>
                      <a:pt x="1011810" y="277343"/>
                      <a:pt x="785309" y="340851"/>
                      <a:pt x="505905" y="340851"/>
                    </a:cubicBezTo>
                    <a:cubicBezTo>
                      <a:pt x="226501" y="340851"/>
                      <a:pt x="0" y="277343"/>
                      <a:pt x="0" y="199001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B237B261-D517-469E-B49B-3E9ECA3567DE}"/>
                </a:ext>
              </a:extLst>
            </p:cNvPr>
            <p:cNvGrpSpPr/>
            <p:nvPr/>
          </p:nvGrpSpPr>
          <p:grpSpPr>
            <a:xfrm>
              <a:off x="5380220" y="6516724"/>
              <a:ext cx="258124" cy="163399"/>
              <a:chOff x="6533537" y="1563124"/>
              <a:chExt cx="1012424" cy="640889"/>
            </a:xfrm>
            <a:solidFill>
              <a:srgbClr val="FFC000"/>
            </a:solidFill>
          </p:grpSpPr>
          <p:sp>
            <p:nvSpPr>
              <p:cNvPr id="250" name="楕円 175">
                <a:extLst>
                  <a:ext uri="{FF2B5EF4-FFF2-40B4-BE49-F238E27FC236}">
                    <a16:creationId xmlns:a16="http://schemas.microsoft.com/office/drawing/2014/main" id="{977D74A5-96A9-41EC-8F7C-D1E1B448CAA9}"/>
                  </a:ext>
                </a:extLst>
              </p:cNvPr>
              <p:cNvSpPr/>
              <p:nvPr/>
            </p:nvSpPr>
            <p:spPr>
              <a:xfrm>
                <a:off x="6534151" y="1877450"/>
                <a:ext cx="1011810" cy="326563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326563"/>
                  <a:gd name="connsiteX1" fmla="*/ 505905 w 1011810"/>
                  <a:gd name="connsiteY1" fmla="*/ 0 h 326563"/>
                  <a:gd name="connsiteX2" fmla="*/ 1011810 w 1011810"/>
                  <a:gd name="connsiteY2" fmla="*/ 141850 h 326563"/>
                  <a:gd name="connsiteX3" fmla="*/ 508286 w 1011810"/>
                  <a:gd name="connsiteY3" fmla="*/ 326563 h 326563"/>
                  <a:gd name="connsiteX4" fmla="*/ 0 w 1011810"/>
                  <a:gd name="connsiteY4" fmla="*/ 141850 h 326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26563">
                    <a:moveTo>
                      <a:pt x="0" y="141850"/>
                    </a:moveTo>
                    <a:cubicBezTo>
                      <a:pt x="0" y="63508"/>
                      <a:pt x="226501" y="0"/>
                      <a:pt x="505905" y="0"/>
                    </a:cubicBezTo>
                    <a:cubicBezTo>
                      <a:pt x="785309" y="0"/>
                      <a:pt x="1011810" y="63508"/>
                      <a:pt x="1011810" y="141850"/>
                    </a:cubicBezTo>
                    <a:cubicBezTo>
                      <a:pt x="1011810" y="220192"/>
                      <a:pt x="787690" y="326563"/>
                      <a:pt x="508286" y="326563"/>
                    </a:cubicBezTo>
                    <a:cubicBezTo>
                      <a:pt x="228882" y="326563"/>
                      <a:pt x="0" y="220192"/>
                      <a:pt x="0" y="14185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02252D08-2AB8-47BA-B98A-B96F9F5A9CB1}"/>
                  </a:ext>
                </a:extLst>
              </p:cNvPr>
              <p:cNvSpPr/>
              <p:nvPr/>
            </p:nvSpPr>
            <p:spPr>
              <a:xfrm>
                <a:off x="6533537" y="1626657"/>
                <a:ext cx="1012422" cy="530178"/>
              </a:xfrm>
              <a:custGeom>
                <a:avLst/>
                <a:gdLst>
                  <a:gd name="connsiteX0" fmla="*/ 506517 w 1012422"/>
                  <a:gd name="connsiteY0" fmla="*/ 0 h 530178"/>
                  <a:gd name="connsiteX1" fmla="*/ 1012422 w 1012422"/>
                  <a:gd name="connsiteY1" fmla="*/ 141850 h 530178"/>
                  <a:gd name="connsiteX2" fmla="*/ 1011809 w 1012422"/>
                  <a:gd name="connsiteY2" fmla="*/ 143555 h 530178"/>
                  <a:gd name="connsiteX3" fmla="*/ 1011809 w 1012422"/>
                  <a:gd name="connsiteY3" fmla="*/ 386623 h 530178"/>
                  <a:gd name="connsiteX4" fmla="*/ 1012422 w 1012422"/>
                  <a:gd name="connsiteY4" fmla="*/ 388328 h 530178"/>
                  <a:gd name="connsiteX5" fmla="*/ 506517 w 1012422"/>
                  <a:gd name="connsiteY5" fmla="*/ 530178 h 530178"/>
                  <a:gd name="connsiteX6" fmla="*/ 612 w 1012422"/>
                  <a:gd name="connsiteY6" fmla="*/ 388328 h 530178"/>
                  <a:gd name="connsiteX7" fmla="*/ 678 w 1012422"/>
                  <a:gd name="connsiteY7" fmla="*/ 388144 h 530178"/>
                  <a:gd name="connsiteX8" fmla="*/ 0 w 1012422"/>
                  <a:gd name="connsiteY8" fmla="*/ 388144 h 530178"/>
                  <a:gd name="connsiteX9" fmla="*/ 0 w 1012422"/>
                  <a:gd name="connsiteY9" fmla="*/ 141850 h 530178"/>
                  <a:gd name="connsiteX10" fmla="*/ 612 w 1012422"/>
                  <a:gd name="connsiteY10" fmla="*/ 141850 h 530178"/>
                  <a:gd name="connsiteX11" fmla="*/ 506517 w 1012422"/>
                  <a:gd name="connsiteY11" fmla="*/ 0 h 530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12422" h="530178">
                    <a:moveTo>
                      <a:pt x="506517" y="0"/>
                    </a:moveTo>
                    <a:cubicBezTo>
                      <a:pt x="785921" y="0"/>
                      <a:pt x="1012422" y="63508"/>
                      <a:pt x="1012422" y="141850"/>
                    </a:cubicBezTo>
                    <a:lnTo>
                      <a:pt x="1011809" y="143555"/>
                    </a:lnTo>
                    <a:lnTo>
                      <a:pt x="1011809" y="386623"/>
                    </a:lnTo>
                    <a:lnTo>
                      <a:pt x="1012422" y="388328"/>
                    </a:lnTo>
                    <a:cubicBezTo>
                      <a:pt x="1012422" y="466670"/>
                      <a:pt x="785921" y="530178"/>
                      <a:pt x="506517" y="530178"/>
                    </a:cubicBezTo>
                    <a:cubicBezTo>
                      <a:pt x="227113" y="530178"/>
                      <a:pt x="612" y="466670"/>
                      <a:pt x="612" y="388328"/>
                    </a:cubicBezTo>
                    <a:lnTo>
                      <a:pt x="678" y="388144"/>
                    </a:lnTo>
                    <a:lnTo>
                      <a:pt x="0" y="388144"/>
                    </a:lnTo>
                    <a:lnTo>
                      <a:pt x="0" y="141850"/>
                    </a:lnTo>
                    <a:lnTo>
                      <a:pt x="612" y="141850"/>
                    </a:lnTo>
                    <a:cubicBezTo>
                      <a:pt x="612" y="63508"/>
                      <a:pt x="227113" y="0"/>
                      <a:pt x="506517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楕円 175">
                <a:extLst>
                  <a:ext uri="{FF2B5EF4-FFF2-40B4-BE49-F238E27FC236}">
                    <a16:creationId xmlns:a16="http://schemas.microsoft.com/office/drawing/2014/main" id="{B436628B-77B6-4C7F-B64A-3F63D60FB513}"/>
                  </a:ext>
                </a:extLst>
              </p:cNvPr>
              <p:cNvSpPr/>
              <p:nvPr/>
            </p:nvSpPr>
            <p:spPr>
              <a:xfrm>
                <a:off x="6534151" y="1563124"/>
                <a:ext cx="1011810" cy="340851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201382 h 343232"/>
                  <a:gd name="connsiteX1" fmla="*/ 505905 w 1011810"/>
                  <a:gd name="connsiteY1" fmla="*/ 0 h 343232"/>
                  <a:gd name="connsiteX2" fmla="*/ 1011810 w 1011810"/>
                  <a:gd name="connsiteY2" fmla="*/ 201382 h 343232"/>
                  <a:gd name="connsiteX3" fmla="*/ 505905 w 1011810"/>
                  <a:gd name="connsiteY3" fmla="*/ 343232 h 343232"/>
                  <a:gd name="connsiteX4" fmla="*/ 0 w 1011810"/>
                  <a:gd name="connsiteY4" fmla="*/ 201382 h 343232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40851">
                    <a:moveTo>
                      <a:pt x="0" y="199001"/>
                    </a:moveTo>
                    <a:cubicBezTo>
                      <a:pt x="0" y="120659"/>
                      <a:pt x="159826" y="0"/>
                      <a:pt x="505905" y="0"/>
                    </a:cubicBezTo>
                    <a:cubicBezTo>
                      <a:pt x="851984" y="0"/>
                      <a:pt x="1011810" y="120659"/>
                      <a:pt x="1011810" y="199001"/>
                    </a:cubicBezTo>
                    <a:cubicBezTo>
                      <a:pt x="1011810" y="277343"/>
                      <a:pt x="785309" y="340851"/>
                      <a:pt x="505905" y="340851"/>
                    </a:cubicBezTo>
                    <a:cubicBezTo>
                      <a:pt x="226501" y="340851"/>
                      <a:pt x="0" y="277343"/>
                      <a:pt x="0" y="199001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3" name="正方形/長方形 252">
              <a:extLst>
                <a:ext uri="{FF2B5EF4-FFF2-40B4-BE49-F238E27FC236}">
                  <a16:creationId xmlns:a16="http://schemas.microsoft.com/office/drawing/2014/main" id="{98C01BA3-827E-4050-98C2-123D846865CD}"/>
                </a:ext>
              </a:extLst>
            </p:cNvPr>
            <p:cNvSpPr/>
            <p:nvPr/>
          </p:nvSpPr>
          <p:spPr>
            <a:xfrm>
              <a:off x="4324350" y="5365459"/>
              <a:ext cx="1257300" cy="783116"/>
            </a:xfrm>
            <a:prstGeom prst="rect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テキスト ボックス 280">
              <a:extLst>
                <a:ext uri="{FF2B5EF4-FFF2-40B4-BE49-F238E27FC236}">
                  <a16:creationId xmlns:a16="http://schemas.microsoft.com/office/drawing/2014/main" id="{8D484565-D184-4A5B-BB11-5D4793C37937}"/>
                </a:ext>
              </a:extLst>
            </p:cNvPr>
            <p:cNvSpPr txBox="1"/>
            <p:nvPr/>
          </p:nvSpPr>
          <p:spPr>
            <a:xfrm>
              <a:off x="4596964" y="5471160"/>
              <a:ext cx="691316" cy="545732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薬</a:t>
              </a:r>
            </a:p>
          </p:txBody>
        </p:sp>
        <p:sp>
          <p:nvSpPr>
            <p:cNvPr id="285" name="フリーフォーム: 図形 284">
              <a:extLst>
                <a:ext uri="{FF2B5EF4-FFF2-40B4-BE49-F238E27FC236}">
                  <a16:creationId xmlns:a16="http://schemas.microsoft.com/office/drawing/2014/main" id="{E1E7F276-053D-44D3-BA16-61EB5D2D57CF}"/>
                </a:ext>
              </a:extLst>
            </p:cNvPr>
            <p:cNvSpPr/>
            <p:nvPr/>
          </p:nvSpPr>
          <p:spPr>
            <a:xfrm>
              <a:off x="5440057" y="4905546"/>
              <a:ext cx="64471" cy="247651"/>
            </a:xfrm>
            <a:custGeom>
              <a:avLst/>
              <a:gdLst>
                <a:gd name="connsiteX0" fmla="*/ 59201 w 118403"/>
                <a:gd name="connsiteY0" fmla="*/ 167640 h 454818"/>
                <a:gd name="connsiteX1" fmla="*/ 118402 w 118403"/>
                <a:gd name="connsiteY1" fmla="*/ 226841 h 454818"/>
                <a:gd name="connsiteX2" fmla="*/ 118401 w 118403"/>
                <a:gd name="connsiteY2" fmla="*/ 395617 h 454818"/>
                <a:gd name="connsiteX3" fmla="*/ 59200 w 118403"/>
                <a:gd name="connsiteY3" fmla="*/ 454818 h 454818"/>
                <a:gd name="connsiteX4" fmla="*/ 59201 w 118403"/>
                <a:gd name="connsiteY4" fmla="*/ 454817 h 454818"/>
                <a:gd name="connsiteX5" fmla="*/ 0 w 118403"/>
                <a:gd name="connsiteY5" fmla="*/ 395616 h 454818"/>
                <a:gd name="connsiteX6" fmla="*/ 0 w 118403"/>
                <a:gd name="connsiteY6" fmla="*/ 226841 h 454818"/>
                <a:gd name="connsiteX7" fmla="*/ 59201 w 118403"/>
                <a:gd name="connsiteY7" fmla="*/ 167640 h 454818"/>
                <a:gd name="connsiteX8" fmla="*/ 59202 w 118403"/>
                <a:gd name="connsiteY8" fmla="*/ 0 h 454818"/>
                <a:gd name="connsiteX9" fmla="*/ 118403 w 118403"/>
                <a:gd name="connsiteY9" fmla="*/ 59201 h 454818"/>
                <a:gd name="connsiteX10" fmla="*/ 59202 w 118403"/>
                <a:gd name="connsiteY10" fmla="*/ 118402 h 454818"/>
                <a:gd name="connsiteX11" fmla="*/ 1 w 118403"/>
                <a:gd name="connsiteY11" fmla="*/ 59201 h 454818"/>
                <a:gd name="connsiteX12" fmla="*/ 59202 w 118403"/>
                <a:gd name="connsiteY12" fmla="*/ 0 h 4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403" h="454818">
                  <a:moveTo>
                    <a:pt x="59201" y="167640"/>
                  </a:moveTo>
                  <a:cubicBezTo>
                    <a:pt x="91897" y="167640"/>
                    <a:pt x="118402" y="194145"/>
                    <a:pt x="118402" y="226841"/>
                  </a:cubicBezTo>
                  <a:cubicBezTo>
                    <a:pt x="118402" y="283100"/>
                    <a:pt x="118401" y="339358"/>
                    <a:pt x="118401" y="395617"/>
                  </a:cubicBezTo>
                  <a:cubicBezTo>
                    <a:pt x="118401" y="428313"/>
                    <a:pt x="91896" y="454818"/>
                    <a:pt x="59200" y="454818"/>
                  </a:cubicBezTo>
                  <a:lnTo>
                    <a:pt x="59201" y="454817"/>
                  </a:lnTo>
                  <a:cubicBezTo>
                    <a:pt x="26505" y="454817"/>
                    <a:pt x="0" y="428312"/>
                    <a:pt x="0" y="395616"/>
                  </a:cubicBezTo>
                  <a:lnTo>
                    <a:pt x="0" y="226841"/>
                  </a:lnTo>
                  <a:cubicBezTo>
                    <a:pt x="0" y="194145"/>
                    <a:pt x="26505" y="167640"/>
                    <a:pt x="59201" y="167640"/>
                  </a:cubicBezTo>
                  <a:close/>
                  <a:moveTo>
                    <a:pt x="59202" y="0"/>
                  </a:moveTo>
                  <a:cubicBezTo>
                    <a:pt x="91898" y="0"/>
                    <a:pt x="118403" y="26505"/>
                    <a:pt x="118403" y="59201"/>
                  </a:cubicBezTo>
                  <a:cubicBezTo>
                    <a:pt x="118403" y="91897"/>
                    <a:pt x="91898" y="118402"/>
                    <a:pt x="59202" y="118402"/>
                  </a:cubicBezTo>
                  <a:cubicBezTo>
                    <a:pt x="26506" y="118402"/>
                    <a:pt x="1" y="91897"/>
                    <a:pt x="1" y="59201"/>
                  </a:cubicBezTo>
                  <a:cubicBezTo>
                    <a:pt x="1" y="26505"/>
                    <a:pt x="26506" y="0"/>
                    <a:pt x="5920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92" name="テキスト ボックス 291">
            <a:extLst>
              <a:ext uri="{FF2B5EF4-FFF2-40B4-BE49-F238E27FC236}">
                <a16:creationId xmlns:a16="http://schemas.microsoft.com/office/drawing/2014/main" id="{EA1BB127-5A1E-4546-97F0-E6533F5F1D01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薬ビンのイラスト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2639557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8" name="グループ化 287">
            <a:extLst>
              <a:ext uri="{FF2B5EF4-FFF2-40B4-BE49-F238E27FC236}">
                <a16:creationId xmlns:a16="http://schemas.microsoft.com/office/drawing/2014/main" id="{33C14E44-0FDE-4122-91E0-A5469CC47BF2}"/>
              </a:ext>
            </a:extLst>
          </p:cNvPr>
          <p:cNvGrpSpPr/>
          <p:nvPr/>
        </p:nvGrpSpPr>
        <p:grpSpPr>
          <a:xfrm>
            <a:off x="7392838" y="1173251"/>
            <a:ext cx="1322622" cy="2211502"/>
            <a:chOff x="7782919" y="1072210"/>
            <a:chExt cx="1517608" cy="2537529"/>
          </a:xfrm>
        </p:grpSpPr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34E8CAE1-81AB-414D-88F2-08C60B112A2B}"/>
                </a:ext>
              </a:extLst>
            </p:cNvPr>
            <p:cNvSpPr/>
            <p:nvPr/>
          </p:nvSpPr>
          <p:spPr>
            <a:xfrm>
              <a:off x="7913782" y="1740798"/>
              <a:ext cx="1062654" cy="96204"/>
            </a:xfrm>
            <a:prstGeom prst="round2SameRect">
              <a:avLst>
                <a:gd name="adj1" fmla="val 30198"/>
                <a:gd name="adj2" fmla="val 2896"/>
              </a:avLst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四角形: 上の 2 つの角を丸める 160">
              <a:extLst>
                <a:ext uri="{FF2B5EF4-FFF2-40B4-BE49-F238E27FC236}">
                  <a16:creationId xmlns:a16="http://schemas.microsoft.com/office/drawing/2014/main" id="{DB6DD30D-C3DE-4A31-BCF1-8085E24D333B}"/>
                </a:ext>
              </a:extLst>
            </p:cNvPr>
            <p:cNvSpPr/>
            <p:nvPr/>
          </p:nvSpPr>
          <p:spPr>
            <a:xfrm>
              <a:off x="7892838" y="1812713"/>
              <a:ext cx="1104542" cy="1229915"/>
            </a:xfrm>
            <a:prstGeom prst="round2SameRect">
              <a:avLst>
                <a:gd name="adj1" fmla="val 4423"/>
                <a:gd name="adj2" fmla="val 10370"/>
              </a:avLst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836B64FB-BA2A-4BDA-AAE9-E976A4D9DD02}"/>
                </a:ext>
              </a:extLst>
            </p:cNvPr>
            <p:cNvGrpSpPr/>
            <p:nvPr/>
          </p:nvGrpSpPr>
          <p:grpSpPr>
            <a:xfrm>
              <a:off x="7919032" y="1556254"/>
              <a:ext cx="1052154" cy="184543"/>
              <a:chOff x="160350" y="2662954"/>
              <a:chExt cx="879808" cy="184543"/>
            </a:xfr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0" scaled="1"/>
              <a:tileRect/>
            </a:gradFill>
          </p:grpSpPr>
          <p:sp>
            <p:nvSpPr>
              <p:cNvPr id="163" name="四角形: 角を丸くする 162">
                <a:extLst>
                  <a:ext uri="{FF2B5EF4-FFF2-40B4-BE49-F238E27FC236}">
                    <a16:creationId xmlns:a16="http://schemas.microsoft.com/office/drawing/2014/main" id="{942C4692-5E64-4030-A849-B2E37A558206}"/>
                  </a:ext>
                </a:extLst>
              </p:cNvPr>
              <p:cNvSpPr/>
              <p:nvPr/>
            </p:nvSpPr>
            <p:spPr>
              <a:xfrm>
                <a:off x="160350" y="2801778"/>
                <a:ext cx="879808" cy="45719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四角形: 角を丸くする 163">
                <a:extLst>
                  <a:ext uri="{FF2B5EF4-FFF2-40B4-BE49-F238E27FC236}">
                    <a16:creationId xmlns:a16="http://schemas.microsoft.com/office/drawing/2014/main" id="{F8DDC90E-720E-4DFE-B67B-AD47D9BB2408}"/>
                  </a:ext>
                </a:extLst>
              </p:cNvPr>
              <p:cNvSpPr/>
              <p:nvPr/>
            </p:nvSpPr>
            <p:spPr>
              <a:xfrm>
                <a:off x="160350" y="2756058"/>
                <a:ext cx="879808" cy="45719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四角形: 角を丸くする 164">
                <a:extLst>
                  <a:ext uri="{FF2B5EF4-FFF2-40B4-BE49-F238E27FC236}">
                    <a16:creationId xmlns:a16="http://schemas.microsoft.com/office/drawing/2014/main" id="{FD3D8408-875D-4CFA-BE41-05BA4DF1B976}"/>
                  </a:ext>
                </a:extLst>
              </p:cNvPr>
              <p:cNvSpPr/>
              <p:nvPr/>
            </p:nvSpPr>
            <p:spPr>
              <a:xfrm>
                <a:off x="160350" y="2710579"/>
                <a:ext cx="879808" cy="45719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四角形: 角を丸くする 165">
                <a:extLst>
                  <a:ext uri="{FF2B5EF4-FFF2-40B4-BE49-F238E27FC236}">
                    <a16:creationId xmlns:a16="http://schemas.microsoft.com/office/drawing/2014/main" id="{416569F0-A76E-4BF7-9B0C-E2298F2C18F3}"/>
                  </a:ext>
                </a:extLst>
              </p:cNvPr>
              <p:cNvSpPr/>
              <p:nvPr/>
            </p:nvSpPr>
            <p:spPr>
              <a:xfrm>
                <a:off x="160350" y="2662954"/>
                <a:ext cx="879808" cy="45719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DF987A95-B0D7-4EDD-81A0-F757174222DC}"/>
                </a:ext>
              </a:extLst>
            </p:cNvPr>
            <p:cNvGrpSpPr/>
            <p:nvPr/>
          </p:nvGrpSpPr>
          <p:grpSpPr>
            <a:xfrm rot="20700000">
              <a:off x="7782919" y="1072210"/>
              <a:ext cx="1136292" cy="323712"/>
              <a:chOff x="4409007" y="2671930"/>
              <a:chExt cx="1136292" cy="323712"/>
            </a:xfrm>
            <a:gradFill>
              <a:gsLst>
                <a:gs pos="0">
                  <a:srgbClr val="FF0066"/>
                </a:gs>
                <a:gs pos="50000">
                  <a:srgbClr val="FF6699"/>
                </a:gs>
                <a:gs pos="100000">
                  <a:srgbClr val="FF0066"/>
                </a:gs>
              </a:gsLst>
              <a:lin ang="0" scaled="1"/>
            </a:gradFill>
          </p:grpSpPr>
          <p:sp>
            <p:nvSpPr>
              <p:cNvPr id="168" name="四角形: 上の 2 つの角を丸める 167">
                <a:extLst>
                  <a:ext uri="{FF2B5EF4-FFF2-40B4-BE49-F238E27FC236}">
                    <a16:creationId xmlns:a16="http://schemas.microsoft.com/office/drawing/2014/main" id="{0E9F9ACA-8B11-46DA-960F-E9E80FC6C88C}"/>
                  </a:ext>
                </a:extLst>
              </p:cNvPr>
              <p:cNvSpPr/>
              <p:nvPr/>
            </p:nvSpPr>
            <p:spPr>
              <a:xfrm>
                <a:off x="4419228" y="2671930"/>
                <a:ext cx="1115848" cy="303711"/>
              </a:xfrm>
              <a:prstGeom prst="round2SameRect">
                <a:avLst>
                  <a:gd name="adj1" fmla="val 8712"/>
                  <a:gd name="adj2" fmla="val 2896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四角形: 上の 2 つの角を丸める 168">
                <a:extLst>
                  <a:ext uri="{FF2B5EF4-FFF2-40B4-BE49-F238E27FC236}">
                    <a16:creationId xmlns:a16="http://schemas.microsoft.com/office/drawing/2014/main" id="{954CDE21-9B84-46ED-A7A2-9E2B853D492E}"/>
                  </a:ext>
                </a:extLst>
              </p:cNvPr>
              <p:cNvSpPr/>
              <p:nvPr/>
            </p:nvSpPr>
            <p:spPr>
              <a:xfrm>
                <a:off x="4409007" y="2949922"/>
                <a:ext cx="1136292" cy="4572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4" name="正方形/長方形 183">
              <a:extLst>
                <a:ext uri="{FF2B5EF4-FFF2-40B4-BE49-F238E27FC236}">
                  <a16:creationId xmlns:a16="http://schemas.microsoft.com/office/drawing/2014/main" id="{1FA91E6B-E18A-45A8-A17E-E5872BBF23C3}"/>
                </a:ext>
              </a:extLst>
            </p:cNvPr>
            <p:cNvSpPr/>
            <p:nvPr/>
          </p:nvSpPr>
          <p:spPr>
            <a:xfrm>
              <a:off x="7892838" y="2190247"/>
              <a:ext cx="1104542" cy="657788"/>
            </a:xfrm>
            <a:prstGeom prst="rect">
              <a:avLst/>
            </a:prstGeom>
            <a:gradFill>
              <a:gsLst>
                <a:gs pos="0">
                  <a:srgbClr val="FF0066"/>
                </a:gs>
                <a:gs pos="50000">
                  <a:srgbClr val="FF6699"/>
                </a:gs>
                <a:gs pos="100000">
                  <a:srgbClr val="FF0066"/>
                </a:gs>
              </a:gsLst>
              <a:lin ang="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8" name="グループ化 197">
              <a:extLst>
                <a:ext uri="{FF2B5EF4-FFF2-40B4-BE49-F238E27FC236}">
                  <a16:creationId xmlns:a16="http://schemas.microsoft.com/office/drawing/2014/main" id="{D7243D39-87DD-4BF7-9768-41E39ADF0A7A}"/>
                </a:ext>
              </a:extLst>
            </p:cNvPr>
            <p:cNvGrpSpPr/>
            <p:nvPr/>
          </p:nvGrpSpPr>
          <p:grpSpPr>
            <a:xfrm>
              <a:off x="8623303" y="3446340"/>
              <a:ext cx="258124" cy="163399"/>
              <a:chOff x="6533537" y="1563124"/>
              <a:chExt cx="1012424" cy="640889"/>
            </a:xfrm>
            <a:gradFill>
              <a:gsLst>
                <a:gs pos="0">
                  <a:srgbClr val="FF0066"/>
                </a:gs>
                <a:gs pos="50000">
                  <a:srgbClr val="FFCCFF"/>
                </a:gs>
                <a:gs pos="100000">
                  <a:srgbClr val="FF0066"/>
                </a:gs>
              </a:gsLst>
              <a:lin ang="0" scaled="1"/>
            </a:gradFill>
          </p:grpSpPr>
          <p:sp>
            <p:nvSpPr>
              <p:cNvPr id="199" name="楕円 175">
                <a:extLst>
                  <a:ext uri="{FF2B5EF4-FFF2-40B4-BE49-F238E27FC236}">
                    <a16:creationId xmlns:a16="http://schemas.microsoft.com/office/drawing/2014/main" id="{ECEEB3A0-B93C-4E43-ABFF-506DE8A624D9}"/>
                  </a:ext>
                </a:extLst>
              </p:cNvPr>
              <p:cNvSpPr/>
              <p:nvPr/>
            </p:nvSpPr>
            <p:spPr>
              <a:xfrm>
                <a:off x="6534151" y="1877450"/>
                <a:ext cx="1011810" cy="326563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326563"/>
                  <a:gd name="connsiteX1" fmla="*/ 505905 w 1011810"/>
                  <a:gd name="connsiteY1" fmla="*/ 0 h 326563"/>
                  <a:gd name="connsiteX2" fmla="*/ 1011810 w 1011810"/>
                  <a:gd name="connsiteY2" fmla="*/ 141850 h 326563"/>
                  <a:gd name="connsiteX3" fmla="*/ 508286 w 1011810"/>
                  <a:gd name="connsiteY3" fmla="*/ 326563 h 326563"/>
                  <a:gd name="connsiteX4" fmla="*/ 0 w 1011810"/>
                  <a:gd name="connsiteY4" fmla="*/ 141850 h 326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26563">
                    <a:moveTo>
                      <a:pt x="0" y="141850"/>
                    </a:moveTo>
                    <a:cubicBezTo>
                      <a:pt x="0" y="63508"/>
                      <a:pt x="226501" y="0"/>
                      <a:pt x="505905" y="0"/>
                    </a:cubicBezTo>
                    <a:cubicBezTo>
                      <a:pt x="785309" y="0"/>
                      <a:pt x="1011810" y="63508"/>
                      <a:pt x="1011810" y="141850"/>
                    </a:cubicBezTo>
                    <a:cubicBezTo>
                      <a:pt x="1011810" y="220192"/>
                      <a:pt x="787690" y="326563"/>
                      <a:pt x="508286" y="326563"/>
                    </a:cubicBezTo>
                    <a:cubicBezTo>
                      <a:pt x="228882" y="326563"/>
                      <a:pt x="0" y="220192"/>
                      <a:pt x="0" y="14185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8F39DAFC-ED53-4D13-B045-DCEE523C7FF4}"/>
                  </a:ext>
                </a:extLst>
              </p:cNvPr>
              <p:cNvSpPr/>
              <p:nvPr/>
            </p:nvSpPr>
            <p:spPr>
              <a:xfrm>
                <a:off x="6533537" y="1626657"/>
                <a:ext cx="1012422" cy="530178"/>
              </a:xfrm>
              <a:custGeom>
                <a:avLst/>
                <a:gdLst>
                  <a:gd name="connsiteX0" fmla="*/ 506517 w 1012422"/>
                  <a:gd name="connsiteY0" fmla="*/ 0 h 530178"/>
                  <a:gd name="connsiteX1" fmla="*/ 1012422 w 1012422"/>
                  <a:gd name="connsiteY1" fmla="*/ 141850 h 530178"/>
                  <a:gd name="connsiteX2" fmla="*/ 1011809 w 1012422"/>
                  <a:gd name="connsiteY2" fmla="*/ 143555 h 530178"/>
                  <a:gd name="connsiteX3" fmla="*/ 1011809 w 1012422"/>
                  <a:gd name="connsiteY3" fmla="*/ 386623 h 530178"/>
                  <a:gd name="connsiteX4" fmla="*/ 1012422 w 1012422"/>
                  <a:gd name="connsiteY4" fmla="*/ 388328 h 530178"/>
                  <a:gd name="connsiteX5" fmla="*/ 506517 w 1012422"/>
                  <a:gd name="connsiteY5" fmla="*/ 530178 h 530178"/>
                  <a:gd name="connsiteX6" fmla="*/ 612 w 1012422"/>
                  <a:gd name="connsiteY6" fmla="*/ 388328 h 530178"/>
                  <a:gd name="connsiteX7" fmla="*/ 678 w 1012422"/>
                  <a:gd name="connsiteY7" fmla="*/ 388144 h 530178"/>
                  <a:gd name="connsiteX8" fmla="*/ 0 w 1012422"/>
                  <a:gd name="connsiteY8" fmla="*/ 388144 h 530178"/>
                  <a:gd name="connsiteX9" fmla="*/ 0 w 1012422"/>
                  <a:gd name="connsiteY9" fmla="*/ 141850 h 530178"/>
                  <a:gd name="connsiteX10" fmla="*/ 612 w 1012422"/>
                  <a:gd name="connsiteY10" fmla="*/ 141850 h 530178"/>
                  <a:gd name="connsiteX11" fmla="*/ 506517 w 1012422"/>
                  <a:gd name="connsiteY11" fmla="*/ 0 h 530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12422" h="530178">
                    <a:moveTo>
                      <a:pt x="506517" y="0"/>
                    </a:moveTo>
                    <a:cubicBezTo>
                      <a:pt x="785921" y="0"/>
                      <a:pt x="1012422" y="63508"/>
                      <a:pt x="1012422" y="141850"/>
                    </a:cubicBezTo>
                    <a:lnTo>
                      <a:pt x="1011809" y="143555"/>
                    </a:lnTo>
                    <a:lnTo>
                      <a:pt x="1011809" y="386623"/>
                    </a:lnTo>
                    <a:lnTo>
                      <a:pt x="1012422" y="388328"/>
                    </a:lnTo>
                    <a:cubicBezTo>
                      <a:pt x="1012422" y="466670"/>
                      <a:pt x="785921" y="530178"/>
                      <a:pt x="506517" y="530178"/>
                    </a:cubicBezTo>
                    <a:cubicBezTo>
                      <a:pt x="227113" y="530178"/>
                      <a:pt x="612" y="466670"/>
                      <a:pt x="612" y="388328"/>
                    </a:cubicBezTo>
                    <a:lnTo>
                      <a:pt x="678" y="388144"/>
                    </a:lnTo>
                    <a:lnTo>
                      <a:pt x="0" y="388144"/>
                    </a:lnTo>
                    <a:lnTo>
                      <a:pt x="0" y="141850"/>
                    </a:lnTo>
                    <a:lnTo>
                      <a:pt x="612" y="141850"/>
                    </a:lnTo>
                    <a:cubicBezTo>
                      <a:pt x="612" y="63508"/>
                      <a:pt x="227113" y="0"/>
                      <a:pt x="506517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楕円 175">
                <a:extLst>
                  <a:ext uri="{FF2B5EF4-FFF2-40B4-BE49-F238E27FC236}">
                    <a16:creationId xmlns:a16="http://schemas.microsoft.com/office/drawing/2014/main" id="{26466A48-B78A-45F6-BFBC-65C40EE5DF88}"/>
                  </a:ext>
                </a:extLst>
              </p:cNvPr>
              <p:cNvSpPr/>
              <p:nvPr/>
            </p:nvSpPr>
            <p:spPr>
              <a:xfrm>
                <a:off x="6534151" y="1563124"/>
                <a:ext cx="1011810" cy="340851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201382 h 343232"/>
                  <a:gd name="connsiteX1" fmla="*/ 505905 w 1011810"/>
                  <a:gd name="connsiteY1" fmla="*/ 0 h 343232"/>
                  <a:gd name="connsiteX2" fmla="*/ 1011810 w 1011810"/>
                  <a:gd name="connsiteY2" fmla="*/ 201382 h 343232"/>
                  <a:gd name="connsiteX3" fmla="*/ 505905 w 1011810"/>
                  <a:gd name="connsiteY3" fmla="*/ 343232 h 343232"/>
                  <a:gd name="connsiteX4" fmla="*/ 0 w 1011810"/>
                  <a:gd name="connsiteY4" fmla="*/ 201382 h 343232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40851">
                    <a:moveTo>
                      <a:pt x="0" y="199001"/>
                    </a:moveTo>
                    <a:cubicBezTo>
                      <a:pt x="0" y="120659"/>
                      <a:pt x="159826" y="0"/>
                      <a:pt x="505905" y="0"/>
                    </a:cubicBezTo>
                    <a:cubicBezTo>
                      <a:pt x="851984" y="0"/>
                      <a:pt x="1011810" y="120659"/>
                      <a:pt x="1011810" y="199001"/>
                    </a:cubicBezTo>
                    <a:cubicBezTo>
                      <a:pt x="1011810" y="277343"/>
                      <a:pt x="785309" y="340851"/>
                      <a:pt x="505905" y="340851"/>
                    </a:cubicBezTo>
                    <a:cubicBezTo>
                      <a:pt x="226501" y="340851"/>
                      <a:pt x="0" y="277343"/>
                      <a:pt x="0" y="199001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DD75DDC3-41BB-46D2-A8D9-BBFD0D7E7A6D}"/>
                </a:ext>
              </a:extLst>
            </p:cNvPr>
            <p:cNvGrpSpPr/>
            <p:nvPr/>
          </p:nvGrpSpPr>
          <p:grpSpPr>
            <a:xfrm>
              <a:off x="9042403" y="3446340"/>
              <a:ext cx="258124" cy="163399"/>
              <a:chOff x="6533537" y="1563124"/>
              <a:chExt cx="1012424" cy="640889"/>
            </a:xfrm>
            <a:gradFill>
              <a:gsLst>
                <a:gs pos="0">
                  <a:srgbClr val="FF0066"/>
                </a:gs>
                <a:gs pos="50000">
                  <a:srgbClr val="FFCCFF"/>
                </a:gs>
                <a:gs pos="100000">
                  <a:srgbClr val="FF0066"/>
                </a:gs>
              </a:gsLst>
              <a:lin ang="0" scaled="1"/>
            </a:gradFill>
          </p:grpSpPr>
          <p:sp>
            <p:nvSpPr>
              <p:cNvPr id="203" name="楕円 175">
                <a:extLst>
                  <a:ext uri="{FF2B5EF4-FFF2-40B4-BE49-F238E27FC236}">
                    <a16:creationId xmlns:a16="http://schemas.microsoft.com/office/drawing/2014/main" id="{060B6DED-F82F-4242-BFB0-66CFDECB3A92}"/>
                  </a:ext>
                </a:extLst>
              </p:cNvPr>
              <p:cNvSpPr/>
              <p:nvPr/>
            </p:nvSpPr>
            <p:spPr>
              <a:xfrm>
                <a:off x="6534151" y="1877450"/>
                <a:ext cx="1011810" cy="326563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326563"/>
                  <a:gd name="connsiteX1" fmla="*/ 505905 w 1011810"/>
                  <a:gd name="connsiteY1" fmla="*/ 0 h 326563"/>
                  <a:gd name="connsiteX2" fmla="*/ 1011810 w 1011810"/>
                  <a:gd name="connsiteY2" fmla="*/ 141850 h 326563"/>
                  <a:gd name="connsiteX3" fmla="*/ 508286 w 1011810"/>
                  <a:gd name="connsiteY3" fmla="*/ 326563 h 326563"/>
                  <a:gd name="connsiteX4" fmla="*/ 0 w 1011810"/>
                  <a:gd name="connsiteY4" fmla="*/ 141850 h 326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26563">
                    <a:moveTo>
                      <a:pt x="0" y="141850"/>
                    </a:moveTo>
                    <a:cubicBezTo>
                      <a:pt x="0" y="63508"/>
                      <a:pt x="226501" y="0"/>
                      <a:pt x="505905" y="0"/>
                    </a:cubicBezTo>
                    <a:cubicBezTo>
                      <a:pt x="785309" y="0"/>
                      <a:pt x="1011810" y="63508"/>
                      <a:pt x="1011810" y="141850"/>
                    </a:cubicBezTo>
                    <a:cubicBezTo>
                      <a:pt x="1011810" y="220192"/>
                      <a:pt x="787690" y="326563"/>
                      <a:pt x="508286" y="326563"/>
                    </a:cubicBezTo>
                    <a:cubicBezTo>
                      <a:pt x="228882" y="326563"/>
                      <a:pt x="0" y="220192"/>
                      <a:pt x="0" y="14185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722705A5-C914-4515-9651-9B4D14A78640}"/>
                  </a:ext>
                </a:extLst>
              </p:cNvPr>
              <p:cNvSpPr/>
              <p:nvPr/>
            </p:nvSpPr>
            <p:spPr>
              <a:xfrm>
                <a:off x="6533537" y="1626657"/>
                <a:ext cx="1012422" cy="530178"/>
              </a:xfrm>
              <a:custGeom>
                <a:avLst/>
                <a:gdLst>
                  <a:gd name="connsiteX0" fmla="*/ 506517 w 1012422"/>
                  <a:gd name="connsiteY0" fmla="*/ 0 h 530178"/>
                  <a:gd name="connsiteX1" fmla="*/ 1012422 w 1012422"/>
                  <a:gd name="connsiteY1" fmla="*/ 141850 h 530178"/>
                  <a:gd name="connsiteX2" fmla="*/ 1011809 w 1012422"/>
                  <a:gd name="connsiteY2" fmla="*/ 143555 h 530178"/>
                  <a:gd name="connsiteX3" fmla="*/ 1011809 w 1012422"/>
                  <a:gd name="connsiteY3" fmla="*/ 386623 h 530178"/>
                  <a:gd name="connsiteX4" fmla="*/ 1012422 w 1012422"/>
                  <a:gd name="connsiteY4" fmla="*/ 388328 h 530178"/>
                  <a:gd name="connsiteX5" fmla="*/ 506517 w 1012422"/>
                  <a:gd name="connsiteY5" fmla="*/ 530178 h 530178"/>
                  <a:gd name="connsiteX6" fmla="*/ 612 w 1012422"/>
                  <a:gd name="connsiteY6" fmla="*/ 388328 h 530178"/>
                  <a:gd name="connsiteX7" fmla="*/ 678 w 1012422"/>
                  <a:gd name="connsiteY7" fmla="*/ 388144 h 530178"/>
                  <a:gd name="connsiteX8" fmla="*/ 0 w 1012422"/>
                  <a:gd name="connsiteY8" fmla="*/ 388144 h 530178"/>
                  <a:gd name="connsiteX9" fmla="*/ 0 w 1012422"/>
                  <a:gd name="connsiteY9" fmla="*/ 141850 h 530178"/>
                  <a:gd name="connsiteX10" fmla="*/ 612 w 1012422"/>
                  <a:gd name="connsiteY10" fmla="*/ 141850 h 530178"/>
                  <a:gd name="connsiteX11" fmla="*/ 506517 w 1012422"/>
                  <a:gd name="connsiteY11" fmla="*/ 0 h 530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12422" h="530178">
                    <a:moveTo>
                      <a:pt x="506517" y="0"/>
                    </a:moveTo>
                    <a:cubicBezTo>
                      <a:pt x="785921" y="0"/>
                      <a:pt x="1012422" y="63508"/>
                      <a:pt x="1012422" y="141850"/>
                    </a:cubicBezTo>
                    <a:lnTo>
                      <a:pt x="1011809" y="143555"/>
                    </a:lnTo>
                    <a:lnTo>
                      <a:pt x="1011809" y="386623"/>
                    </a:lnTo>
                    <a:lnTo>
                      <a:pt x="1012422" y="388328"/>
                    </a:lnTo>
                    <a:cubicBezTo>
                      <a:pt x="1012422" y="466670"/>
                      <a:pt x="785921" y="530178"/>
                      <a:pt x="506517" y="530178"/>
                    </a:cubicBezTo>
                    <a:cubicBezTo>
                      <a:pt x="227113" y="530178"/>
                      <a:pt x="612" y="466670"/>
                      <a:pt x="612" y="388328"/>
                    </a:cubicBezTo>
                    <a:lnTo>
                      <a:pt x="678" y="388144"/>
                    </a:lnTo>
                    <a:lnTo>
                      <a:pt x="0" y="388144"/>
                    </a:lnTo>
                    <a:lnTo>
                      <a:pt x="0" y="141850"/>
                    </a:lnTo>
                    <a:lnTo>
                      <a:pt x="612" y="141850"/>
                    </a:lnTo>
                    <a:cubicBezTo>
                      <a:pt x="612" y="63508"/>
                      <a:pt x="227113" y="0"/>
                      <a:pt x="506517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楕円 175">
                <a:extLst>
                  <a:ext uri="{FF2B5EF4-FFF2-40B4-BE49-F238E27FC236}">
                    <a16:creationId xmlns:a16="http://schemas.microsoft.com/office/drawing/2014/main" id="{02238C6D-3565-4EA6-9D5E-0DBA59E4BF95}"/>
                  </a:ext>
                </a:extLst>
              </p:cNvPr>
              <p:cNvSpPr/>
              <p:nvPr/>
            </p:nvSpPr>
            <p:spPr>
              <a:xfrm>
                <a:off x="6534151" y="1563124"/>
                <a:ext cx="1011810" cy="340851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201382 h 343232"/>
                  <a:gd name="connsiteX1" fmla="*/ 505905 w 1011810"/>
                  <a:gd name="connsiteY1" fmla="*/ 0 h 343232"/>
                  <a:gd name="connsiteX2" fmla="*/ 1011810 w 1011810"/>
                  <a:gd name="connsiteY2" fmla="*/ 201382 h 343232"/>
                  <a:gd name="connsiteX3" fmla="*/ 505905 w 1011810"/>
                  <a:gd name="connsiteY3" fmla="*/ 343232 h 343232"/>
                  <a:gd name="connsiteX4" fmla="*/ 0 w 1011810"/>
                  <a:gd name="connsiteY4" fmla="*/ 201382 h 343232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40851">
                    <a:moveTo>
                      <a:pt x="0" y="199001"/>
                    </a:moveTo>
                    <a:cubicBezTo>
                      <a:pt x="0" y="120659"/>
                      <a:pt x="159826" y="0"/>
                      <a:pt x="505905" y="0"/>
                    </a:cubicBezTo>
                    <a:cubicBezTo>
                      <a:pt x="851984" y="0"/>
                      <a:pt x="1011810" y="120659"/>
                      <a:pt x="1011810" y="199001"/>
                    </a:cubicBezTo>
                    <a:cubicBezTo>
                      <a:pt x="1011810" y="277343"/>
                      <a:pt x="785309" y="340851"/>
                      <a:pt x="505905" y="340851"/>
                    </a:cubicBezTo>
                    <a:cubicBezTo>
                      <a:pt x="226501" y="340851"/>
                      <a:pt x="0" y="277343"/>
                      <a:pt x="0" y="199001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FC8572B4-3B9F-414C-AEC4-28026DB07592}"/>
                </a:ext>
              </a:extLst>
            </p:cNvPr>
            <p:cNvGrpSpPr/>
            <p:nvPr/>
          </p:nvGrpSpPr>
          <p:grpSpPr>
            <a:xfrm>
              <a:off x="8856665" y="3224884"/>
              <a:ext cx="258124" cy="163399"/>
              <a:chOff x="6533537" y="1563124"/>
              <a:chExt cx="1012424" cy="640889"/>
            </a:xfrm>
            <a:gradFill>
              <a:gsLst>
                <a:gs pos="0">
                  <a:srgbClr val="FF0066"/>
                </a:gs>
                <a:gs pos="50000">
                  <a:srgbClr val="FFCCFF"/>
                </a:gs>
                <a:gs pos="100000">
                  <a:srgbClr val="FF0066"/>
                </a:gs>
              </a:gsLst>
              <a:lin ang="0" scaled="1"/>
            </a:gradFill>
          </p:grpSpPr>
          <p:sp>
            <p:nvSpPr>
              <p:cNvPr id="207" name="楕円 175">
                <a:extLst>
                  <a:ext uri="{FF2B5EF4-FFF2-40B4-BE49-F238E27FC236}">
                    <a16:creationId xmlns:a16="http://schemas.microsoft.com/office/drawing/2014/main" id="{0EC68750-D4D4-4E45-AEE5-6DF8C52C1156}"/>
                  </a:ext>
                </a:extLst>
              </p:cNvPr>
              <p:cNvSpPr/>
              <p:nvPr/>
            </p:nvSpPr>
            <p:spPr>
              <a:xfrm>
                <a:off x="6534151" y="1877450"/>
                <a:ext cx="1011810" cy="326563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326563"/>
                  <a:gd name="connsiteX1" fmla="*/ 505905 w 1011810"/>
                  <a:gd name="connsiteY1" fmla="*/ 0 h 326563"/>
                  <a:gd name="connsiteX2" fmla="*/ 1011810 w 1011810"/>
                  <a:gd name="connsiteY2" fmla="*/ 141850 h 326563"/>
                  <a:gd name="connsiteX3" fmla="*/ 508286 w 1011810"/>
                  <a:gd name="connsiteY3" fmla="*/ 326563 h 326563"/>
                  <a:gd name="connsiteX4" fmla="*/ 0 w 1011810"/>
                  <a:gd name="connsiteY4" fmla="*/ 141850 h 326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26563">
                    <a:moveTo>
                      <a:pt x="0" y="141850"/>
                    </a:moveTo>
                    <a:cubicBezTo>
                      <a:pt x="0" y="63508"/>
                      <a:pt x="226501" y="0"/>
                      <a:pt x="505905" y="0"/>
                    </a:cubicBezTo>
                    <a:cubicBezTo>
                      <a:pt x="785309" y="0"/>
                      <a:pt x="1011810" y="63508"/>
                      <a:pt x="1011810" y="141850"/>
                    </a:cubicBezTo>
                    <a:cubicBezTo>
                      <a:pt x="1011810" y="220192"/>
                      <a:pt x="787690" y="326563"/>
                      <a:pt x="508286" y="326563"/>
                    </a:cubicBezTo>
                    <a:cubicBezTo>
                      <a:pt x="228882" y="326563"/>
                      <a:pt x="0" y="220192"/>
                      <a:pt x="0" y="14185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2EA576FA-4D99-419F-BEA0-6D6ACE5F26AD}"/>
                  </a:ext>
                </a:extLst>
              </p:cNvPr>
              <p:cNvSpPr/>
              <p:nvPr/>
            </p:nvSpPr>
            <p:spPr>
              <a:xfrm>
                <a:off x="6533537" y="1626657"/>
                <a:ext cx="1012422" cy="530178"/>
              </a:xfrm>
              <a:custGeom>
                <a:avLst/>
                <a:gdLst>
                  <a:gd name="connsiteX0" fmla="*/ 506517 w 1012422"/>
                  <a:gd name="connsiteY0" fmla="*/ 0 h 530178"/>
                  <a:gd name="connsiteX1" fmla="*/ 1012422 w 1012422"/>
                  <a:gd name="connsiteY1" fmla="*/ 141850 h 530178"/>
                  <a:gd name="connsiteX2" fmla="*/ 1011809 w 1012422"/>
                  <a:gd name="connsiteY2" fmla="*/ 143555 h 530178"/>
                  <a:gd name="connsiteX3" fmla="*/ 1011809 w 1012422"/>
                  <a:gd name="connsiteY3" fmla="*/ 386623 h 530178"/>
                  <a:gd name="connsiteX4" fmla="*/ 1012422 w 1012422"/>
                  <a:gd name="connsiteY4" fmla="*/ 388328 h 530178"/>
                  <a:gd name="connsiteX5" fmla="*/ 506517 w 1012422"/>
                  <a:gd name="connsiteY5" fmla="*/ 530178 h 530178"/>
                  <a:gd name="connsiteX6" fmla="*/ 612 w 1012422"/>
                  <a:gd name="connsiteY6" fmla="*/ 388328 h 530178"/>
                  <a:gd name="connsiteX7" fmla="*/ 678 w 1012422"/>
                  <a:gd name="connsiteY7" fmla="*/ 388144 h 530178"/>
                  <a:gd name="connsiteX8" fmla="*/ 0 w 1012422"/>
                  <a:gd name="connsiteY8" fmla="*/ 388144 h 530178"/>
                  <a:gd name="connsiteX9" fmla="*/ 0 w 1012422"/>
                  <a:gd name="connsiteY9" fmla="*/ 141850 h 530178"/>
                  <a:gd name="connsiteX10" fmla="*/ 612 w 1012422"/>
                  <a:gd name="connsiteY10" fmla="*/ 141850 h 530178"/>
                  <a:gd name="connsiteX11" fmla="*/ 506517 w 1012422"/>
                  <a:gd name="connsiteY11" fmla="*/ 0 h 530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12422" h="530178">
                    <a:moveTo>
                      <a:pt x="506517" y="0"/>
                    </a:moveTo>
                    <a:cubicBezTo>
                      <a:pt x="785921" y="0"/>
                      <a:pt x="1012422" y="63508"/>
                      <a:pt x="1012422" y="141850"/>
                    </a:cubicBezTo>
                    <a:lnTo>
                      <a:pt x="1011809" y="143555"/>
                    </a:lnTo>
                    <a:lnTo>
                      <a:pt x="1011809" y="386623"/>
                    </a:lnTo>
                    <a:lnTo>
                      <a:pt x="1012422" y="388328"/>
                    </a:lnTo>
                    <a:cubicBezTo>
                      <a:pt x="1012422" y="466670"/>
                      <a:pt x="785921" y="530178"/>
                      <a:pt x="506517" y="530178"/>
                    </a:cubicBezTo>
                    <a:cubicBezTo>
                      <a:pt x="227113" y="530178"/>
                      <a:pt x="612" y="466670"/>
                      <a:pt x="612" y="388328"/>
                    </a:cubicBezTo>
                    <a:lnTo>
                      <a:pt x="678" y="388144"/>
                    </a:lnTo>
                    <a:lnTo>
                      <a:pt x="0" y="388144"/>
                    </a:lnTo>
                    <a:lnTo>
                      <a:pt x="0" y="141850"/>
                    </a:lnTo>
                    <a:lnTo>
                      <a:pt x="612" y="141850"/>
                    </a:lnTo>
                    <a:cubicBezTo>
                      <a:pt x="612" y="63508"/>
                      <a:pt x="227113" y="0"/>
                      <a:pt x="506517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楕円 175">
                <a:extLst>
                  <a:ext uri="{FF2B5EF4-FFF2-40B4-BE49-F238E27FC236}">
                    <a16:creationId xmlns:a16="http://schemas.microsoft.com/office/drawing/2014/main" id="{69908003-83A6-4A27-B130-71F4E22DA698}"/>
                  </a:ext>
                </a:extLst>
              </p:cNvPr>
              <p:cNvSpPr/>
              <p:nvPr/>
            </p:nvSpPr>
            <p:spPr>
              <a:xfrm>
                <a:off x="6534151" y="1563124"/>
                <a:ext cx="1011810" cy="340851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201382 h 343232"/>
                  <a:gd name="connsiteX1" fmla="*/ 505905 w 1011810"/>
                  <a:gd name="connsiteY1" fmla="*/ 0 h 343232"/>
                  <a:gd name="connsiteX2" fmla="*/ 1011810 w 1011810"/>
                  <a:gd name="connsiteY2" fmla="*/ 201382 h 343232"/>
                  <a:gd name="connsiteX3" fmla="*/ 505905 w 1011810"/>
                  <a:gd name="connsiteY3" fmla="*/ 343232 h 343232"/>
                  <a:gd name="connsiteX4" fmla="*/ 0 w 1011810"/>
                  <a:gd name="connsiteY4" fmla="*/ 201382 h 343232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40851">
                    <a:moveTo>
                      <a:pt x="0" y="199001"/>
                    </a:moveTo>
                    <a:cubicBezTo>
                      <a:pt x="0" y="120659"/>
                      <a:pt x="159826" y="0"/>
                      <a:pt x="505905" y="0"/>
                    </a:cubicBezTo>
                    <a:cubicBezTo>
                      <a:pt x="851984" y="0"/>
                      <a:pt x="1011810" y="120659"/>
                      <a:pt x="1011810" y="199001"/>
                    </a:cubicBezTo>
                    <a:cubicBezTo>
                      <a:pt x="1011810" y="277343"/>
                      <a:pt x="785309" y="340851"/>
                      <a:pt x="505905" y="340851"/>
                    </a:cubicBezTo>
                    <a:cubicBezTo>
                      <a:pt x="226501" y="340851"/>
                      <a:pt x="0" y="277343"/>
                      <a:pt x="0" y="199001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1" name="テキスト ボックス 210">
              <a:extLst>
                <a:ext uri="{FF2B5EF4-FFF2-40B4-BE49-F238E27FC236}">
                  <a16:creationId xmlns:a16="http://schemas.microsoft.com/office/drawing/2014/main" id="{AF96FBC3-4150-4BAA-8DBB-6D9AD670EECB}"/>
                </a:ext>
              </a:extLst>
            </p:cNvPr>
            <p:cNvSpPr txBox="1"/>
            <p:nvPr/>
          </p:nvSpPr>
          <p:spPr>
            <a:xfrm>
              <a:off x="7978670" y="2284370"/>
              <a:ext cx="898048" cy="473654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くすり</a:t>
              </a:r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4EB4E16F-F2B8-45CF-80C1-F7C23508B7B7}"/>
                </a:ext>
              </a:extLst>
            </p:cNvPr>
            <p:cNvSpPr/>
            <p:nvPr/>
          </p:nvSpPr>
          <p:spPr>
            <a:xfrm>
              <a:off x="8894457" y="1877231"/>
              <a:ext cx="64471" cy="247651"/>
            </a:xfrm>
            <a:custGeom>
              <a:avLst/>
              <a:gdLst>
                <a:gd name="connsiteX0" fmla="*/ 59201 w 118403"/>
                <a:gd name="connsiteY0" fmla="*/ 167640 h 454818"/>
                <a:gd name="connsiteX1" fmla="*/ 118402 w 118403"/>
                <a:gd name="connsiteY1" fmla="*/ 226841 h 454818"/>
                <a:gd name="connsiteX2" fmla="*/ 118401 w 118403"/>
                <a:gd name="connsiteY2" fmla="*/ 395617 h 454818"/>
                <a:gd name="connsiteX3" fmla="*/ 59200 w 118403"/>
                <a:gd name="connsiteY3" fmla="*/ 454818 h 454818"/>
                <a:gd name="connsiteX4" fmla="*/ 59201 w 118403"/>
                <a:gd name="connsiteY4" fmla="*/ 454817 h 454818"/>
                <a:gd name="connsiteX5" fmla="*/ 0 w 118403"/>
                <a:gd name="connsiteY5" fmla="*/ 395616 h 454818"/>
                <a:gd name="connsiteX6" fmla="*/ 0 w 118403"/>
                <a:gd name="connsiteY6" fmla="*/ 226841 h 454818"/>
                <a:gd name="connsiteX7" fmla="*/ 59201 w 118403"/>
                <a:gd name="connsiteY7" fmla="*/ 167640 h 454818"/>
                <a:gd name="connsiteX8" fmla="*/ 59202 w 118403"/>
                <a:gd name="connsiteY8" fmla="*/ 0 h 454818"/>
                <a:gd name="connsiteX9" fmla="*/ 118403 w 118403"/>
                <a:gd name="connsiteY9" fmla="*/ 59201 h 454818"/>
                <a:gd name="connsiteX10" fmla="*/ 59202 w 118403"/>
                <a:gd name="connsiteY10" fmla="*/ 118402 h 454818"/>
                <a:gd name="connsiteX11" fmla="*/ 1 w 118403"/>
                <a:gd name="connsiteY11" fmla="*/ 59201 h 454818"/>
                <a:gd name="connsiteX12" fmla="*/ 59202 w 118403"/>
                <a:gd name="connsiteY12" fmla="*/ 0 h 4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403" h="454818">
                  <a:moveTo>
                    <a:pt x="59201" y="167640"/>
                  </a:moveTo>
                  <a:cubicBezTo>
                    <a:pt x="91897" y="167640"/>
                    <a:pt x="118402" y="194145"/>
                    <a:pt x="118402" y="226841"/>
                  </a:cubicBezTo>
                  <a:cubicBezTo>
                    <a:pt x="118402" y="283100"/>
                    <a:pt x="118401" y="339358"/>
                    <a:pt x="118401" y="395617"/>
                  </a:cubicBezTo>
                  <a:cubicBezTo>
                    <a:pt x="118401" y="428313"/>
                    <a:pt x="91896" y="454818"/>
                    <a:pt x="59200" y="454818"/>
                  </a:cubicBezTo>
                  <a:lnTo>
                    <a:pt x="59201" y="454817"/>
                  </a:lnTo>
                  <a:cubicBezTo>
                    <a:pt x="26505" y="454817"/>
                    <a:pt x="0" y="428312"/>
                    <a:pt x="0" y="395616"/>
                  </a:cubicBezTo>
                  <a:lnTo>
                    <a:pt x="0" y="226841"/>
                  </a:lnTo>
                  <a:cubicBezTo>
                    <a:pt x="0" y="194145"/>
                    <a:pt x="26505" y="167640"/>
                    <a:pt x="59201" y="167640"/>
                  </a:cubicBezTo>
                  <a:close/>
                  <a:moveTo>
                    <a:pt x="59202" y="0"/>
                  </a:moveTo>
                  <a:cubicBezTo>
                    <a:pt x="91898" y="0"/>
                    <a:pt x="118403" y="26505"/>
                    <a:pt x="118403" y="59201"/>
                  </a:cubicBezTo>
                  <a:cubicBezTo>
                    <a:pt x="118403" y="91897"/>
                    <a:pt x="91898" y="118402"/>
                    <a:pt x="59202" y="118402"/>
                  </a:cubicBezTo>
                  <a:cubicBezTo>
                    <a:pt x="26506" y="118402"/>
                    <a:pt x="1" y="91897"/>
                    <a:pt x="1" y="59201"/>
                  </a:cubicBezTo>
                  <a:cubicBezTo>
                    <a:pt x="1" y="26505"/>
                    <a:pt x="26506" y="0"/>
                    <a:pt x="5920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>
            <a:extLst>
              <a:ext uri="{FF2B5EF4-FFF2-40B4-BE49-F238E27FC236}">
                <a16:creationId xmlns:a16="http://schemas.microsoft.com/office/drawing/2014/main" id="{4F9127E3-D271-439A-A938-D59CC2548D03}"/>
              </a:ext>
            </a:extLst>
          </p:cNvPr>
          <p:cNvGrpSpPr/>
          <p:nvPr/>
        </p:nvGrpSpPr>
        <p:grpSpPr>
          <a:xfrm>
            <a:off x="4441213" y="1036585"/>
            <a:ext cx="1194566" cy="2275606"/>
            <a:chOff x="6090346" y="748193"/>
            <a:chExt cx="1502151" cy="2861546"/>
          </a:xfrm>
        </p:grpSpPr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5A502BEC-B3C5-42AE-A4D1-9CF5ABEF85EE}"/>
                </a:ext>
              </a:extLst>
            </p:cNvPr>
            <p:cNvSpPr/>
            <p:nvPr/>
          </p:nvSpPr>
          <p:spPr>
            <a:xfrm>
              <a:off x="6218935" y="1333366"/>
              <a:ext cx="1000124" cy="96204"/>
            </a:xfrm>
            <a:prstGeom prst="round2SameRect">
              <a:avLst>
                <a:gd name="adj1" fmla="val 50000"/>
                <a:gd name="adj2" fmla="val 2896"/>
              </a:avLst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四角形: 角を丸くする 151">
              <a:extLst>
                <a:ext uri="{FF2B5EF4-FFF2-40B4-BE49-F238E27FC236}">
                  <a16:creationId xmlns:a16="http://schemas.microsoft.com/office/drawing/2014/main" id="{0D94A6A8-993C-4654-9E86-A3C3E627D634}"/>
                </a:ext>
              </a:extLst>
            </p:cNvPr>
            <p:cNvSpPr/>
            <p:nvPr/>
          </p:nvSpPr>
          <p:spPr>
            <a:xfrm>
              <a:off x="6279093" y="1287646"/>
              <a:ext cx="879808" cy="45719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四角形: 角を丸くする 152">
              <a:extLst>
                <a:ext uri="{FF2B5EF4-FFF2-40B4-BE49-F238E27FC236}">
                  <a16:creationId xmlns:a16="http://schemas.microsoft.com/office/drawing/2014/main" id="{B52B13AF-CA44-4BAC-9715-35428920AA30}"/>
                </a:ext>
              </a:extLst>
            </p:cNvPr>
            <p:cNvSpPr/>
            <p:nvPr/>
          </p:nvSpPr>
          <p:spPr>
            <a:xfrm>
              <a:off x="6279093" y="1241926"/>
              <a:ext cx="879808" cy="45719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0CE08C51-330F-4C0D-ADD4-FD490A555D46}"/>
                </a:ext>
              </a:extLst>
            </p:cNvPr>
            <p:cNvGrpSpPr/>
            <p:nvPr/>
          </p:nvGrpSpPr>
          <p:grpSpPr>
            <a:xfrm rot="20700000">
              <a:off x="6128650" y="748193"/>
              <a:ext cx="992605" cy="310990"/>
              <a:chOff x="2754738" y="2347913"/>
              <a:chExt cx="992605" cy="310990"/>
            </a:xfrm>
          </p:grpSpPr>
          <p:sp>
            <p:nvSpPr>
              <p:cNvPr id="155" name="四角形: 上の 2 つの角を丸める 154">
                <a:extLst>
                  <a:ext uri="{FF2B5EF4-FFF2-40B4-BE49-F238E27FC236}">
                    <a16:creationId xmlns:a16="http://schemas.microsoft.com/office/drawing/2014/main" id="{DF376C63-2A9A-4481-B3F4-E3A509C9240D}"/>
                  </a:ext>
                </a:extLst>
              </p:cNvPr>
              <p:cNvSpPr/>
              <p:nvPr/>
            </p:nvSpPr>
            <p:spPr>
              <a:xfrm>
                <a:off x="2777298" y="2347913"/>
                <a:ext cx="947485" cy="290989"/>
              </a:xfrm>
              <a:prstGeom prst="round2SameRect">
                <a:avLst>
                  <a:gd name="adj1" fmla="val 27208"/>
                  <a:gd name="adj2" fmla="val 2896"/>
                </a:avLst>
              </a:prstGeom>
              <a:gradFill flip="none" rotWithShape="1">
                <a:gsLst>
                  <a:gs pos="0">
                    <a:srgbClr val="C00000"/>
                  </a:gs>
                  <a:gs pos="50000">
                    <a:srgbClr val="FF0000"/>
                  </a:gs>
                  <a:gs pos="100000">
                    <a:srgbClr val="C00000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四角形: 上の 2 つの角を丸める 155">
                <a:extLst>
                  <a:ext uri="{FF2B5EF4-FFF2-40B4-BE49-F238E27FC236}">
                    <a16:creationId xmlns:a16="http://schemas.microsoft.com/office/drawing/2014/main" id="{91A42643-9642-4C9F-A89F-A1B07CBC4789}"/>
                  </a:ext>
                </a:extLst>
              </p:cNvPr>
              <p:cNvSpPr/>
              <p:nvPr/>
            </p:nvSpPr>
            <p:spPr>
              <a:xfrm>
                <a:off x="2754738" y="2613183"/>
                <a:ext cx="992605" cy="4572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adFill flip="none" rotWithShape="1">
                <a:gsLst>
                  <a:gs pos="0">
                    <a:srgbClr val="C00000"/>
                  </a:gs>
                  <a:gs pos="50000">
                    <a:srgbClr val="FF0000"/>
                  </a:gs>
                  <a:gs pos="100000">
                    <a:srgbClr val="C00000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7" name="四角形: 角を丸くする 156">
              <a:extLst>
                <a:ext uri="{FF2B5EF4-FFF2-40B4-BE49-F238E27FC236}">
                  <a16:creationId xmlns:a16="http://schemas.microsoft.com/office/drawing/2014/main" id="{EE44D758-0FBE-4826-8364-F86806501DEF}"/>
                </a:ext>
              </a:extLst>
            </p:cNvPr>
            <p:cNvSpPr/>
            <p:nvPr/>
          </p:nvSpPr>
          <p:spPr>
            <a:xfrm>
              <a:off x="6279093" y="1196447"/>
              <a:ext cx="879808" cy="45719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四角形: 上の 2 つの角を丸める 157">
              <a:extLst>
                <a:ext uri="{FF2B5EF4-FFF2-40B4-BE49-F238E27FC236}">
                  <a16:creationId xmlns:a16="http://schemas.microsoft.com/office/drawing/2014/main" id="{3A674EF4-A53F-4BDA-81F6-C81F70424AFF}"/>
                </a:ext>
              </a:extLst>
            </p:cNvPr>
            <p:cNvSpPr/>
            <p:nvPr/>
          </p:nvSpPr>
          <p:spPr>
            <a:xfrm>
              <a:off x="6090347" y="1405281"/>
              <a:ext cx="1257300" cy="1637347"/>
            </a:xfrm>
            <a:prstGeom prst="round2SameRect">
              <a:avLst>
                <a:gd name="adj1" fmla="val 9597"/>
                <a:gd name="adj2" fmla="val 2896"/>
              </a:avLst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正方形/長方形 182">
              <a:extLst>
                <a:ext uri="{FF2B5EF4-FFF2-40B4-BE49-F238E27FC236}">
                  <a16:creationId xmlns:a16="http://schemas.microsoft.com/office/drawing/2014/main" id="{7EBE77DA-EE74-4E90-BC4B-C5C80C166B77}"/>
                </a:ext>
              </a:extLst>
            </p:cNvPr>
            <p:cNvSpPr/>
            <p:nvPr/>
          </p:nvSpPr>
          <p:spPr>
            <a:xfrm>
              <a:off x="6090346" y="2073619"/>
              <a:ext cx="1257300" cy="783116"/>
            </a:xfrm>
            <a:prstGeom prst="rect">
              <a:avLst/>
            </a:prstGeom>
            <a:gradFill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テキスト ボックス 184">
              <a:extLst>
                <a:ext uri="{FF2B5EF4-FFF2-40B4-BE49-F238E27FC236}">
                  <a16:creationId xmlns:a16="http://schemas.microsoft.com/office/drawing/2014/main" id="{558CF4F0-083A-41C7-9018-4ABD61E30123}"/>
                </a:ext>
              </a:extLst>
            </p:cNvPr>
            <p:cNvSpPr txBox="1"/>
            <p:nvPr/>
          </p:nvSpPr>
          <p:spPr>
            <a:xfrm>
              <a:off x="6193002" y="2215359"/>
              <a:ext cx="1018818" cy="473654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くすり</a:t>
              </a:r>
            </a:p>
          </p:txBody>
        </p:sp>
        <p:grpSp>
          <p:nvGrpSpPr>
            <p:cNvPr id="186" name="グループ化 185">
              <a:extLst>
                <a:ext uri="{FF2B5EF4-FFF2-40B4-BE49-F238E27FC236}">
                  <a16:creationId xmlns:a16="http://schemas.microsoft.com/office/drawing/2014/main" id="{F11E47BB-118C-4F02-A055-D438B5B80D83}"/>
                </a:ext>
              </a:extLst>
            </p:cNvPr>
            <p:cNvGrpSpPr/>
            <p:nvPr/>
          </p:nvGrpSpPr>
          <p:grpSpPr>
            <a:xfrm>
              <a:off x="6915273" y="3446340"/>
              <a:ext cx="258124" cy="163399"/>
              <a:chOff x="6533537" y="1563124"/>
              <a:chExt cx="1012424" cy="640889"/>
            </a:xfr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20000"/>
                    <a:lumOff val="80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0" scaled="1"/>
            </a:gradFill>
          </p:grpSpPr>
          <p:sp>
            <p:nvSpPr>
              <p:cNvPr id="187" name="楕円 175">
                <a:extLst>
                  <a:ext uri="{FF2B5EF4-FFF2-40B4-BE49-F238E27FC236}">
                    <a16:creationId xmlns:a16="http://schemas.microsoft.com/office/drawing/2014/main" id="{2443CC3C-010F-4FF8-91E9-CD591310E991}"/>
                  </a:ext>
                </a:extLst>
              </p:cNvPr>
              <p:cNvSpPr/>
              <p:nvPr/>
            </p:nvSpPr>
            <p:spPr>
              <a:xfrm>
                <a:off x="6534151" y="1877450"/>
                <a:ext cx="1011810" cy="326563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326563"/>
                  <a:gd name="connsiteX1" fmla="*/ 505905 w 1011810"/>
                  <a:gd name="connsiteY1" fmla="*/ 0 h 326563"/>
                  <a:gd name="connsiteX2" fmla="*/ 1011810 w 1011810"/>
                  <a:gd name="connsiteY2" fmla="*/ 141850 h 326563"/>
                  <a:gd name="connsiteX3" fmla="*/ 508286 w 1011810"/>
                  <a:gd name="connsiteY3" fmla="*/ 326563 h 326563"/>
                  <a:gd name="connsiteX4" fmla="*/ 0 w 1011810"/>
                  <a:gd name="connsiteY4" fmla="*/ 141850 h 326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26563">
                    <a:moveTo>
                      <a:pt x="0" y="141850"/>
                    </a:moveTo>
                    <a:cubicBezTo>
                      <a:pt x="0" y="63508"/>
                      <a:pt x="226501" y="0"/>
                      <a:pt x="505905" y="0"/>
                    </a:cubicBezTo>
                    <a:cubicBezTo>
                      <a:pt x="785309" y="0"/>
                      <a:pt x="1011810" y="63508"/>
                      <a:pt x="1011810" y="141850"/>
                    </a:cubicBezTo>
                    <a:cubicBezTo>
                      <a:pt x="1011810" y="220192"/>
                      <a:pt x="787690" y="326563"/>
                      <a:pt x="508286" y="326563"/>
                    </a:cubicBezTo>
                    <a:cubicBezTo>
                      <a:pt x="228882" y="326563"/>
                      <a:pt x="0" y="220192"/>
                      <a:pt x="0" y="14185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3F3066C7-1DAC-4355-BE38-6A63E2187208}"/>
                  </a:ext>
                </a:extLst>
              </p:cNvPr>
              <p:cNvSpPr/>
              <p:nvPr/>
            </p:nvSpPr>
            <p:spPr>
              <a:xfrm>
                <a:off x="6533537" y="1626657"/>
                <a:ext cx="1012422" cy="530178"/>
              </a:xfrm>
              <a:custGeom>
                <a:avLst/>
                <a:gdLst>
                  <a:gd name="connsiteX0" fmla="*/ 506517 w 1012422"/>
                  <a:gd name="connsiteY0" fmla="*/ 0 h 530178"/>
                  <a:gd name="connsiteX1" fmla="*/ 1012422 w 1012422"/>
                  <a:gd name="connsiteY1" fmla="*/ 141850 h 530178"/>
                  <a:gd name="connsiteX2" fmla="*/ 1011809 w 1012422"/>
                  <a:gd name="connsiteY2" fmla="*/ 143555 h 530178"/>
                  <a:gd name="connsiteX3" fmla="*/ 1011809 w 1012422"/>
                  <a:gd name="connsiteY3" fmla="*/ 386623 h 530178"/>
                  <a:gd name="connsiteX4" fmla="*/ 1012422 w 1012422"/>
                  <a:gd name="connsiteY4" fmla="*/ 388328 h 530178"/>
                  <a:gd name="connsiteX5" fmla="*/ 506517 w 1012422"/>
                  <a:gd name="connsiteY5" fmla="*/ 530178 h 530178"/>
                  <a:gd name="connsiteX6" fmla="*/ 612 w 1012422"/>
                  <a:gd name="connsiteY6" fmla="*/ 388328 h 530178"/>
                  <a:gd name="connsiteX7" fmla="*/ 678 w 1012422"/>
                  <a:gd name="connsiteY7" fmla="*/ 388144 h 530178"/>
                  <a:gd name="connsiteX8" fmla="*/ 0 w 1012422"/>
                  <a:gd name="connsiteY8" fmla="*/ 388144 h 530178"/>
                  <a:gd name="connsiteX9" fmla="*/ 0 w 1012422"/>
                  <a:gd name="connsiteY9" fmla="*/ 141850 h 530178"/>
                  <a:gd name="connsiteX10" fmla="*/ 612 w 1012422"/>
                  <a:gd name="connsiteY10" fmla="*/ 141850 h 530178"/>
                  <a:gd name="connsiteX11" fmla="*/ 506517 w 1012422"/>
                  <a:gd name="connsiteY11" fmla="*/ 0 h 530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12422" h="530178">
                    <a:moveTo>
                      <a:pt x="506517" y="0"/>
                    </a:moveTo>
                    <a:cubicBezTo>
                      <a:pt x="785921" y="0"/>
                      <a:pt x="1012422" y="63508"/>
                      <a:pt x="1012422" y="141850"/>
                    </a:cubicBezTo>
                    <a:lnTo>
                      <a:pt x="1011809" y="143555"/>
                    </a:lnTo>
                    <a:lnTo>
                      <a:pt x="1011809" y="386623"/>
                    </a:lnTo>
                    <a:lnTo>
                      <a:pt x="1012422" y="388328"/>
                    </a:lnTo>
                    <a:cubicBezTo>
                      <a:pt x="1012422" y="466670"/>
                      <a:pt x="785921" y="530178"/>
                      <a:pt x="506517" y="530178"/>
                    </a:cubicBezTo>
                    <a:cubicBezTo>
                      <a:pt x="227113" y="530178"/>
                      <a:pt x="612" y="466670"/>
                      <a:pt x="612" y="388328"/>
                    </a:cubicBezTo>
                    <a:lnTo>
                      <a:pt x="678" y="388144"/>
                    </a:lnTo>
                    <a:lnTo>
                      <a:pt x="0" y="388144"/>
                    </a:lnTo>
                    <a:lnTo>
                      <a:pt x="0" y="141850"/>
                    </a:lnTo>
                    <a:lnTo>
                      <a:pt x="612" y="141850"/>
                    </a:lnTo>
                    <a:cubicBezTo>
                      <a:pt x="612" y="63508"/>
                      <a:pt x="227113" y="0"/>
                      <a:pt x="506517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楕円 175">
                <a:extLst>
                  <a:ext uri="{FF2B5EF4-FFF2-40B4-BE49-F238E27FC236}">
                    <a16:creationId xmlns:a16="http://schemas.microsoft.com/office/drawing/2014/main" id="{4F19BE15-F008-4FA1-8F25-C2848DF89A76}"/>
                  </a:ext>
                </a:extLst>
              </p:cNvPr>
              <p:cNvSpPr/>
              <p:nvPr/>
            </p:nvSpPr>
            <p:spPr>
              <a:xfrm>
                <a:off x="6534151" y="1563124"/>
                <a:ext cx="1011810" cy="340851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201382 h 343232"/>
                  <a:gd name="connsiteX1" fmla="*/ 505905 w 1011810"/>
                  <a:gd name="connsiteY1" fmla="*/ 0 h 343232"/>
                  <a:gd name="connsiteX2" fmla="*/ 1011810 w 1011810"/>
                  <a:gd name="connsiteY2" fmla="*/ 201382 h 343232"/>
                  <a:gd name="connsiteX3" fmla="*/ 505905 w 1011810"/>
                  <a:gd name="connsiteY3" fmla="*/ 343232 h 343232"/>
                  <a:gd name="connsiteX4" fmla="*/ 0 w 1011810"/>
                  <a:gd name="connsiteY4" fmla="*/ 201382 h 343232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40851">
                    <a:moveTo>
                      <a:pt x="0" y="199001"/>
                    </a:moveTo>
                    <a:cubicBezTo>
                      <a:pt x="0" y="120659"/>
                      <a:pt x="159826" y="0"/>
                      <a:pt x="505905" y="0"/>
                    </a:cubicBezTo>
                    <a:cubicBezTo>
                      <a:pt x="851984" y="0"/>
                      <a:pt x="1011810" y="120659"/>
                      <a:pt x="1011810" y="199001"/>
                    </a:cubicBezTo>
                    <a:cubicBezTo>
                      <a:pt x="1011810" y="277343"/>
                      <a:pt x="785309" y="340851"/>
                      <a:pt x="505905" y="340851"/>
                    </a:cubicBezTo>
                    <a:cubicBezTo>
                      <a:pt x="226501" y="340851"/>
                      <a:pt x="0" y="277343"/>
                      <a:pt x="0" y="199001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9A51029C-BB2B-46E8-8724-BA078EF88B7B}"/>
                </a:ext>
              </a:extLst>
            </p:cNvPr>
            <p:cNvGrpSpPr/>
            <p:nvPr/>
          </p:nvGrpSpPr>
          <p:grpSpPr>
            <a:xfrm>
              <a:off x="7334373" y="3446340"/>
              <a:ext cx="258124" cy="163399"/>
              <a:chOff x="6533537" y="1563124"/>
              <a:chExt cx="1012424" cy="640889"/>
            </a:xfr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20000"/>
                    <a:lumOff val="80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0" scaled="1"/>
            </a:gradFill>
          </p:grpSpPr>
          <p:sp>
            <p:nvSpPr>
              <p:cNvPr id="191" name="楕円 175">
                <a:extLst>
                  <a:ext uri="{FF2B5EF4-FFF2-40B4-BE49-F238E27FC236}">
                    <a16:creationId xmlns:a16="http://schemas.microsoft.com/office/drawing/2014/main" id="{8CDF17E4-0C02-49AC-B394-9885CC736133}"/>
                  </a:ext>
                </a:extLst>
              </p:cNvPr>
              <p:cNvSpPr/>
              <p:nvPr/>
            </p:nvSpPr>
            <p:spPr>
              <a:xfrm>
                <a:off x="6534151" y="1877450"/>
                <a:ext cx="1011810" cy="326563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326563"/>
                  <a:gd name="connsiteX1" fmla="*/ 505905 w 1011810"/>
                  <a:gd name="connsiteY1" fmla="*/ 0 h 326563"/>
                  <a:gd name="connsiteX2" fmla="*/ 1011810 w 1011810"/>
                  <a:gd name="connsiteY2" fmla="*/ 141850 h 326563"/>
                  <a:gd name="connsiteX3" fmla="*/ 508286 w 1011810"/>
                  <a:gd name="connsiteY3" fmla="*/ 326563 h 326563"/>
                  <a:gd name="connsiteX4" fmla="*/ 0 w 1011810"/>
                  <a:gd name="connsiteY4" fmla="*/ 141850 h 326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26563">
                    <a:moveTo>
                      <a:pt x="0" y="141850"/>
                    </a:moveTo>
                    <a:cubicBezTo>
                      <a:pt x="0" y="63508"/>
                      <a:pt x="226501" y="0"/>
                      <a:pt x="505905" y="0"/>
                    </a:cubicBezTo>
                    <a:cubicBezTo>
                      <a:pt x="785309" y="0"/>
                      <a:pt x="1011810" y="63508"/>
                      <a:pt x="1011810" y="141850"/>
                    </a:cubicBezTo>
                    <a:cubicBezTo>
                      <a:pt x="1011810" y="220192"/>
                      <a:pt x="787690" y="326563"/>
                      <a:pt x="508286" y="326563"/>
                    </a:cubicBezTo>
                    <a:cubicBezTo>
                      <a:pt x="228882" y="326563"/>
                      <a:pt x="0" y="220192"/>
                      <a:pt x="0" y="14185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969AD2C3-F7C5-4349-B552-929C030E683A}"/>
                  </a:ext>
                </a:extLst>
              </p:cNvPr>
              <p:cNvSpPr/>
              <p:nvPr/>
            </p:nvSpPr>
            <p:spPr>
              <a:xfrm>
                <a:off x="6533537" y="1626657"/>
                <a:ext cx="1012422" cy="530178"/>
              </a:xfrm>
              <a:custGeom>
                <a:avLst/>
                <a:gdLst>
                  <a:gd name="connsiteX0" fmla="*/ 506517 w 1012422"/>
                  <a:gd name="connsiteY0" fmla="*/ 0 h 530178"/>
                  <a:gd name="connsiteX1" fmla="*/ 1012422 w 1012422"/>
                  <a:gd name="connsiteY1" fmla="*/ 141850 h 530178"/>
                  <a:gd name="connsiteX2" fmla="*/ 1011809 w 1012422"/>
                  <a:gd name="connsiteY2" fmla="*/ 143555 h 530178"/>
                  <a:gd name="connsiteX3" fmla="*/ 1011809 w 1012422"/>
                  <a:gd name="connsiteY3" fmla="*/ 386623 h 530178"/>
                  <a:gd name="connsiteX4" fmla="*/ 1012422 w 1012422"/>
                  <a:gd name="connsiteY4" fmla="*/ 388328 h 530178"/>
                  <a:gd name="connsiteX5" fmla="*/ 506517 w 1012422"/>
                  <a:gd name="connsiteY5" fmla="*/ 530178 h 530178"/>
                  <a:gd name="connsiteX6" fmla="*/ 612 w 1012422"/>
                  <a:gd name="connsiteY6" fmla="*/ 388328 h 530178"/>
                  <a:gd name="connsiteX7" fmla="*/ 678 w 1012422"/>
                  <a:gd name="connsiteY7" fmla="*/ 388144 h 530178"/>
                  <a:gd name="connsiteX8" fmla="*/ 0 w 1012422"/>
                  <a:gd name="connsiteY8" fmla="*/ 388144 h 530178"/>
                  <a:gd name="connsiteX9" fmla="*/ 0 w 1012422"/>
                  <a:gd name="connsiteY9" fmla="*/ 141850 h 530178"/>
                  <a:gd name="connsiteX10" fmla="*/ 612 w 1012422"/>
                  <a:gd name="connsiteY10" fmla="*/ 141850 h 530178"/>
                  <a:gd name="connsiteX11" fmla="*/ 506517 w 1012422"/>
                  <a:gd name="connsiteY11" fmla="*/ 0 h 530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12422" h="530178">
                    <a:moveTo>
                      <a:pt x="506517" y="0"/>
                    </a:moveTo>
                    <a:cubicBezTo>
                      <a:pt x="785921" y="0"/>
                      <a:pt x="1012422" y="63508"/>
                      <a:pt x="1012422" y="141850"/>
                    </a:cubicBezTo>
                    <a:lnTo>
                      <a:pt x="1011809" y="143555"/>
                    </a:lnTo>
                    <a:lnTo>
                      <a:pt x="1011809" y="386623"/>
                    </a:lnTo>
                    <a:lnTo>
                      <a:pt x="1012422" y="388328"/>
                    </a:lnTo>
                    <a:cubicBezTo>
                      <a:pt x="1012422" y="466670"/>
                      <a:pt x="785921" y="530178"/>
                      <a:pt x="506517" y="530178"/>
                    </a:cubicBezTo>
                    <a:cubicBezTo>
                      <a:pt x="227113" y="530178"/>
                      <a:pt x="612" y="466670"/>
                      <a:pt x="612" y="388328"/>
                    </a:cubicBezTo>
                    <a:lnTo>
                      <a:pt x="678" y="388144"/>
                    </a:lnTo>
                    <a:lnTo>
                      <a:pt x="0" y="388144"/>
                    </a:lnTo>
                    <a:lnTo>
                      <a:pt x="0" y="141850"/>
                    </a:lnTo>
                    <a:lnTo>
                      <a:pt x="612" y="141850"/>
                    </a:lnTo>
                    <a:cubicBezTo>
                      <a:pt x="612" y="63508"/>
                      <a:pt x="227113" y="0"/>
                      <a:pt x="506517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楕円 175">
                <a:extLst>
                  <a:ext uri="{FF2B5EF4-FFF2-40B4-BE49-F238E27FC236}">
                    <a16:creationId xmlns:a16="http://schemas.microsoft.com/office/drawing/2014/main" id="{A2F6B2F7-6DA1-49C6-9B10-FD1FBFEEC925}"/>
                  </a:ext>
                </a:extLst>
              </p:cNvPr>
              <p:cNvSpPr/>
              <p:nvPr/>
            </p:nvSpPr>
            <p:spPr>
              <a:xfrm>
                <a:off x="6534151" y="1563124"/>
                <a:ext cx="1011810" cy="340851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201382 h 343232"/>
                  <a:gd name="connsiteX1" fmla="*/ 505905 w 1011810"/>
                  <a:gd name="connsiteY1" fmla="*/ 0 h 343232"/>
                  <a:gd name="connsiteX2" fmla="*/ 1011810 w 1011810"/>
                  <a:gd name="connsiteY2" fmla="*/ 201382 h 343232"/>
                  <a:gd name="connsiteX3" fmla="*/ 505905 w 1011810"/>
                  <a:gd name="connsiteY3" fmla="*/ 343232 h 343232"/>
                  <a:gd name="connsiteX4" fmla="*/ 0 w 1011810"/>
                  <a:gd name="connsiteY4" fmla="*/ 201382 h 343232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40851">
                    <a:moveTo>
                      <a:pt x="0" y="199001"/>
                    </a:moveTo>
                    <a:cubicBezTo>
                      <a:pt x="0" y="120659"/>
                      <a:pt x="159826" y="0"/>
                      <a:pt x="505905" y="0"/>
                    </a:cubicBezTo>
                    <a:cubicBezTo>
                      <a:pt x="851984" y="0"/>
                      <a:pt x="1011810" y="120659"/>
                      <a:pt x="1011810" y="199001"/>
                    </a:cubicBezTo>
                    <a:cubicBezTo>
                      <a:pt x="1011810" y="277343"/>
                      <a:pt x="785309" y="340851"/>
                      <a:pt x="505905" y="340851"/>
                    </a:cubicBezTo>
                    <a:cubicBezTo>
                      <a:pt x="226501" y="340851"/>
                      <a:pt x="0" y="277343"/>
                      <a:pt x="0" y="199001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4" name="グループ化 193">
              <a:extLst>
                <a:ext uri="{FF2B5EF4-FFF2-40B4-BE49-F238E27FC236}">
                  <a16:creationId xmlns:a16="http://schemas.microsoft.com/office/drawing/2014/main" id="{9CA30477-9E50-4B42-AC8E-0A5454FF2D2C}"/>
                </a:ext>
              </a:extLst>
            </p:cNvPr>
            <p:cNvGrpSpPr/>
            <p:nvPr/>
          </p:nvGrpSpPr>
          <p:grpSpPr>
            <a:xfrm>
              <a:off x="7148635" y="3224884"/>
              <a:ext cx="258124" cy="163399"/>
              <a:chOff x="6533537" y="1563124"/>
              <a:chExt cx="1012424" cy="640889"/>
            </a:xfr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20000"/>
                    <a:lumOff val="80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0" scaled="1"/>
            </a:gradFill>
          </p:grpSpPr>
          <p:sp>
            <p:nvSpPr>
              <p:cNvPr id="195" name="楕円 175">
                <a:extLst>
                  <a:ext uri="{FF2B5EF4-FFF2-40B4-BE49-F238E27FC236}">
                    <a16:creationId xmlns:a16="http://schemas.microsoft.com/office/drawing/2014/main" id="{34CC5095-6E63-4E45-9A94-94674086B857}"/>
                  </a:ext>
                </a:extLst>
              </p:cNvPr>
              <p:cNvSpPr/>
              <p:nvPr/>
            </p:nvSpPr>
            <p:spPr>
              <a:xfrm>
                <a:off x="6534151" y="1877450"/>
                <a:ext cx="1011810" cy="326563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326563"/>
                  <a:gd name="connsiteX1" fmla="*/ 505905 w 1011810"/>
                  <a:gd name="connsiteY1" fmla="*/ 0 h 326563"/>
                  <a:gd name="connsiteX2" fmla="*/ 1011810 w 1011810"/>
                  <a:gd name="connsiteY2" fmla="*/ 141850 h 326563"/>
                  <a:gd name="connsiteX3" fmla="*/ 508286 w 1011810"/>
                  <a:gd name="connsiteY3" fmla="*/ 326563 h 326563"/>
                  <a:gd name="connsiteX4" fmla="*/ 0 w 1011810"/>
                  <a:gd name="connsiteY4" fmla="*/ 141850 h 326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26563">
                    <a:moveTo>
                      <a:pt x="0" y="141850"/>
                    </a:moveTo>
                    <a:cubicBezTo>
                      <a:pt x="0" y="63508"/>
                      <a:pt x="226501" y="0"/>
                      <a:pt x="505905" y="0"/>
                    </a:cubicBezTo>
                    <a:cubicBezTo>
                      <a:pt x="785309" y="0"/>
                      <a:pt x="1011810" y="63508"/>
                      <a:pt x="1011810" y="141850"/>
                    </a:cubicBezTo>
                    <a:cubicBezTo>
                      <a:pt x="1011810" y="220192"/>
                      <a:pt x="787690" y="326563"/>
                      <a:pt x="508286" y="326563"/>
                    </a:cubicBezTo>
                    <a:cubicBezTo>
                      <a:pt x="228882" y="326563"/>
                      <a:pt x="0" y="220192"/>
                      <a:pt x="0" y="14185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E30FF228-70EF-4712-8282-B6E2FDF74E90}"/>
                  </a:ext>
                </a:extLst>
              </p:cNvPr>
              <p:cNvSpPr/>
              <p:nvPr/>
            </p:nvSpPr>
            <p:spPr>
              <a:xfrm>
                <a:off x="6533537" y="1626657"/>
                <a:ext cx="1012422" cy="530178"/>
              </a:xfrm>
              <a:custGeom>
                <a:avLst/>
                <a:gdLst>
                  <a:gd name="connsiteX0" fmla="*/ 506517 w 1012422"/>
                  <a:gd name="connsiteY0" fmla="*/ 0 h 530178"/>
                  <a:gd name="connsiteX1" fmla="*/ 1012422 w 1012422"/>
                  <a:gd name="connsiteY1" fmla="*/ 141850 h 530178"/>
                  <a:gd name="connsiteX2" fmla="*/ 1011809 w 1012422"/>
                  <a:gd name="connsiteY2" fmla="*/ 143555 h 530178"/>
                  <a:gd name="connsiteX3" fmla="*/ 1011809 w 1012422"/>
                  <a:gd name="connsiteY3" fmla="*/ 386623 h 530178"/>
                  <a:gd name="connsiteX4" fmla="*/ 1012422 w 1012422"/>
                  <a:gd name="connsiteY4" fmla="*/ 388328 h 530178"/>
                  <a:gd name="connsiteX5" fmla="*/ 506517 w 1012422"/>
                  <a:gd name="connsiteY5" fmla="*/ 530178 h 530178"/>
                  <a:gd name="connsiteX6" fmla="*/ 612 w 1012422"/>
                  <a:gd name="connsiteY6" fmla="*/ 388328 h 530178"/>
                  <a:gd name="connsiteX7" fmla="*/ 678 w 1012422"/>
                  <a:gd name="connsiteY7" fmla="*/ 388144 h 530178"/>
                  <a:gd name="connsiteX8" fmla="*/ 0 w 1012422"/>
                  <a:gd name="connsiteY8" fmla="*/ 388144 h 530178"/>
                  <a:gd name="connsiteX9" fmla="*/ 0 w 1012422"/>
                  <a:gd name="connsiteY9" fmla="*/ 141850 h 530178"/>
                  <a:gd name="connsiteX10" fmla="*/ 612 w 1012422"/>
                  <a:gd name="connsiteY10" fmla="*/ 141850 h 530178"/>
                  <a:gd name="connsiteX11" fmla="*/ 506517 w 1012422"/>
                  <a:gd name="connsiteY11" fmla="*/ 0 h 530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12422" h="530178">
                    <a:moveTo>
                      <a:pt x="506517" y="0"/>
                    </a:moveTo>
                    <a:cubicBezTo>
                      <a:pt x="785921" y="0"/>
                      <a:pt x="1012422" y="63508"/>
                      <a:pt x="1012422" y="141850"/>
                    </a:cubicBezTo>
                    <a:lnTo>
                      <a:pt x="1011809" y="143555"/>
                    </a:lnTo>
                    <a:lnTo>
                      <a:pt x="1011809" y="386623"/>
                    </a:lnTo>
                    <a:lnTo>
                      <a:pt x="1012422" y="388328"/>
                    </a:lnTo>
                    <a:cubicBezTo>
                      <a:pt x="1012422" y="466670"/>
                      <a:pt x="785921" y="530178"/>
                      <a:pt x="506517" y="530178"/>
                    </a:cubicBezTo>
                    <a:cubicBezTo>
                      <a:pt x="227113" y="530178"/>
                      <a:pt x="612" y="466670"/>
                      <a:pt x="612" y="388328"/>
                    </a:cubicBezTo>
                    <a:lnTo>
                      <a:pt x="678" y="388144"/>
                    </a:lnTo>
                    <a:lnTo>
                      <a:pt x="0" y="388144"/>
                    </a:lnTo>
                    <a:lnTo>
                      <a:pt x="0" y="141850"/>
                    </a:lnTo>
                    <a:lnTo>
                      <a:pt x="612" y="141850"/>
                    </a:lnTo>
                    <a:cubicBezTo>
                      <a:pt x="612" y="63508"/>
                      <a:pt x="227113" y="0"/>
                      <a:pt x="506517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楕円 175">
                <a:extLst>
                  <a:ext uri="{FF2B5EF4-FFF2-40B4-BE49-F238E27FC236}">
                    <a16:creationId xmlns:a16="http://schemas.microsoft.com/office/drawing/2014/main" id="{952D3BFB-687B-4A5E-A3D6-29708D86A876}"/>
                  </a:ext>
                </a:extLst>
              </p:cNvPr>
              <p:cNvSpPr/>
              <p:nvPr/>
            </p:nvSpPr>
            <p:spPr>
              <a:xfrm>
                <a:off x="6534151" y="1563124"/>
                <a:ext cx="1011810" cy="340851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201382 h 343232"/>
                  <a:gd name="connsiteX1" fmla="*/ 505905 w 1011810"/>
                  <a:gd name="connsiteY1" fmla="*/ 0 h 343232"/>
                  <a:gd name="connsiteX2" fmla="*/ 1011810 w 1011810"/>
                  <a:gd name="connsiteY2" fmla="*/ 201382 h 343232"/>
                  <a:gd name="connsiteX3" fmla="*/ 505905 w 1011810"/>
                  <a:gd name="connsiteY3" fmla="*/ 343232 h 343232"/>
                  <a:gd name="connsiteX4" fmla="*/ 0 w 1011810"/>
                  <a:gd name="connsiteY4" fmla="*/ 201382 h 343232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40851">
                    <a:moveTo>
                      <a:pt x="0" y="199001"/>
                    </a:moveTo>
                    <a:cubicBezTo>
                      <a:pt x="0" y="120659"/>
                      <a:pt x="159826" y="0"/>
                      <a:pt x="505905" y="0"/>
                    </a:cubicBezTo>
                    <a:cubicBezTo>
                      <a:pt x="851984" y="0"/>
                      <a:pt x="1011810" y="120659"/>
                      <a:pt x="1011810" y="199001"/>
                    </a:cubicBezTo>
                    <a:cubicBezTo>
                      <a:pt x="1011810" y="277343"/>
                      <a:pt x="785309" y="340851"/>
                      <a:pt x="505905" y="340851"/>
                    </a:cubicBezTo>
                    <a:cubicBezTo>
                      <a:pt x="226501" y="340851"/>
                      <a:pt x="0" y="277343"/>
                      <a:pt x="0" y="199001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5A491166-0F86-41F3-ADE3-2E5473323EFF}"/>
                </a:ext>
              </a:extLst>
            </p:cNvPr>
            <p:cNvSpPr/>
            <p:nvPr/>
          </p:nvSpPr>
          <p:spPr>
            <a:xfrm>
              <a:off x="7224407" y="1512106"/>
              <a:ext cx="64471" cy="247651"/>
            </a:xfrm>
            <a:custGeom>
              <a:avLst/>
              <a:gdLst>
                <a:gd name="connsiteX0" fmla="*/ 59201 w 118403"/>
                <a:gd name="connsiteY0" fmla="*/ 167640 h 454818"/>
                <a:gd name="connsiteX1" fmla="*/ 118402 w 118403"/>
                <a:gd name="connsiteY1" fmla="*/ 226841 h 454818"/>
                <a:gd name="connsiteX2" fmla="*/ 118401 w 118403"/>
                <a:gd name="connsiteY2" fmla="*/ 395617 h 454818"/>
                <a:gd name="connsiteX3" fmla="*/ 59200 w 118403"/>
                <a:gd name="connsiteY3" fmla="*/ 454818 h 454818"/>
                <a:gd name="connsiteX4" fmla="*/ 59201 w 118403"/>
                <a:gd name="connsiteY4" fmla="*/ 454817 h 454818"/>
                <a:gd name="connsiteX5" fmla="*/ 0 w 118403"/>
                <a:gd name="connsiteY5" fmla="*/ 395616 h 454818"/>
                <a:gd name="connsiteX6" fmla="*/ 0 w 118403"/>
                <a:gd name="connsiteY6" fmla="*/ 226841 h 454818"/>
                <a:gd name="connsiteX7" fmla="*/ 59201 w 118403"/>
                <a:gd name="connsiteY7" fmla="*/ 167640 h 454818"/>
                <a:gd name="connsiteX8" fmla="*/ 59202 w 118403"/>
                <a:gd name="connsiteY8" fmla="*/ 0 h 454818"/>
                <a:gd name="connsiteX9" fmla="*/ 118403 w 118403"/>
                <a:gd name="connsiteY9" fmla="*/ 59201 h 454818"/>
                <a:gd name="connsiteX10" fmla="*/ 59202 w 118403"/>
                <a:gd name="connsiteY10" fmla="*/ 118402 h 454818"/>
                <a:gd name="connsiteX11" fmla="*/ 1 w 118403"/>
                <a:gd name="connsiteY11" fmla="*/ 59201 h 454818"/>
                <a:gd name="connsiteX12" fmla="*/ 59202 w 118403"/>
                <a:gd name="connsiteY12" fmla="*/ 0 h 4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403" h="454818">
                  <a:moveTo>
                    <a:pt x="59201" y="167640"/>
                  </a:moveTo>
                  <a:cubicBezTo>
                    <a:pt x="91897" y="167640"/>
                    <a:pt x="118402" y="194145"/>
                    <a:pt x="118402" y="226841"/>
                  </a:cubicBezTo>
                  <a:cubicBezTo>
                    <a:pt x="118402" y="283100"/>
                    <a:pt x="118401" y="339358"/>
                    <a:pt x="118401" y="395617"/>
                  </a:cubicBezTo>
                  <a:cubicBezTo>
                    <a:pt x="118401" y="428313"/>
                    <a:pt x="91896" y="454818"/>
                    <a:pt x="59200" y="454818"/>
                  </a:cubicBezTo>
                  <a:lnTo>
                    <a:pt x="59201" y="454817"/>
                  </a:lnTo>
                  <a:cubicBezTo>
                    <a:pt x="26505" y="454817"/>
                    <a:pt x="0" y="428312"/>
                    <a:pt x="0" y="395616"/>
                  </a:cubicBezTo>
                  <a:lnTo>
                    <a:pt x="0" y="226841"/>
                  </a:lnTo>
                  <a:cubicBezTo>
                    <a:pt x="0" y="194145"/>
                    <a:pt x="26505" y="167640"/>
                    <a:pt x="59201" y="167640"/>
                  </a:cubicBezTo>
                  <a:close/>
                  <a:moveTo>
                    <a:pt x="59202" y="0"/>
                  </a:moveTo>
                  <a:cubicBezTo>
                    <a:pt x="91898" y="0"/>
                    <a:pt x="118403" y="26505"/>
                    <a:pt x="118403" y="59201"/>
                  </a:cubicBezTo>
                  <a:cubicBezTo>
                    <a:pt x="118403" y="91897"/>
                    <a:pt x="91898" y="118402"/>
                    <a:pt x="59202" y="118402"/>
                  </a:cubicBezTo>
                  <a:cubicBezTo>
                    <a:pt x="26506" y="118402"/>
                    <a:pt x="1" y="91897"/>
                    <a:pt x="1" y="59201"/>
                  </a:cubicBezTo>
                  <a:cubicBezTo>
                    <a:pt x="1" y="26505"/>
                    <a:pt x="26506" y="0"/>
                    <a:pt x="5920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6" name="グループ化 285">
            <a:extLst>
              <a:ext uri="{FF2B5EF4-FFF2-40B4-BE49-F238E27FC236}">
                <a16:creationId xmlns:a16="http://schemas.microsoft.com/office/drawing/2014/main" id="{4EFE35DC-5EAD-4C77-B89E-7CD59DBB3B75}"/>
              </a:ext>
            </a:extLst>
          </p:cNvPr>
          <p:cNvGrpSpPr/>
          <p:nvPr/>
        </p:nvGrpSpPr>
        <p:grpSpPr>
          <a:xfrm>
            <a:off x="1475702" y="1015902"/>
            <a:ext cx="1154160" cy="2202182"/>
            <a:chOff x="4324350" y="748193"/>
            <a:chExt cx="1499732" cy="2861546"/>
          </a:xfrm>
        </p:grpSpPr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F8BE408D-A2FB-4700-8F34-ED31167FBFF6}"/>
                </a:ext>
              </a:extLst>
            </p:cNvPr>
            <p:cNvSpPr/>
            <p:nvPr/>
          </p:nvSpPr>
          <p:spPr>
            <a:xfrm>
              <a:off x="4636294" y="1333366"/>
              <a:ext cx="633412" cy="96204"/>
            </a:xfrm>
            <a:prstGeom prst="round2SameRect">
              <a:avLst>
                <a:gd name="adj1" fmla="val 50000"/>
                <a:gd name="adj2" fmla="val 2896"/>
              </a:avLst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四角形: 角を丸くする 144">
              <a:extLst>
                <a:ext uri="{FF2B5EF4-FFF2-40B4-BE49-F238E27FC236}">
                  <a16:creationId xmlns:a16="http://schemas.microsoft.com/office/drawing/2014/main" id="{A2D6132F-B4F6-49AF-AC9F-EB09C301D8F0}"/>
                </a:ext>
              </a:extLst>
            </p:cNvPr>
            <p:cNvSpPr/>
            <p:nvPr/>
          </p:nvSpPr>
          <p:spPr>
            <a:xfrm>
              <a:off x="4674394" y="1287646"/>
              <a:ext cx="557212" cy="45719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四角形: 角を丸くする 145">
              <a:extLst>
                <a:ext uri="{FF2B5EF4-FFF2-40B4-BE49-F238E27FC236}">
                  <a16:creationId xmlns:a16="http://schemas.microsoft.com/office/drawing/2014/main" id="{E3C69E50-687F-4302-8D1F-3E015ED1BD95}"/>
                </a:ext>
              </a:extLst>
            </p:cNvPr>
            <p:cNvSpPr/>
            <p:nvPr/>
          </p:nvSpPr>
          <p:spPr>
            <a:xfrm>
              <a:off x="4674394" y="1241926"/>
              <a:ext cx="557212" cy="45719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3AE48892-649E-4E87-A9BD-BC83DAB2C2D3}"/>
                </a:ext>
              </a:extLst>
            </p:cNvPr>
            <p:cNvGrpSpPr/>
            <p:nvPr/>
          </p:nvGrpSpPr>
          <p:grpSpPr>
            <a:xfrm rot="20700000">
              <a:off x="4544631" y="748193"/>
              <a:ext cx="628650" cy="310990"/>
              <a:chOff x="1170719" y="2347913"/>
              <a:chExt cx="628650" cy="310990"/>
            </a:xfrm>
            <a:gradFill>
              <a:gsLst>
                <a:gs pos="0">
                  <a:srgbClr val="002060"/>
                </a:gs>
                <a:gs pos="50000">
                  <a:srgbClr val="00B0F0"/>
                </a:gs>
                <a:gs pos="100000">
                  <a:srgbClr val="002060"/>
                </a:gs>
              </a:gsLst>
              <a:lin ang="0" scaled="1"/>
            </a:gradFill>
          </p:grpSpPr>
          <p:sp>
            <p:nvSpPr>
              <p:cNvPr id="148" name="四角形: 上の 2 つの角を丸める 147">
                <a:extLst>
                  <a:ext uri="{FF2B5EF4-FFF2-40B4-BE49-F238E27FC236}">
                    <a16:creationId xmlns:a16="http://schemas.microsoft.com/office/drawing/2014/main" id="{3EB8067F-0DB5-47DC-9808-BC58161B7D50}"/>
                  </a:ext>
                </a:extLst>
              </p:cNvPr>
              <p:cNvSpPr/>
              <p:nvPr/>
            </p:nvSpPr>
            <p:spPr>
              <a:xfrm>
                <a:off x="1185007" y="2347913"/>
                <a:ext cx="600074" cy="290989"/>
              </a:xfrm>
              <a:prstGeom prst="round2SameRect">
                <a:avLst>
                  <a:gd name="adj1" fmla="val 27208"/>
                  <a:gd name="adj2" fmla="val 2896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四角形: 上の 2 つの角を丸める 148">
                <a:extLst>
                  <a:ext uri="{FF2B5EF4-FFF2-40B4-BE49-F238E27FC236}">
                    <a16:creationId xmlns:a16="http://schemas.microsoft.com/office/drawing/2014/main" id="{459A2085-9586-4664-BFA7-9D4D8CF15E57}"/>
                  </a:ext>
                </a:extLst>
              </p:cNvPr>
              <p:cNvSpPr/>
              <p:nvPr/>
            </p:nvSpPr>
            <p:spPr>
              <a:xfrm>
                <a:off x="1170719" y="2613183"/>
                <a:ext cx="628650" cy="4572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0" name="四角形: 角を丸くする 149">
              <a:extLst>
                <a:ext uri="{FF2B5EF4-FFF2-40B4-BE49-F238E27FC236}">
                  <a16:creationId xmlns:a16="http://schemas.microsoft.com/office/drawing/2014/main" id="{63F4A39C-7796-482F-AFA2-322276F94D5C}"/>
                </a:ext>
              </a:extLst>
            </p:cNvPr>
            <p:cNvSpPr/>
            <p:nvPr/>
          </p:nvSpPr>
          <p:spPr>
            <a:xfrm>
              <a:off x="4674394" y="1196447"/>
              <a:ext cx="557212" cy="45719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四角形: 上の 2 つの角を丸める 158">
              <a:extLst>
                <a:ext uri="{FF2B5EF4-FFF2-40B4-BE49-F238E27FC236}">
                  <a16:creationId xmlns:a16="http://schemas.microsoft.com/office/drawing/2014/main" id="{10A030C5-80C2-41F3-9754-5C3FE0912281}"/>
                </a:ext>
              </a:extLst>
            </p:cNvPr>
            <p:cNvSpPr/>
            <p:nvPr/>
          </p:nvSpPr>
          <p:spPr>
            <a:xfrm>
              <a:off x="4324350" y="1405281"/>
              <a:ext cx="1257300" cy="1637347"/>
            </a:xfrm>
            <a:prstGeom prst="round2SameRect">
              <a:avLst>
                <a:gd name="adj1" fmla="val 23738"/>
                <a:gd name="adj2" fmla="val 2896"/>
              </a:avLst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53C3FE8C-E040-4ADB-84AD-A5CF4DFEEF23}"/>
                </a:ext>
              </a:extLst>
            </p:cNvPr>
            <p:cNvGrpSpPr/>
            <p:nvPr/>
          </p:nvGrpSpPr>
          <p:grpSpPr>
            <a:xfrm>
              <a:off x="5146858" y="3446340"/>
              <a:ext cx="258124" cy="163399"/>
              <a:chOff x="6533537" y="1563124"/>
              <a:chExt cx="1012424" cy="640889"/>
            </a:xfr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50000">
                  <a:schemeClr val="accent4">
                    <a:lumMod val="20000"/>
                    <a:lumOff val="8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0" scaled="1"/>
            </a:gradFill>
          </p:grpSpPr>
          <p:sp>
            <p:nvSpPr>
              <p:cNvPr id="171" name="楕円 175">
                <a:extLst>
                  <a:ext uri="{FF2B5EF4-FFF2-40B4-BE49-F238E27FC236}">
                    <a16:creationId xmlns:a16="http://schemas.microsoft.com/office/drawing/2014/main" id="{7AF67E32-E412-4C90-B1C6-141C40F567E7}"/>
                  </a:ext>
                </a:extLst>
              </p:cNvPr>
              <p:cNvSpPr/>
              <p:nvPr/>
            </p:nvSpPr>
            <p:spPr>
              <a:xfrm>
                <a:off x="6534151" y="1877450"/>
                <a:ext cx="1011810" cy="326563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326563"/>
                  <a:gd name="connsiteX1" fmla="*/ 505905 w 1011810"/>
                  <a:gd name="connsiteY1" fmla="*/ 0 h 326563"/>
                  <a:gd name="connsiteX2" fmla="*/ 1011810 w 1011810"/>
                  <a:gd name="connsiteY2" fmla="*/ 141850 h 326563"/>
                  <a:gd name="connsiteX3" fmla="*/ 508286 w 1011810"/>
                  <a:gd name="connsiteY3" fmla="*/ 326563 h 326563"/>
                  <a:gd name="connsiteX4" fmla="*/ 0 w 1011810"/>
                  <a:gd name="connsiteY4" fmla="*/ 141850 h 326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26563">
                    <a:moveTo>
                      <a:pt x="0" y="141850"/>
                    </a:moveTo>
                    <a:cubicBezTo>
                      <a:pt x="0" y="63508"/>
                      <a:pt x="226501" y="0"/>
                      <a:pt x="505905" y="0"/>
                    </a:cubicBezTo>
                    <a:cubicBezTo>
                      <a:pt x="785309" y="0"/>
                      <a:pt x="1011810" y="63508"/>
                      <a:pt x="1011810" y="141850"/>
                    </a:cubicBezTo>
                    <a:cubicBezTo>
                      <a:pt x="1011810" y="220192"/>
                      <a:pt x="787690" y="326563"/>
                      <a:pt x="508286" y="326563"/>
                    </a:cubicBezTo>
                    <a:cubicBezTo>
                      <a:pt x="228882" y="326563"/>
                      <a:pt x="0" y="220192"/>
                      <a:pt x="0" y="14185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158574B2-57E2-41EE-A9FC-622EBCD72C01}"/>
                  </a:ext>
                </a:extLst>
              </p:cNvPr>
              <p:cNvSpPr/>
              <p:nvPr/>
            </p:nvSpPr>
            <p:spPr>
              <a:xfrm>
                <a:off x="6533537" y="1626657"/>
                <a:ext cx="1012422" cy="530178"/>
              </a:xfrm>
              <a:custGeom>
                <a:avLst/>
                <a:gdLst>
                  <a:gd name="connsiteX0" fmla="*/ 506517 w 1012422"/>
                  <a:gd name="connsiteY0" fmla="*/ 0 h 530178"/>
                  <a:gd name="connsiteX1" fmla="*/ 1012422 w 1012422"/>
                  <a:gd name="connsiteY1" fmla="*/ 141850 h 530178"/>
                  <a:gd name="connsiteX2" fmla="*/ 1011809 w 1012422"/>
                  <a:gd name="connsiteY2" fmla="*/ 143555 h 530178"/>
                  <a:gd name="connsiteX3" fmla="*/ 1011809 w 1012422"/>
                  <a:gd name="connsiteY3" fmla="*/ 386623 h 530178"/>
                  <a:gd name="connsiteX4" fmla="*/ 1012422 w 1012422"/>
                  <a:gd name="connsiteY4" fmla="*/ 388328 h 530178"/>
                  <a:gd name="connsiteX5" fmla="*/ 506517 w 1012422"/>
                  <a:gd name="connsiteY5" fmla="*/ 530178 h 530178"/>
                  <a:gd name="connsiteX6" fmla="*/ 612 w 1012422"/>
                  <a:gd name="connsiteY6" fmla="*/ 388328 h 530178"/>
                  <a:gd name="connsiteX7" fmla="*/ 678 w 1012422"/>
                  <a:gd name="connsiteY7" fmla="*/ 388144 h 530178"/>
                  <a:gd name="connsiteX8" fmla="*/ 0 w 1012422"/>
                  <a:gd name="connsiteY8" fmla="*/ 388144 h 530178"/>
                  <a:gd name="connsiteX9" fmla="*/ 0 w 1012422"/>
                  <a:gd name="connsiteY9" fmla="*/ 141850 h 530178"/>
                  <a:gd name="connsiteX10" fmla="*/ 612 w 1012422"/>
                  <a:gd name="connsiteY10" fmla="*/ 141850 h 530178"/>
                  <a:gd name="connsiteX11" fmla="*/ 506517 w 1012422"/>
                  <a:gd name="connsiteY11" fmla="*/ 0 h 530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12422" h="530178">
                    <a:moveTo>
                      <a:pt x="506517" y="0"/>
                    </a:moveTo>
                    <a:cubicBezTo>
                      <a:pt x="785921" y="0"/>
                      <a:pt x="1012422" y="63508"/>
                      <a:pt x="1012422" y="141850"/>
                    </a:cubicBezTo>
                    <a:lnTo>
                      <a:pt x="1011809" y="143555"/>
                    </a:lnTo>
                    <a:lnTo>
                      <a:pt x="1011809" y="386623"/>
                    </a:lnTo>
                    <a:lnTo>
                      <a:pt x="1012422" y="388328"/>
                    </a:lnTo>
                    <a:cubicBezTo>
                      <a:pt x="1012422" y="466670"/>
                      <a:pt x="785921" y="530178"/>
                      <a:pt x="506517" y="530178"/>
                    </a:cubicBezTo>
                    <a:cubicBezTo>
                      <a:pt x="227113" y="530178"/>
                      <a:pt x="612" y="466670"/>
                      <a:pt x="612" y="388328"/>
                    </a:cubicBezTo>
                    <a:lnTo>
                      <a:pt x="678" y="388144"/>
                    </a:lnTo>
                    <a:lnTo>
                      <a:pt x="0" y="388144"/>
                    </a:lnTo>
                    <a:lnTo>
                      <a:pt x="0" y="141850"/>
                    </a:lnTo>
                    <a:lnTo>
                      <a:pt x="612" y="141850"/>
                    </a:lnTo>
                    <a:cubicBezTo>
                      <a:pt x="612" y="63508"/>
                      <a:pt x="227113" y="0"/>
                      <a:pt x="506517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楕円 175">
                <a:extLst>
                  <a:ext uri="{FF2B5EF4-FFF2-40B4-BE49-F238E27FC236}">
                    <a16:creationId xmlns:a16="http://schemas.microsoft.com/office/drawing/2014/main" id="{848348CC-1FBE-4404-B409-218DD7821F1B}"/>
                  </a:ext>
                </a:extLst>
              </p:cNvPr>
              <p:cNvSpPr/>
              <p:nvPr/>
            </p:nvSpPr>
            <p:spPr>
              <a:xfrm>
                <a:off x="6534151" y="1563124"/>
                <a:ext cx="1011810" cy="340851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201382 h 343232"/>
                  <a:gd name="connsiteX1" fmla="*/ 505905 w 1011810"/>
                  <a:gd name="connsiteY1" fmla="*/ 0 h 343232"/>
                  <a:gd name="connsiteX2" fmla="*/ 1011810 w 1011810"/>
                  <a:gd name="connsiteY2" fmla="*/ 201382 h 343232"/>
                  <a:gd name="connsiteX3" fmla="*/ 505905 w 1011810"/>
                  <a:gd name="connsiteY3" fmla="*/ 343232 h 343232"/>
                  <a:gd name="connsiteX4" fmla="*/ 0 w 1011810"/>
                  <a:gd name="connsiteY4" fmla="*/ 201382 h 343232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40851">
                    <a:moveTo>
                      <a:pt x="0" y="199001"/>
                    </a:moveTo>
                    <a:cubicBezTo>
                      <a:pt x="0" y="120659"/>
                      <a:pt x="159826" y="0"/>
                      <a:pt x="505905" y="0"/>
                    </a:cubicBezTo>
                    <a:cubicBezTo>
                      <a:pt x="851984" y="0"/>
                      <a:pt x="1011810" y="120659"/>
                      <a:pt x="1011810" y="199001"/>
                    </a:cubicBezTo>
                    <a:cubicBezTo>
                      <a:pt x="1011810" y="277343"/>
                      <a:pt x="785309" y="340851"/>
                      <a:pt x="505905" y="340851"/>
                    </a:cubicBezTo>
                    <a:cubicBezTo>
                      <a:pt x="226501" y="340851"/>
                      <a:pt x="0" y="277343"/>
                      <a:pt x="0" y="199001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89D9D511-0532-4246-9132-82D8872D2F49}"/>
                </a:ext>
              </a:extLst>
            </p:cNvPr>
            <p:cNvGrpSpPr/>
            <p:nvPr/>
          </p:nvGrpSpPr>
          <p:grpSpPr>
            <a:xfrm>
              <a:off x="5565958" y="3446340"/>
              <a:ext cx="258124" cy="163399"/>
              <a:chOff x="6533537" y="1563124"/>
              <a:chExt cx="1012424" cy="640889"/>
            </a:xfr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50000">
                  <a:schemeClr val="accent4">
                    <a:lumMod val="20000"/>
                    <a:lumOff val="8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0" scaled="1"/>
            </a:gradFill>
          </p:grpSpPr>
          <p:sp>
            <p:nvSpPr>
              <p:cNvPr id="175" name="楕円 175">
                <a:extLst>
                  <a:ext uri="{FF2B5EF4-FFF2-40B4-BE49-F238E27FC236}">
                    <a16:creationId xmlns:a16="http://schemas.microsoft.com/office/drawing/2014/main" id="{55AC3197-3403-475A-9C20-F3BA809F31D1}"/>
                  </a:ext>
                </a:extLst>
              </p:cNvPr>
              <p:cNvSpPr/>
              <p:nvPr/>
            </p:nvSpPr>
            <p:spPr>
              <a:xfrm>
                <a:off x="6534151" y="1877450"/>
                <a:ext cx="1011810" cy="326563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326563"/>
                  <a:gd name="connsiteX1" fmla="*/ 505905 w 1011810"/>
                  <a:gd name="connsiteY1" fmla="*/ 0 h 326563"/>
                  <a:gd name="connsiteX2" fmla="*/ 1011810 w 1011810"/>
                  <a:gd name="connsiteY2" fmla="*/ 141850 h 326563"/>
                  <a:gd name="connsiteX3" fmla="*/ 508286 w 1011810"/>
                  <a:gd name="connsiteY3" fmla="*/ 326563 h 326563"/>
                  <a:gd name="connsiteX4" fmla="*/ 0 w 1011810"/>
                  <a:gd name="connsiteY4" fmla="*/ 141850 h 326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26563">
                    <a:moveTo>
                      <a:pt x="0" y="141850"/>
                    </a:moveTo>
                    <a:cubicBezTo>
                      <a:pt x="0" y="63508"/>
                      <a:pt x="226501" y="0"/>
                      <a:pt x="505905" y="0"/>
                    </a:cubicBezTo>
                    <a:cubicBezTo>
                      <a:pt x="785309" y="0"/>
                      <a:pt x="1011810" y="63508"/>
                      <a:pt x="1011810" y="141850"/>
                    </a:cubicBezTo>
                    <a:cubicBezTo>
                      <a:pt x="1011810" y="220192"/>
                      <a:pt x="787690" y="326563"/>
                      <a:pt x="508286" y="326563"/>
                    </a:cubicBezTo>
                    <a:cubicBezTo>
                      <a:pt x="228882" y="326563"/>
                      <a:pt x="0" y="220192"/>
                      <a:pt x="0" y="14185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9B2E6F2A-F8F5-4DB0-B91E-38AA1169D3E5}"/>
                  </a:ext>
                </a:extLst>
              </p:cNvPr>
              <p:cNvSpPr/>
              <p:nvPr/>
            </p:nvSpPr>
            <p:spPr>
              <a:xfrm>
                <a:off x="6533537" y="1626657"/>
                <a:ext cx="1012422" cy="530178"/>
              </a:xfrm>
              <a:custGeom>
                <a:avLst/>
                <a:gdLst>
                  <a:gd name="connsiteX0" fmla="*/ 506517 w 1012422"/>
                  <a:gd name="connsiteY0" fmla="*/ 0 h 530178"/>
                  <a:gd name="connsiteX1" fmla="*/ 1012422 w 1012422"/>
                  <a:gd name="connsiteY1" fmla="*/ 141850 h 530178"/>
                  <a:gd name="connsiteX2" fmla="*/ 1011809 w 1012422"/>
                  <a:gd name="connsiteY2" fmla="*/ 143555 h 530178"/>
                  <a:gd name="connsiteX3" fmla="*/ 1011809 w 1012422"/>
                  <a:gd name="connsiteY3" fmla="*/ 386623 h 530178"/>
                  <a:gd name="connsiteX4" fmla="*/ 1012422 w 1012422"/>
                  <a:gd name="connsiteY4" fmla="*/ 388328 h 530178"/>
                  <a:gd name="connsiteX5" fmla="*/ 506517 w 1012422"/>
                  <a:gd name="connsiteY5" fmla="*/ 530178 h 530178"/>
                  <a:gd name="connsiteX6" fmla="*/ 612 w 1012422"/>
                  <a:gd name="connsiteY6" fmla="*/ 388328 h 530178"/>
                  <a:gd name="connsiteX7" fmla="*/ 678 w 1012422"/>
                  <a:gd name="connsiteY7" fmla="*/ 388144 h 530178"/>
                  <a:gd name="connsiteX8" fmla="*/ 0 w 1012422"/>
                  <a:gd name="connsiteY8" fmla="*/ 388144 h 530178"/>
                  <a:gd name="connsiteX9" fmla="*/ 0 w 1012422"/>
                  <a:gd name="connsiteY9" fmla="*/ 141850 h 530178"/>
                  <a:gd name="connsiteX10" fmla="*/ 612 w 1012422"/>
                  <a:gd name="connsiteY10" fmla="*/ 141850 h 530178"/>
                  <a:gd name="connsiteX11" fmla="*/ 506517 w 1012422"/>
                  <a:gd name="connsiteY11" fmla="*/ 0 h 530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12422" h="530178">
                    <a:moveTo>
                      <a:pt x="506517" y="0"/>
                    </a:moveTo>
                    <a:cubicBezTo>
                      <a:pt x="785921" y="0"/>
                      <a:pt x="1012422" y="63508"/>
                      <a:pt x="1012422" y="141850"/>
                    </a:cubicBezTo>
                    <a:lnTo>
                      <a:pt x="1011809" y="143555"/>
                    </a:lnTo>
                    <a:lnTo>
                      <a:pt x="1011809" y="386623"/>
                    </a:lnTo>
                    <a:lnTo>
                      <a:pt x="1012422" y="388328"/>
                    </a:lnTo>
                    <a:cubicBezTo>
                      <a:pt x="1012422" y="466670"/>
                      <a:pt x="785921" y="530178"/>
                      <a:pt x="506517" y="530178"/>
                    </a:cubicBezTo>
                    <a:cubicBezTo>
                      <a:pt x="227113" y="530178"/>
                      <a:pt x="612" y="466670"/>
                      <a:pt x="612" y="388328"/>
                    </a:cubicBezTo>
                    <a:lnTo>
                      <a:pt x="678" y="388144"/>
                    </a:lnTo>
                    <a:lnTo>
                      <a:pt x="0" y="388144"/>
                    </a:lnTo>
                    <a:lnTo>
                      <a:pt x="0" y="141850"/>
                    </a:lnTo>
                    <a:lnTo>
                      <a:pt x="612" y="141850"/>
                    </a:lnTo>
                    <a:cubicBezTo>
                      <a:pt x="612" y="63508"/>
                      <a:pt x="227113" y="0"/>
                      <a:pt x="506517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楕円 175">
                <a:extLst>
                  <a:ext uri="{FF2B5EF4-FFF2-40B4-BE49-F238E27FC236}">
                    <a16:creationId xmlns:a16="http://schemas.microsoft.com/office/drawing/2014/main" id="{C9106770-5CDE-438B-A24E-584E2E667C0D}"/>
                  </a:ext>
                </a:extLst>
              </p:cNvPr>
              <p:cNvSpPr/>
              <p:nvPr/>
            </p:nvSpPr>
            <p:spPr>
              <a:xfrm>
                <a:off x="6534151" y="1563124"/>
                <a:ext cx="1011810" cy="340851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201382 h 343232"/>
                  <a:gd name="connsiteX1" fmla="*/ 505905 w 1011810"/>
                  <a:gd name="connsiteY1" fmla="*/ 0 h 343232"/>
                  <a:gd name="connsiteX2" fmla="*/ 1011810 w 1011810"/>
                  <a:gd name="connsiteY2" fmla="*/ 201382 h 343232"/>
                  <a:gd name="connsiteX3" fmla="*/ 505905 w 1011810"/>
                  <a:gd name="connsiteY3" fmla="*/ 343232 h 343232"/>
                  <a:gd name="connsiteX4" fmla="*/ 0 w 1011810"/>
                  <a:gd name="connsiteY4" fmla="*/ 201382 h 343232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40851">
                    <a:moveTo>
                      <a:pt x="0" y="199001"/>
                    </a:moveTo>
                    <a:cubicBezTo>
                      <a:pt x="0" y="120659"/>
                      <a:pt x="159826" y="0"/>
                      <a:pt x="505905" y="0"/>
                    </a:cubicBezTo>
                    <a:cubicBezTo>
                      <a:pt x="851984" y="0"/>
                      <a:pt x="1011810" y="120659"/>
                      <a:pt x="1011810" y="199001"/>
                    </a:cubicBezTo>
                    <a:cubicBezTo>
                      <a:pt x="1011810" y="277343"/>
                      <a:pt x="785309" y="340851"/>
                      <a:pt x="505905" y="340851"/>
                    </a:cubicBezTo>
                    <a:cubicBezTo>
                      <a:pt x="226501" y="340851"/>
                      <a:pt x="0" y="277343"/>
                      <a:pt x="0" y="199001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E74893F8-6F2E-4CA9-87B2-E18637381A2A}"/>
                </a:ext>
              </a:extLst>
            </p:cNvPr>
            <p:cNvGrpSpPr/>
            <p:nvPr/>
          </p:nvGrpSpPr>
          <p:grpSpPr>
            <a:xfrm>
              <a:off x="5380220" y="3224884"/>
              <a:ext cx="258124" cy="163399"/>
              <a:chOff x="6533537" y="1563124"/>
              <a:chExt cx="1012424" cy="640889"/>
            </a:xfr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50000">
                  <a:schemeClr val="accent4">
                    <a:lumMod val="20000"/>
                    <a:lumOff val="8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0" scaled="1"/>
            </a:gradFill>
          </p:grpSpPr>
          <p:sp>
            <p:nvSpPr>
              <p:cNvPr id="179" name="楕円 175">
                <a:extLst>
                  <a:ext uri="{FF2B5EF4-FFF2-40B4-BE49-F238E27FC236}">
                    <a16:creationId xmlns:a16="http://schemas.microsoft.com/office/drawing/2014/main" id="{4820245B-F813-4BF9-84C8-7061DB36F8B0}"/>
                  </a:ext>
                </a:extLst>
              </p:cNvPr>
              <p:cNvSpPr/>
              <p:nvPr/>
            </p:nvSpPr>
            <p:spPr>
              <a:xfrm>
                <a:off x="6534151" y="1877450"/>
                <a:ext cx="1011810" cy="326563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326563"/>
                  <a:gd name="connsiteX1" fmla="*/ 505905 w 1011810"/>
                  <a:gd name="connsiteY1" fmla="*/ 0 h 326563"/>
                  <a:gd name="connsiteX2" fmla="*/ 1011810 w 1011810"/>
                  <a:gd name="connsiteY2" fmla="*/ 141850 h 326563"/>
                  <a:gd name="connsiteX3" fmla="*/ 508286 w 1011810"/>
                  <a:gd name="connsiteY3" fmla="*/ 326563 h 326563"/>
                  <a:gd name="connsiteX4" fmla="*/ 0 w 1011810"/>
                  <a:gd name="connsiteY4" fmla="*/ 141850 h 326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26563">
                    <a:moveTo>
                      <a:pt x="0" y="141850"/>
                    </a:moveTo>
                    <a:cubicBezTo>
                      <a:pt x="0" y="63508"/>
                      <a:pt x="226501" y="0"/>
                      <a:pt x="505905" y="0"/>
                    </a:cubicBezTo>
                    <a:cubicBezTo>
                      <a:pt x="785309" y="0"/>
                      <a:pt x="1011810" y="63508"/>
                      <a:pt x="1011810" y="141850"/>
                    </a:cubicBezTo>
                    <a:cubicBezTo>
                      <a:pt x="1011810" y="220192"/>
                      <a:pt x="787690" y="326563"/>
                      <a:pt x="508286" y="326563"/>
                    </a:cubicBezTo>
                    <a:cubicBezTo>
                      <a:pt x="228882" y="326563"/>
                      <a:pt x="0" y="220192"/>
                      <a:pt x="0" y="14185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C0609566-326E-4B50-A11F-3D11EED85518}"/>
                  </a:ext>
                </a:extLst>
              </p:cNvPr>
              <p:cNvSpPr/>
              <p:nvPr/>
            </p:nvSpPr>
            <p:spPr>
              <a:xfrm>
                <a:off x="6533537" y="1626657"/>
                <a:ext cx="1012422" cy="530178"/>
              </a:xfrm>
              <a:custGeom>
                <a:avLst/>
                <a:gdLst>
                  <a:gd name="connsiteX0" fmla="*/ 506517 w 1012422"/>
                  <a:gd name="connsiteY0" fmla="*/ 0 h 530178"/>
                  <a:gd name="connsiteX1" fmla="*/ 1012422 w 1012422"/>
                  <a:gd name="connsiteY1" fmla="*/ 141850 h 530178"/>
                  <a:gd name="connsiteX2" fmla="*/ 1011809 w 1012422"/>
                  <a:gd name="connsiteY2" fmla="*/ 143555 h 530178"/>
                  <a:gd name="connsiteX3" fmla="*/ 1011809 w 1012422"/>
                  <a:gd name="connsiteY3" fmla="*/ 386623 h 530178"/>
                  <a:gd name="connsiteX4" fmla="*/ 1012422 w 1012422"/>
                  <a:gd name="connsiteY4" fmla="*/ 388328 h 530178"/>
                  <a:gd name="connsiteX5" fmla="*/ 506517 w 1012422"/>
                  <a:gd name="connsiteY5" fmla="*/ 530178 h 530178"/>
                  <a:gd name="connsiteX6" fmla="*/ 612 w 1012422"/>
                  <a:gd name="connsiteY6" fmla="*/ 388328 h 530178"/>
                  <a:gd name="connsiteX7" fmla="*/ 678 w 1012422"/>
                  <a:gd name="connsiteY7" fmla="*/ 388144 h 530178"/>
                  <a:gd name="connsiteX8" fmla="*/ 0 w 1012422"/>
                  <a:gd name="connsiteY8" fmla="*/ 388144 h 530178"/>
                  <a:gd name="connsiteX9" fmla="*/ 0 w 1012422"/>
                  <a:gd name="connsiteY9" fmla="*/ 141850 h 530178"/>
                  <a:gd name="connsiteX10" fmla="*/ 612 w 1012422"/>
                  <a:gd name="connsiteY10" fmla="*/ 141850 h 530178"/>
                  <a:gd name="connsiteX11" fmla="*/ 506517 w 1012422"/>
                  <a:gd name="connsiteY11" fmla="*/ 0 h 530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12422" h="530178">
                    <a:moveTo>
                      <a:pt x="506517" y="0"/>
                    </a:moveTo>
                    <a:cubicBezTo>
                      <a:pt x="785921" y="0"/>
                      <a:pt x="1012422" y="63508"/>
                      <a:pt x="1012422" y="141850"/>
                    </a:cubicBezTo>
                    <a:lnTo>
                      <a:pt x="1011809" y="143555"/>
                    </a:lnTo>
                    <a:lnTo>
                      <a:pt x="1011809" y="386623"/>
                    </a:lnTo>
                    <a:lnTo>
                      <a:pt x="1012422" y="388328"/>
                    </a:lnTo>
                    <a:cubicBezTo>
                      <a:pt x="1012422" y="466670"/>
                      <a:pt x="785921" y="530178"/>
                      <a:pt x="506517" y="530178"/>
                    </a:cubicBezTo>
                    <a:cubicBezTo>
                      <a:pt x="227113" y="530178"/>
                      <a:pt x="612" y="466670"/>
                      <a:pt x="612" y="388328"/>
                    </a:cubicBezTo>
                    <a:lnTo>
                      <a:pt x="678" y="388144"/>
                    </a:lnTo>
                    <a:lnTo>
                      <a:pt x="0" y="388144"/>
                    </a:lnTo>
                    <a:lnTo>
                      <a:pt x="0" y="141850"/>
                    </a:lnTo>
                    <a:lnTo>
                      <a:pt x="612" y="141850"/>
                    </a:lnTo>
                    <a:cubicBezTo>
                      <a:pt x="612" y="63508"/>
                      <a:pt x="227113" y="0"/>
                      <a:pt x="506517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楕円 175">
                <a:extLst>
                  <a:ext uri="{FF2B5EF4-FFF2-40B4-BE49-F238E27FC236}">
                    <a16:creationId xmlns:a16="http://schemas.microsoft.com/office/drawing/2014/main" id="{3464FB45-362B-424C-9904-0127929A9DBA}"/>
                  </a:ext>
                </a:extLst>
              </p:cNvPr>
              <p:cNvSpPr/>
              <p:nvPr/>
            </p:nvSpPr>
            <p:spPr>
              <a:xfrm>
                <a:off x="6534151" y="1563124"/>
                <a:ext cx="1011810" cy="340851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201382 h 343232"/>
                  <a:gd name="connsiteX1" fmla="*/ 505905 w 1011810"/>
                  <a:gd name="connsiteY1" fmla="*/ 0 h 343232"/>
                  <a:gd name="connsiteX2" fmla="*/ 1011810 w 1011810"/>
                  <a:gd name="connsiteY2" fmla="*/ 201382 h 343232"/>
                  <a:gd name="connsiteX3" fmla="*/ 505905 w 1011810"/>
                  <a:gd name="connsiteY3" fmla="*/ 343232 h 343232"/>
                  <a:gd name="connsiteX4" fmla="*/ 0 w 1011810"/>
                  <a:gd name="connsiteY4" fmla="*/ 201382 h 343232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40851">
                    <a:moveTo>
                      <a:pt x="0" y="199001"/>
                    </a:moveTo>
                    <a:cubicBezTo>
                      <a:pt x="0" y="120659"/>
                      <a:pt x="159826" y="0"/>
                      <a:pt x="505905" y="0"/>
                    </a:cubicBezTo>
                    <a:cubicBezTo>
                      <a:pt x="851984" y="0"/>
                      <a:pt x="1011810" y="120659"/>
                      <a:pt x="1011810" y="199001"/>
                    </a:cubicBezTo>
                    <a:cubicBezTo>
                      <a:pt x="1011810" y="277343"/>
                      <a:pt x="785309" y="340851"/>
                      <a:pt x="505905" y="340851"/>
                    </a:cubicBezTo>
                    <a:cubicBezTo>
                      <a:pt x="226501" y="340851"/>
                      <a:pt x="0" y="277343"/>
                      <a:pt x="0" y="199001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2" name="正方形/長方形 181">
              <a:extLst>
                <a:ext uri="{FF2B5EF4-FFF2-40B4-BE49-F238E27FC236}">
                  <a16:creationId xmlns:a16="http://schemas.microsoft.com/office/drawing/2014/main" id="{497C5D08-0C3D-44E1-B39B-F07B4E785356}"/>
                </a:ext>
              </a:extLst>
            </p:cNvPr>
            <p:cNvSpPr/>
            <p:nvPr/>
          </p:nvSpPr>
          <p:spPr>
            <a:xfrm>
              <a:off x="4324350" y="2073619"/>
              <a:ext cx="1257300" cy="783116"/>
            </a:xfrm>
            <a:prstGeom prst="rect">
              <a:avLst/>
            </a:prstGeom>
            <a:gradFill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rgbClr val="0070C0"/>
                </a:gs>
              </a:gsLst>
              <a:lin ang="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テキスト ボックス 209">
              <a:extLst>
                <a:ext uri="{FF2B5EF4-FFF2-40B4-BE49-F238E27FC236}">
                  <a16:creationId xmlns:a16="http://schemas.microsoft.com/office/drawing/2014/main" id="{CE9E86C0-F15D-4E83-A56B-187D5E039806}"/>
                </a:ext>
              </a:extLst>
            </p:cNvPr>
            <p:cNvSpPr txBox="1"/>
            <p:nvPr/>
          </p:nvSpPr>
          <p:spPr>
            <a:xfrm>
              <a:off x="4433213" y="2215359"/>
              <a:ext cx="1018818" cy="473654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くすり</a:t>
              </a:r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3D0295F0-5E2E-44F3-AD6F-F0A09C9026AB}"/>
                </a:ext>
              </a:extLst>
            </p:cNvPr>
            <p:cNvSpPr/>
            <p:nvPr/>
          </p:nvSpPr>
          <p:spPr>
            <a:xfrm>
              <a:off x="5440057" y="1613706"/>
              <a:ext cx="64471" cy="247651"/>
            </a:xfrm>
            <a:custGeom>
              <a:avLst/>
              <a:gdLst>
                <a:gd name="connsiteX0" fmla="*/ 59201 w 118403"/>
                <a:gd name="connsiteY0" fmla="*/ 167640 h 454818"/>
                <a:gd name="connsiteX1" fmla="*/ 118402 w 118403"/>
                <a:gd name="connsiteY1" fmla="*/ 226841 h 454818"/>
                <a:gd name="connsiteX2" fmla="*/ 118401 w 118403"/>
                <a:gd name="connsiteY2" fmla="*/ 395617 h 454818"/>
                <a:gd name="connsiteX3" fmla="*/ 59200 w 118403"/>
                <a:gd name="connsiteY3" fmla="*/ 454818 h 454818"/>
                <a:gd name="connsiteX4" fmla="*/ 59201 w 118403"/>
                <a:gd name="connsiteY4" fmla="*/ 454817 h 454818"/>
                <a:gd name="connsiteX5" fmla="*/ 0 w 118403"/>
                <a:gd name="connsiteY5" fmla="*/ 395616 h 454818"/>
                <a:gd name="connsiteX6" fmla="*/ 0 w 118403"/>
                <a:gd name="connsiteY6" fmla="*/ 226841 h 454818"/>
                <a:gd name="connsiteX7" fmla="*/ 59201 w 118403"/>
                <a:gd name="connsiteY7" fmla="*/ 167640 h 454818"/>
                <a:gd name="connsiteX8" fmla="*/ 59202 w 118403"/>
                <a:gd name="connsiteY8" fmla="*/ 0 h 454818"/>
                <a:gd name="connsiteX9" fmla="*/ 118403 w 118403"/>
                <a:gd name="connsiteY9" fmla="*/ 59201 h 454818"/>
                <a:gd name="connsiteX10" fmla="*/ 59202 w 118403"/>
                <a:gd name="connsiteY10" fmla="*/ 118402 h 454818"/>
                <a:gd name="connsiteX11" fmla="*/ 1 w 118403"/>
                <a:gd name="connsiteY11" fmla="*/ 59201 h 454818"/>
                <a:gd name="connsiteX12" fmla="*/ 59202 w 118403"/>
                <a:gd name="connsiteY12" fmla="*/ 0 h 4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403" h="454818">
                  <a:moveTo>
                    <a:pt x="59201" y="167640"/>
                  </a:moveTo>
                  <a:cubicBezTo>
                    <a:pt x="91897" y="167640"/>
                    <a:pt x="118402" y="194145"/>
                    <a:pt x="118402" y="226841"/>
                  </a:cubicBezTo>
                  <a:cubicBezTo>
                    <a:pt x="118402" y="283100"/>
                    <a:pt x="118401" y="339358"/>
                    <a:pt x="118401" y="395617"/>
                  </a:cubicBezTo>
                  <a:cubicBezTo>
                    <a:pt x="118401" y="428313"/>
                    <a:pt x="91896" y="454818"/>
                    <a:pt x="59200" y="454818"/>
                  </a:cubicBezTo>
                  <a:lnTo>
                    <a:pt x="59201" y="454817"/>
                  </a:lnTo>
                  <a:cubicBezTo>
                    <a:pt x="26505" y="454817"/>
                    <a:pt x="0" y="428312"/>
                    <a:pt x="0" y="395616"/>
                  </a:cubicBezTo>
                  <a:lnTo>
                    <a:pt x="0" y="226841"/>
                  </a:lnTo>
                  <a:cubicBezTo>
                    <a:pt x="0" y="194145"/>
                    <a:pt x="26505" y="167640"/>
                    <a:pt x="59201" y="167640"/>
                  </a:cubicBezTo>
                  <a:close/>
                  <a:moveTo>
                    <a:pt x="59202" y="0"/>
                  </a:moveTo>
                  <a:cubicBezTo>
                    <a:pt x="91898" y="0"/>
                    <a:pt x="118403" y="26505"/>
                    <a:pt x="118403" y="59201"/>
                  </a:cubicBezTo>
                  <a:cubicBezTo>
                    <a:pt x="118403" y="91897"/>
                    <a:pt x="91898" y="118402"/>
                    <a:pt x="59202" y="118402"/>
                  </a:cubicBezTo>
                  <a:cubicBezTo>
                    <a:pt x="26506" y="118402"/>
                    <a:pt x="1" y="91897"/>
                    <a:pt x="1" y="59201"/>
                  </a:cubicBezTo>
                  <a:cubicBezTo>
                    <a:pt x="1" y="26505"/>
                    <a:pt x="26506" y="0"/>
                    <a:pt x="5920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>
            <a:extLst>
              <a:ext uri="{FF2B5EF4-FFF2-40B4-BE49-F238E27FC236}">
                <a16:creationId xmlns:a16="http://schemas.microsoft.com/office/drawing/2014/main" id="{0F0AF5DE-8AED-468E-B95A-D7A24D3607CF}"/>
              </a:ext>
            </a:extLst>
          </p:cNvPr>
          <p:cNvGrpSpPr/>
          <p:nvPr/>
        </p:nvGrpSpPr>
        <p:grpSpPr>
          <a:xfrm>
            <a:off x="7397246" y="4079350"/>
            <a:ext cx="1322622" cy="2211502"/>
            <a:chOff x="7782919" y="4364050"/>
            <a:chExt cx="1517608" cy="2537529"/>
          </a:xfrm>
        </p:grpSpPr>
        <p:sp>
          <p:nvSpPr>
            <p:cNvPr id="231" name="四角形: 上の 2 つの角を丸める 230">
              <a:extLst>
                <a:ext uri="{FF2B5EF4-FFF2-40B4-BE49-F238E27FC236}">
                  <a16:creationId xmlns:a16="http://schemas.microsoft.com/office/drawing/2014/main" id="{27A80498-97CD-485D-BB1B-10B6A2E7A236}"/>
                </a:ext>
              </a:extLst>
            </p:cNvPr>
            <p:cNvSpPr/>
            <p:nvPr/>
          </p:nvSpPr>
          <p:spPr>
            <a:xfrm>
              <a:off x="7913782" y="5032638"/>
              <a:ext cx="1062654" cy="96204"/>
            </a:xfrm>
            <a:prstGeom prst="round2SameRect">
              <a:avLst>
                <a:gd name="adj1" fmla="val 30198"/>
                <a:gd name="adj2" fmla="val 2896"/>
              </a:avLst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四角形: 上の 2 つの角を丸める 231">
              <a:extLst>
                <a:ext uri="{FF2B5EF4-FFF2-40B4-BE49-F238E27FC236}">
                  <a16:creationId xmlns:a16="http://schemas.microsoft.com/office/drawing/2014/main" id="{826647FB-5CC5-4E59-B171-C2BAB2D1019B}"/>
                </a:ext>
              </a:extLst>
            </p:cNvPr>
            <p:cNvSpPr/>
            <p:nvPr/>
          </p:nvSpPr>
          <p:spPr>
            <a:xfrm>
              <a:off x="7892838" y="5104553"/>
              <a:ext cx="1104542" cy="1229915"/>
            </a:xfrm>
            <a:prstGeom prst="round2SameRect">
              <a:avLst>
                <a:gd name="adj1" fmla="val 4423"/>
                <a:gd name="adj2" fmla="val 10370"/>
              </a:avLst>
            </a:prstGeom>
            <a:solidFill>
              <a:srgbClr val="CCECFF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3" name="グループ化 232">
              <a:extLst>
                <a:ext uri="{FF2B5EF4-FFF2-40B4-BE49-F238E27FC236}">
                  <a16:creationId xmlns:a16="http://schemas.microsoft.com/office/drawing/2014/main" id="{C3402A37-2B0E-4E41-AC33-EF3BD8EFB21A}"/>
                </a:ext>
              </a:extLst>
            </p:cNvPr>
            <p:cNvGrpSpPr/>
            <p:nvPr/>
          </p:nvGrpSpPr>
          <p:grpSpPr>
            <a:xfrm>
              <a:off x="7919032" y="4848094"/>
              <a:ext cx="1052154" cy="184543"/>
              <a:chOff x="160350" y="2662954"/>
              <a:chExt cx="879808" cy="184543"/>
            </a:xfr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0" scaled="1"/>
              <a:tileRect/>
            </a:gradFill>
          </p:grpSpPr>
          <p:sp>
            <p:nvSpPr>
              <p:cNvPr id="234" name="四角形: 角を丸くする 233">
                <a:extLst>
                  <a:ext uri="{FF2B5EF4-FFF2-40B4-BE49-F238E27FC236}">
                    <a16:creationId xmlns:a16="http://schemas.microsoft.com/office/drawing/2014/main" id="{504953C2-7193-43B7-A746-40EBD1C7A92B}"/>
                  </a:ext>
                </a:extLst>
              </p:cNvPr>
              <p:cNvSpPr/>
              <p:nvPr/>
            </p:nvSpPr>
            <p:spPr>
              <a:xfrm>
                <a:off x="160350" y="2801778"/>
                <a:ext cx="879808" cy="45719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四角形: 角を丸くする 234">
                <a:extLst>
                  <a:ext uri="{FF2B5EF4-FFF2-40B4-BE49-F238E27FC236}">
                    <a16:creationId xmlns:a16="http://schemas.microsoft.com/office/drawing/2014/main" id="{9FBBC318-7AC6-40C1-BBEF-F3E975FF960F}"/>
                  </a:ext>
                </a:extLst>
              </p:cNvPr>
              <p:cNvSpPr/>
              <p:nvPr/>
            </p:nvSpPr>
            <p:spPr>
              <a:xfrm>
                <a:off x="160350" y="2756058"/>
                <a:ext cx="879808" cy="45719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四角形: 角を丸くする 235">
                <a:extLst>
                  <a:ext uri="{FF2B5EF4-FFF2-40B4-BE49-F238E27FC236}">
                    <a16:creationId xmlns:a16="http://schemas.microsoft.com/office/drawing/2014/main" id="{7B77ABB4-76FE-4770-988C-B3981DE3786C}"/>
                  </a:ext>
                </a:extLst>
              </p:cNvPr>
              <p:cNvSpPr/>
              <p:nvPr/>
            </p:nvSpPr>
            <p:spPr>
              <a:xfrm>
                <a:off x="160350" y="2710579"/>
                <a:ext cx="879808" cy="45719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四角形: 角を丸くする 236">
                <a:extLst>
                  <a:ext uri="{FF2B5EF4-FFF2-40B4-BE49-F238E27FC236}">
                    <a16:creationId xmlns:a16="http://schemas.microsoft.com/office/drawing/2014/main" id="{3288F1CB-085B-40E2-8341-18C643C312F2}"/>
                  </a:ext>
                </a:extLst>
              </p:cNvPr>
              <p:cNvSpPr/>
              <p:nvPr/>
            </p:nvSpPr>
            <p:spPr>
              <a:xfrm>
                <a:off x="160350" y="2662954"/>
                <a:ext cx="879808" cy="45719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8" name="グループ化 237">
              <a:extLst>
                <a:ext uri="{FF2B5EF4-FFF2-40B4-BE49-F238E27FC236}">
                  <a16:creationId xmlns:a16="http://schemas.microsoft.com/office/drawing/2014/main" id="{7E401C18-91FB-49C3-A4B7-34F50C984DC3}"/>
                </a:ext>
              </a:extLst>
            </p:cNvPr>
            <p:cNvGrpSpPr/>
            <p:nvPr/>
          </p:nvGrpSpPr>
          <p:grpSpPr>
            <a:xfrm rot="20700000">
              <a:off x="7782919" y="4364050"/>
              <a:ext cx="1136292" cy="323712"/>
              <a:chOff x="4409007" y="2671930"/>
              <a:chExt cx="1136292" cy="323712"/>
            </a:xfrm>
            <a:solidFill>
              <a:srgbClr val="FF0066"/>
            </a:solidFill>
          </p:grpSpPr>
          <p:sp>
            <p:nvSpPr>
              <p:cNvPr id="239" name="四角形: 上の 2 つの角を丸める 238">
                <a:extLst>
                  <a:ext uri="{FF2B5EF4-FFF2-40B4-BE49-F238E27FC236}">
                    <a16:creationId xmlns:a16="http://schemas.microsoft.com/office/drawing/2014/main" id="{D75F6527-3354-41D0-A04A-D8B642FCEDD8}"/>
                  </a:ext>
                </a:extLst>
              </p:cNvPr>
              <p:cNvSpPr/>
              <p:nvPr/>
            </p:nvSpPr>
            <p:spPr>
              <a:xfrm>
                <a:off x="4419228" y="2671930"/>
                <a:ext cx="1115848" cy="303711"/>
              </a:xfrm>
              <a:prstGeom prst="round2SameRect">
                <a:avLst>
                  <a:gd name="adj1" fmla="val 8712"/>
                  <a:gd name="adj2" fmla="val 2896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四角形: 上の 2 つの角を丸める 239">
                <a:extLst>
                  <a:ext uri="{FF2B5EF4-FFF2-40B4-BE49-F238E27FC236}">
                    <a16:creationId xmlns:a16="http://schemas.microsoft.com/office/drawing/2014/main" id="{6E0B895E-01CB-4B49-95FA-32B413842A80}"/>
                  </a:ext>
                </a:extLst>
              </p:cNvPr>
              <p:cNvSpPr/>
              <p:nvPr/>
            </p:nvSpPr>
            <p:spPr>
              <a:xfrm>
                <a:off x="4409007" y="2949922"/>
                <a:ext cx="1136292" cy="4572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5" name="正方形/長方形 254">
              <a:extLst>
                <a:ext uri="{FF2B5EF4-FFF2-40B4-BE49-F238E27FC236}">
                  <a16:creationId xmlns:a16="http://schemas.microsoft.com/office/drawing/2014/main" id="{D7C910CE-7C85-4E55-8B78-8B79CB2B4FDF}"/>
                </a:ext>
              </a:extLst>
            </p:cNvPr>
            <p:cNvSpPr/>
            <p:nvPr/>
          </p:nvSpPr>
          <p:spPr>
            <a:xfrm>
              <a:off x="7892838" y="5482087"/>
              <a:ext cx="1104542" cy="657788"/>
            </a:xfrm>
            <a:prstGeom prst="rect">
              <a:avLst/>
            </a:prstGeom>
            <a:solidFill>
              <a:srgbClr val="FF006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9C5B6161-1502-4030-9AA2-98A558046644}"/>
                </a:ext>
              </a:extLst>
            </p:cNvPr>
            <p:cNvGrpSpPr/>
            <p:nvPr/>
          </p:nvGrpSpPr>
          <p:grpSpPr>
            <a:xfrm>
              <a:off x="8623303" y="6738180"/>
              <a:ext cx="258124" cy="163399"/>
              <a:chOff x="6533537" y="1563124"/>
              <a:chExt cx="1012424" cy="640889"/>
            </a:xfrm>
            <a:solidFill>
              <a:srgbClr val="FF6699"/>
            </a:solidFill>
          </p:grpSpPr>
          <p:sp>
            <p:nvSpPr>
              <p:cNvPr id="270" name="楕円 175">
                <a:extLst>
                  <a:ext uri="{FF2B5EF4-FFF2-40B4-BE49-F238E27FC236}">
                    <a16:creationId xmlns:a16="http://schemas.microsoft.com/office/drawing/2014/main" id="{ED621629-DE86-4245-AD20-F1B4F1099646}"/>
                  </a:ext>
                </a:extLst>
              </p:cNvPr>
              <p:cNvSpPr/>
              <p:nvPr/>
            </p:nvSpPr>
            <p:spPr>
              <a:xfrm>
                <a:off x="6534151" y="1877450"/>
                <a:ext cx="1011810" cy="326563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326563"/>
                  <a:gd name="connsiteX1" fmla="*/ 505905 w 1011810"/>
                  <a:gd name="connsiteY1" fmla="*/ 0 h 326563"/>
                  <a:gd name="connsiteX2" fmla="*/ 1011810 w 1011810"/>
                  <a:gd name="connsiteY2" fmla="*/ 141850 h 326563"/>
                  <a:gd name="connsiteX3" fmla="*/ 508286 w 1011810"/>
                  <a:gd name="connsiteY3" fmla="*/ 326563 h 326563"/>
                  <a:gd name="connsiteX4" fmla="*/ 0 w 1011810"/>
                  <a:gd name="connsiteY4" fmla="*/ 141850 h 326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26563">
                    <a:moveTo>
                      <a:pt x="0" y="141850"/>
                    </a:moveTo>
                    <a:cubicBezTo>
                      <a:pt x="0" y="63508"/>
                      <a:pt x="226501" y="0"/>
                      <a:pt x="505905" y="0"/>
                    </a:cubicBezTo>
                    <a:cubicBezTo>
                      <a:pt x="785309" y="0"/>
                      <a:pt x="1011810" y="63508"/>
                      <a:pt x="1011810" y="141850"/>
                    </a:cubicBezTo>
                    <a:cubicBezTo>
                      <a:pt x="1011810" y="220192"/>
                      <a:pt x="787690" y="326563"/>
                      <a:pt x="508286" y="326563"/>
                    </a:cubicBezTo>
                    <a:cubicBezTo>
                      <a:pt x="228882" y="326563"/>
                      <a:pt x="0" y="220192"/>
                      <a:pt x="0" y="14185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610297D7-F7E7-462A-BFB0-3BDB2CAB2EDF}"/>
                  </a:ext>
                </a:extLst>
              </p:cNvPr>
              <p:cNvSpPr/>
              <p:nvPr/>
            </p:nvSpPr>
            <p:spPr>
              <a:xfrm>
                <a:off x="6533537" y="1626657"/>
                <a:ext cx="1012422" cy="530178"/>
              </a:xfrm>
              <a:custGeom>
                <a:avLst/>
                <a:gdLst>
                  <a:gd name="connsiteX0" fmla="*/ 506517 w 1012422"/>
                  <a:gd name="connsiteY0" fmla="*/ 0 h 530178"/>
                  <a:gd name="connsiteX1" fmla="*/ 1012422 w 1012422"/>
                  <a:gd name="connsiteY1" fmla="*/ 141850 h 530178"/>
                  <a:gd name="connsiteX2" fmla="*/ 1011809 w 1012422"/>
                  <a:gd name="connsiteY2" fmla="*/ 143555 h 530178"/>
                  <a:gd name="connsiteX3" fmla="*/ 1011809 w 1012422"/>
                  <a:gd name="connsiteY3" fmla="*/ 386623 h 530178"/>
                  <a:gd name="connsiteX4" fmla="*/ 1012422 w 1012422"/>
                  <a:gd name="connsiteY4" fmla="*/ 388328 h 530178"/>
                  <a:gd name="connsiteX5" fmla="*/ 506517 w 1012422"/>
                  <a:gd name="connsiteY5" fmla="*/ 530178 h 530178"/>
                  <a:gd name="connsiteX6" fmla="*/ 612 w 1012422"/>
                  <a:gd name="connsiteY6" fmla="*/ 388328 h 530178"/>
                  <a:gd name="connsiteX7" fmla="*/ 678 w 1012422"/>
                  <a:gd name="connsiteY7" fmla="*/ 388144 h 530178"/>
                  <a:gd name="connsiteX8" fmla="*/ 0 w 1012422"/>
                  <a:gd name="connsiteY8" fmla="*/ 388144 h 530178"/>
                  <a:gd name="connsiteX9" fmla="*/ 0 w 1012422"/>
                  <a:gd name="connsiteY9" fmla="*/ 141850 h 530178"/>
                  <a:gd name="connsiteX10" fmla="*/ 612 w 1012422"/>
                  <a:gd name="connsiteY10" fmla="*/ 141850 h 530178"/>
                  <a:gd name="connsiteX11" fmla="*/ 506517 w 1012422"/>
                  <a:gd name="connsiteY11" fmla="*/ 0 h 530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12422" h="530178">
                    <a:moveTo>
                      <a:pt x="506517" y="0"/>
                    </a:moveTo>
                    <a:cubicBezTo>
                      <a:pt x="785921" y="0"/>
                      <a:pt x="1012422" y="63508"/>
                      <a:pt x="1012422" y="141850"/>
                    </a:cubicBezTo>
                    <a:lnTo>
                      <a:pt x="1011809" y="143555"/>
                    </a:lnTo>
                    <a:lnTo>
                      <a:pt x="1011809" y="386623"/>
                    </a:lnTo>
                    <a:lnTo>
                      <a:pt x="1012422" y="388328"/>
                    </a:lnTo>
                    <a:cubicBezTo>
                      <a:pt x="1012422" y="466670"/>
                      <a:pt x="785921" y="530178"/>
                      <a:pt x="506517" y="530178"/>
                    </a:cubicBezTo>
                    <a:cubicBezTo>
                      <a:pt x="227113" y="530178"/>
                      <a:pt x="612" y="466670"/>
                      <a:pt x="612" y="388328"/>
                    </a:cubicBezTo>
                    <a:lnTo>
                      <a:pt x="678" y="388144"/>
                    </a:lnTo>
                    <a:lnTo>
                      <a:pt x="0" y="388144"/>
                    </a:lnTo>
                    <a:lnTo>
                      <a:pt x="0" y="141850"/>
                    </a:lnTo>
                    <a:lnTo>
                      <a:pt x="612" y="141850"/>
                    </a:lnTo>
                    <a:cubicBezTo>
                      <a:pt x="612" y="63508"/>
                      <a:pt x="227113" y="0"/>
                      <a:pt x="506517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楕円 175">
                <a:extLst>
                  <a:ext uri="{FF2B5EF4-FFF2-40B4-BE49-F238E27FC236}">
                    <a16:creationId xmlns:a16="http://schemas.microsoft.com/office/drawing/2014/main" id="{BD249BC2-EE90-479F-A29F-7EAEB0D08595}"/>
                  </a:ext>
                </a:extLst>
              </p:cNvPr>
              <p:cNvSpPr/>
              <p:nvPr/>
            </p:nvSpPr>
            <p:spPr>
              <a:xfrm>
                <a:off x="6534151" y="1563124"/>
                <a:ext cx="1011810" cy="340851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201382 h 343232"/>
                  <a:gd name="connsiteX1" fmla="*/ 505905 w 1011810"/>
                  <a:gd name="connsiteY1" fmla="*/ 0 h 343232"/>
                  <a:gd name="connsiteX2" fmla="*/ 1011810 w 1011810"/>
                  <a:gd name="connsiteY2" fmla="*/ 201382 h 343232"/>
                  <a:gd name="connsiteX3" fmla="*/ 505905 w 1011810"/>
                  <a:gd name="connsiteY3" fmla="*/ 343232 h 343232"/>
                  <a:gd name="connsiteX4" fmla="*/ 0 w 1011810"/>
                  <a:gd name="connsiteY4" fmla="*/ 201382 h 343232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40851">
                    <a:moveTo>
                      <a:pt x="0" y="199001"/>
                    </a:moveTo>
                    <a:cubicBezTo>
                      <a:pt x="0" y="120659"/>
                      <a:pt x="159826" y="0"/>
                      <a:pt x="505905" y="0"/>
                    </a:cubicBezTo>
                    <a:cubicBezTo>
                      <a:pt x="851984" y="0"/>
                      <a:pt x="1011810" y="120659"/>
                      <a:pt x="1011810" y="199001"/>
                    </a:cubicBezTo>
                    <a:cubicBezTo>
                      <a:pt x="1011810" y="277343"/>
                      <a:pt x="785309" y="340851"/>
                      <a:pt x="505905" y="340851"/>
                    </a:cubicBezTo>
                    <a:cubicBezTo>
                      <a:pt x="226501" y="340851"/>
                      <a:pt x="0" y="277343"/>
                      <a:pt x="0" y="199001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3" name="グループ化 272">
              <a:extLst>
                <a:ext uri="{FF2B5EF4-FFF2-40B4-BE49-F238E27FC236}">
                  <a16:creationId xmlns:a16="http://schemas.microsoft.com/office/drawing/2014/main" id="{513034FE-F3A7-45D5-95B8-A87E7F16B07B}"/>
                </a:ext>
              </a:extLst>
            </p:cNvPr>
            <p:cNvGrpSpPr/>
            <p:nvPr/>
          </p:nvGrpSpPr>
          <p:grpSpPr>
            <a:xfrm>
              <a:off x="9042403" y="6738180"/>
              <a:ext cx="258124" cy="163399"/>
              <a:chOff x="6533537" y="1563124"/>
              <a:chExt cx="1012424" cy="640889"/>
            </a:xfrm>
            <a:solidFill>
              <a:srgbClr val="FF6699"/>
            </a:solidFill>
          </p:grpSpPr>
          <p:sp>
            <p:nvSpPr>
              <p:cNvPr id="274" name="楕円 175">
                <a:extLst>
                  <a:ext uri="{FF2B5EF4-FFF2-40B4-BE49-F238E27FC236}">
                    <a16:creationId xmlns:a16="http://schemas.microsoft.com/office/drawing/2014/main" id="{73A8D9B5-25B2-4EB4-A0A9-E44DC7E4429C}"/>
                  </a:ext>
                </a:extLst>
              </p:cNvPr>
              <p:cNvSpPr/>
              <p:nvPr/>
            </p:nvSpPr>
            <p:spPr>
              <a:xfrm>
                <a:off x="6534151" y="1877450"/>
                <a:ext cx="1011810" cy="326563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326563"/>
                  <a:gd name="connsiteX1" fmla="*/ 505905 w 1011810"/>
                  <a:gd name="connsiteY1" fmla="*/ 0 h 326563"/>
                  <a:gd name="connsiteX2" fmla="*/ 1011810 w 1011810"/>
                  <a:gd name="connsiteY2" fmla="*/ 141850 h 326563"/>
                  <a:gd name="connsiteX3" fmla="*/ 508286 w 1011810"/>
                  <a:gd name="connsiteY3" fmla="*/ 326563 h 326563"/>
                  <a:gd name="connsiteX4" fmla="*/ 0 w 1011810"/>
                  <a:gd name="connsiteY4" fmla="*/ 141850 h 326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26563">
                    <a:moveTo>
                      <a:pt x="0" y="141850"/>
                    </a:moveTo>
                    <a:cubicBezTo>
                      <a:pt x="0" y="63508"/>
                      <a:pt x="226501" y="0"/>
                      <a:pt x="505905" y="0"/>
                    </a:cubicBezTo>
                    <a:cubicBezTo>
                      <a:pt x="785309" y="0"/>
                      <a:pt x="1011810" y="63508"/>
                      <a:pt x="1011810" y="141850"/>
                    </a:cubicBezTo>
                    <a:cubicBezTo>
                      <a:pt x="1011810" y="220192"/>
                      <a:pt x="787690" y="326563"/>
                      <a:pt x="508286" y="326563"/>
                    </a:cubicBezTo>
                    <a:cubicBezTo>
                      <a:pt x="228882" y="326563"/>
                      <a:pt x="0" y="220192"/>
                      <a:pt x="0" y="14185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4592327B-C262-4407-BC2C-3FB97DAB23B8}"/>
                  </a:ext>
                </a:extLst>
              </p:cNvPr>
              <p:cNvSpPr/>
              <p:nvPr/>
            </p:nvSpPr>
            <p:spPr>
              <a:xfrm>
                <a:off x="6533537" y="1626657"/>
                <a:ext cx="1012422" cy="530178"/>
              </a:xfrm>
              <a:custGeom>
                <a:avLst/>
                <a:gdLst>
                  <a:gd name="connsiteX0" fmla="*/ 506517 w 1012422"/>
                  <a:gd name="connsiteY0" fmla="*/ 0 h 530178"/>
                  <a:gd name="connsiteX1" fmla="*/ 1012422 w 1012422"/>
                  <a:gd name="connsiteY1" fmla="*/ 141850 h 530178"/>
                  <a:gd name="connsiteX2" fmla="*/ 1011809 w 1012422"/>
                  <a:gd name="connsiteY2" fmla="*/ 143555 h 530178"/>
                  <a:gd name="connsiteX3" fmla="*/ 1011809 w 1012422"/>
                  <a:gd name="connsiteY3" fmla="*/ 386623 h 530178"/>
                  <a:gd name="connsiteX4" fmla="*/ 1012422 w 1012422"/>
                  <a:gd name="connsiteY4" fmla="*/ 388328 h 530178"/>
                  <a:gd name="connsiteX5" fmla="*/ 506517 w 1012422"/>
                  <a:gd name="connsiteY5" fmla="*/ 530178 h 530178"/>
                  <a:gd name="connsiteX6" fmla="*/ 612 w 1012422"/>
                  <a:gd name="connsiteY6" fmla="*/ 388328 h 530178"/>
                  <a:gd name="connsiteX7" fmla="*/ 678 w 1012422"/>
                  <a:gd name="connsiteY7" fmla="*/ 388144 h 530178"/>
                  <a:gd name="connsiteX8" fmla="*/ 0 w 1012422"/>
                  <a:gd name="connsiteY8" fmla="*/ 388144 h 530178"/>
                  <a:gd name="connsiteX9" fmla="*/ 0 w 1012422"/>
                  <a:gd name="connsiteY9" fmla="*/ 141850 h 530178"/>
                  <a:gd name="connsiteX10" fmla="*/ 612 w 1012422"/>
                  <a:gd name="connsiteY10" fmla="*/ 141850 h 530178"/>
                  <a:gd name="connsiteX11" fmla="*/ 506517 w 1012422"/>
                  <a:gd name="connsiteY11" fmla="*/ 0 h 530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12422" h="530178">
                    <a:moveTo>
                      <a:pt x="506517" y="0"/>
                    </a:moveTo>
                    <a:cubicBezTo>
                      <a:pt x="785921" y="0"/>
                      <a:pt x="1012422" y="63508"/>
                      <a:pt x="1012422" y="141850"/>
                    </a:cubicBezTo>
                    <a:lnTo>
                      <a:pt x="1011809" y="143555"/>
                    </a:lnTo>
                    <a:lnTo>
                      <a:pt x="1011809" y="386623"/>
                    </a:lnTo>
                    <a:lnTo>
                      <a:pt x="1012422" y="388328"/>
                    </a:lnTo>
                    <a:cubicBezTo>
                      <a:pt x="1012422" y="466670"/>
                      <a:pt x="785921" y="530178"/>
                      <a:pt x="506517" y="530178"/>
                    </a:cubicBezTo>
                    <a:cubicBezTo>
                      <a:pt x="227113" y="530178"/>
                      <a:pt x="612" y="466670"/>
                      <a:pt x="612" y="388328"/>
                    </a:cubicBezTo>
                    <a:lnTo>
                      <a:pt x="678" y="388144"/>
                    </a:lnTo>
                    <a:lnTo>
                      <a:pt x="0" y="388144"/>
                    </a:lnTo>
                    <a:lnTo>
                      <a:pt x="0" y="141850"/>
                    </a:lnTo>
                    <a:lnTo>
                      <a:pt x="612" y="141850"/>
                    </a:lnTo>
                    <a:cubicBezTo>
                      <a:pt x="612" y="63508"/>
                      <a:pt x="227113" y="0"/>
                      <a:pt x="506517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楕円 175">
                <a:extLst>
                  <a:ext uri="{FF2B5EF4-FFF2-40B4-BE49-F238E27FC236}">
                    <a16:creationId xmlns:a16="http://schemas.microsoft.com/office/drawing/2014/main" id="{87D7872E-79E3-47AE-BB9C-904C66F5A1FC}"/>
                  </a:ext>
                </a:extLst>
              </p:cNvPr>
              <p:cNvSpPr/>
              <p:nvPr/>
            </p:nvSpPr>
            <p:spPr>
              <a:xfrm>
                <a:off x="6534151" y="1563124"/>
                <a:ext cx="1011810" cy="340851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201382 h 343232"/>
                  <a:gd name="connsiteX1" fmla="*/ 505905 w 1011810"/>
                  <a:gd name="connsiteY1" fmla="*/ 0 h 343232"/>
                  <a:gd name="connsiteX2" fmla="*/ 1011810 w 1011810"/>
                  <a:gd name="connsiteY2" fmla="*/ 201382 h 343232"/>
                  <a:gd name="connsiteX3" fmla="*/ 505905 w 1011810"/>
                  <a:gd name="connsiteY3" fmla="*/ 343232 h 343232"/>
                  <a:gd name="connsiteX4" fmla="*/ 0 w 1011810"/>
                  <a:gd name="connsiteY4" fmla="*/ 201382 h 343232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40851">
                    <a:moveTo>
                      <a:pt x="0" y="199001"/>
                    </a:moveTo>
                    <a:cubicBezTo>
                      <a:pt x="0" y="120659"/>
                      <a:pt x="159826" y="0"/>
                      <a:pt x="505905" y="0"/>
                    </a:cubicBezTo>
                    <a:cubicBezTo>
                      <a:pt x="851984" y="0"/>
                      <a:pt x="1011810" y="120659"/>
                      <a:pt x="1011810" y="199001"/>
                    </a:cubicBezTo>
                    <a:cubicBezTo>
                      <a:pt x="1011810" y="277343"/>
                      <a:pt x="785309" y="340851"/>
                      <a:pt x="505905" y="340851"/>
                    </a:cubicBezTo>
                    <a:cubicBezTo>
                      <a:pt x="226501" y="340851"/>
                      <a:pt x="0" y="277343"/>
                      <a:pt x="0" y="199001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63E47097-C60B-4E9D-96CA-B02FFFFC28CB}"/>
                </a:ext>
              </a:extLst>
            </p:cNvPr>
            <p:cNvGrpSpPr/>
            <p:nvPr/>
          </p:nvGrpSpPr>
          <p:grpSpPr>
            <a:xfrm>
              <a:off x="8856665" y="6516724"/>
              <a:ext cx="258124" cy="163399"/>
              <a:chOff x="6533537" y="1563124"/>
              <a:chExt cx="1012424" cy="640889"/>
            </a:xfrm>
            <a:solidFill>
              <a:srgbClr val="FF6699"/>
            </a:solidFill>
          </p:grpSpPr>
          <p:sp>
            <p:nvSpPr>
              <p:cNvPr id="278" name="楕円 175">
                <a:extLst>
                  <a:ext uri="{FF2B5EF4-FFF2-40B4-BE49-F238E27FC236}">
                    <a16:creationId xmlns:a16="http://schemas.microsoft.com/office/drawing/2014/main" id="{DCDADB85-F2BB-49BA-95BD-8396ED887986}"/>
                  </a:ext>
                </a:extLst>
              </p:cNvPr>
              <p:cNvSpPr/>
              <p:nvPr/>
            </p:nvSpPr>
            <p:spPr>
              <a:xfrm>
                <a:off x="6534151" y="1877450"/>
                <a:ext cx="1011810" cy="326563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326563"/>
                  <a:gd name="connsiteX1" fmla="*/ 505905 w 1011810"/>
                  <a:gd name="connsiteY1" fmla="*/ 0 h 326563"/>
                  <a:gd name="connsiteX2" fmla="*/ 1011810 w 1011810"/>
                  <a:gd name="connsiteY2" fmla="*/ 141850 h 326563"/>
                  <a:gd name="connsiteX3" fmla="*/ 508286 w 1011810"/>
                  <a:gd name="connsiteY3" fmla="*/ 326563 h 326563"/>
                  <a:gd name="connsiteX4" fmla="*/ 0 w 1011810"/>
                  <a:gd name="connsiteY4" fmla="*/ 141850 h 326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26563">
                    <a:moveTo>
                      <a:pt x="0" y="141850"/>
                    </a:moveTo>
                    <a:cubicBezTo>
                      <a:pt x="0" y="63508"/>
                      <a:pt x="226501" y="0"/>
                      <a:pt x="505905" y="0"/>
                    </a:cubicBezTo>
                    <a:cubicBezTo>
                      <a:pt x="785309" y="0"/>
                      <a:pt x="1011810" y="63508"/>
                      <a:pt x="1011810" y="141850"/>
                    </a:cubicBezTo>
                    <a:cubicBezTo>
                      <a:pt x="1011810" y="220192"/>
                      <a:pt x="787690" y="326563"/>
                      <a:pt x="508286" y="326563"/>
                    </a:cubicBezTo>
                    <a:cubicBezTo>
                      <a:pt x="228882" y="326563"/>
                      <a:pt x="0" y="220192"/>
                      <a:pt x="0" y="14185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C8D8EDA9-33A2-4497-B709-8F8F4DAE3EC7}"/>
                  </a:ext>
                </a:extLst>
              </p:cNvPr>
              <p:cNvSpPr/>
              <p:nvPr/>
            </p:nvSpPr>
            <p:spPr>
              <a:xfrm>
                <a:off x="6533537" y="1626657"/>
                <a:ext cx="1012422" cy="530178"/>
              </a:xfrm>
              <a:custGeom>
                <a:avLst/>
                <a:gdLst>
                  <a:gd name="connsiteX0" fmla="*/ 506517 w 1012422"/>
                  <a:gd name="connsiteY0" fmla="*/ 0 h 530178"/>
                  <a:gd name="connsiteX1" fmla="*/ 1012422 w 1012422"/>
                  <a:gd name="connsiteY1" fmla="*/ 141850 h 530178"/>
                  <a:gd name="connsiteX2" fmla="*/ 1011809 w 1012422"/>
                  <a:gd name="connsiteY2" fmla="*/ 143555 h 530178"/>
                  <a:gd name="connsiteX3" fmla="*/ 1011809 w 1012422"/>
                  <a:gd name="connsiteY3" fmla="*/ 386623 h 530178"/>
                  <a:gd name="connsiteX4" fmla="*/ 1012422 w 1012422"/>
                  <a:gd name="connsiteY4" fmla="*/ 388328 h 530178"/>
                  <a:gd name="connsiteX5" fmla="*/ 506517 w 1012422"/>
                  <a:gd name="connsiteY5" fmla="*/ 530178 h 530178"/>
                  <a:gd name="connsiteX6" fmla="*/ 612 w 1012422"/>
                  <a:gd name="connsiteY6" fmla="*/ 388328 h 530178"/>
                  <a:gd name="connsiteX7" fmla="*/ 678 w 1012422"/>
                  <a:gd name="connsiteY7" fmla="*/ 388144 h 530178"/>
                  <a:gd name="connsiteX8" fmla="*/ 0 w 1012422"/>
                  <a:gd name="connsiteY8" fmla="*/ 388144 h 530178"/>
                  <a:gd name="connsiteX9" fmla="*/ 0 w 1012422"/>
                  <a:gd name="connsiteY9" fmla="*/ 141850 h 530178"/>
                  <a:gd name="connsiteX10" fmla="*/ 612 w 1012422"/>
                  <a:gd name="connsiteY10" fmla="*/ 141850 h 530178"/>
                  <a:gd name="connsiteX11" fmla="*/ 506517 w 1012422"/>
                  <a:gd name="connsiteY11" fmla="*/ 0 h 530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12422" h="530178">
                    <a:moveTo>
                      <a:pt x="506517" y="0"/>
                    </a:moveTo>
                    <a:cubicBezTo>
                      <a:pt x="785921" y="0"/>
                      <a:pt x="1012422" y="63508"/>
                      <a:pt x="1012422" y="141850"/>
                    </a:cubicBezTo>
                    <a:lnTo>
                      <a:pt x="1011809" y="143555"/>
                    </a:lnTo>
                    <a:lnTo>
                      <a:pt x="1011809" y="386623"/>
                    </a:lnTo>
                    <a:lnTo>
                      <a:pt x="1012422" y="388328"/>
                    </a:lnTo>
                    <a:cubicBezTo>
                      <a:pt x="1012422" y="466670"/>
                      <a:pt x="785921" y="530178"/>
                      <a:pt x="506517" y="530178"/>
                    </a:cubicBezTo>
                    <a:cubicBezTo>
                      <a:pt x="227113" y="530178"/>
                      <a:pt x="612" y="466670"/>
                      <a:pt x="612" y="388328"/>
                    </a:cubicBezTo>
                    <a:lnTo>
                      <a:pt x="678" y="388144"/>
                    </a:lnTo>
                    <a:lnTo>
                      <a:pt x="0" y="388144"/>
                    </a:lnTo>
                    <a:lnTo>
                      <a:pt x="0" y="141850"/>
                    </a:lnTo>
                    <a:lnTo>
                      <a:pt x="612" y="141850"/>
                    </a:lnTo>
                    <a:cubicBezTo>
                      <a:pt x="612" y="63508"/>
                      <a:pt x="227113" y="0"/>
                      <a:pt x="506517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楕円 175">
                <a:extLst>
                  <a:ext uri="{FF2B5EF4-FFF2-40B4-BE49-F238E27FC236}">
                    <a16:creationId xmlns:a16="http://schemas.microsoft.com/office/drawing/2014/main" id="{8EA5C731-A630-4622-9B10-DF1246171848}"/>
                  </a:ext>
                </a:extLst>
              </p:cNvPr>
              <p:cNvSpPr/>
              <p:nvPr/>
            </p:nvSpPr>
            <p:spPr>
              <a:xfrm>
                <a:off x="6534151" y="1563124"/>
                <a:ext cx="1011810" cy="340851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201382 h 343232"/>
                  <a:gd name="connsiteX1" fmla="*/ 505905 w 1011810"/>
                  <a:gd name="connsiteY1" fmla="*/ 0 h 343232"/>
                  <a:gd name="connsiteX2" fmla="*/ 1011810 w 1011810"/>
                  <a:gd name="connsiteY2" fmla="*/ 201382 h 343232"/>
                  <a:gd name="connsiteX3" fmla="*/ 505905 w 1011810"/>
                  <a:gd name="connsiteY3" fmla="*/ 343232 h 343232"/>
                  <a:gd name="connsiteX4" fmla="*/ 0 w 1011810"/>
                  <a:gd name="connsiteY4" fmla="*/ 201382 h 343232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40851">
                    <a:moveTo>
                      <a:pt x="0" y="199001"/>
                    </a:moveTo>
                    <a:cubicBezTo>
                      <a:pt x="0" y="120659"/>
                      <a:pt x="159826" y="0"/>
                      <a:pt x="505905" y="0"/>
                    </a:cubicBezTo>
                    <a:cubicBezTo>
                      <a:pt x="851984" y="0"/>
                      <a:pt x="1011810" y="120659"/>
                      <a:pt x="1011810" y="199001"/>
                    </a:cubicBezTo>
                    <a:cubicBezTo>
                      <a:pt x="1011810" y="277343"/>
                      <a:pt x="785309" y="340851"/>
                      <a:pt x="505905" y="340851"/>
                    </a:cubicBezTo>
                    <a:cubicBezTo>
                      <a:pt x="226501" y="340851"/>
                      <a:pt x="0" y="277343"/>
                      <a:pt x="0" y="199001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2" name="テキスト ボックス 281">
              <a:extLst>
                <a:ext uri="{FF2B5EF4-FFF2-40B4-BE49-F238E27FC236}">
                  <a16:creationId xmlns:a16="http://schemas.microsoft.com/office/drawing/2014/main" id="{84D88A12-6E1F-43FE-8BF8-B46D955D7CD8}"/>
                </a:ext>
              </a:extLst>
            </p:cNvPr>
            <p:cNvSpPr txBox="1"/>
            <p:nvPr/>
          </p:nvSpPr>
          <p:spPr>
            <a:xfrm>
              <a:off x="8123010" y="5540171"/>
              <a:ext cx="609368" cy="545732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薬</a:t>
              </a:r>
            </a:p>
          </p:txBody>
        </p:sp>
        <p:sp>
          <p:nvSpPr>
            <p:cNvPr id="283" name="フリーフォーム: 図形 282">
              <a:extLst>
                <a:ext uri="{FF2B5EF4-FFF2-40B4-BE49-F238E27FC236}">
                  <a16:creationId xmlns:a16="http://schemas.microsoft.com/office/drawing/2014/main" id="{2A38AE81-3427-461B-8C0D-0E05A0797FE2}"/>
                </a:ext>
              </a:extLst>
            </p:cNvPr>
            <p:cNvSpPr/>
            <p:nvPr/>
          </p:nvSpPr>
          <p:spPr>
            <a:xfrm>
              <a:off x="8894457" y="5169071"/>
              <a:ext cx="64471" cy="247651"/>
            </a:xfrm>
            <a:custGeom>
              <a:avLst/>
              <a:gdLst>
                <a:gd name="connsiteX0" fmla="*/ 59201 w 118403"/>
                <a:gd name="connsiteY0" fmla="*/ 167640 h 454818"/>
                <a:gd name="connsiteX1" fmla="*/ 118402 w 118403"/>
                <a:gd name="connsiteY1" fmla="*/ 226841 h 454818"/>
                <a:gd name="connsiteX2" fmla="*/ 118401 w 118403"/>
                <a:gd name="connsiteY2" fmla="*/ 395617 h 454818"/>
                <a:gd name="connsiteX3" fmla="*/ 59200 w 118403"/>
                <a:gd name="connsiteY3" fmla="*/ 454818 h 454818"/>
                <a:gd name="connsiteX4" fmla="*/ 59201 w 118403"/>
                <a:gd name="connsiteY4" fmla="*/ 454817 h 454818"/>
                <a:gd name="connsiteX5" fmla="*/ 0 w 118403"/>
                <a:gd name="connsiteY5" fmla="*/ 395616 h 454818"/>
                <a:gd name="connsiteX6" fmla="*/ 0 w 118403"/>
                <a:gd name="connsiteY6" fmla="*/ 226841 h 454818"/>
                <a:gd name="connsiteX7" fmla="*/ 59201 w 118403"/>
                <a:gd name="connsiteY7" fmla="*/ 167640 h 454818"/>
                <a:gd name="connsiteX8" fmla="*/ 59202 w 118403"/>
                <a:gd name="connsiteY8" fmla="*/ 0 h 454818"/>
                <a:gd name="connsiteX9" fmla="*/ 118403 w 118403"/>
                <a:gd name="connsiteY9" fmla="*/ 59201 h 454818"/>
                <a:gd name="connsiteX10" fmla="*/ 59202 w 118403"/>
                <a:gd name="connsiteY10" fmla="*/ 118402 h 454818"/>
                <a:gd name="connsiteX11" fmla="*/ 1 w 118403"/>
                <a:gd name="connsiteY11" fmla="*/ 59201 h 454818"/>
                <a:gd name="connsiteX12" fmla="*/ 59202 w 118403"/>
                <a:gd name="connsiteY12" fmla="*/ 0 h 4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403" h="454818">
                  <a:moveTo>
                    <a:pt x="59201" y="167640"/>
                  </a:moveTo>
                  <a:cubicBezTo>
                    <a:pt x="91897" y="167640"/>
                    <a:pt x="118402" y="194145"/>
                    <a:pt x="118402" y="226841"/>
                  </a:cubicBezTo>
                  <a:cubicBezTo>
                    <a:pt x="118402" y="283100"/>
                    <a:pt x="118401" y="339358"/>
                    <a:pt x="118401" y="395617"/>
                  </a:cubicBezTo>
                  <a:cubicBezTo>
                    <a:pt x="118401" y="428313"/>
                    <a:pt x="91896" y="454818"/>
                    <a:pt x="59200" y="454818"/>
                  </a:cubicBezTo>
                  <a:lnTo>
                    <a:pt x="59201" y="454817"/>
                  </a:lnTo>
                  <a:cubicBezTo>
                    <a:pt x="26505" y="454817"/>
                    <a:pt x="0" y="428312"/>
                    <a:pt x="0" y="395616"/>
                  </a:cubicBezTo>
                  <a:lnTo>
                    <a:pt x="0" y="226841"/>
                  </a:lnTo>
                  <a:cubicBezTo>
                    <a:pt x="0" y="194145"/>
                    <a:pt x="26505" y="167640"/>
                    <a:pt x="59201" y="167640"/>
                  </a:cubicBezTo>
                  <a:close/>
                  <a:moveTo>
                    <a:pt x="59202" y="0"/>
                  </a:moveTo>
                  <a:cubicBezTo>
                    <a:pt x="91898" y="0"/>
                    <a:pt x="118403" y="26505"/>
                    <a:pt x="118403" y="59201"/>
                  </a:cubicBezTo>
                  <a:cubicBezTo>
                    <a:pt x="118403" y="91897"/>
                    <a:pt x="91898" y="118402"/>
                    <a:pt x="59202" y="118402"/>
                  </a:cubicBezTo>
                  <a:cubicBezTo>
                    <a:pt x="26506" y="118402"/>
                    <a:pt x="1" y="91897"/>
                    <a:pt x="1" y="59201"/>
                  </a:cubicBezTo>
                  <a:cubicBezTo>
                    <a:pt x="1" y="26505"/>
                    <a:pt x="26506" y="0"/>
                    <a:pt x="5920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0" name="グループ化 289">
            <a:extLst>
              <a:ext uri="{FF2B5EF4-FFF2-40B4-BE49-F238E27FC236}">
                <a16:creationId xmlns:a16="http://schemas.microsoft.com/office/drawing/2014/main" id="{4FFBD0D2-77A9-4D76-B265-03A047B48EDA}"/>
              </a:ext>
            </a:extLst>
          </p:cNvPr>
          <p:cNvGrpSpPr/>
          <p:nvPr/>
        </p:nvGrpSpPr>
        <p:grpSpPr>
          <a:xfrm>
            <a:off x="4429857" y="3960357"/>
            <a:ext cx="1194566" cy="2275606"/>
            <a:chOff x="6090346" y="4040033"/>
            <a:chExt cx="1502151" cy="2861546"/>
          </a:xfrm>
        </p:grpSpPr>
        <p:sp>
          <p:nvSpPr>
            <p:cNvPr id="222" name="四角形: 上の 2 つの角を丸める 221">
              <a:extLst>
                <a:ext uri="{FF2B5EF4-FFF2-40B4-BE49-F238E27FC236}">
                  <a16:creationId xmlns:a16="http://schemas.microsoft.com/office/drawing/2014/main" id="{8B5BB048-9B3D-4BBC-9875-1972D78F361F}"/>
                </a:ext>
              </a:extLst>
            </p:cNvPr>
            <p:cNvSpPr/>
            <p:nvPr/>
          </p:nvSpPr>
          <p:spPr>
            <a:xfrm>
              <a:off x="6218935" y="4625206"/>
              <a:ext cx="1000124" cy="96204"/>
            </a:xfrm>
            <a:prstGeom prst="round2SameRect">
              <a:avLst>
                <a:gd name="adj1" fmla="val 50000"/>
                <a:gd name="adj2" fmla="val 2896"/>
              </a:avLst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四角形: 角を丸くする 222">
              <a:extLst>
                <a:ext uri="{FF2B5EF4-FFF2-40B4-BE49-F238E27FC236}">
                  <a16:creationId xmlns:a16="http://schemas.microsoft.com/office/drawing/2014/main" id="{65529F11-02F6-41AF-B996-027900CC70F1}"/>
                </a:ext>
              </a:extLst>
            </p:cNvPr>
            <p:cNvSpPr/>
            <p:nvPr/>
          </p:nvSpPr>
          <p:spPr>
            <a:xfrm>
              <a:off x="6279093" y="4579486"/>
              <a:ext cx="879808" cy="45719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四角形: 角を丸くする 223">
              <a:extLst>
                <a:ext uri="{FF2B5EF4-FFF2-40B4-BE49-F238E27FC236}">
                  <a16:creationId xmlns:a16="http://schemas.microsoft.com/office/drawing/2014/main" id="{4E16AA20-1C08-4C8A-BF94-A0A5271834A9}"/>
                </a:ext>
              </a:extLst>
            </p:cNvPr>
            <p:cNvSpPr/>
            <p:nvPr/>
          </p:nvSpPr>
          <p:spPr>
            <a:xfrm>
              <a:off x="6279093" y="4533766"/>
              <a:ext cx="879808" cy="45719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5" name="グループ化 224">
              <a:extLst>
                <a:ext uri="{FF2B5EF4-FFF2-40B4-BE49-F238E27FC236}">
                  <a16:creationId xmlns:a16="http://schemas.microsoft.com/office/drawing/2014/main" id="{7CF8A919-53A4-4F9F-B36E-41C06A92E6FE}"/>
                </a:ext>
              </a:extLst>
            </p:cNvPr>
            <p:cNvGrpSpPr/>
            <p:nvPr/>
          </p:nvGrpSpPr>
          <p:grpSpPr>
            <a:xfrm rot="20700000">
              <a:off x="6128650" y="4040033"/>
              <a:ext cx="992605" cy="310990"/>
              <a:chOff x="2754738" y="2347913"/>
              <a:chExt cx="992605" cy="310990"/>
            </a:xfrm>
            <a:solidFill>
              <a:srgbClr val="FF0000"/>
            </a:solidFill>
          </p:grpSpPr>
          <p:sp>
            <p:nvSpPr>
              <p:cNvPr id="226" name="四角形: 上の 2 つの角を丸める 225">
                <a:extLst>
                  <a:ext uri="{FF2B5EF4-FFF2-40B4-BE49-F238E27FC236}">
                    <a16:creationId xmlns:a16="http://schemas.microsoft.com/office/drawing/2014/main" id="{899C83FE-7BE1-4C8D-B13F-4BBD8040AFDF}"/>
                  </a:ext>
                </a:extLst>
              </p:cNvPr>
              <p:cNvSpPr/>
              <p:nvPr/>
            </p:nvSpPr>
            <p:spPr>
              <a:xfrm>
                <a:off x="2777298" y="2347913"/>
                <a:ext cx="947485" cy="290989"/>
              </a:xfrm>
              <a:prstGeom prst="round2SameRect">
                <a:avLst>
                  <a:gd name="adj1" fmla="val 27208"/>
                  <a:gd name="adj2" fmla="val 2896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四角形: 上の 2 つの角を丸める 226">
                <a:extLst>
                  <a:ext uri="{FF2B5EF4-FFF2-40B4-BE49-F238E27FC236}">
                    <a16:creationId xmlns:a16="http://schemas.microsoft.com/office/drawing/2014/main" id="{D2931FA6-CF72-4D75-9C8C-362056D7467F}"/>
                  </a:ext>
                </a:extLst>
              </p:cNvPr>
              <p:cNvSpPr/>
              <p:nvPr/>
            </p:nvSpPr>
            <p:spPr>
              <a:xfrm>
                <a:off x="2754738" y="2613183"/>
                <a:ext cx="992605" cy="4572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8" name="四角形: 角を丸くする 227">
              <a:extLst>
                <a:ext uri="{FF2B5EF4-FFF2-40B4-BE49-F238E27FC236}">
                  <a16:creationId xmlns:a16="http://schemas.microsoft.com/office/drawing/2014/main" id="{894C7316-7C1F-4652-A786-5195665AF1D2}"/>
                </a:ext>
              </a:extLst>
            </p:cNvPr>
            <p:cNvSpPr/>
            <p:nvPr/>
          </p:nvSpPr>
          <p:spPr>
            <a:xfrm>
              <a:off x="6279093" y="4488287"/>
              <a:ext cx="879808" cy="45719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四角形: 上の 2 つの角を丸める 228">
              <a:extLst>
                <a:ext uri="{FF2B5EF4-FFF2-40B4-BE49-F238E27FC236}">
                  <a16:creationId xmlns:a16="http://schemas.microsoft.com/office/drawing/2014/main" id="{11E25807-1C2B-48A2-A228-A0ADCEBCE08D}"/>
                </a:ext>
              </a:extLst>
            </p:cNvPr>
            <p:cNvSpPr/>
            <p:nvPr/>
          </p:nvSpPr>
          <p:spPr>
            <a:xfrm>
              <a:off x="6090347" y="4697121"/>
              <a:ext cx="1257300" cy="1637347"/>
            </a:xfrm>
            <a:prstGeom prst="round2SameRect">
              <a:avLst>
                <a:gd name="adj1" fmla="val 9597"/>
                <a:gd name="adj2" fmla="val 2896"/>
              </a:avLst>
            </a:prstGeom>
            <a:solidFill>
              <a:srgbClr val="CCECFF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正方形/長方形 253">
              <a:extLst>
                <a:ext uri="{FF2B5EF4-FFF2-40B4-BE49-F238E27FC236}">
                  <a16:creationId xmlns:a16="http://schemas.microsoft.com/office/drawing/2014/main" id="{F1042597-0E77-458B-9B25-28A5351718DA}"/>
                </a:ext>
              </a:extLst>
            </p:cNvPr>
            <p:cNvSpPr/>
            <p:nvPr/>
          </p:nvSpPr>
          <p:spPr>
            <a:xfrm>
              <a:off x="6090346" y="5365459"/>
              <a:ext cx="1257300" cy="783116"/>
            </a:xfrm>
            <a:prstGeom prst="rect">
              <a:avLst/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テキスト ボックス 255">
              <a:extLst>
                <a:ext uri="{FF2B5EF4-FFF2-40B4-BE49-F238E27FC236}">
                  <a16:creationId xmlns:a16="http://schemas.microsoft.com/office/drawing/2014/main" id="{31EF0910-92BA-48B9-9EC9-DE2D18782588}"/>
                </a:ext>
              </a:extLst>
            </p:cNvPr>
            <p:cNvSpPr txBox="1"/>
            <p:nvPr/>
          </p:nvSpPr>
          <p:spPr>
            <a:xfrm>
              <a:off x="6356753" y="5471160"/>
              <a:ext cx="691316" cy="545732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薬</a:t>
              </a:r>
            </a:p>
          </p:txBody>
        </p:sp>
        <p:grpSp>
          <p:nvGrpSpPr>
            <p:cNvPr id="257" name="グループ化 256">
              <a:extLst>
                <a:ext uri="{FF2B5EF4-FFF2-40B4-BE49-F238E27FC236}">
                  <a16:creationId xmlns:a16="http://schemas.microsoft.com/office/drawing/2014/main" id="{59539FB4-13FB-4FBF-82D2-DDB01477E044}"/>
                </a:ext>
              </a:extLst>
            </p:cNvPr>
            <p:cNvGrpSpPr/>
            <p:nvPr/>
          </p:nvGrpSpPr>
          <p:grpSpPr>
            <a:xfrm>
              <a:off x="6915273" y="6738180"/>
              <a:ext cx="258124" cy="163399"/>
              <a:chOff x="6533537" y="1563124"/>
              <a:chExt cx="1012424" cy="640889"/>
            </a:xfrm>
            <a:solidFill>
              <a:srgbClr val="CCECFF"/>
            </a:solidFill>
          </p:grpSpPr>
          <p:sp>
            <p:nvSpPr>
              <p:cNvPr id="258" name="楕円 175">
                <a:extLst>
                  <a:ext uri="{FF2B5EF4-FFF2-40B4-BE49-F238E27FC236}">
                    <a16:creationId xmlns:a16="http://schemas.microsoft.com/office/drawing/2014/main" id="{4DE5D6C8-701C-47B2-9AC1-273FA1EB7077}"/>
                  </a:ext>
                </a:extLst>
              </p:cNvPr>
              <p:cNvSpPr/>
              <p:nvPr/>
            </p:nvSpPr>
            <p:spPr>
              <a:xfrm>
                <a:off x="6534151" y="1877450"/>
                <a:ext cx="1011810" cy="326563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326563"/>
                  <a:gd name="connsiteX1" fmla="*/ 505905 w 1011810"/>
                  <a:gd name="connsiteY1" fmla="*/ 0 h 326563"/>
                  <a:gd name="connsiteX2" fmla="*/ 1011810 w 1011810"/>
                  <a:gd name="connsiteY2" fmla="*/ 141850 h 326563"/>
                  <a:gd name="connsiteX3" fmla="*/ 508286 w 1011810"/>
                  <a:gd name="connsiteY3" fmla="*/ 326563 h 326563"/>
                  <a:gd name="connsiteX4" fmla="*/ 0 w 1011810"/>
                  <a:gd name="connsiteY4" fmla="*/ 141850 h 326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26563">
                    <a:moveTo>
                      <a:pt x="0" y="141850"/>
                    </a:moveTo>
                    <a:cubicBezTo>
                      <a:pt x="0" y="63508"/>
                      <a:pt x="226501" y="0"/>
                      <a:pt x="505905" y="0"/>
                    </a:cubicBezTo>
                    <a:cubicBezTo>
                      <a:pt x="785309" y="0"/>
                      <a:pt x="1011810" y="63508"/>
                      <a:pt x="1011810" y="141850"/>
                    </a:cubicBezTo>
                    <a:cubicBezTo>
                      <a:pt x="1011810" y="220192"/>
                      <a:pt x="787690" y="326563"/>
                      <a:pt x="508286" y="326563"/>
                    </a:cubicBezTo>
                    <a:cubicBezTo>
                      <a:pt x="228882" y="326563"/>
                      <a:pt x="0" y="220192"/>
                      <a:pt x="0" y="14185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8B7576D0-F9A9-4F38-A64F-5FDEEEDD01B4}"/>
                  </a:ext>
                </a:extLst>
              </p:cNvPr>
              <p:cNvSpPr/>
              <p:nvPr/>
            </p:nvSpPr>
            <p:spPr>
              <a:xfrm>
                <a:off x="6533537" y="1626657"/>
                <a:ext cx="1012422" cy="530178"/>
              </a:xfrm>
              <a:custGeom>
                <a:avLst/>
                <a:gdLst>
                  <a:gd name="connsiteX0" fmla="*/ 506517 w 1012422"/>
                  <a:gd name="connsiteY0" fmla="*/ 0 h 530178"/>
                  <a:gd name="connsiteX1" fmla="*/ 1012422 w 1012422"/>
                  <a:gd name="connsiteY1" fmla="*/ 141850 h 530178"/>
                  <a:gd name="connsiteX2" fmla="*/ 1011809 w 1012422"/>
                  <a:gd name="connsiteY2" fmla="*/ 143555 h 530178"/>
                  <a:gd name="connsiteX3" fmla="*/ 1011809 w 1012422"/>
                  <a:gd name="connsiteY3" fmla="*/ 386623 h 530178"/>
                  <a:gd name="connsiteX4" fmla="*/ 1012422 w 1012422"/>
                  <a:gd name="connsiteY4" fmla="*/ 388328 h 530178"/>
                  <a:gd name="connsiteX5" fmla="*/ 506517 w 1012422"/>
                  <a:gd name="connsiteY5" fmla="*/ 530178 h 530178"/>
                  <a:gd name="connsiteX6" fmla="*/ 612 w 1012422"/>
                  <a:gd name="connsiteY6" fmla="*/ 388328 h 530178"/>
                  <a:gd name="connsiteX7" fmla="*/ 678 w 1012422"/>
                  <a:gd name="connsiteY7" fmla="*/ 388144 h 530178"/>
                  <a:gd name="connsiteX8" fmla="*/ 0 w 1012422"/>
                  <a:gd name="connsiteY8" fmla="*/ 388144 h 530178"/>
                  <a:gd name="connsiteX9" fmla="*/ 0 w 1012422"/>
                  <a:gd name="connsiteY9" fmla="*/ 141850 h 530178"/>
                  <a:gd name="connsiteX10" fmla="*/ 612 w 1012422"/>
                  <a:gd name="connsiteY10" fmla="*/ 141850 h 530178"/>
                  <a:gd name="connsiteX11" fmla="*/ 506517 w 1012422"/>
                  <a:gd name="connsiteY11" fmla="*/ 0 h 530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12422" h="530178">
                    <a:moveTo>
                      <a:pt x="506517" y="0"/>
                    </a:moveTo>
                    <a:cubicBezTo>
                      <a:pt x="785921" y="0"/>
                      <a:pt x="1012422" y="63508"/>
                      <a:pt x="1012422" y="141850"/>
                    </a:cubicBezTo>
                    <a:lnTo>
                      <a:pt x="1011809" y="143555"/>
                    </a:lnTo>
                    <a:lnTo>
                      <a:pt x="1011809" y="386623"/>
                    </a:lnTo>
                    <a:lnTo>
                      <a:pt x="1012422" y="388328"/>
                    </a:lnTo>
                    <a:cubicBezTo>
                      <a:pt x="1012422" y="466670"/>
                      <a:pt x="785921" y="530178"/>
                      <a:pt x="506517" y="530178"/>
                    </a:cubicBezTo>
                    <a:cubicBezTo>
                      <a:pt x="227113" y="530178"/>
                      <a:pt x="612" y="466670"/>
                      <a:pt x="612" y="388328"/>
                    </a:cubicBezTo>
                    <a:lnTo>
                      <a:pt x="678" y="388144"/>
                    </a:lnTo>
                    <a:lnTo>
                      <a:pt x="0" y="388144"/>
                    </a:lnTo>
                    <a:lnTo>
                      <a:pt x="0" y="141850"/>
                    </a:lnTo>
                    <a:lnTo>
                      <a:pt x="612" y="141850"/>
                    </a:lnTo>
                    <a:cubicBezTo>
                      <a:pt x="612" y="63508"/>
                      <a:pt x="227113" y="0"/>
                      <a:pt x="506517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楕円 175">
                <a:extLst>
                  <a:ext uri="{FF2B5EF4-FFF2-40B4-BE49-F238E27FC236}">
                    <a16:creationId xmlns:a16="http://schemas.microsoft.com/office/drawing/2014/main" id="{0AEC6BAA-F7E0-45AE-8C36-DD3AAC3B3873}"/>
                  </a:ext>
                </a:extLst>
              </p:cNvPr>
              <p:cNvSpPr/>
              <p:nvPr/>
            </p:nvSpPr>
            <p:spPr>
              <a:xfrm>
                <a:off x="6534151" y="1563124"/>
                <a:ext cx="1011810" cy="340851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201382 h 343232"/>
                  <a:gd name="connsiteX1" fmla="*/ 505905 w 1011810"/>
                  <a:gd name="connsiteY1" fmla="*/ 0 h 343232"/>
                  <a:gd name="connsiteX2" fmla="*/ 1011810 w 1011810"/>
                  <a:gd name="connsiteY2" fmla="*/ 201382 h 343232"/>
                  <a:gd name="connsiteX3" fmla="*/ 505905 w 1011810"/>
                  <a:gd name="connsiteY3" fmla="*/ 343232 h 343232"/>
                  <a:gd name="connsiteX4" fmla="*/ 0 w 1011810"/>
                  <a:gd name="connsiteY4" fmla="*/ 201382 h 343232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40851">
                    <a:moveTo>
                      <a:pt x="0" y="199001"/>
                    </a:moveTo>
                    <a:cubicBezTo>
                      <a:pt x="0" y="120659"/>
                      <a:pt x="159826" y="0"/>
                      <a:pt x="505905" y="0"/>
                    </a:cubicBezTo>
                    <a:cubicBezTo>
                      <a:pt x="851984" y="0"/>
                      <a:pt x="1011810" y="120659"/>
                      <a:pt x="1011810" y="199001"/>
                    </a:cubicBezTo>
                    <a:cubicBezTo>
                      <a:pt x="1011810" y="277343"/>
                      <a:pt x="785309" y="340851"/>
                      <a:pt x="505905" y="340851"/>
                    </a:cubicBezTo>
                    <a:cubicBezTo>
                      <a:pt x="226501" y="340851"/>
                      <a:pt x="0" y="277343"/>
                      <a:pt x="0" y="199001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3C6F20CC-FEF2-48A5-8975-D4D8FBAD0025}"/>
                </a:ext>
              </a:extLst>
            </p:cNvPr>
            <p:cNvGrpSpPr/>
            <p:nvPr/>
          </p:nvGrpSpPr>
          <p:grpSpPr>
            <a:xfrm>
              <a:off x="7334373" y="6738180"/>
              <a:ext cx="258124" cy="163399"/>
              <a:chOff x="6533537" y="1563124"/>
              <a:chExt cx="1012424" cy="640889"/>
            </a:xfrm>
            <a:solidFill>
              <a:srgbClr val="CCECFF"/>
            </a:solidFill>
          </p:grpSpPr>
          <p:sp>
            <p:nvSpPr>
              <p:cNvPr id="262" name="楕円 175">
                <a:extLst>
                  <a:ext uri="{FF2B5EF4-FFF2-40B4-BE49-F238E27FC236}">
                    <a16:creationId xmlns:a16="http://schemas.microsoft.com/office/drawing/2014/main" id="{8F0EF6E8-0C40-4A52-918B-D936A61B03E1}"/>
                  </a:ext>
                </a:extLst>
              </p:cNvPr>
              <p:cNvSpPr/>
              <p:nvPr/>
            </p:nvSpPr>
            <p:spPr>
              <a:xfrm>
                <a:off x="6534151" y="1877450"/>
                <a:ext cx="1011810" cy="326563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326563"/>
                  <a:gd name="connsiteX1" fmla="*/ 505905 w 1011810"/>
                  <a:gd name="connsiteY1" fmla="*/ 0 h 326563"/>
                  <a:gd name="connsiteX2" fmla="*/ 1011810 w 1011810"/>
                  <a:gd name="connsiteY2" fmla="*/ 141850 h 326563"/>
                  <a:gd name="connsiteX3" fmla="*/ 508286 w 1011810"/>
                  <a:gd name="connsiteY3" fmla="*/ 326563 h 326563"/>
                  <a:gd name="connsiteX4" fmla="*/ 0 w 1011810"/>
                  <a:gd name="connsiteY4" fmla="*/ 141850 h 326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26563">
                    <a:moveTo>
                      <a:pt x="0" y="141850"/>
                    </a:moveTo>
                    <a:cubicBezTo>
                      <a:pt x="0" y="63508"/>
                      <a:pt x="226501" y="0"/>
                      <a:pt x="505905" y="0"/>
                    </a:cubicBezTo>
                    <a:cubicBezTo>
                      <a:pt x="785309" y="0"/>
                      <a:pt x="1011810" y="63508"/>
                      <a:pt x="1011810" y="141850"/>
                    </a:cubicBezTo>
                    <a:cubicBezTo>
                      <a:pt x="1011810" y="220192"/>
                      <a:pt x="787690" y="326563"/>
                      <a:pt x="508286" y="326563"/>
                    </a:cubicBezTo>
                    <a:cubicBezTo>
                      <a:pt x="228882" y="326563"/>
                      <a:pt x="0" y="220192"/>
                      <a:pt x="0" y="14185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0E7AB98F-6CF3-4409-BB54-59605DA757B6}"/>
                  </a:ext>
                </a:extLst>
              </p:cNvPr>
              <p:cNvSpPr/>
              <p:nvPr/>
            </p:nvSpPr>
            <p:spPr>
              <a:xfrm>
                <a:off x="6533537" y="1626657"/>
                <a:ext cx="1012422" cy="530178"/>
              </a:xfrm>
              <a:custGeom>
                <a:avLst/>
                <a:gdLst>
                  <a:gd name="connsiteX0" fmla="*/ 506517 w 1012422"/>
                  <a:gd name="connsiteY0" fmla="*/ 0 h 530178"/>
                  <a:gd name="connsiteX1" fmla="*/ 1012422 w 1012422"/>
                  <a:gd name="connsiteY1" fmla="*/ 141850 h 530178"/>
                  <a:gd name="connsiteX2" fmla="*/ 1011809 w 1012422"/>
                  <a:gd name="connsiteY2" fmla="*/ 143555 h 530178"/>
                  <a:gd name="connsiteX3" fmla="*/ 1011809 w 1012422"/>
                  <a:gd name="connsiteY3" fmla="*/ 386623 h 530178"/>
                  <a:gd name="connsiteX4" fmla="*/ 1012422 w 1012422"/>
                  <a:gd name="connsiteY4" fmla="*/ 388328 h 530178"/>
                  <a:gd name="connsiteX5" fmla="*/ 506517 w 1012422"/>
                  <a:gd name="connsiteY5" fmla="*/ 530178 h 530178"/>
                  <a:gd name="connsiteX6" fmla="*/ 612 w 1012422"/>
                  <a:gd name="connsiteY6" fmla="*/ 388328 h 530178"/>
                  <a:gd name="connsiteX7" fmla="*/ 678 w 1012422"/>
                  <a:gd name="connsiteY7" fmla="*/ 388144 h 530178"/>
                  <a:gd name="connsiteX8" fmla="*/ 0 w 1012422"/>
                  <a:gd name="connsiteY8" fmla="*/ 388144 h 530178"/>
                  <a:gd name="connsiteX9" fmla="*/ 0 w 1012422"/>
                  <a:gd name="connsiteY9" fmla="*/ 141850 h 530178"/>
                  <a:gd name="connsiteX10" fmla="*/ 612 w 1012422"/>
                  <a:gd name="connsiteY10" fmla="*/ 141850 h 530178"/>
                  <a:gd name="connsiteX11" fmla="*/ 506517 w 1012422"/>
                  <a:gd name="connsiteY11" fmla="*/ 0 h 530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12422" h="530178">
                    <a:moveTo>
                      <a:pt x="506517" y="0"/>
                    </a:moveTo>
                    <a:cubicBezTo>
                      <a:pt x="785921" y="0"/>
                      <a:pt x="1012422" y="63508"/>
                      <a:pt x="1012422" y="141850"/>
                    </a:cubicBezTo>
                    <a:lnTo>
                      <a:pt x="1011809" y="143555"/>
                    </a:lnTo>
                    <a:lnTo>
                      <a:pt x="1011809" y="386623"/>
                    </a:lnTo>
                    <a:lnTo>
                      <a:pt x="1012422" y="388328"/>
                    </a:lnTo>
                    <a:cubicBezTo>
                      <a:pt x="1012422" y="466670"/>
                      <a:pt x="785921" y="530178"/>
                      <a:pt x="506517" y="530178"/>
                    </a:cubicBezTo>
                    <a:cubicBezTo>
                      <a:pt x="227113" y="530178"/>
                      <a:pt x="612" y="466670"/>
                      <a:pt x="612" y="388328"/>
                    </a:cubicBezTo>
                    <a:lnTo>
                      <a:pt x="678" y="388144"/>
                    </a:lnTo>
                    <a:lnTo>
                      <a:pt x="0" y="388144"/>
                    </a:lnTo>
                    <a:lnTo>
                      <a:pt x="0" y="141850"/>
                    </a:lnTo>
                    <a:lnTo>
                      <a:pt x="612" y="141850"/>
                    </a:lnTo>
                    <a:cubicBezTo>
                      <a:pt x="612" y="63508"/>
                      <a:pt x="227113" y="0"/>
                      <a:pt x="506517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楕円 175">
                <a:extLst>
                  <a:ext uri="{FF2B5EF4-FFF2-40B4-BE49-F238E27FC236}">
                    <a16:creationId xmlns:a16="http://schemas.microsoft.com/office/drawing/2014/main" id="{F753012C-FC9D-40A4-BDC8-957831BBF184}"/>
                  </a:ext>
                </a:extLst>
              </p:cNvPr>
              <p:cNvSpPr/>
              <p:nvPr/>
            </p:nvSpPr>
            <p:spPr>
              <a:xfrm>
                <a:off x="6534151" y="1563124"/>
                <a:ext cx="1011810" cy="340851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201382 h 343232"/>
                  <a:gd name="connsiteX1" fmla="*/ 505905 w 1011810"/>
                  <a:gd name="connsiteY1" fmla="*/ 0 h 343232"/>
                  <a:gd name="connsiteX2" fmla="*/ 1011810 w 1011810"/>
                  <a:gd name="connsiteY2" fmla="*/ 201382 h 343232"/>
                  <a:gd name="connsiteX3" fmla="*/ 505905 w 1011810"/>
                  <a:gd name="connsiteY3" fmla="*/ 343232 h 343232"/>
                  <a:gd name="connsiteX4" fmla="*/ 0 w 1011810"/>
                  <a:gd name="connsiteY4" fmla="*/ 201382 h 343232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40851">
                    <a:moveTo>
                      <a:pt x="0" y="199001"/>
                    </a:moveTo>
                    <a:cubicBezTo>
                      <a:pt x="0" y="120659"/>
                      <a:pt x="159826" y="0"/>
                      <a:pt x="505905" y="0"/>
                    </a:cubicBezTo>
                    <a:cubicBezTo>
                      <a:pt x="851984" y="0"/>
                      <a:pt x="1011810" y="120659"/>
                      <a:pt x="1011810" y="199001"/>
                    </a:cubicBezTo>
                    <a:cubicBezTo>
                      <a:pt x="1011810" y="277343"/>
                      <a:pt x="785309" y="340851"/>
                      <a:pt x="505905" y="340851"/>
                    </a:cubicBezTo>
                    <a:cubicBezTo>
                      <a:pt x="226501" y="340851"/>
                      <a:pt x="0" y="277343"/>
                      <a:pt x="0" y="199001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ACC5727D-C947-405E-8D56-F01FBDF4E2EE}"/>
                </a:ext>
              </a:extLst>
            </p:cNvPr>
            <p:cNvGrpSpPr/>
            <p:nvPr/>
          </p:nvGrpSpPr>
          <p:grpSpPr>
            <a:xfrm>
              <a:off x="7148635" y="6516724"/>
              <a:ext cx="258124" cy="163399"/>
              <a:chOff x="6533537" y="1563124"/>
              <a:chExt cx="1012424" cy="640889"/>
            </a:xfrm>
            <a:solidFill>
              <a:srgbClr val="CCECFF"/>
            </a:solidFill>
          </p:grpSpPr>
          <p:sp>
            <p:nvSpPr>
              <p:cNvPr id="266" name="楕円 175">
                <a:extLst>
                  <a:ext uri="{FF2B5EF4-FFF2-40B4-BE49-F238E27FC236}">
                    <a16:creationId xmlns:a16="http://schemas.microsoft.com/office/drawing/2014/main" id="{CFE04F55-AEBA-4DA5-AAC3-C45C09B1B355}"/>
                  </a:ext>
                </a:extLst>
              </p:cNvPr>
              <p:cNvSpPr/>
              <p:nvPr/>
            </p:nvSpPr>
            <p:spPr>
              <a:xfrm>
                <a:off x="6534151" y="1877450"/>
                <a:ext cx="1011810" cy="326563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326563"/>
                  <a:gd name="connsiteX1" fmla="*/ 505905 w 1011810"/>
                  <a:gd name="connsiteY1" fmla="*/ 0 h 326563"/>
                  <a:gd name="connsiteX2" fmla="*/ 1011810 w 1011810"/>
                  <a:gd name="connsiteY2" fmla="*/ 141850 h 326563"/>
                  <a:gd name="connsiteX3" fmla="*/ 508286 w 1011810"/>
                  <a:gd name="connsiteY3" fmla="*/ 326563 h 326563"/>
                  <a:gd name="connsiteX4" fmla="*/ 0 w 1011810"/>
                  <a:gd name="connsiteY4" fmla="*/ 141850 h 326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26563">
                    <a:moveTo>
                      <a:pt x="0" y="141850"/>
                    </a:moveTo>
                    <a:cubicBezTo>
                      <a:pt x="0" y="63508"/>
                      <a:pt x="226501" y="0"/>
                      <a:pt x="505905" y="0"/>
                    </a:cubicBezTo>
                    <a:cubicBezTo>
                      <a:pt x="785309" y="0"/>
                      <a:pt x="1011810" y="63508"/>
                      <a:pt x="1011810" y="141850"/>
                    </a:cubicBezTo>
                    <a:cubicBezTo>
                      <a:pt x="1011810" y="220192"/>
                      <a:pt x="787690" y="326563"/>
                      <a:pt x="508286" y="326563"/>
                    </a:cubicBezTo>
                    <a:cubicBezTo>
                      <a:pt x="228882" y="326563"/>
                      <a:pt x="0" y="220192"/>
                      <a:pt x="0" y="14185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8E100DB7-1157-418D-9E19-C369C8CACD77}"/>
                  </a:ext>
                </a:extLst>
              </p:cNvPr>
              <p:cNvSpPr/>
              <p:nvPr/>
            </p:nvSpPr>
            <p:spPr>
              <a:xfrm>
                <a:off x="6533537" y="1626657"/>
                <a:ext cx="1012422" cy="530178"/>
              </a:xfrm>
              <a:custGeom>
                <a:avLst/>
                <a:gdLst>
                  <a:gd name="connsiteX0" fmla="*/ 506517 w 1012422"/>
                  <a:gd name="connsiteY0" fmla="*/ 0 h 530178"/>
                  <a:gd name="connsiteX1" fmla="*/ 1012422 w 1012422"/>
                  <a:gd name="connsiteY1" fmla="*/ 141850 h 530178"/>
                  <a:gd name="connsiteX2" fmla="*/ 1011809 w 1012422"/>
                  <a:gd name="connsiteY2" fmla="*/ 143555 h 530178"/>
                  <a:gd name="connsiteX3" fmla="*/ 1011809 w 1012422"/>
                  <a:gd name="connsiteY3" fmla="*/ 386623 h 530178"/>
                  <a:gd name="connsiteX4" fmla="*/ 1012422 w 1012422"/>
                  <a:gd name="connsiteY4" fmla="*/ 388328 h 530178"/>
                  <a:gd name="connsiteX5" fmla="*/ 506517 w 1012422"/>
                  <a:gd name="connsiteY5" fmla="*/ 530178 h 530178"/>
                  <a:gd name="connsiteX6" fmla="*/ 612 w 1012422"/>
                  <a:gd name="connsiteY6" fmla="*/ 388328 h 530178"/>
                  <a:gd name="connsiteX7" fmla="*/ 678 w 1012422"/>
                  <a:gd name="connsiteY7" fmla="*/ 388144 h 530178"/>
                  <a:gd name="connsiteX8" fmla="*/ 0 w 1012422"/>
                  <a:gd name="connsiteY8" fmla="*/ 388144 h 530178"/>
                  <a:gd name="connsiteX9" fmla="*/ 0 w 1012422"/>
                  <a:gd name="connsiteY9" fmla="*/ 141850 h 530178"/>
                  <a:gd name="connsiteX10" fmla="*/ 612 w 1012422"/>
                  <a:gd name="connsiteY10" fmla="*/ 141850 h 530178"/>
                  <a:gd name="connsiteX11" fmla="*/ 506517 w 1012422"/>
                  <a:gd name="connsiteY11" fmla="*/ 0 h 530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12422" h="530178">
                    <a:moveTo>
                      <a:pt x="506517" y="0"/>
                    </a:moveTo>
                    <a:cubicBezTo>
                      <a:pt x="785921" y="0"/>
                      <a:pt x="1012422" y="63508"/>
                      <a:pt x="1012422" y="141850"/>
                    </a:cubicBezTo>
                    <a:lnTo>
                      <a:pt x="1011809" y="143555"/>
                    </a:lnTo>
                    <a:lnTo>
                      <a:pt x="1011809" y="386623"/>
                    </a:lnTo>
                    <a:lnTo>
                      <a:pt x="1012422" y="388328"/>
                    </a:lnTo>
                    <a:cubicBezTo>
                      <a:pt x="1012422" y="466670"/>
                      <a:pt x="785921" y="530178"/>
                      <a:pt x="506517" y="530178"/>
                    </a:cubicBezTo>
                    <a:cubicBezTo>
                      <a:pt x="227113" y="530178"/>
                      <a:pt x="612" y="466670"/>
                      <a:pt x="612" y="388328"/>
                    </a:cubicBezTo>
                    <a:lnTo>
                      <a:pt x="678" y="388144"/>
                    </a:lnTo>
                    <a:lnTo>
                      <a:pt x="0" y="388144"/>
                    </a:lnTo>
                    <a:lnTo>
                      <a:pt x="0" y="141850"/>
                    </a:lnTo>
                    <a:lnTo>
                      <a:pt x="612" y="141850"/>
                    </a:lnTo>
                    <a:cubicBezTo>
                      <a:pt x="612" y="63508"/>
                      <a:pt x="227113" y="0"/>
                      <a:pt x="506517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楕円 175">
                <a:extLst>
                  <a:ext uri="{FF2B5EF4-FFF2-40B4-BE49-F238E27FC236}">
                    <a16:creationId xmlns:a16="http://schemas.microsoft.com/office/drawing/2014/main" id="{CC347BE2-436F-49F7-A8D8-7AC796267303}"/>
                  </a:ext>
                </a:extLst>
              </p:cNvPr>
              <p:cNvSpPr/>
              <p:nvPr/>
            </p:nvSpPr>
            <p:spPr>
              <a:xfrm>
                <a:off x="6534151" y="1563124"/>
                <a:ext cx="1011810" cy="340851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201382 h 343232"/>
                  <a:gd name="connsiteX1" fmla="*/ 505905 w 1011810"/>
                  <a:gd name="connsiteY1" fmla="*/ 0 h 343232"/>
                  <a:gd name="connsiteX2" fmla="*/ 1011810 w 1011810"/>
                  <a:gd name="connsiteY2" fmla="*/ 201382 h 343232"/>
                  <a:gd name="connsiteX3" fmla="*/ 505905 w 1011810"/>
                  <a:gd name="connsiteY3" fmla="*/ 343232 h 343232"/>
                  <a:gd name="connsiteX4" fmla="*/ 0 w 1011810"/>
                  <a:gd name="connsiteY4" fmla="*/ 201382 h 343232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40851">
                    <a:moveTo>
                      <a:pt x="0" y="199001"/>
                    </a:moveTo>
                    <a:cubicBezTo>
                      <a:pt x="0" y="120659"/>
                      <a:pt x="159826" y="0"/>
                      <a:pt x="505905" y="0"/>
                    </a:cubicBezTo>
                    <a:cubicBezTo>
                      <a:pt x="851984" y="0"/>
                      <a:pt x="1011810" y="120659"/>
                      <a:pt x="1011810" y="199001"/>
                    </a:cubicBezTo>
                    <a:cubicBezTo>
                      <a:pt x="1011810" y="277343"/>
                      <a:pt x="785309" y="340851"/>
                      <a:pt x="505905" y="340851"/>
                    </a:cubicBezTo>
                    <a:cubicBezTo>
                      <a:pt x="226501" y="340851"/>
                      <a:pt x="0" y="277343"/>
                      <a:pt x="0" y="199001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4" name="フリーフォーム: 図形 283">
              <a:extLst>
                <a:ext uri="{FF2B5EF4-FFF2-40B4-BE49-F238E27FC236}">
                  <a16:creationId xmlns:a16="http://schemas.microsoft.com/office/drawing/2014/main" id="{E9103439-CD89-4BDE-8CDA-4DBE224A89AF}"/>
                </a:ext>
              </a:extLst>
            </p:cNvPr>
            <p:cNvSpPr/>
            <p:nvPr/>
          </p:nvSpPr>
          <p:spPr>
            <a:xfrm>
              <a:off x="7224407" y="4803946"/>
              <a:ext cx="64471" cy="247651"/>
            </a:xfrm>
            <a:custGeom>
              <a:avLst/>
              <a:gdLst>
                <a:gd name="connsiteX0" fmla="*/ 59201 w 118403"/>
                <a:gd name="connsiteY0" fmla="*/ 167640 h 454818"/>
                <a:gd name="connsiteX1" fmla="*/ 118402 w 118403"/>
                <a:gd name="connsiteY1" fmla="*/ 226841 h 454818"/>
                <a:gd name="connsiteX2" fmla="*/ 118401 w 118403"/>
                <a:gd name="connsiteY2" fmla="*/ 395617 h 454818"/>
                <a:gd name="connsiteX3" fmla="*/ 59200 w 118403"/>
                <a:gd name="connsiteY3" fmla="*/ 454818 h 454818"/>
                <a:gd name="connsiteX4" fmla="*/ 59201 w 118403"/>
                <a:gd name="connsiteY4" fmla="*/ 454817 h 454818"/>
                <a:gd name="connsiteX5" fmla="*/ 0 w 118403"/>
                <a:gd name="connsiteY5" fmla="*/ 395616 h 454818"/>
                <a:gd name="connsiteX6" fmla="*/ 0 w 118403"/>
                <a:gd name="connsiteY6" fmla="*/ 226841 h 454818"/>
                <a:gd name="connsiteX7" fmla="*/ 59201 w 118403"/>
                <a:gd name="connsiteY7" fmla="*/ 167640 h 454818"/>
                <a:gd name="connsiteX8" fmla="*/ 59202 w 118403"/>
                <a:gd name="connsiteY8" fmla="*/ 0 h 454818"/>
                <a:gd name="connsiteX9" fmla="*/ 118403 w 118403"/>
                <a:gd name="connsiteY9" fmla="*/ 59201 h 454818"/>
                <a:gd name="connsiteX10" fmla="*/ 59202 w 118403"/>
                <a:gd name="connsiteY10" fmla="*/ 118402 h 454818"/>
                <a:gd name="connsiteX11" fmla="*/ 1 w 118403"/>
                <a:gd name="connsiteY11" fmla="*/ 59201 h 454818"/>
                <a:gd name="connsiteX12" fmla="*/ 59202 w 118403"/>
                <a:gd name="connsiteY12" fmla="*/ 0 h 4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403" h="454818">
                  <a:moveTo>
                    <a:pt x="59201" y="167640"/>
                  </a:moveTo>
                  <a:cubicBezTo>
                    <a:pt x="91897" y="167640"/>
                    <a:pt x="118402" y="194145"/>
                    <a:pt x="118402" y="226841"/>
                  </a:cubicBezTo>
                  <a:cubicBezTo>
                    <a:pt x="118402" y="283100"/>
                    <a:pt x="118401" y="339358"/>
                    <a:pt x="118401" y="395617"/>
                  </a:cubicBezTo>
                  <a:cubicBezTo>
                    <a:pt x="118401" y="428313"/>
                    <a:pt x="91896" y="454818"/>
                    <a:pt x="59200" y="454818"/>
                  </a:cubicBezTo>
                  <a:lnTo>
                    <a:pt x="59201" y="454817"/>
                  </a:lnTo>
                  <a:cubicBezTo>
                    <a:pt x="26505" y="454817"/>
                    <a:pt x="0" y="428312"/>
                    <a:pt x="0" y="395616"/>
                  </a:cubicBezTo>
                  <a:lnTo>
                    <a:pt x="0" y="226841"/>
                  </a:lnTo>
                  <a:cubicBezTo>
                    <a:pt x="0" y="194145"/>
                    <a:pt x="26505" y="167640"/>
                    <a:pt x="59201" y="167640"/>
                  </a:cubicBezTo>
                  <a:close/>
                  <a:moveTo>
                    <a:pt x="59202" y="0"/>
                  </a:moveTo>
                  <a:cubicBezTo>
                    <a:pt x="91898" y="0"/>
                    <a:pt x="118403" y="26505"/>
                    <a:pt x="118403" y="59201"/>
                  </a:cubicBezTo>
                  <a:cubicBezTo>
                    <a:pt x="118403" y="91897"/>
                    <a:pt x="91898" y="118402"/>
                    <a:pt x="59202" y="118402"/>
                  </a:cubicBezTo>
                  <a:cubicBezTo>
                    <a:pt x="26506" y="118402"/>
                    <a:pt x="1" y="91897"/>
                    <a:pt x="1" y="59201"/>
                  </a:cubicBezTo>
                  <a:cubicBezTo>
                    <a:pt x="1" y="26505"/>
                    <a:pt x="26506" y="0"/>
                    <a:pt x="5920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9" name="グループ化 288">
            <a:extLst>
              <a:ext uri="{FF2B5EF4-FFF2-40B4-BE49-F238E27FC236}">
                <a16:creationId xmlns:a16="http://schemas.microsoft.com/office/drawing/2014/main" id="{1D9122CA-8DAB-4D05-A82E-FA3F07934377}"/>
              </a:ext>
            </a:extLst>
          </p:cNvPr>
          <p:cNvGrpSpPr/>
          <p:nvPr/>
        </p:nvGrpSpPr>
        <p:grpSpPr>
          <a:xfrm>
            <a:off x="1475701" y="3922001"/>
            <a:ext cx="1154160" cy="2202182"/>
            <a:chOff x="4324350" y="4040033"/>
            <a:chExt cx="1499732" cy="2861546"/>
          </a:xfrm>
        </p:grpSpPr>
        <p:sp>
          <p:nvSpPr>
            <p:cNvPr id="215" name="四角形: 上の 2 つの角を丸める 214">
              <a:extLst>
                <a:ext uri="{FF2B5EF4-FFF2-40B4-BE49-F238E27FC236}">
                  <a16:creationId xmlns:a16="http://schemas.microsoft.com/office/drawing/2014/main" id="{A19A5BEB-1576-4E60-B1EC-982E08F30E87}"/>
                </a:ext>
              </a:extLst>
            </p:cNvPr>
            <p:cNvSpPr/>
            <p:nvPr/>
          </p:nvSpPr>
          <p:spPr>
            <a:xfrm>
              <a:off x="4636294" y="4625206"/>
              <a:ext cx="633412" cy="96204"/>
            </a:xfrm>
            <a:prstGeom prst="round2SameRect">
              <a:avLst>
                <a:gd name="adj1" fmla="val 50000"/>
                <a:gd name="adj2" fmla="val 2896"/>
              </a:avLst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四角形: 角を丸くする 215">
              <a:extLst>
                <a:ext uri="{FF2B5EF4-FFF2-40B4-BE49-F238E27FC236}">
                  <a16:creationId xmlns:a16="http://schemas.microsoft.com/office/drawing/2014/main" id="{BB9C2850-B26F-40F7-B4C3-3A477D1B76F9}"/>
                </a:ext>
              </a:extLst>
            </p:cNvPr>
            <p:cNvSpPr/>
            <p:nvPr/>
          </p:nvSpPr>
          <p:spPr>
            <a:xfrm>
              <a:off x="4674394" y="4579486"/>
              <a:ext cx="557212" cy="45719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四角形: 角を丸くする 216">
              <a:extLst>
                <a:ext uri="{FF2B5EF4-FFF2-40B4-BE49-F238E27FC236}">
                  <a16:creationId xmlns:a16="http://schemas.microsoft.com/office/drawing/2014/main" id="{159023FE-45F1-43F7-BC01-F9DBD310812C}"/>
                </a:ext>
              </a:extLst>
            </p:cNvPr>
            <p:cNvSpPr/>
            <p:nvPr/>
          </p:nvSpPr>
          <p:spPr>
            <a:xfrm>
              <a:off x="4674394" y="4533766"/>
              <a:ext cx="557212" cy="45719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E9C2DFFA-70F8-4A8F-95D6-DF131D6540AA}"/>
                </a:ext>
              </a:extLst>
            </p:cNvPr>
            <p:cNvGrpSpPr/>
            <p:nvPr/>
          </p:nvGrpSpPr>
          <p:grpSpPr>
            <a:xfrm rot="20700000">
              <a:off x="4544631" y="4040033"/>
              <a:ext cx="628650" cy="310990"/>
              <a:chOff x="1170719" y="2347913"/>
              <a:chExt cx="628650" cy="310990"/>
            </a:xfrm>
            <a:solidFill>
              <a:srgbClr val="0070C0"/>
            </a:solidFill>
          </p:grpSpPr>
          <p:sp>
            <p:nvSpPr>
              <p:cNvPr id="219" name="四角形: 上の 2 つの角を丸める 218">
                <a:extLst>
                  <a:ext uri="{FF2B5EF4-FFF2-40B4-BE49-F238E27FC236}">
                    <a16:creationId xmlns:a16="http://schemas.microsoft.com/office/drawing/2014/main" id="{FB665414-FA2C-49CC-8662-ECC387D70A3D}"/>
                  </a:ext>
                </a:extLst>
              </p:cNvPr>
              <p:cNvSpPr/>
              <p:nvPr/>
            </p:nvSpPr>
            <p:spPr>
              <a:xfrm>
                <a:off x="1185007" y="2347913"/>
                <a:ext cx="600074" cy="290989"/>
              </a:xfrm>
              <a:prstGeom prst="round2SameRect">
                <a:avLst>
                  <a:gd name="adj1" fmla="val 27208"/>
                  <a:gd name="adj2" fmla="val 2896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四角形: 上の 2 つの角を丸める 219">
                <a:extLst>
                  <a:ext uri="{FF2B5EF4-FFF2-40B4-BE49-F238E27FC236}">
                    <a16:creationId xmlns:a16="http://schemas.microsoft.com/office/drawing/2014/main" id="{2F149766-0EB0-4714-BBA2-73EDDD804CB5}"/>
                  </a:ext>
                </a:extLst>
              </p:cNvPr>
              <p:cNvSpPr/>
              <p:nvPr/>
            </p:nvSpPr>
            <p:spPr>
              <a:xfrm>
                <a:off x="1170719" y="2613183"/>
                <a:ext cx="628650" cy="4572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1" name="四角形: 角を丸くする 220">
              <a:extLst>
                <a:ext uri="{FF2B5EF4-FFF2-40B4-BE49-F238E27FC236}">
                  <a16:creationId xmlns:a16="http://schemas.microsoft.com/office/drawing/2014/main" id="{51505F14-BF66-45EA-B55F-07528217F1ED}"/>
                </a:ext>
              </a:extLst>
            </p:cNvPr>
            <p:cNvSpPr/>
            <p:nvPr/>
          </p:nvSpPr>
          <p:spPr>
            <a:xfrm>
              <a:off x="4674394" y="4488287"/>
              <a:ext cx="557212" cy="45719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四角形: 上の 2 つの角を丸める 229">
              <a:extLst>
                <a:ext uri="{FF2B5EF4-FFF2-40B4-BE49-F238E27FC236}">
                  <a16:creationId xmlns:a16="http://schemas.microsoft.com/office/drawing/2014/main" id="{AC44689D-196B-466A-9E79-35BFCCE63280}"/>
                </a:ext>
              </a:extLst>
            </p:cNvPr>
            <p:cNvSpPr/>
            <p:nvPr/>
          </p:nvSpPr>
          <p:spPr>
            <a:xfrm>
              <a:off x="4324350" y="4697121"/>
              <a:ext cx="1257300" cy="1637347"/>
            </a:xfrm>
            <a:prstGeom prst="round2SameRect">
              <a:avLst>
                <a:gd name="adj1" fmla="val 23738"/>
                <a:gd name="adj2" fmla="val 2896"/>
              </a:avLst>
            </a:prstGeom>
            <a:solidFill>
              <a:srgbClr val="CCECFF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92DC719E-A4D6-4FD7-8E3B-BE9C569EA073}"/>
                </a:ext>
              </a:extLst>
            </p:cNvPr>
            <p:cNvGrpSpPr/>
            <p:nvPr/>
          </p:nvGrpSpPr>
          <p:grpSpPr>
            <a:xfrm>
              <a:off x="5146858" y="6738180"/>
              <a:ext cx="258124" cy="163399"/>
              <a:chOff x="6533537" y="1563124"/>
              <a:chExt cx="1012424" cy="640889"/>
            </a:xfrm>
            <a:solidFill>
              <a:srgbClr val="FFC000"/>
            </a:solidFill>
          </p:grpSpPr>
          <p:sp>
            <p:nvSpPr>
              <p:cNvPr id="242" name="楕円 175">
                <a:extLst>
                  <a:ext uri="{FF2B5EF4-FFF2-40B4-BE49-F238E27FC236}">
                    <a16:creationId xmlns:a16="http://schemas.microsoft.com/office/drawing/2014/main" id="{AA849368-F244-4173-BF7C-BD2991C44C4A}"/>
                  </a:ext>
                </a:extLst>
              </p:cNvPr>
              <p:cNvSpPr/>
              <p:nvPr/>
            </p:nvSpPr>
            <p:spPr>
              <a:xfrm>
                <a:off x="6534151" y="1877450"/>
                <a:ext cx="1011810" cy="326563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326563"/>
                  <a:gd name="connsiteX1" fmla="*/ 505905 w 1011810"/>
                  <a:gd name="connsiteY1" fmla="*/ 0 h 326563"/>
                  <a:gd name="connsiteX2" fmla="*/ 1011810 w 1011810"/>
                  <a:gd name="connsiteY2" fmla="*/ 141850 h 326563"/>
                  <a:gd name="connsiteX3" fmla="*/ 508286 w 1011810"/>
                  <a:gd name="connsiteY3" fmla="*/ 326563 h 326563"/>
                  <a:gd name="connsiteX4" fmla="*/ 0 w 1011810"/>
                  <a:gd name="connsiteY4" fmla="*/ 141850 h 326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26563">
                    <a:moveTo>
                      <a:pt x="0" y="141850"/>
                    </a:moveTo>
                    <a:cubicBezTo>
                      <a:pt x="0" y="63508"/>
                      <a:pt x="226501" y="0"/>
                      <a:pt x="505905" y="0"/>
                    </a:cubicBezTo>
                    <a:cubicBezTo>
                      <a:pt x="785309" y="0"/>
                      <a:pt x="1011810" y="63508"/>
                      <a:pt x="1011810" y="141850"/>
                    </a:cubicBezTo>
                    <a:cubicBezTo>
                      <a:pt x="1011810" y="220192"/>
                      <a:pt x="787690" y="326563"/>
                      <a:pt x="508286" y="326563"/>
                    </a:cubicBezTo>
                    <a:cubicBezTo>
                      <a:pt x="228882" y="326563"/>
                      <a:pt x="0" y="220192"/>
                      <a:pt x="0" y="14185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32EC723E-9631-4F24-B4A9-C272D4842DC3}"/>
                  </a:ext>
                </a:extLst>
              </p:cNvPr>
              <p:cNvSpPr/>
              <p:nvPr/>
            </p:nvSpPr>
            <p:spPr>
              <a:xfrm>
                <a:off x="6533537" y="1626657"/>
                <a:ext cx="1012422" cy="530178"/>
              </a:xfrm>
              <a:custGeom>
                <a:avLst/>
                <a:gdLst>
                  <a:gd name="connsiteX0" fmla="*/ 506517 w 1012422"/>
                  <a:gd name="connsiteY0" fmla="*/ 0 h 530178"/>
                  <a:gd name="connsiteX1" fmla="*/ 1012422 w 1012422"/>
                  <a:gd name="connsiteY1" fmla="*/ 141850 h 530178"/>
                  <a:gd name="connsiteX2" fmla="*/ 1011809 w 1012422"/>
                  <a:gd name="connsiteY2" fmla="*/ 143555 h 530178"/>
                  <a:gd name="connsiteX3" fmla="*/ 1011809 w 1012422"/>
                  <a:gd name="connsiteY3" fmla="*/ 386623 h 530178"/>
                  <a:gd name="connsiteX4" fmla="*/ 1012422 w 1012422"/>
                  <a:gd name="connsiteY4" fmla="*/ 388328 h 530178"/>
                  <a:gd name="connsiteX5" fmla="*/ 506517 w 1012422"/>
                  <a:gd name="connsiteY5" fmla="*/ 530178 h 530178"/>
                  <a:gd name="connsiteX6" fmla="*/ 612 w 1012422"/>
                  <a:gd name="connsiteY6" fmla="*/ 388328 h 530178"/>
                  <a:gd name="connsiteX7" fmla="*/ 678 w 1012422"/>
                  <a:gd name="connsiteY7" fmla="*/ 388144 h 530178"/>
                  <a:gd name="connsiteX8" fmla="*/ 0 w 1012422"/>
                  <a:gd name="connsiteY8" fmla="*/ 388144 h 530178"/>
                  <a:gd name="connsiteX9" fmla="*/ 0 w 1012422"/>
                  <a:gd name="connsiteY9" fmla="*/ 141850 h 530178"/>
                  <a:gd name="connsiteX10" fmla="*/ 612 w 1012422"/>
                  <a:gd name="connsiteY10" fmla="*/ 141850 h 530178"/>
                  <a:gd name="connsiteX11" fmla="*/ 506517 w 1012422"/>
                  <a:gd name="connsiteY11" fmla="*/ 0 h 530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12422" h="530178">
                    <a:moveTo>
                      <a:pt x="506517" y="0"/>
                    </a:moveTo>
                    <a:cubicBezTo>
                      <a:pt x="785921" y="0"/>
                      <a:pt x="1012422" y="63508"/>
                      <a:pt x="1012422" y="141850"/>
                    </a:cubicBezTo>
                    <a:lnTo>
                      <a:pt x="1011809" y="143555"/>
                    </a:lnTo>
                    <a:lnTo>
                      <a:pt x="1011809" y="386623"/>
                    </a:lnTo>
                    <a:lnTo>
                      <a:pt x="1012422" y="388328"/>
                    </a:lnTo>
                    <a:cubicBezTo>
                      <a:pt x="1012422" y="466670"/>
                      <a:pt x="785921" y="530178"/>
                      <a:pt x="506517" y="530178"/>
                    </a:cubicBezTo>
                    <a:cubicBezTo>
                      <a:pt x="227113" y="530178"/>
                      <a:pt x="612" y="466670"/>
                      <a:pt x="612" y="388328"/>
                    </a:cubicBezTo>
                    <a:lnTo>
                      <a:pt x="678" y="388144"/>
                    </a:lnTo>
                    <a:lnTo>
                      <a:pt x="0" y="388144"/>
                    </a:lnTo>
                    <a:lnTo>
                      <a:pt x="0" y="141850"/>
                    </a:lnTo>
                    <a:lnTo>
                      <a:pt x="612" y="141850"/>
                    </a:lnTo>
                    <a:cubicBezTo>
                      <a:pt x="612" y="63508"/>
                      <a:pt x="227113" y="0"/>
                      <a:pt x="506517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楕円 175">
                <a:extLst>
                  <a:ext uri="{FF2B5EF4-FFF2-40B4-BE49-F238E27FC236}">
                    <a16:creationId xmlns:a16="http://schemas.microsoft.com/office/drawing/2014/main" id="{3CCE866D-4166-42B9-B9CF-A53A49E9FEE8}"/>
                  </a:ext>
                </a:extLst>
              </p:cNvPr>
              <p:cNvSpPr/>
              <p:nvPr/>
            </p:nvSpPr>
            <p:spPr>
              <a:xfrm>
                <a:off x="6534151" y="1563124"/>
                <a:ext cx="1011810" cy="340851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201382 h 343232"/>
                  <a:gd name="connsiteX1" fmla="*/ 505905 w 1011810"/>
                  <a:gd name="connsiteY1" fmla="*/ 0 h 343232"/>
                  <a:gd name="connsiteX2" fmla="*/ 1011810 w 1011810"/>
                  <a:gd name="connsiteY2" fmla="*/ 201382 h 343232"/>
                  <a:gd name="connsiteX3" fmla="*/ 505905 w 1011810"/>
                  <a:gd name="connsiteY3" fmla="*/ 343232 h 343232"/>
                  <a:gd name="connsiteX4" fmla="*/ 0 w 1011810"/>
                  <a:gd name="connsiteY4" fmla="*/ 201382 h 343232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40851">
                    <a:moveTo>
                      <a:pt x="0" y="199001"/>
                    </a:moveTo>
                    <a:cubicBezTo>
                      <a:pt x="0" y="120659"/>
                      <a:pt x="159826" y="0"/>
                      <a:pt x="505905" y="0"/>
                    </a:cubicBezTo>
                    <a:cubicBezTo>
                      <a:pt x="851984" y="0"/>
                      <a:pt x="1011810" y="120659"/>
                      <a:pt x="1011810" y="199001"/>
                    </a:cubicBezTo>
                    <a:cubicBezTo>
                      <a:pt x="1011810" y="277343"/>
                      <a:pt x="785309" y="340851"/>
                      <a:pt x="505905" y="340851"/>
                    </a:cubicBezTo>
                    <a:cubicBezTo>
                      <a:pt x="226501" y="340851"/>
                      <a:pt x="0" y="277343"/>
                      <a:pt x="0" y="199001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0B44B8C0-0366-4FCD-A5CC-A4EE82C90710}"/>
                </a:ext>
              </a:extLst>
            </p:cNvPr>
            <p:cNvGrpSpPr/>
            <p:nvPr/>
          </p:nvGrpSpPr>
          <p:grpSpPr>
            <a:xfrm>
              <a:off x="5565958" y="6738180"/>
              <a:ext cx="258124" cy="163399"/>
              <a:chOff x="6533537" y="1563124"/>
              <a:chExt cx="1012424" cy="640889"/>
            </a:xfrm>
            <a:solidFill>
              <a:srgbClr val="FFC000"/>
            </a:solidFill>
          </p:grpSpPr>
          <p:sp>
            <p:nvSpPr>
              <p:cNvPr id="246" name="楕円 175">
                <a:extLst>
                  <a:ext uri="{FF2B5EF4-FFF2-40B4-BE49-F238E27FC236}">
                    <a16:creationId xmlns:a16="http://schemas.microsoft.com/office/drawing/2014/main" id="{A996B292-94A8-46BD-BD4A-164380905BF8}"/>
                  </a:ext>
                </a:extLst>
              </p:cNvPr>
              <p:cNvSpPr/>
              <p:nvPr/>
            </p:nvSpPr>
            <p:spPr>
              <a:xfrm>
                <a:off x="6534151" y="1877450"/>
                <a:ext cx="1011810" cy="326563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326563"/>
                  <a:gd name="connsiteX1" fmla="*/ 505905 w 1011810"/>
                  <a:gd name="connsiteY1" fmla="*/ 0 h 326563"/>
                  <a:gd name="connsiteX2" fmla="*/ 1011810 w 1011810"/>
                  <a:gd name="connsiteY2" fmla="*/ 141850 h 326563"/>
                  <a:gd name="connsiteX3" fmla="*/ 508286 w 1011810"/>
                  <a:gd name="connsiteY3" fmla="*/ 326563 h 326563"/>
                  <a:gd name="connsiteX4" fmla="*/ 0 w 1011810"/>
                  <a:gd name="connsiteY4" fmla="*/ 141850 h 326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26563">
                    <a:moveTo>
                      <a:pt x="0" y="141850"/>
                    </a:moveTo>
                    <a:cubicBezTo>
                      <a:pt x="0" y="63508"/>
                      <a:pt x="226501" y="0"/>
                      <a:pt x="505905" y="0"/>
                    </a:cubicBezTo>
                    <a:cubicBezTo>
                      <a:pt x="785309" y="0"/>
                      <a:pt x="1011810" y="63508"/>
                      <a:pt x="1011810" y="141850"/>
                    </a:cubicBezTo>
                    <a:cubicBezTo>
                      <a:pt x="1011810" y="220192"/>
                      <a:pt x="787690" y="326563"/>
                      <a:pt x="508286" y="326563"/>
                    </a:cubicBezTo>
                    <a:cubicBezTo>
                      <a:pt x="228882" y="326563"/>
                      <a:pt x="0" y="220192"/>
                      <a:pt x="0" y="14185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CA2265E8-F125-4664-81F2-330BA3B3CD8B}"/>
                  </a:ext>
                </a:extLst>
              </p:cNvPr>
              <p:cNvSpPr/>
              <p:nvPr/>
            </p:nvSpPr>
            <p:spPr>
              <a:xfrm>
                <a:off x="6533537" y="1626657"/>
                <a:ext cx="1012422" cy="530178"/>
              </a:xfrm>
              <a:custGeom>
                <a:avLst/>
                <a:gdLst>
                  <a:gd name="connsiteX0" fmla="*/ 506517 w 1012422"/>
                  <a:gd name="connsiteY0" fmla="*/ 0 h 530178"/>
                  <a:gd name="connsiteX1" fmla="*/ 1012422 w 1012422"/>
                  <a:gd name="connsiteY1" fmla="*/ 141850 h 530178"/>
                  <a:gd name="connsiteX2" fmla="*/ 1011809 w 1012422"/>
                  <a:gd name="connsiteY2" fmla="*/ 143555 h 530178"/>
                  <a:gd name="connsiteX3" fmla="*/ 1011809 w 1012422"/>
                  <a:gd name="connsiteY3" fmla="*/ 386623 h 530178"/>
                  <a:gd name="connsiteX4" fmla="*/ 1012422 w 1012422"/>
                  <a:gd name="connsiteY4" fmla="*/ 388328 h 530178"/>
                  <a:gd name="connsiteX5" fmla="*/ 506517 w 1012422"/>
                  <a:gd name="connsiteY5" fmla="*/ 530178 h 530178"/>
                  <a:gd name="connsiteX6" fmla="*/ 612 w 1012422"/>
                  <a:gd name="connsiteY6" fmla="*/ 388328 h 530178"/>
                  <a:gd name="connsiteX7" fmla="*/ 678 w 1012422"/>
                  <a:gd name="connsiteY7" fmla="*/ 388144 h 530178"/>
                  <a:gd name="connsiteX8" fmla="*/ 0 w 1012422"/>
                  <a:gd name="connsiteY8" fmla="*/ 388144 h 530178"/>
                  <a:gd name="connsiteX9" fmla="*/ 0 w 1012422"/>
                  <a:gd name="connsiteY9" fmla="*/ 141850 h 530178"/>
                  <a:gd name="connsiteX10" fmla="*/ 612 w 1012422"/>
                  <a:gd name="connsiteY10" fmla="*/ 141850 h 530178"/>
                  <a:gd name="connsiteX11" fmla="*/ 506517 w 1012422"/>
                  <a:gd name="connsiteY11" fmla="*/ 0 h 530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12422" h="530178">
                    <a:moveTo>
                      <a:pt x="506517" y="0"/>
                    </a:moveTo>
                    <a:cubicBezTo>
                      <a:pt x="785921" y="0"/>
                      <a:pt x="1012422" y="63508"/>
                      <a:pt x="1012422" y="141850"/>
                    </a:cubicBezTo>
                    <a:lnTo>
                      <a:pt x="1011809" y="143555"/>
                    </a:lnTo>
                    <a:lnTo>
                      <a:pt x="1011809" y="386623"/>
                    </a:lnTo>
                    <a:lnTo>
                      <a:pt x="1012422" y="388328"/>
                    </a:lnTo>
                    <a:cubicBezTo>
                      <a:pt x="1012422" y="466670"/>
                      <a:pt x="785921" y="530178"/>
                      <a:pt x="506517" y="530178"/>
                    </a:cubicBezTo>
                    <a:cubicBezTo>
                      <a:pt x="227113" y="530178"/>
                      <a:pt x="612" y="466670"/>
                      <a:pt x="612" y="388328"/>
                    </a:cubicBezTo>
                    <a:lnTo>
                      <a:pt x="678" y="388144"/>
                    </a:lnTo>
                    <a:lnTo>
                      <a:pt x="0" y="388144"/>
                    </a:lnTo>
                    <a:lnTo>
                      <a:pt x="0" y="141850"/>
                    </a:lnTo>
                    <a:lnTo>
                      <a:pt x="612" y="141850"/>
                    </a:lnTo>
                    <a:cubicBezTo>
                      <a:pt x="612" y="63508"/>
                      <a:pt x="227113" y="0"/>
                      <a:pt x="506517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楕円 175">
                <a:extLst>
                  <a:ext uri="{FF2B5EF4-FFF2-40B4-BE49-F238E27FC236}">
                    <a16:creationId xmlns:a16="http://schemas.microsoft.com/office/drawing/2014/main" id="{6E94E12E-B162-4BF3-A38C-37D12F98C619}"/>
                  </a:ext>
                </a:extLst>
              </p:cNvPr>
              <p:cNvSpPr/>
              <p:nvPr/>
            </p:nvSpPr>
            <p:spPr>
              <a:xfrm>
                <a:off x="6534151" y="1563124"/>
                <a:ext cx="1011810" cy="340851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201382 h 343232"/>
                  <a:gd name="connsiteX1" fmla="*/ 505905 w 1011810"/>
                  <a:gd name="connsiteY1" fmla="*/ 0 h 343232"/>
                  <a:gd name="connsiteX2" fmla="*/ 1011810 w 1011810"/>
                  <a:gd name="connsiteY2" fmla="*/ 201382 h 343232"/>
                  <a:gd name="connsiteX3" fmla="*/ 505905 w 1011810"/>
                  <a:gd name="connsiteY3" fmla="*/ 343232 h 343232"/>
                  <a:gd name="connsiteX4" fmla="*/ 0 w 1011810"/>
                  <a:gd name="connsiteY4" fmla="*/ 201382 h 343232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40851">
                    <a:moveTo>
                      <a:pt x="0" y="199001"/>
                    </a:moveTo>
                    <a:cubicBezTo>
                      <a:pt x="0" y="120659"/>
                      <a:pt x="159826" y="0"/>
                      <a:pt x="505905" y="0"/>
                    </a:cubicBezTo>
                    <a:cubicBezTo>
                      <a:pt x="851984" y="0"/>
                      <a:pt x="1011810" y="120659"/>
                      <a:pt x="1011810" y="199001"/>
                    </a:cubicBezTo>
                    <a:cubicBezTo>
                      <a:pt x="1011810" y="277343"/>
                      <a:pt x="785309" y="340851"/>
                      <a:pt x="505905" y="340851"/>
                    </a:cubicBezTo>
                    <a:cubicBezTo>
                      <a:pt x="226501" y="340851"/>
                      <a:pt x="0" y="277343"/>
                      <a:pt x="0" y="199001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B237B261-D517-469E-B49B-3E9ECA3567DE}"/>
                </a:ext>
              </a:extLst>
            </p:cNvPr>
            <p:cNvGrpSpPr/>
            <p:nvPr/>
          </p:nvGrpSpPr>
          <p:grpSpPr>
            <a:xfrm>
              <a:off x="5380220" y="6516724"/>
              <a:ext cx="258124" cy="163399"/>
              <a:chOff x="6533537" y="1563124"/>
              <a:chExt cx="1012424" cy="640889"/>
            </a:xfrm>
            <a:solidFill>
              <a:srgbClr val="FFC000"/>
            </a:solidFill>
          </p:grpSpPr>
          <p:sp>
            <p:nvSpPr>
              <p:cNvPr id="250" name="楕円 175">
                <a:extLst>
                  <a:ext uri="{FF2B5EF4-FFF2-40B4-BE49-F238E27FC236}">
                    <a16:creationId xmlns:a16="http://schemas.microsoft.com/office/drawing/2014/main" id="{977D74A5-96A9-41EC-8F7C-D1E1B448CAA9}"/>
                  </a:ext>
                </a:extLst>
              </p:cNvPr>
              <p:cNvSpPr/>
              <p:nvPr/>
            </p:nvSpPr>
            <p:spPr>
              <a:xfrm>
                <a:off x="6534151" y="1877450"/>
                <a:ext cx="1011810" cy="326563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326563"/>
                  <a:gd name="connsiteX1" fmla="*/ 505905 w 1011810"/>
                  <a:gd name="connsiteY1" fmla="*/ 0 h 326563"/>
                  <a:gd name="connsiteX2" fmla="*/ 1011810 w 1011810"/>
                  <a:gd name="connsiteY2" fmla="*/ 141850 h 326563"/>
                  <a:gd name="connsiteX3" fmla="*/ 508286 w 1011810"/>
                  <a:gd name="connsiteY3" fmla="*/ 326563 h 326563"/>
                  <a:gd name="connsiteX4" fmla="*/ 0 w 1011810"/>
                  <a:gd name="connsiteY4" fmla="*/ 141850 h 326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26563">
                    <a:moveTo>
                      <a:pt x="0" y="141850"/>
                    </a:moveTo>
                    <a:cubicBezTo>
                      <a:pt x="0" y="63508"/>
                      <a:pt x="226501" y="0"/>
                      <a:pt x="505905" y="0"/>
                    </a:cubicBezTo>
                    <a:cubicBezTo>
                      <a:pt x="785309" y="0"/>
                      <a:pt x="1011810" y="63508"/>
                      <a:pt x="1011810" y="141850"/>
                    </a:cubicBezTo>
                    <a:cubicBezTo>
                      <a:pt x="1011810" y="220192"/>
                      <a:pt x="787690" y="326563"/>
                      <a:pt x="508286" y="326563"/>
                    </a:cubicBezTo>
                    <a:cubicBezTo>
                      <a:pt x="228882" y="326563"/>
                      <a:pt x="0" y="220192"/>
                      <a:pt x="0" y="14185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02252D08-2AB8-47BA-B98A-B96F9F5A9CB1}"/>
                  </a:ext>
                </a:extLst>
              </p:cNvPr>
              <p:cNvSpPr/>
              <p:nvPr/>
            </p:nvSpPr>
            <p:spPr>
              <a:xfrm>
                <a:off x="6533537" y="1626657"/>
                <a:ext cx="1012422" cy="530178"/>
              </a:xfrm>
              <a:custGeom>
                <a:avLst/>
                <a:gdLst>
                  <a:gd name="connsiteX0" fmla="*/ 506517 w 1012422"/>
                  <a:gd name="connsiteY0" fmla="*/ 0 h 530178"/>
                  <a:gd name="connsiteX1" fmla="*/ 1012422 w 1012422"/>
                  <a:gd name="connsiteY1" fmla="*/ 141850 h 530178"/>
                  <a:gd name="connsiteX2" fmla="*/ 1011809 w 1012422"/>
                  <a:gd name="connsiteY2" fmla="*/ 143555 h 530178"/>
                  <a:gd name="connsiteX3" fmla="*/ 1011809 w 1012422"/>
                  <a:gd name="connsiteY3" fmla="*/ 386623 h 530178"/>
                  <a:gd name="connsiteX4" fmla="*/ 1012422 w 1012422"/>
                  <a:gd name="connsiteY4" fmla="*/ 388328 h 530178"/>
                  <a:gd name="connsiteX5" fmla="*/ 506517 w 1012422"/>
                  <a:gd name="connsiteY5" fmla="*/ 530178 h 530178"/>
                  <a:gd name="connsiteX6" fmla="*/ 612 w 1012422"/>
                  <a:gd name="connsiteY6" fmla="*/ 388328 h 530178"/>
                  <a:gd name="connsiteX7" fmla="*/ 678 w 1012422"/>
                  <a:gd name="connsiteY7" fmla="*/ 388144 h 530178"/>
                  <a:gd name="connsiteX8" fmla="*/ 0 w 1012422"/>
                  <a:gd name="connsiteY8" fmla="*/ 388144 h 530178"/>
                  <a:gd name="connsiteX9" fmla="*/ 0 w 1012422"/>
                  <a:gd name="connsiteY9" fmla="*/ 141850 h 530178"/>
                  <a:gd name="connsiteX10" fmla="*/ 612 w 1012422"/>
                  <a:gd name="connsiteY10" fmla="*/ 141850 h 530178"/>
                  <a:gd name="connsiteX11" fmla="*/ 506517 w 1012422"/>
                  <a:gd name="connsiteY11" fmla="*/ 0 h 530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12422" h="530178">
                    <a:moveTo>
                      <a:pt x="506517" y="0"/>
                    </a:moveTo>
                    <a:cubicBezTo>
                      <a:pt x="785921" y="0"/>
                      <a:pt x="1012422" y="63508"/>
                      <a:pt x="1012422" y="141850"/>
                    </a:cubicBezTo>
                    <a:lnTo>
                      <a:pt x="1011809" y="143555"/>
                    </a:lnTo>
                    <a:lnTo>
                      <a:pt x="1011809" y="386623"/>
                    </a:lnTo>
                    <a:lnTo>
                      <a:pt x="1012422" y="388328"/>
                    </a:lnTo>
                    <a:cubicBezTo>
                      <a:pt x="1012422" y="466670"/>
                      <a:pt x="785921" y="530178"/>
                      <a:pt x="506517" y="530178"/>
                    </a:cubicBezTo>
                    <a:cubicBezTo>
                      <a:pt x="227113" y="530178"/>
                      <a:pt x="612" y="466670"/>
                      <a:pt x="612" y="388328"/>
                    </a:cubicBezTo>
                    <a:lnTo>
                      <a:pt x="678" y="388144"/>
                    </a:lnTo>
                    <a:lnTo>
                      <a:pt x="0" y="388144"/>
                    </a:lnTo>
                    <a:lnTo>
                      <a:pt x="0" y="141850"/>
                    </a:lnTo>
                    <a:lnTo>
                      <a:pt x="612" y="141850"/>
                    </a:lnTo>
                    <a:cubicBezTo>
                      <a:pt x="612" y="63508"/>
                      <a:pt x="227113" y="0"/>
                      <a:pt x="506517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楕円 175">
                <a:extLst>
                  <a:ext uri="{FF2B5EF4-FFF2-40B4-BE49-F238E27FC236}">
                    <a16:creationId xmlns:a16="http://schemas.microsoft.com/office/drawing/2014/main" id="{B436628B-77B6-4C7F-B64A-3F63D60FB513}"/>
                  </a:ext>
                </a:extLst>
              </p:cNvPr>
              <p:cNvSpPr/>
              <p:nvPr/>
            </p:nvSpPr>
            <p:spPr>
              <a:xfrm>
                <a:off x="6534151" y="1563124"/>
                <a:ext cx="1011810" cy="340851"/>
              </a:xfrm>
              <a:custGeom>
                <a:avLst/>
                <a:gdLst>
                  <a:gd name="connsiteX0" fmla="*/ 0 w 1011809"/>
                  <a:gd name="connsiteY0" fmla="*/ 141850 h 283700"/>
                  <a:gd name="connsiteX1" fmla="*/ 505905 w 1011809"/>
                  <a:gd name="connsiteY1" fmla="*/ 0 h 283700"/>
                  <a:gd name="connsiteX2" fmla="*/ 1011810 w 1011809"/>
                  <a:gd name="connsiteY2" fmla="*/ 141850 h 283700"/>
                  <a:gd name="connsiteX3" fmla="*/ 505905 w 1011809"/>
                  <a:gd name="connsiteY3" fmla="*/ 283700 h 283700"/>
                  <a:gd name="connsiteX4" fmla="*/ 0 w 1011809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141850 h 283700"/>
                  <a:gd name="connsiteX1" fmla="*/ 505905 w 1011810"/>
                  <a:gd name="connsiteY1" fmla="*/ 0 h 283700"/>
                  <a:gd name="connsiteX2" fmla="*/ 1011810 w 1011810"/>
                  <a:gd name="connsiteY2" fmla="*/ 141850 h 283700"/>
                  <a:gd name="connsiteX3" fmla="*/ 505905 w 1011810"/>
                  <a:gd name="connsiteY3" fmla="*/ 283700 h 283700"/>
                  <a:gd name="connsiteX4" fmla="*/ 0 w 1011810"/>
                  <a:gd name="connsiteY4" fmla="*/ 141850 h 283700"/>
                  <a:gd name="connsiteX0" fmla="*/ 0 w 1011810"/>
                  <a:gd name="connsiteY0" fmla="*/ 201382 h 343232"/>
                  <a:gd name="connsiteX1" fmla="*/ 505905 w 1011810"/>
                  <a:gd name="connsiteY1" fmla="*/ 0 h 343232"/>
                  <a:gd name="connsiteX2" fmla="*/ 1011810 w 1011810"/>
                  <a:gd name="connsiteY2" fmla="*/ 201382 h 343232"/>
                  <a:gd name="connsiteX3" fmla="*/ 505905 w 1011810"/>
                  <a:gd name="connsiteY3" fmla="*/ 343232 h 343232"/>
                  <a:gd name="connsiteX4" fmla="*/ 0 w 1011810"/>
                  <a:gd name="connsiteY4" fmla="*/ 201382 h 343232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  <a:gd name="connsiteX0" fmla="*/ 0 w 1011810"/>
                  <a:gd name="connsiteY0" fmla="*/ 199001 h 340851"/>
                  <a:gd name="connsiteX1" fmla="*/ 505905 w 1011810"/>
                  <a:gd name="connsiteY1" fmla="*/ 0 h 340851"/>
                  <a:gd name="connsiteX2" fmla="*/ 1011810 w 1011810"/>
                  <a:gd name="connsiteY2" fmla="*/ 199001 h 340851"/>
                  <a:gd name="connsiteX3" fmla="*/ 505905 w 1011810"/>
                  <a:gd name="connsiteY3" fmla="*/ 340851 h 340851"/>
                  <a:gd name="connsiteX4" fmla="*/ 0 w 1011810"/>
                  <a:gd name="connsiteY4" fmla="*/ 199001 h 340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810" h="340851">
                    <a:moveTo>
                      <a:pt x="0" y="199001"/>
                    </a:moveTo>
                    <a:cubicBezTo>
                      <a:pt x="0" y="120659"/>
                      <a:pt x="159826" y="0"/>
                      <a:pt x="505905" y="0"/>
                    </a:cubicBezTo>
                    <a:cubicBezTo>
                      <a:pt x="851984" y="0"/>
                      <a:pt x="1011810" y="120659"/>
                      <a:pt x="1011810" y="199001"/>
                    </a:cubicBezTo>
                    <a:cubicBezTo>
                      <a:pt x="1011810" y="277343"/>
                      <a:pt x="785309" y="340851"/>
                      <a:pt x="505905" y="340851"/>
                    </a:cubicBezTo>
                    <a:cubicBezTo>
                      <a:pt x="226501" y="340851"/>
                      <a:pt x="0" y="277343"/>
                      <a:pt x="0" y="199001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3" name="正方形/長方形 252">
              <a:extLst>
                <a:ext uri="{FF2B5EF4-FFF2-40B4-BE49-F238E27FC236}">
                  <a16:creationId xmlns:a16="http://schemas.microsoft.com/office/drawing/2014/main" id="{98C01BA3-827E-4050-98C2-123D846865CD}"/>
                </a:ext>
              </a:extLst>
            </p:cNvPr>
            <p:cNvSpPr/>
            <p:nvPr/>
          </p:nvSpPr>
          <p:spPr>
            <a:xfrm>
              <a:off x="4324350" y="5365459"/>
              <a:ext cx="1257300" cy="783116"/>
            </a:xfrm>
            <a:prstGeom prst="rect">
              <a:avLst/>
            </a:pr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テキスト ボックス 280">
              <a:extLst>
                <a:ext uri="{FF2B5EF4-FFF2-40B4-BE49-F238E27FC236}">
                  <a16:creationId xmlns:a16="http://schemas.microsoft.com/office/drawing/2014/main" id="{8D484565-D184-4A5B-BB11-5D4793C37937}"/>
                </a:ext>
              </a:extLst>
            </p:cNvPr>
            <p:cNvSpPr txBox="1"/>
            <p:nvPr/>
          </p:nvSpPr>
          <p:spPr>
            <a:xfrm>
              <a:off x="4596964" y="5471160"/>
              <a:ext cx="691316" cy="545732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薬</a:t>
              </a:r>
            </a:p>
          </p:txBody>
        </p:sp>
        <p:sp>
          <p:nvSpPr>
            <p:cNvPr id="285" name="フリーフォーム: 図形 284">
              <a:extLst>
                <a:ext uri="{FF2B5EF4-FFF2-40B4-BE49-F238E27FC236}">
                  <a16:creationId xmlns:a16="http://schemas.microsoft.com/office/drawing/2014/main" id="{E1E7F276-053D-44D3-BA16-61EB5D2D57CF}"/>
                </a:ext>
              </a:extLst>
            </p:cNvPr>
            <p:cNvSpPr/>
            <p:nvPr/>
          </p:nvSpPr>
          <p:spPr>
            <a:xfrm>
              <a:off x="5440057" y="4905546"/>
              <a:ext cx="64471" cy="247651"/>
            </a:xfrm>
            <a:custGeom>
              <a:avLst/>
              <a:gdLst>
                <a:gd name="connsiteX0" fmla="*/ 59201 w 118403"/>
                <a:gd name="connsiteY0" fmla="*/ 167640 h 454818"/>
                <a:gd name="connsiteX1" fmla="*/ 118402 w 118403"/>
                <a:gd name="connsiteY1" fmla="*/ 226841 h 454818"/>
                <a:gd name="connsiteX2" fmla="*/ 118401 w 118403"/>
                <a:gd name="connsiteY2" fmla="*/ 395617 h 454818"/>
                <a:gd name="connsiteX3" fmla="*/ 59200 w 118403"/>
                <a:gd name="connsiteY3" fmla="*/ 454818 h 454818"/>
                <a:gd name="connsiteX4" fmla="*/ 59201 w 118403"/>
                <a:gd name="connsiteY4" fmla="*/ 454817 h 454818"/>
                <a:gd name="connsiteX5" fmla="*/ 0 w 118403"/>
                <a:gd name="connsiteY5" fmla="*/ 395616 h 454818"/>
                <a:gd name="connsiteX6" fmla="*/ 0 w 118403"/>
                <a:gd name="connsiteY6" fmla="*/ 226841 h 454818"/>
                <a:gd name="connsiteX7" fmla="*/ 59201 w 118403"/>
                <a:gd name="connsiteY7" fmla="*/ 167640 h 454818"/>
                <a:gd name="connsiteX8" fmla="*/ 59202 w 118403"/>
                <a:gd name="connsiteY8" fmla="*/ 0 h 454818"/>
                <a:gd name="connsiteX9" fmla="*/ 118403 w 118403"/>
                <a:gd name="connsiteY9" fmla="*/ 59201 h 454818"/>
                <a:gd name="connsiteX10" fmla="*/ 59202 w 118403"/>
                <a:gd name="connsiteY10" fmla="*/ 118402 h 454818"/>
                <a:gd name="connsiteX11" fmla="*/ 1 w 118403"/>
                <a:gd name="connsiteY11" fmla="*/ 59201 h 454818"/>
                <a:gd name="connsiteX12" fmla="*/ 59202 w 118403"/>
                <a:gd name="connsiteY12" fmla="*/ 0 h 4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403" h="454818">
                  <a:moveTo>
                    <a:pt x="59201" y="167640"/>
                  </a:moveTo>
                  <a:cubicBezTo>
                    <a:pt x="91897" y="167640"/>
                    <a:pt x="118402" y="194145"/>
                    <a:pt x="118402" y="226841"/>
                  </a:cubicBezTo>
                  <a:cubicBezTo>
                    <a:pt x="118402" y="283100"/>
                    <a:pt x="118401" y="339358"/>
                    <a:pt x="118401" y="395617"/>
                  </a:cubicBezTo>
                  <a:cubicBezTo>
                    <a:pt x="118401" y="428313"/>
                    <a:pt x="91896" y="454818"/>
                    <a:pt x="59200" y="454818"/>
                  </a:cubicBezTo>
                  <a:lnTo>
                    <a:pt x="59201" y="454817"/>
                  </a:lnTo>
                  <a:cubicBezTo>
                    <a:pt x="26505" y="454817"/>
                    <a:pt x="0" y="428312"/>
                    <a:pt x="0" y="395616"/>
                  </a:cubicBezTo>
                  <a:lnTo>
                    <a:pt x="0" y="226841"/>
                  </a:lnTo>
                  <a:cubicBezTo>
                    <a:pt x="0" y="194145"/>
                    <a:pt x="26505" y="167640"/>
                    <a:pt x="59201" y="167640"/>
                  </a:cubicBezTo>
                  <a:close/>
                  <a:moveTo>
                    <a:pt x="59202" y="0"/>
                  </a:moveTo>
                  <a:cubicBezTo>
                    <a:pt x="91898" y="0"/>
                    <a:pt x="118403" y="26505"/>
                    <a:pt x="118403" y="59201"/>
                  </a:cubicBezTo>
                  <a:cubicBezTo>
                    <a:pt x="118403" y="91897"/>
                    <a:pt x="91898" y="118402"/>
                    <a:pt x="59202" y="118402"/>
                  </a:cubicBezTo>
                  <a:cubicBezTo>
                    <a:pt x="26506" y="118402"/>
                    <a:pt x="1" y="91897"/>
                    <a:pt x="1" y="59201"/>
                  </a:cubicBezTo>
                  <a:cubicBezTo>
                    <a:pt x="1" y="26505"/>
                    <a:pt x="26506" y="0"/>
                    <a:pt x="5920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92" name="テキスト ボックス 291">
            <a:extLst>
              <a:ext uri="{FF2B5EF4-FFF2-40B4-BE49-F238E27FC236}">
                <a16:creationId xmlns:a16="http://schemas.microsoft.com/office/drawing/2014/main" id="{268D12B4-091E-4AED-979E-AA10E37071ED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薬ビンのイラスト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5737792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1204</TotalTime>
  <Words>20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pptxh86_薬ビンのイラスト</dc:title>
  <dc:subject>pptxh86_薬ビンのイラスト</dc:subject>
  <dc:creator>でじけろお</dc:creator>
  <cp:revision>1</cp:revision>
  <dcterms:created xsi:type="dcterms:W3CDTF">2018-05-20T00:31:01Z</dcterms:created>
  <dcterms:modified xsi:type="dcterms:W3CDTF">2021-07-12T06:22:03Z</dcterms:modified>
  <cp:version>1</cp:version>
</cp:coreProperties>
</file>