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眠るネコのイラスト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22E2AB7-513E-47D2-8E60-3BEC08BE82BA}"/>
              </a:ext>
            </a:extLst>
          </p:cNvPr>
          <p:cNvGrpSpPr/>
          <p:nvPr/>
        </p:nvGrpSpPr>
        <p:grpSpPr>
          <a:xfrm>
            <a:off x="718844" y="1325700"/>
            <a:ext cx="2544584" cy="1639948"/>
            <a:chOff x="2229662" y="494575"/>
            <a:chExt cx="3214737" cy="207185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A35BF85-9A52-421F-8143-1B101F876A3E}"/>
                </a:ext>
              </a:extLst>
            </p:cNvPr>
            <p:cNvGrpSpPr/>
            <p:nvPr/>
          </p:nvGrpSpPr>
          <p:grpSpPr>
            <a:xfrm>
              <a:off x="2229662" y="901036"/>
              <a:ext cx="3214737" cy="1665391"/>
              <a:chOff x="2352223" y="2391278"/>
              <a:chExt cx="3214737" cy="1665391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4EF5E58-0C1D-4DA3-B031-36A24AB0E164}"/>
                  </a:ext>
                </a:extLst>
              </p:cNvPr>
              <p:cNvSpPr/>
              <p:nvPr/>
            </p:nvSpPr>
            <p:spPr>
              <a:xfrm rot="4464919" flipV="1">
                <a:off x="3462884" y="2481130"/>
                <a:ext cx="509900" cy="828016"/>
              </a:xfrm>
              <a:custGeom>
                <a:avLst/>
                <a:gdLst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9063 w 520265"/>
                  <a:gd name="connsiteY2" fmla="*/ 599139 h 804540"/>
                  <a:gd name="connsiteX3" fmla="*/ 7140 w 520265"/>
                  <a:gd name="connsiteY3" fmla="*/ 608665 h 804540"/>
                  <a:gd name="connsiteX4" fmla="*/ 7140 w 520265"/>
                  <a:gd name="connsiteY4" fmla="*/ 714797 h 804540"/>
                  <a:gd name="connsiteX5" fmla="*/ 96883 w 520265"/>
                  <a:gd name="connsiteY5" fmla="*/ 804540 h 804540"/>
                  <a:gd name="connsiteX6" fmla="*/ 186626 w 520265"/>
                  <a:gd name="connsiteY6" fmla="*/ 714797 h 804540"/>
                  <a:gd name="connsiteX7" fmla="*/ 186626 w 520265"/>
                  <a:gd name="connsiteY7" fmla="*/ 680404 h 804540"/>
                  <a:gd name="connsiteX8" fmla="*/ 219975 w 520265"/>
                  <a:gd name="connsiteY8" fmla="*/ 664131 h 804540"/>
                  <a:gd name="connsiteX9" fmla="*/ 256010 w 520265"/>
                  <a:gd name="connsiteY9" fmla="*/ 623277 h 804540"/>
                  <a:gd name="connsiteX10" fmla="*/ 506046 w 520265"/>
                  <a:gd name="connsiteY10" fmla="*/ 190201 h 804540"/>
                  <a:gd name="connsiteX11" fmla="*/ 467246 w 520265"/>
                  <a:gd name="connsiteY11" fmla="*/ 45397 h 804540"/>
                  <a:gd name="connsiteX12" fmla="*/ 413243 w 520265"/>
                  <a:gd name="connsiteY12" fmla="*/ 14219 h 804540"/>
                  <a:gd name="connsiteX13" fmla="*/ 268439 w 520265"/>
                  <a:gd name="connsiteY13" fmla="*/ 53019 h 804540"/>
                  <a:gd name="connsiteX14" fmla="*/ 18402 w 520265"/>
                  <a:gd name="connsiteY14" fmla="*/ 486096 h 804540"/>
                  <a:gd name="connsiteX15" fmla="*/ 1039 w 520265"/>
                  <a:gd name="connsiteY15" fmla="*/ 537730 h 804540"/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9063 w 520265"/>
                  <a:gd name="connsiteY2" fmla="*/ 599139 h 804540"/>
                  <a:gd name="connsiteX3" fmla="*/ 7140 w 520265"/>
                  <a:gd name="connsiteY3" fmla="*/ 608665 h 804540"/>
                  <a:gd name="connsiteX4" fmla="*/ 7140 w 520265"/>
                  <a:gd name="connsiteY4" fmla="*/ 714797 h 804540"/>
                  <a:gd name="connsiteX5" fmla="*/ 96883 w 520265"/>
                  <a:gd name="connsiteY5" fmla="*/ 804540 h 804540"/>
                  <a:gd name="connsiteX6" fmla="*/ 186626 w 520265"/>
                  <a:gd name="connsiteY6" fmla="*/ 714797 h 804540"/>
                  <a:gd name="connsiteX7" fmla="*/ 186626 w 520265"/>
                  <a:gd name="connsiteY7" fmla="*/ 680404 h 804540"/>
                  <a:gd name="connsiteX8" fmla="*/ 219975 w 520265"/>
                  <a:gd name="connsiteY8" fmla="*/ 664131 h 804540"/>
                  <a:gd name="connsiteX9" fmla="*/ 256010 w 520265"/>
                  <a:gd name="connsiteY9" fmla="*/ 623277 h 804540"/>
                  <a:gd name="connsiteX10" fmla="*/ 506046 w 520265"/>
                  <a:gd name="connsiteY10" fmla="*/ 190201 h 804540"/>
                  <a:gd name="connsiteX11" fmla="*/ 467246 w 520265"/>
                  <a:gd name="connsiteY11" fmla="*/ 45397 h 804540"/>
                  <a:gd name="connsiteX12" fmla="*/ 413243 w 520265"/>
                  <a:gd name="connsiteY12" fmla="*/ 14219 h 804540"/>
                  <a:gd name="connsiteX13" fmla="*/ 268439 w 520265"/>
                  <a:gd name="connsiteY13" fmla="*/ 53019 h 804540"/>
                  <a:gd name="connsiteX14" fmla="*/ 18402 w 520265"/>
                  <a:gd name="connsiteY14" fmla="*/ 486096 h 804540"/>
                  <a:gd name="connsiteX15" fmla="*/ 1039 w 520265"/>
                  <a:gd name="connsiteY15" fmla="*/ 537730 h 804540"/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7140 w 520265"/>
                  <a:gd name="connsiteY2" fmla="*/ 608665 h 804540"/>
                  <a:gd name="connsiteX3" fmla="*/ 7140 w 520265"/>
                  <a:gd name="connsiteY3" fmla="*/ 714797 h 804540"/>
                  <a:gd name="connsiteX4" fmla="*/ 96883 w 520265"/>
                  <a:gd name="connsiteY4" fmla="*/ 804540 h 804540"/>
                  <a:gd name="connsiteX5" fmla="*/ 186626 w 520265"/>
                  <a:gd name="connsiteY5" fmla="*/ 714797 h 804540"/>
                  <a:gd name="connsiteX6" fmla="*/ 186626 w 520265"/>
                  <a:gd name="connsiteY6" fmla="*/ 680404 h 804540"/>
                  <a:gd name="connsiteX7" fmla="*/ 219975 w 520265"/>
                  <a:gd name="connsiteY7" fmla="*/ 664131 h 804540"/>
                  <a:gd name="connsiteX8" fmla="*/ 256010 w 520265"/>
                  <a:gd name="connsiteY8" fmla="*/ 623277 h 804540"/>
                  <a:gd name="connsiteX9" fmla="*/ 506046 w 520265"/>
                  <a:gd name="connsiteY9" fmla="*/ 190201 h 804540"/>
                  <a:gd name="connsiteX10" fmla="*/ 467246 w 520265"/>
                  <a:gd name="connsiteY10" fmla="*/ 45397 h 804540"/>
                  <a:gd name="connsiteX11" fmla="*/ 413243 w 520265"/>
                  <a:gd name="connsiteY11" fmla="*/ 14219 h 804540"/>
                  <a:gd name="connsiteX12" fmla="*/ 268439 w 520265"/>
                  <a:gd name="connsiteY12" fmla="*/ 53019 h 804540"/>
                  <a:gd name="connsiteX13" fmla="*/ 18402 w 520265"/>
                  <a:gd name="connsiteY13" fmla="*/ 486096 h 804540"/>
                  <a:gd name="connsiteX14" fmla="*/ 1039 w 520265"/>
                  <a:gd name="connsiteY14" fmla="*/ 537730 h 804540"/>
                  <a:gd name="connsiteX0" fmla="*/ 320 w 519546"/>
                  <a:gd name="connsiteY0" fmla="*/ 537730 h 804540"/>
                  <a:gd name="connsiteX1" fmla="*/ 6421 w 519546"/>
                  <a:gd name="connsiteY1" fmla="*/ 608665 h 804540"/>
                  <a:gd name="connsiteX2" fmla="*/ 6421 w 519546"/>
                  <a:gd name="connsiteY2" fmla="*/ 714797 h 804540"/>
                  <a:gd name="connsiteX3" fmla="*/ 96164 w 519546"/>
                  <a:gd name="connsiteY3" fmla="*/ 804540 h 804540"/>
                  <a:gd name="connsiteX4" fmla="*/ 185907 w 519546"/>
                  <a:gd name="connsiteY4" fmla="*/ 714797 h 804540"/>
                  <a:gd name="connsiteX5" fmla="*/ 185907 w 519546"/>
                  <a:gd name="connsiteY5" fmla="*/ 680404 h 804540"/>
                  <a:gd name="connsiteX6" fmla="*/ 219256 w 519546"/>
                  <a:gd name="connsiteY6" fmla="*/ 664131 h 804540"/>
                  <a:gd name="connsiteX7" fmla="*/ 255291 w 519546"/>
                  <a:gd name="connsiteY7" fmla="*/ 623277 h 804540"/>
                  <a:gd name="connsiteX8" fmla="*/ 505327 w 519546"/>
                  <a:gd name="connsiteY8" fmla="*/ 190201 h 804540"/>
                  <a:gd name="connsiteX9" fmla="*/ 466527 w 519546"/>
                  <a:gd name="connsiteY9" fmla="*/ 45397 h 804540"/>
                  <a:gd name="connsiteX10" fmla="*/ 412524 w 519546"/>
                  <a:gd name="connsiteY10" fmla="*/ 14219 h 804540"/>
                  <a:gd name="connsiteX11" fmla="*/ 267720 w 519546"/>
                  <a:gd name="connsiteY11" fmla="*/ 53019 h 804540"/>
                  <a:gd name="connsiteX12" fmla="*/ 17683 w 519546"/>
                  <a:gd name="connsiteY12" fmla="*/ 486096 h 804540"/>
                  <a:gd name="connsiteX13" fmla="*/ 320 w 519546"/>
                  <a:gd name="connsiteY13" fmla="*/ 537730 h 804540"/>
                  <a:gd name="connsiteX0" fmla="*/ 320 w 519546"/>
                  <a:gd name="connsiteY0" fmla="*/ 542492 h 804540"/>
                  <a:gd name="connsiteX1" fmla="*/ 6421 w 519546"/>
                  <a:gd name="connsiteY1" fmla="*/ 608665 h 804540"/>
                  <a:gd name="connsiteX2" fmla="*/ 6421 w 519546"/>
                  <a:gd name="connsiteY2" fmla="*/ 714797 h 804540"/>
                  <a:gd name="connsiteX3" fmla="*/ 96164 w 519546"/>
                  <a:gd name="connsiteY3" fmla="*/ 804540 h 804540"/>
                  <a:gd name="connsiteX4" fmla="*/ 185907 w 519546"/>
                  <a:gd name="connsiteY4" fmla="*/ 714797 h 804540"/>
                  <a:gd name="connsiteX5" fmla="*/ 185907 w 519546"/>
                  <a:gd name="connsiteY5" fmla="*/ 680404 h 804540"/>
                  <a:gd name="connsiteX6" fmla="*/ 219256 w 519546"/>
                  <a:gd name="connsiteY6" fmla="*/ 664131 h 804540"/>
                  <a:gd name="connsiteX7" fmla="*/ 255291 w 519546"/>
                  <a:gd name="connsiteY7" fmla="*/ 623277 h 804540"/>
                  <a:gd name="connsiteX8" fmla="*/ 505327 w 519546"/>
                  <a:gd name="connsiteY8" fmla="*/ 190201 h 804540"/>
                  <a:gd name="connsiteX9" fmla="*/ 466527 w 519546"/>
                  <a:gd name="connsiteY9" fmla="*/ 45397 h 804540"/>
                  <a:gd name="connsiteX10" fmla="*/ 412524 w 519546"/>
                  <a:gd name="connsiteY10" fmla="*/ 14219 h 804540"/>
                  <a:gd name="connsiteX11" fmla="*/ 267720 w 519546"/>
                  <a:gd name="connsiteY11" fmla="*/ 53019 h 804540"/>
                  <a:gd name="connsiteX12" fmla="*/ 17683 w 519546"/>
                  <a:gd name="connsiteY12" fmla="*/ 486096 h 804540"/>
                  <a:gd name="connsiteX13" fmla="*/ 320 w 519546"/>
                  <a:gd name="connsiteY13" fmla="*/ 542492 h 804540"/>
                  <a:gd name="connsiteX0" fmla="*/ 1105 w 520331"/>
                  <a:gd name="connsiteY0" fmla="*/ 542492 h 804540"/>
                  <a:gd name="connsiteX1" fmla="*/ 7206 w 520331"/>
                  <a:gd name="connsiteY1" fmla="*/ 608665 h 804540"/>
                  <a:gd name="connsiteX2" fmla="*/ 7206 w 520331"/>
                  <a:gd name="connsiteY2" fmla="*/ 714797 h 804540"/>
                  <a:gd name="connsiteX3" fmla="*/ 96949 w 520331"/>
                  <a:gd name="connsiteY3" fmla="*/ 804540 h 804540"/>
                  <a:gd name="connsiteX4" fmla="*/ 186692 w 520331"/>
                  <a:gd name="connsiteY4" fmla="*/ 714797 h 804540"/>
                  <a:gd name="connsiteX5" fmla="*/ 186692 w 520331"/>
                  <a:gd name="connsiteY5" fmla="*/ 680404 h 804540"/>
                  <a:gd name="connsiteX6" fmla="*/ 220041 w 520331"/>
                  <a:gd name="connsiteY6" fmla="*/ 664131 h 804540"/>
                  <a:gd name="connsiteX7" fmla="*/ 256076 w 520331"/>
                  <a:gd name="connsiteY7" fmla="*/ 623277 h 804540"/>
                  <a:gd name="connsiteX8" fmla="*/ 506112 w 520331"/>
                  <a:gd name="connsiteY8" fmla="*/ 190201 h 804540"/>
                  <a:gd name="connsiteX9" fmla="*/ 467312 w 520331"/>
                  <a:gd name="connsiteY9" fmla="*/ 45397 h 804540"/>
                  <a:gd name="connsiteX10" fmla="*/ 413309 w 520331"/>
                  <a:gd name="connsiteY10" fmla="*/ 14219 h 804540"/>
                  <a:gd name="connsiteX11" fmla="*/ 268505 w 520331"/>
                  <a:gd name="connsiteY11" fmla="*/ 53019 h 804540"/>
                  <a:gd name="connsiteX12" fmla="*/ 18468 w 520331"/>
                  <a:gd name="connsiteY12" fmla="*/ 486096 h 804540"/>
                  <a:gd name="connsiteX13" fmla="*/ 1105 w 520331"/>
                  <a:gd name="connsiteY13" fmla="*/ 542492 h 804540"/>
                  <a:gd name="connsiteX0" fmla="*/ 2025 w 521251"/>
                  <a:gd name="connsiteY0" fmla="*/ 542492 h 804540"/>
                  <a:gd name="connsiteX1" fmla="*/ 8126 w 521251"/>
                  <a:gd name="connsiteY1" fmla="*/ 608665 h 804540"/>
                  <a:gd name="connsiteX2" fmla="*/ 8126 w 521251"/>
                  <a:gd name="connsiteY2" fmla="*/ 714797 h 804540"/>
                  <a:gd name="connsiteX3" fmla="*/ 97869 w 521251"/>
                  <a:gd name="connsiteY3" fmla="*/ 804540 h 804540"/>
                  <a:gd name="connsiteX4" fmla="*/ 187612 w 521251"/>
                  <a:gd name="connsiteY4" fmla="*/ 714797 h 804540"/>
                  <a:gd name="connsiteX5" fmla="*/ 187612 w 521251"/>
                  <a:gd name="connsiteY5" fmla="*/ 680404 h 804540"/>
                  <a:gd name="connsiteX6" fmla="*/ 220961 w 521251"/>
                  <a:gd name="connsiteY6" fmla="*/ 664131 h 804540"/>
                  <a:gd name="connsiteX7" fmla="*/ 256996 w 521251"/>
                  <a:gd name="connsiteY7" fmla="*/ 623277 h 804540"/>
                  <a:gd name="connsiteX8" fmla="*/ 507032 w 521251"/>
                  <a:gd name="connsiteY8" fmla="*/ 190201 h 804540"/>
                  <a:gd name="connsiteX9" fmla="*/ 468232 w 521251"/>
                  <a:gd name="connsiteY9" fmla="*/ 45397 h 804540"/>
                  <a:gd name="connsiteX10" fmla="*/ 414229 w 521251"/>
                  <a:gd name="connsiteY10" fmla="*/ 14219 h 804540"/>
                  <a:gd name="connsiteX11" fmla="*/ 269425 w 521251"/>
                  <a:gd name="connsiteY11" fmla="*/ 53019 h 804540"/>
                  <a:gd name="connsiteX12" fmla="*/ 47966 w 521251"/>
                  <a:gd name="connsiteY12" fmla="*/ 426568 h 804540"/>
                  <a:gd name="connsiteX13" fmla="*/ 2025 w 521251"/>
                  <a:gd name="connsiteY13" fmla="*/ 542492 h 804540"/>
                  <a:gd name="connsiteX0" fmla="*/ 2025 w 521251"/>
                  <a:gd name="connsiteY0" fmla="*/ 542492 h 804540"/>
                  <a:gd name="connsiteX1" fmla="*/ 8126 w 521251"/>
                  <a:gd name="connsiteY1" fmla="*/ 608665 h 804540"/>
                  <a:gd name="connsiteX2" fmla="*/ 8126 w 521251"/>
                  <a:gd name="connsiteY2" fmla="*/ 714797 h 804540"/>
                  <a:gd name="connsiteX3" fmla="*/ 97869 w 521251"/>
                  <a:gd name="connsiteY3" fmla="*/ 804540 h 804540"/>
                  <a:gd name="connsiteX4" fmla="*/ 187612 w 521251"/>
                  <a:gd name="connsiteY4" fmla="*/ 714797 h 804540"/>
                  <a:gd name="connsiteX5" fmla="*/ 187612 w 521251"/>
                  <a:gd name="connsiteY5" fmla="*/ 680404 h 804540"/>
                  <a:gd name="connsiteX6" fmla="*/ 220961 w 521251"/>
                  <a:gd name="connsiteY6" fmla="*/ 664131 h 804540"/>
                  <a:gd name="connsiteX7" fmla="*/ 256996 w 521251"/>
                  <a:gd name="connsiteY7" fmla="*/ 623277 h 804540"/>
                  <a:gd name="connsiteX8" fmla="*/ 507032 w 521251"/>
                  <a:gd name="connsiteY8" fmla="*/ 190201 h 804540"/>
                  <a:gd name="connsiteX9" fmla="*/ 468232 w 521251"/>
                  <a:gd name="connsiteY9" fmla="*/ 45397 h 804540"/>
                  <a:gd name="connsiteX10" fmla="*/ 414229 w 521251"/>
                  <a:gd name="connsiteY10" fmla="*/ 14219 h 804540"/>
                  <a:gd name="connsiteX11" fmla="*/ 269425 w 521251"/>
                  <a:gd name="connsiteY11" fmla="*/ 53019 h 804540"/>
                  <a:gd name="connsiteX12" fmla="*/ 47966 w 521251"/>
                  <a:gd name="connsiteY12" fmla="*/ 426568 h 804540"/>
                  <a:gd name="connsiteX13" fmla="*/ 2025 w 521251"/>
                  <a:gd name="connsiteY13" fmla="*/ 542492 h 804540"/>
                  <a:gd name="connsiteX0" fmla="*/ 2025 w 521251"/>
                  <a:gd name="connsiteY0" fmla="*/ 538455 h 800503"/>
                  <a:gd name="connsiteX1" fmla="*/ 8126 w 521251"/>
                  <a:gd name="connsiteY1" fmla="*/ 604628 h 800503"/>
                  <a:gd name="connsiteX2" fmla="*/ 8126 w 521251"/>
                  <a:gd name="connsiteY2" fmla="*/ 710760 h 800503"/>
                  <a:gd name="connsiteX3" fmla="*/ 97869 w 521251"/>
                  <a:gd name="connsiteY3" fmla="*/ 800503 h 800503"/>
                  <a:gd name="connsiteX4" fmla="*/ 187612 w 521251"/>
                  <a:gd name="connsiteY4" fmla="*/ 710760 h 800503"/>
                  <a:gd name="connsiteX5" fmla="*/ 187612 w 521251"/>
                  <a:gd name="connsiteY5" fmla="*/ 676367 h 800503"/>
                  <a:gd name="connsiteX6" fmla="*/ 220961 w 521251"/>
                  <a:gd name="connsiteY6" fmla="*/ 660094 h 800503"/>
                  <a:gd name="connsiteX7" fmla="*/ 256996 w 521251"/>
                  <a:gd name="connsiteY7" fmla="*/ 619240 h 800503"/>
                  <a:gd name="connsiteX8" fmla="*/ 507032 w 521251"/>
                  <a:gd name="connsiteY8" fmla="*/ 186164 h 800503"/>
                  <a:gd name="connsiteX9" fmla="*/ 468232 w 521251"/>
                  <a:gd name="connsiteY9" fmla="*/ 41360 h 800503"/>
                  <a:gd name="connsiteX10" fmla="*/ 414229 w 521251"/>
                  <a:gd name="connsiteY10" fmla="*/ 10182 h 800503"/>
                  <a:gd name="connsiteX11" fmla="*/ 269425 w 521251"/>
                  <a:gd name="connsiteY11" fmla="*/ 48982 h 800503"/>
                  <a:gd name="connsiteX12" fmla="*/ 47966 w 521251"/>
                  <a:gd name="connsiteY12" fmla="*/ 422531 h 800503"/>
                  <a:gd name="connsiteX13" fmla="*/ 2025 w 521251"/>
                  <a:gd name="connsiteY13" fmla="*/ 538455 h 800503"/>
                  <a:gd name="connsiteX0" fmla="*/ 2025 w 521251"/>
                  <a:gd name="connsiteY0" fmla="*/ 538455 h 826697"/>
                  <a:gd name="connsiteX1" fmla="*/ 8126 w 521251"/>
                  <a:gd name="connsiteY1" fmla="*/ 604628 h 826697"/>
                  <a:gd name="connsiteX2" fmla="*/ 8126 w 521251"/>
                  <a:gd name="connsiteY2" fmla="*/ 710760 h 826697"/>
                  <a:gd name="connsiteX3" fmla="*/ 105012 w 521251"/>
                  <a:gd name="connsiteY3" fmla="*/ 826697 h 826697"/>
                  <a:gd name="connsiteX4" fmla="*/ 187612 w 521251"/>
                  <a:gd name="connsiteY4" fmla="*/ 710760 h 826697"/>
                  <a:gd name="connsiteX5" fmla="*/ 187612 w 521251"/>
                  <a:gd name="connsiteY5" fmla="*/ 676367 h 826697"/>
                  <a:gd name="connsiteX6" fmla="*/ 220961 w 521251"/>
                  <a:gd name="connsiteY6" fmla="*/ 660094 h 826697"/>
                  <a:gd name="connsiteX7" fmla="*/ 256996 w 521251"/>
                  <a:gd name="connsiteY7" fmla="*/ 619240 h 826697"/>
                  <a:gd name="connsiteX8" fmla="*/ 507032 w 521251"/>
                  <a:gd name="connsiteY8" fmla="*/ 186164 h 826697"/>
                  <a:gd name="connsiteX9" fmla="*/ 468232 w 521251"/>
                  <a:gd name="connsiteY9" fmla="*/ 41360 h 826697"/>
                  <a:gd name="connsiteX10" fmla="*/ 414229 w 521251"/>
                  <a:gd name="connsiteY10" fmla="*/ 10182 h 826697"/>
                  <a:gd name="connsiteX11" fmla="*/ 269425 w 521251"/>
                  <a:gd name="connsiteY11" fmla="*/ 48982 h 826697"/>
                  <a:gd name="connsiteX12" fmla="*/ 47966 w 521251"/>
                  <a:gd name="connsiteY12" fmla="*/ 422531 h 826697"/>
                  <a:gd name="connsiteX13" fmla="*/ 2025 w 521251"/>
                  <a:gd name="connsiteY13" fmla="*/ 538455 h 826697"/>
                  <a:gd name="connsiteX0" fmla="*/ 2025 w 521251"/>
                  <a:gd name="connsiteY0" fmla="*/ 538455 h 826933"/>
                  <a:gd name="connsiteX1" fmla="*/ 8126 w 521251"/>
                  <a:gd name="connsiteY1" fmla="*/ 604628 h 826933"/>
                  <a:gd name="connsiteX2" fmla="*/ 27176 w 521251"/>
                  <a:gd name="connsiteY2" fmla="*/ 734572 h 826933"/>
                  <a:gd name="connsiteX3" fmla="*/ 105012 w 521251"/>
                  <a:gd name="connsiteY3" fmla="*/ 826697 h 826933"/>
                  <a:gd name="connsiteX4" fmla="*/ 187612 w 521251"/>
                  <a:gd name="connsiteY4" fmla="*/ 710760 h 826933"/>
                  <a:gd name="connsiteX5" fmla="*/ 187612 w 521251"/>
                  <a:gd name="connsiteY5" fmla="*/ 676367 h 826933"/>
                  <a:gd name="connsiteX6" fmla="*/ 220961 w 521251"/>
                  <a:gd name="connsiteY6" fmla="*/ 660094 h 826933"/>
                  <a:gd name="connsiteX7" fmla="*/ 256996 w 521251"/>
                  <a:gd name="connsiteY7" fmla="*/ 619240 h 826933"/>
                  <a:gd name="connsiteX8" fmla="*/ 507032 w 521251"/>
                  <a:gd name="connsiteY8" fmla="*/ 186164 h 826933"/>
                  <a:gd name="connsiteX9" fmla="*/ 468232 w 521251"/>
                  <a:gd name="connsiteY9" fmla="*/ 41360 h 826933"/>
                  <a:gd name="connsiteX10" fmla="*/ 414229 w 521251"/>
                  <a:gd name="connsiteY10" fmla="*/ 10182 h 826933"/>
                  <a:gd name="connsiteX11" fmla="*/ 269425 w 521251"/>
                  <a:gd name="connsiteY11" fmla="*/ 48982 h 826933"/>
                  <a:gd name="connsiteX12" fmla="*/ 47966 w 521251"/>
                  <a:gd name="connsiteY12" fmla="*/ 422531 h 826933"/>
                  <a:gd name="connsiteX13" fmla="*/ 2025 w 521251"/>
                  <a:gd name="connsiteY13" fmla="*/ 538455 h 826933"/>
                  <a:gd name="connsiteX0" fmla="*/ 2025 w 521251"/>
                  <a:gd name="connsiteY0" fmla="*/ 538455 h 826972"/>
                  <a:gd name="connsiteX1" fmla="*/ 8126 w 521251"/>
                  <a:gd name="connsiteY1" fmla="*/ 604628 h 826972"/>
                  <a:gd name="connsiteX2" fmla="*/ 27176 w 521251"/>
                  <a:gd name="connsiteY2" fmla="*/ 734572 h 826972"/>
                  <a:gd name="connsiteX3" fmla="*/ 105012 w 521251"/>
                  <a:gd name="connsiteY3" fmla="*/ 826697 h 826972"/>
                  <a:gd name="connsiteX4" fmla="*/ 187612 w 521251"/>
                  <a:gd name="connsiteY4" fmla="*/ 710760 h 826972"/>
                  <a:gd name="connsiteX5" fmla="*/ 187612 w 521251"/>
                  <a:gd name="connsiteY5" fmla="*/ 676367 h 826972"/>
                  <a:gd name="connsiteX6" fmla="*/ 220961 w 521251"/>
                  <a:gd name="connsiteY6" fmla="*/ 660094 h 826972"/>
                  <a:gd name="connsiteX7" fmla="*/ 256996 w 521251"/>
                  <a:gd name="connsiteY7" fmla="*/ 619240 h 826972"/>
                  <a:gd name="connsiteX8" fmla="*/ 507032 w 521251"/>
                  <a:gd name="connsiteY8" fmla="*/ 186164 h 826972"/>
                  <a:gd name="connsiteX9" fmla="*/ 468232 w 521251"/>
                  <a:gd name="connsiteY9" fmla="*/ 41360 h 826972"/>
                  <a:gd name="connsiteX10" fmla="*/ 414229 w 521251"/>
                  <a:gd name="connsiteY10" fmla="*/ 10182 h 826972"/>
                  <a:gd name="connsiteX11" fmla="*/ 269425 w 521251"/>
                  <a:gd name="connsiteY11" fmla="*/ 48982 h 826972"/>
                  <a:gd name="connsiteX12" fmla="*/ 47966 w 521251"/>
                  <a:gd name="connsiteY12" fmla="*/ 422531 h 826972"/>
                  <a:gd name="connsiteX13" fmla="*/ 2025 w 521251"/>
                  <a:gd name="connsiteY13" fmla="*/ 538455 h 826972"/>
                  <a:gd name="connsiteX0" fmla="*/ 513 w 519739"/>
                  <a:gd name="connsiteY0" fmla="*/ 538455 h 826883"/>
                  <a:gd name="connsiteX1" fmla="*/ 20905 w 519739"/>
                  <a:gd name="connsiteY1" fmla="*/ 611775 h 826883"/>
                  <a:gd name="connsiteX2" fmla="*/ 25664 w 519739"/>
                  <a:gd name="connsiteY2" fmla="*/ 734572 h 826883"/>
                  <a:gd name="connsiteX3" fmla="*/ 103500 w 519739"/>
                  <a:gd name="connsiteY3" fmla="*/ 826697 h 826883"/>
                  <a:gd name="connsiteX4" fmla="*/ 186100 w 519739"/>
                  <a:gd name="connsiteY4" fmla="*/ 710760 h 826883"/>
                  <a:gd name="connsiteX5" fmla="*/ 186100 w 519739"/>
                  <a:gd name="connsiteY5" fmla="*/ 676367 h 826883"/>
                  <a:gd name="connsiteX6" fmla="*/ 219449 w 519739"/>
                  <a:gd name="connsiteY6" fmla="*/ 660094 h 826883"/>
                  <a:gd name="connsiteX7" fmla="*/ 255484 w 519739"/>
                  <a:gd name="connsiteY7" fmla="*/ 619240 h 826883"/>
                  <a:gd name="connsiteX8" fmla="*/ 505520 w 519739"/>
                  <a:gd name="connsiteY8" fmla="*/ 186164 h 826883"/>
                  <a:gd name="connsiteX9" fmla="*/ 466720 w 519739"/>
                  <a:gd name="connsiteY9" fmla="*/ 41360 h 826883"/>
                  <a:gd name="connsiteX10" fmla="*/ 412717 w 519739"/>
                  <a:gd name="connsiteY10" fmla="*/ 10182 h 826883"/>
                  <a:gd name="connsiteX11" fmla="*/ 267913 w 519739"/>
                  <a:gd name="connsiteY11" fmla="*/ 48982 h 826883"/>
                  <a:gd name="connsiteX12" fmla="*/ 46454 w 519739"/>
                  <a:gd name="connsiteY12" fmla="*/ 422531 h 826883"/>
                  <a:gd name="connsiteX13" fmla="*/ 513 w 519739"/>
                  <a:gd name="connsiteY13" fmla="*/ 538455 h 826883"/>
                  <a:gd name="connsiteX0" fmla="*/ 6 w 519232"/>
                  <a:gd name="connsiteY0" fmla="*/ 538455 h 826883"/>
                  <a:gd name="connsiteX1" fmla="*/ 20398 w 519232"/>
                  <a:gd name="connsiteY1" fmla="*/ 611775 h 826883"/>
                  <a:gd name="connsiteX2" fmla="*/ 25157 w 519232"/>
                  <a:gd name="connsiteY2" fmla="*/ 734572 h 826883"/>
                  <a:gd name="connsiteX3" fmla="*/ 102993 w 519232"/>
                  <a:gd name="connsiteY3" fmla="*/ 826697 h 826883"/>
                  <a:gd name="connsiteX4" fmla="*/ 185593 w 519232"/>
                  <a:gd name="connsiteY4" fmla="*/ 710760 h 826883"/>
                  <a:gd name="connsiteX5" fmla="*/ 185593 w 519232"/>
                  <a:gd name="connsiteY5" fmla="*/ 676367 h 826883"/>
                  <a:gd name="connsiteX6" fmla="*/ 218942 w 519232"/>
                  <a:gd name="connsiteY6" fmla="*/ 660094 h 826883"/>
                  <a:gd name="connsiteX7" fmla="*/ 254977 w 519232"/>
                  <a:gd name="connsiteY7" fmla="*/ 619240 h 826883"/>
                  <a:gd name="connsiteX8" fmla="*/ 505013 w 519232"/>
                  <a:gd name="connsiteY8" fmla="*/ 186164 h 826883"/>
                  <a:gd name="connsiteX9" fmla="*/ 466213 w 519232"/>
                  <a:gd name="connsiteY9" fmla="*/ 41360 h 826883"/>
                  <a:gd name="connsiteX10" fmla="*/ 412210 w 519232"/>
                  <a:gd name="connsiteY10" fmla="*/ 10182 h 826883"/>
                  <a:gd name="connsiteX11" fmla="*/ 267406 w 519232"/>
                  <a:gd name="connsiteY11" fmla="*/ 48982 h 826883"/>
                  <a:gd name="connsiteX12" fmla="*/ 45947 w 519232"/>
                  <a:gd name="connsiteY12" fmla="*/ 422531 h 826883"/>
                  <a:gd name="connsiteX13" fmla="*/ 6 w 519232"/>
                  <a:gd name="connsiteY13" fmla="*/ 538455 h 826883"/>
                  <a:gd name="connsiteX0" fmla="*/ 7 w 509705"/>
                  <a:gd name="connsiteY0" fmla="*/ 538458 h 826883"/>
                  <a:gd name="connsiteX1" fmla="*/ 10871 w 509705"/>
                  <a:gd name="connsiteY1" fmla="*/ 611775 h 826883"/>
                  <a:gd name="connsiteX2" fmla="*/ 15630 w 509705"/>
                  <a:gd name="connsiteY2" fmla="*/ 734572 h 826883"/>
                  <a:gd name="connsiteX3" fmla="*/ 93466 w 509705"/>
                  <a:gd name="connsiteY3" fmla="*/ 826697 h 826883"/>
                  <a:gd name="connsiteX4" fmla="*/ 176066 w 509705"/>
                  <a:gd name="connsiteY4" fmla="*/ 710760 h 826883"/>
                  <a:gd name="connsiteX5" fmla="*/ 176066 w 509705"/>
                  <a:gd name="connsiteY5" fmla="*/ 676367 h 826883"/>
                  <a:gd name="connsiteX6" fmla="*/ 209415 w 509705"/>
                  <a:gd name="connsiteY6" fmla="*/ 660094 h 826883"/>
                  <a:gd name="connsiteX7" fmla="*/ 245450 w 509705"/>
                  <a:gd name="connsiteY7" fmla="*/ 619240 h 826883"/>
                  <a:gd name="connsiteX8" fmla="*/ 495486 w 509705"/>
                  <a:gd name="connsiteY8" fmla="*/ 186164 h 826883"/>
                  <a:gd name="connsiteX9" fmla="*/ 456686 w 509705"/>
                  <a:gd name="connsiteY9" fmla="*/ 41360 h 826883"/>
                  <a:gd name="connsiteX10" fmla="*/ 402683 w 509705"/>
                  <a:gd name="connsiteY10" fmla="*/ 10182 h 826883"/>
                  <a:gd name="connsiteX11" fmla="*/ 257879 w 509705"/>
                  <a:gd name="connsiteY11" fmla="*/ 48982 h 826883"/>
                  <a:gd name="connsiteX12" fmla="*/ 36420 w 509705"/>
                  <a:gd name="connsiteY12" fmla="*/ 422531 h 826883"/>
                  <a:gd name="connsiteX13" fmla="*/ 7 w 509705"/>
                  <a:gd name="connsiteY13" fmla="*/ 538458 h 826883"/>
                  <a:gd name="connsiteX0" fmla="*/ 202 w 509900"/>
                  <a:gd name="connsiteY0" fmla="*/ 538458 h 826883"/>
                  <a:gd name="connsiteX1" fmla="*/ 11066 w 509900"/>
                  <a:gd name="connsiteY1" fmla="*/ 611775 h 826883"/>
                  <a:gd name="connsiteX2" fmla="*/ 15825 w 509900"/>
                  <a:gd name="connsiteY2" fmla="*/ 734572 h 826883"/>
                  <a:gd name="connsiteX3" fmla="*/ 93661 w 509900"/>
                  <a:gd name="connsiteY3" fmla="*/ 826697 h 826883"/>
                  <a:gd name="connsiteX4" fmla="*/ 176261 w 509900"/>
                  <a:gd name="connsiteY4" fmla="*/ 710760 h 826883"/>
                  <a:gd name="connsiteX5" fmla="*/ 176261 w 509900"/>
                  <a:gd name="connsiteY5" fmla="*/ 676367 h 826883"/>
                  <a:gd name="connsiteX6" fmla="*/ 209610 w 509900"/>
                  <a:gd name="connsiteY6" fmla="*/ 660094 h 826883"/>
                  <a:gd name="connsiteX7" fmla="*/ 245645 w 509900"/>
                  <a:gd name="connsiteY7" fmla="*/ 619240 h 826883"/>
                  <a:gd name="connsiteX8" fmla="*/ 495681 w 509900"/>
                  <a:gd name="connsiteY8" fmla="*/ 186164 h 826883"/>
                  <a:gd name="connsiteX9" fmla="*/ 456881 w 509900"/>
                  <a:gd name="connsiteY9" fmla="*/ 41360 h 826883"/>
                  <a:gd name="connsiteX10" fmla="*/ 402878 w 509900"/>
                  <a:gd name="connsiteY10" fmla="*/ 10182 h 826883"/>
                  <a:gd name="connsiteX11" fmla="*/ 258074 w 509900"/>
                  <a:gd name="connsiteY11" fmla="*/ 48982 h 826883"/>
                  <a:gd name="connsiteX12" fmla="*/ 36615 w 509900"/>
                  <a:gd name="connsiteY12" fmla="*/ 422531 h 826883"/>
                  <a:gd name="connsiteX13" fmla="*/ 202 w 509900"/>
                  <a:gd name="connsiteY13" fmla="*/ 538458 h 826883"/>
                  <a:gd name="connsiteX0" fmla="*/ 202 w 509900"/>
                  <a:gd name="connsiteY0" fmla="*/ 538458 h 826925"/>
                  <a:gd name="connsiteX1" fmla="*/ 11066 w 509900"/>
                  <a:gd name="connsiteY1" fmla="*/ 611775 h 826925"/>
                  <a:gd name="connsiteX2" fmla="*/ 15825 w 509900"/>
                  <a:gd name="connsiteY2" fmla="*/ 734572 h 826925"/>
                  <a:gd name="connsiteX3" fmla="*/ 93661 w 509900"/>
                  <a:gd name="connsiteY3" fmla="*/ 826697 h 826925"/>
                  <a:gd name="connsiteX4" fmla="*/ 176261 w 509900"/>
                  <a:gd name="connsiteY4" fmla="*/ 710760 h 826925"/>
                  <a:gd name="connsiteX5" fmla="*/ 176261 w 509900"/>
                  <a:gd name="connsiteY5" fmla="*/ 676367 h 826925"/>
                  <a:gd name="connsiteX6" fmla="*/ 209610 w 509900"/>
                  <a:gd name="connsiteY6" fmla="*/ 660094 h 826925"/>
                  <a:gd name="connsiteX7" fmla="*/ 245645 w 509900"/>
                  <a:gd name="connsiteY7" fmla="*/ 619240 h 826925"/>
                  <a:gd name="connsiteX8" fmla="*/ 495681 w 509900"/>
                  <a:gd name="connsiteY8" fmla="*/ 186164 h 826925"/>
                  <a:gd name="connsiteX9" fmla="*/ 456881 w 509900"/>
                  <a:gd name="connsiteY9" fmla="*/ 41360 h 826925"/>
                  <a:gd name="connsiteX10" fmla="*/ 402878 w 509900"/>
                  <a:gd name="connsiteY10" fmla="*/ 10182 h 826925"/>
                  <a:gd name="connsiteX11" fmla="*/ 258074 w 509900"/>
                  <a:gd name="connsiteY11" fmla="*/ 48982 h 826925"/>
                  <a:gd name="connsiteX12" fmla="*/ 36615 w 509900"/>
                  <a:gd name="connsiteY12" fmla="*/ 422531 h 826925"/>
                  <a:gd name="connsiteX13" fmla="*/ 202 w 509900"/>
                  <a:gd name="connsiteY13" fmla="*/ 538458 h 826925"/>
                  <a:gd name="connsiteX0" fmla="*/ 202 w 509900"/>
                  <a:gd name="connsiteY0" fmla="*/ 538458 h 828016"/>
                  <a:gd name="connsiteX1" fmla="*/ 11066 w 509900"/>
                  <a:gd name="connsiteY1" fmla="*/ 611775 h 828016"/>
                  <a:gd name="connsiteX2" fmla="*/ 15828 w 509900"/>
                  <a:gd name="connsiteY2" fmla="*/ 758387 h 828016"/>
                  <a:gd name="connsiteX3" fmla="*/ 93661 w 509900"/>
                  <a:gd name="connsiteY3" fmla="*/ 826697 h 828016"/>
                  <a:gd name="connsiteX4" fmla="*/ 176261 w 509900"/>
                  <a:gd name="connsiteY4" fmla="*/ 710760 h 828016"/>
                  <a:gd name="connsiteX5" fmla="*/ 176261 w 509900"/>
                  <a:gd name="connsiteY5" fmla="*/ 676367 h 828016"/>
                  <a:gd name="connsiteX6" fmla="*/ 209610 w 509900"/>
                  <a:gd name="connsiteY6" fmla="*/ 660094 h 828016"/>
                  <a:gd name="connsiteX7" fmla="*/ 245645 w 509900"/>
                  <a:gd name="connsiteY7" fmla="*/ 619240 h 828016"/>
                  <a:gd name="connsiteX8" fmla="*/ 495681 w 509900"/>
                  <a:gd name="connsiteY8" fmla="*/ 186164 h 828016"/>
                  <a:gd name="connsiteX9" fmla="*/ 456881 w 509900"/>
                  <a:gd name="connsiteY9" fmla="*/ 41360 h 828016"/>
                  <a:gd name="connsiteX10" fmla="*/ 402878 w 509900"/>
                  <a:gd name="connsiteY10" fmla="*/ 10182 h 828016"/>
                  <a:gd name="connsiteX11" fmla="*/ 258074 w 509900"/>
                  <a:gd name="connsiteY11" fmla="*/ 48982 h 828016"/>
                  <a:gd name="connsiteX12" fmla="*/ 36615 w 509900"/>
                  <a:gd name="connsiteY12" fmla="*/ 422531 h 828016"/>
                  <a:gd name="connsiteX13" fmla="*/ 202 w 509900"/>
                  <a:gd name="connsiteY13" fmla="*/ 538458 h 828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9900" h="828016">
                    <a:moveTo>
                      <a:pt x="202" y="538458"/>
                    </a:moveTo>
                    <a:cubicBezTo>
                      <a:pt x="-1674" y="581906"/>
                      <a:pt x="10049" y="582264"/>
                      <a:pt x="11066" y="611775"/>
                    </a:cubicBezTo>
                    <a:cubicBezTo>
                      <a:pt x="17416" y="655090"/>
                      <a:pt x="9203" y="710657"/>
                      <a:pt x="15828" y="758387"/>
                    </a:cubicBezTo>
                    <a:cubicBezTo>
                      <a:pt x="22453" y="806117"/>
                      <a:pt x="66922" y="834635"/>
                      <a:pt x="93661" y="826697"/>
                    </a:cubicBezTo>
                    <a:cubicBezTo>
                      <a:pt x="120400" y="818759"/>
                      <a:pt x="176261" y="760324"/>
                      <a:pt x="176261" y="710760"/>
                    </a:cubicBezTo>
                    <a:lnTo>
                      <a:pt x="176261" y="676367"/>
                    </a:lnTo>
                    <a:lnTo>
                      <a:pt x="209610" y="660094"/>
                    </a:lnTo>
                    <a:cubicBezTo>
                      <a:pt x="223828" y="649351"/>
                      <a:pt x="236174" y="635644"/>
                      <a:pt x="245645" y="619240"/>
                    </a:cubicBezTo>
                    <a:lnTo>
                      <a:pt x="495681" y="186164"/>
                    </a:lnTo>
                    <a:cubicBezTo>
                      <a:pt x="524953" y="135464"/>
                      <a:pt x="507581" y="70632"/>
                      <a:pt x="456881" y="41360"/>
                    </a:cubicBezTo>
                    <a:lnTo>
                      <a:pt x="402878" y="10182"/>
                    </a:lnTo>
                    <a:cubicBezTo>
                      <a:pt x="352177" y="-19090"/>
                      <a:pt x="296173" y="21302"/>
                      <a:pt x="258074" y="48982"/>
                    </a:cubicBezTo>
                    <a:cubicBezTo>
                      <a:pt x="219975" y="76662"/>
                      <a:pt x="134255" y="173404"/>
                      <a:pt x="36615" y="422531"/>
                    </a:cubicBezTo>
                    <a:cubicBezTo>
                      <a:pt x="27145" y="438934"/>
                      <a:pt x="2078" y="495010"/>
                      <a:pt x="202" y="53845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76AEA9F4-DC67-4686-ADE7-0C5E79B6756D}"/>
                  </a:ext>
                </a:extLst>
              </p:cNvPr>
              <p:cNvSpPr/>
              <p:nvPr/>
            </p:nvSpPr>
            <p:spPr>
              <a:xfrm rot="19602108">
                <a:off x="3913957" y="2638579"/>
                <a:ext cx="121274" cy="5556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F8DB2A29-6C49-4D49-8F6D-9D7BDFBC7498}"/>
                  </a:ext>
                </a:extLst>
              </p:cNvPr>
              <p:cNvSpPr/>
              <p:nvPr/>
            </p:nvSpPr>
            <p:spPr bwMode="auto">
              <a:xfrm rot="1328744" flipH="1">
                <a:off x="4571305" y="3369235"/>
                <a:ext cx="885177" cy="603700"/>
              </a:xfrm>
              <a:custGeom>
                <a:avLst/>
                <a:gdLst>
                  <a:gd name="connsiteX0" fmla="*/ 71863 w 654952"/>
                  <a:gd name="connsiteY0" fmla="*/ 0 h 446685"/>
                  <a:gd name="connsiteX1" fmla="*/ 140872 w 654952"/>
                  <a:gd name="connsiteY1" fmla="*/ 69009 h 446685"/>
                  <a:gd name="connsiteX2" fmla="*/ 137553 w 654952"/>
                  <a:gd name="connsiteY2" fmla="*/ 85448 h 446685"/>
                  <a:gd name="connsiteX3" fmla="*/ 139792 w 654952"/>
                  <a:gd name="connsiteY3" fmla="*/ 85698 h 446685"/>
                  <a:gd name="connsiteX4" fmla="*/ 291370 w 654952"/>
                  <a:gd name="connsiteY4" fmla="*/ 302417 h 446685"/>
                  <a:gd name="connsiteX5" fmla="*/ 525619 w 654952"/>
                  <a:gd name="connsiteY5" fmla="*/ 179654 h 446685"/>
                  <a:gd name="connsiteX6" fmla="*/ 654952 w 654952"/>
                  <a:gd name="connsiteY6" fmla="*/ 229297 h 446685"/>
                  <a:gd name="connsiteX7" fmla="*/ 258591 w 654952"/>
                  <a:gd name="connsiteY7" fmla="*/ 437018 h 446685"/>
                  <a:gd name="connsiteX8" fmla="*/ 2114 w 654952"/>
                  <a:gd name="connsiteY8" fmla="*/ 70318 h 446685"/>
                  <a:gd name="connsiteX9" fmla="*/ 3142 w 654952"/>
                  <a:gd name="connsiteY9" fmla="*/ 70433 h 446685"/>
                  <a:gd name="connsiteX10" fmla="*/ 2854 w 654952"/>
                  <a:gd name="connsiteY10" fmla="*/ 69009 h 446685"/>
                  <a:gd name="connsiteX11" fmla="*/ 71863 w 654952"/>
                  <a:gd name="connsiteY11" fmla="*/ 0 h 446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4952" h="446685">
                    <a:moveTo>
                      <a:pt x="71863" y="0"/>
                    </a:moveTo>
                    <a:cubicBezTo>
                      <a:pt x="109976" y="0"/>
                      <a:pt x="140872" y="30896"/>
                      <a:pt x="140872" y="69009"/>
                    </a:cubicBezTo>
                    <a:lnTo>
                      <a:pt x="137553" y="85448"/>
                    </a:lnTo>
                    <a:lnTo>
                      <a:pt x="139792" y="85698"/>
                    </a:lnTo>
                    <a:cubicBezTo>
                      <a:pt x="128611" y="185781"/>
                      <a:pt x="193523" y="278590"/>
                      <a:pt x="291370" y="302417"/>
                    </a:cubicBezTo>
                    <a:cubicBezTo>
                      <a:pt x="389217" y="326245"/>
                      <a:pt x="489532" y="273673"/>
                      <a:pt x="525619" y="179654"/>
                    </a:cubicBezTo>
                    <a:lnTo>
                      <a:pt x="654952" y="229297"/>
                    </a:lnTo>
                    <a:cubicBezTo>
                      <a:pt x="593891" y="388381"/>
                      <a:pt x="424152" y="477335"/>
                      <a:pt x="258591" y="437018"/>
                    </a:cubicBezTo>
                    <a:cubicBezTo>
                      <a:pt x="93030" y="396700"/>
                      <a:pt x="-16805" y="239664"/>
                      <a:pt x="2114" y="70318"/>
                    </a:cubicBezTo>
                    <a:lnTo>
                      <a:pt x="3142" y="70433"/>
                    </a:lnTo>
                    <a:lnTo>
                      <a:pt x="2854" y="69009"/>
                    </a:lnTo>
                    <a:cubicBezTo>
                      <a:pt x="2854" y="30896"/>
                      <a:pt x="33750" y="0"/>
                      <a:pt x="71863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043410F-BA19-4882-9E6A-FC3A7C8AFDEE}"/>
                  </a:ext>
                </a:extLst>
              </p:cNvPr>
              <p:cNvSpPr/>
              <p:nvPr/>
            </p:nvSpPr>
            <p:spPr>
              <a:xfrm rot="18000000">
                <a:off x="4029076" y="2468880"/>
                <a:ext cx="1229047" cy="1073843"/>
              </a:xfrm>
              <a:custGeom>
                <a:avLst/>
                <a:gdLst>
                  <a:gd name="connsiteX0" fmla="*/ 1326917 w 1335153"/>
                  <a:gd name="connsiteY0" fmla="*/ 1014022 h 1166550"/>
                  <a:gd name="connsiteX1" fmla="*/ 1335088 w 1335153"/>
                  <a:gd name="connsiteY1" fmla="*/ 1039732 h 1166550"/>
                  <a:gd name="connsiteX2" fmla="*/ 1310092 w 1335153"/>
                  <a:gd name="connsiteY2" fmla="*/ 1112279 h 1166550"/>
                  <a:gd name="connsiteX3" fmla="*/ 1197884 w 1335153"/>
                  <a:gd name="connsiteY3" fmla="*/ 1166073 h 1166550"/>
                  <a:gd name="connsiteX4" fmla="*/ 1157596 w 1335153"/>
                  <a:gd name="connsiteY4" fmla="*/ 1131791 h 1166550"/>
                  <a:gd name="connsiteX5" fmla="*/ 1179831 w 1335153"/>
                  <a:gd name="connsiteY5" fmla="*/ 1093152 h 1166550"/>
                  <a:gd name="connsiteX6" fmla="*/ 825615 w 1335153"/>
                  <a:gd name="connsiteY6" fmla="*/ 1093152 h 1166550"/>
                  <a:gd name="connsiteX7" fmla="*/ 774951 w 1335153"/>
                  <a:gd name="connsiteY7" fmla="*/ 1051082 h 1166550"/>
                  <a:gd name="connsiteX8" fmla="*/ 774951 w 1335153"/>
                  <a:gd name="connsiteY8" fmla="*/ 1012351 h 1166550"/>
                  <a:gd name="connsiteX9" fmla="*/ 812752 w 1335153"/>
                  <a:gd name="connsiteY9" fmla="*/ 946444 h 1166550"/>
                  <a:gd name="connsiteX10" fmla="*/ 826579 w 1335153"/>
                  <a:gd name="connsiteY10" fmla="*/ 937716 h 1166550"/>
                  <a:gd name="connsiteX11" fmla="*/ 827463 w 1335153"/>
                  <a:gd name="connsiteY11" fmla="*/ 902123 h 1166550"/>
                  <a:gd name="connsiteX12" fmla="*/ 734070 w 1335153"/>
                  <a:gd name="connsiteY12" fmla="*/ 716151 h 1166550"/>
                  <a:gd name="connsiteX13" fmla="*/ 711940 w 1335153"/>
                  <a:gd name="connsiteY13" fmla="*/ 688079 h 1166550"/>
                  <a:gd name="connsiteX14" fmla="*/ 711575 w 1335153"/>
                  <a:gd name="connsiteY14" fmla="*/ 688194 h 1166550"/>
                  <a:gd name="connsiteX15" fmla="*/ 299969 w 1335153"/>
                  <a:gd name="connsiteY15" fmla="*/ 597154 h 1166550"/>
                  <a:gd name="connsiteX16" fmla="*/ 24124 w 1335153"/>
                  <a:gd name="connsiteY16" fmla="*/ 105383 h 1166550"/>
                  <a:gd name="connsiteX17" fmla="*/ 587933 w 1335153"/>
                  <a:gd name="connsiteY17" fmla="*/ 98385 h 1166550"/>
                  <a:gd name="connsiteX18" fmla="*/ 842624 w 1335153"/>
                  <a:gd name="connsiteY18" fmla="*/ 342822 h 1166550"/>
                  <a:gd name="connsiteX19" fmla="*/ 886829 w 1335153"/>
                  <a:gd name="connsiteY19" fmla="*/ 474038 h 1166550"/>
                  <a:gd name="connsiteX20" fmla="*/ 885961 w 1335153"/>
                  <a:gd name="connsiteY20" fmla="*/ 494683 h 1166550"/>
                  <a:gd name="connsiteX21" fmla="*/ 952962 w 1335153"/>
                  <a:gd name="connsiteY21" fmla="*/ 579676 h 1166550"/>
                  <a:gd name="connsiteX22" fmla="*/ 1027529 w 1335153"/>
                  <a:gd name="connsiteY22" fmla="*/ 791423 h 1166550"/>
                  <a:gd name="connsiteX23" fmla="*/ 1028749 w 1335153"/>
                  <a:gd name="connsiteY23" fmla="*/ 903570 h 1166550"/>
                  <a:gd name="connsiteX24" fmla="*/ 1059300 w 1335153"/>
                  <a:gd name="connsiteY24" fmla="*/ 905522 h 1166550"/>
                  <a:gd name="connsiteX25" fmla="*/ 1212413 w 1335153"/>
                  <a:gd name="connsiteY25" fmla="*/ 933656 h 1166550"/>
                  <a:gd name="connsiteX26" fmla="*/ 1326917 w 1335153"/>
                  <a:gd name="connsiteY26" fmla="*/ 1014022 h 116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35153" h="1166550">
                    <a:moveTo>
                      <a:pt x="1326917" y="1014022"/>
                    </a:moveTo>
                    <a:cubicBezTo>
                      <a:pt x="1332718" y="1023569"/>
                      <a:pt x="1335635" y="1032436"/>
                      <a:pt x="1335088" y="1039732"/>
                    </a:cubicBezTo>
                    <a:cubicBezTo>
                      <a:pt x="1332902" y="1068917"/>
                      <a:pt x="1323888" y="1085722"/>
                      <a:pt x="1310092" y="1112279"/>
                    </a:cubicBezTo>
                    <a:cubicBezTo>
                      <a:pt x="1296297" y="1138837"/>
                      <a:pt x="1223301" y="1162822"/>
                      <a:pt x="1197884" y="1166073"/>
                    </a:cubicBezTo>
                    <a:cubicBezTo>
                      <a:pt x="1172468" y="1169325"/>
                      <a:pt x="1158925" y="1155755"/>
                      <a:pt x="1157596" y="1131791"/>
                    </a:cubicBezTo>
                    <a:cubicBezTo>
                      <a:pt x="1156266" y="1107826"/>
                      <a:pt x="1174605" y="1106428"/>
                      <a:pt x="1179831" y="1093152"/>
                    </a:cubicBezTo>
                    <a:lnTo>
                      <a:pt x="825615" y="1093152"/>
                    </a:lnTo>
                    <a:cubicBezTo>
                      <a:pt x="797634" y="1093152"/>
                      <a:pt x="774951" y="1074317"/>
                      <a:pt x="774951" y="1051082"/>
                    </a:cubicBezTo>
                    <a:lnTo>
                      <a:pt x="774951" y="1012351"/>
                    </a:lnTo>
                    <a:cubicBezTo>
                      <a:pt x="774951" y="990038"/>
                      <a:pt x="789294" y="966272"/>
                      <a:pt x="812752" y="946444"/>
                    </a:cubicBezTo>
                    <a:lnTo>
                      <a:pt x="826579" y="937716"/>
                    </a:lnTo>
                    <a:lnTo>
                      <a:pt x="827463" y="902123"/>
                    </a:lnTo>
                    <a:cubicBezTo>
                      <a:pt x="814518" y="837947"/>
                      <a:pt x="764545" y="765029"/>
                      <a:pt x="734070" y="716151"/>
                    </a:cubicBezTo>
                    <a:lnTo>
                      <a:pt x="711940" y="688079"/>
                    </a:lnTo>
                    <a:lnTo>
                      <a:pt x="711575" y="688194"/>
                    </a:lnTo>
                    <a:cubicBezTo>
                      <a:pt x="597831" y="710971"/>
                      <a:pt x="444884" y="680820"/>
                      <a:pt x="299969" y="597154"/>
                    </a:cubicBezTo>
                    <a:cubicBezTo>
                      <a:pt x="68105" y="463287"/>
                      <a:pt x="-55395" y="243113"/>
                      <a:pt x="24124" y="105383"/>
                    </a:cubicBezTo>
                    <a:cubicBezTo>
                      <a:pt x="103643" y="-32348"/>
                      <a:pt x="356069" y="-35481"/>
                      <a:pt x="587933" y="98385"/>
                    </a:cubicBezTo>
                    <a:cubicBezTo>
                      <a:pt x="703864" y="165318"/>
                      <a:pt x="792706" y="253828"/>
                      <a:pt x="842624" y="342822"/>
                    </a:cubicBezTo>
                    <a:cubicBezTo>
                      <a:pt x="867583" y="387318"/>
                      <a:pt x="882811" y="431936"/>
                      <a:pt x="886829" y="474038"/>
                    </a:cubicBezTo>
                    <a:lnTo>
                      <a:pt x="885961" y="494683"/>
                    </a:lnTo>
                    <a:lnTo>
                      <a:pt x="952962" y="579676"/>
                    </a:lnTo>
                    <a:cubicBezTo>
                      <a:pt x="993521" y="644728"/>
                      <a:pt x="1018593" y="717106"/>
                      <a:pt x="1027529" y="791423"/>
                    </a:cubicBezTo>
                    <a:lnTo>
                      <a:pt x="1028749" y="903570"/>
                    </a:lnTo>
                    <a:lnTo>
                      <a:pt x="1059300" y="905522"/>
                    </a:lnTo>
                    <a:cubicBezTo>
                      <a:pt x="1118025" y="911709"/>
                      <a:pt x="1176592" y="922360"/>
                      <a:pt x="1212413" y="933656"/>
                    </a:cubicBezTo>
                    <a:cubicBezTo>
                      <a:pt x="1266145" y="950602"/>
                      <a:pt x="1309513" y="985379"/>
                      <a:pt x="1326917" y="1014022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EA4C464-B752-4488-9BB8-B651C7EC68DC}"/>
                  </a:ext>
                </a:extLst>
              </p:cNvPr>
              <p:cNvSpPr/>
              <p:nvPr/>
            </p:nvSpPr>
            <p:spPr>
              <a:xfrm>
                <a:off x="3058687" y="2681050"/>
                <a:ext cx="2508273" cy="1375619"/>
              </a:xfrm>
              <a:custGeom>
                <a:avLst/>
                <a:gdLst>
                  <a:gd name="connsiteX0" fmla="*/ 1167381 w 2508273"/>
                  <a:gd name="connsiteY0" fmla="*/ 0 h 1375619"/>
                  <a:gd name="connsiteX1" fmla="*/ 1823287 w 2508273"/>
                  <a:gd name="connsiteY1" fmla="*/ 362052 h 1375619"/>
                  <a:gd name="connsiteX2" fmla="*/ 1830569 w 2508273"/>
                  <a:gd name="connsiteY2" fmla="*/ 388788 h 1375619"/>
                  <a:gd name="connsiteX3" fmla="*/ 1861540 w 2508273"/>
                  <a:gd name="connsiteY3" fmla="*/ 384298 h 1375619"/>
                  <a:gd name="connsiteX4" fmla="*/ 2082201 w 2508273"/>
                  <a:gd name="connsiteY4" fmla="*/ 425594 h 1375619"/>
                  <a:gd name="connsiteX5" fmla="*/ 2179934 w 2508273"/>
                  <a:gd name="connsiteY5" fmla="*/ 480610 h 1375619"/>
                  <a:gd name="connsiteX6" fmla="*/ 2196899 w 2508273"/>
                  <a:gd name="connsiteY6" fmla="*/ 455128 h 1375619"/>
                  <a:gd name="connsiteX7" fmla="*/ 2297821 w 2508273"/>
                  <a:gd name="connsiteY7" fmla="*/ 336596 h 1375619"/>
                  <a:gd name="connsiteX8" fmla="*/ 2424672 w 2508273"/>
                  <a:gd name="connsiteY8" fmla="*/ 277616 h 1375619"/>
                  <a:gd name="connsiteX9" fmla="*/ 2451023 w 2508273"/>
                  <a:gd name="connsiteY9" fmla="*/ 283394 h 1375619"/>
                  <a:gd name="connsiteX10" fmla="*/ 2501352 w 2508273"/>
                  <a:gd name="connsiteY10" fmla="*/ 341315 h 1375619"/>
                  <a:gd name="connsiteX11" fmla="*/ 2491835 w 2508273"/>
                  <a:gd name="connsiteY11" fmla="*/ 465387 h 1375619"/>
                  <a:gd name="connsiteX12" fmla="*/ 2442002 w 2508273"/>
                  <a:gd name="connsiteY12" fmla="*/ 483137 h 1375619"/>
                  <a:gd name="connsiteX13" fmla="*/ 2419658 w 2508273"/>
                  <a:gd name="connsiteY13" fmla="*/ 444560 h 1375619"/>
                  <a:gd name="connsiteX14" fmla="*/ 2242549 w 2508273"/>
                  <a:gd name="connsiteY14" fmla="*/ 751321 h 1375619"/>
                  <a:gd name="connsiteX15" fmla="*/ 2180784 w 2508273"/>
                  <a:gd name="connsiteY15" fmla="*/ 774163 h 1375619"/>
                  <a:gd name="connsiteX16" fmla="*/ 2147242 w 2508273"/>
                  <a:gd name="connsiteY16" fmla="*/ 754796 h 1375619"/>
                  <a:gd name="connsiteX17" fmla="*/ 2109065 w 2508273"/>
                  <a:gd name="connsiteY17" fmla="*/ 689106 h 1375619"/>
                  <a:gd name="connsiteX18" fmla="*/ 2108421 w 2508273"/>
                  <a:gd name="connsiteY18" fmla="*/ 672768 h 1375619"/>
                  <a:gd name="connsiteX19" fmla="*/ 2078037 w 2508273"/>
                  <a:gd name="connsiteY19" fmla="*/ 654205 h 1375619"/>
                  <a:gd name="connsiteX20" fmla="*/ 1870284 w 2508273"/>
                  <a:gd name="connsiteY20" fmla="*/ 642100 h 1375619"/>
                  <a:gd name="connsiteX21" fmla="*/ 1857694 w 2508273"/>
                  <a:gd name="connsiteY21" fmla="*/ 643927 h 1375619"/>
                  <a:gd name="connsiteX22" fmla="*/ 1831586 w 2508273"/>
                  <a:gd name="connsiteY22" fmla="*/ 741307 h 1375619"/>
                  <a:gd name="connsiteX23" fmla="*/ 1167381 w 2508273"/>
                  <a:gd name="connsiteY23" fmla="*/ 1084400 h 1375619"/>
                  <a:gd name="connsiteX24" fmla="*/ 822155 w 2508273"/>
                  <a:gd name="connsiteY24" fmla="*/ 1022517 h 1375619"/>
                  <a:gd name="connsiteX25" fmla="*/ 795057 w 2508273"/>
                  <a:gd name="connsiteY25" fmla="*/ 1012376 h 1375619"/>
                  <a:gd name="connsiteX26" fmla="*/ 862341 w 2508273"/>
                  <a:gd name="connsiteY26" fmla="*/ 1163185 h 1375619"/>
                  <a:gd name="connsiteX27" fmla="*/ 922515 w 2508273"/>
                  <a:gd name="connsiteY27" fmla="*/ 1189729 h 1375619"/>
                  <a:gd name="connsiteX28" fmla="*/ 966949 w 2508273"/>
                  <a:gd name="connsiteY28" fmla="*/ 1318003 h 1375619"/>
                  <a:gd name="connsiteX29" fmla="*/ 832062 w 2508273"/>
                  <a:gd name="connsiteY29" fmla="*/ 1367179 h 1375619"/>
                  <a:gd name="connsiteX30" fmla="*/ 726028 w 2508273"/>
                  <a:gd name="connsiteY30" fmla="*/ 1320406 h 1375619"/>
                  <a:gd name="connsiteX31" fmla="*/ 701808 w 2508273"/>
                  <a:gd name="connsiteY31" fmla="*/ 1303124 h 1375619"/>
                  <a:gd name="connsiteX32" fmla="*/ 659660 w 2508273"/>
                  <a:gd name="connsiteY32" fmla="*/ 1290839 h 1375619"/>
                  <a:gd name="connsiteX33" fmla="*/ 463559 w 2508273"/>
                  <a:gd name="connsiteY33" fmla="*/ 1066769 h 1375619"/>
                  <a:gd name="connsiteX34" fmla="*/ 365075 w 2508273"/>
                  <a:gd name="connsiteY34" fmla="*/ 828319 h 1375619"/>
                  <a:gd name="connsiteX35" fmla="*/ 361629 w 2508273"/>
                  <a:gd name="connsiteY35" fmla="*/ 815925 h 1375619"/>
                  <a:gd name="connsiteX36" fmla="*/ 267602 w 2508273"/>
                  <a:gd name="connsiteY36" fmla="*/ 761801 h 1375619"/>
                  <a:gd name="connsiteX37" fmla="*/ 0 w 2508273"/>
                  <a:gd name="connsiteY37" fmla="*/ 491400 h 1375619"/>
                  <a:gd name="connsiteX38" fmla="*/ 1167381 w 2508273"/>
                  <a:gd name="connsiteY38" fmla="*/ 0 h 1375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08273" h="1375619">
                    <a:moveTo>
                      <a:pt x="1167381" y="0"/>
                    </a:moveTo>
                    <a:cubicBezTo>
                      <a:pt x="1438414" y="-1"/>
                      <a:pt x="1715669" y="87604"/>
                      <a:pt x="1823287" y="362052"/>
                    </a:cubicBezTo>
                    <a:lnTo>
                      <a:pt x="1830569" y="388788"/>
                    </a:lnTo>
                    <a:lnTo>
                      <a:pt x="1861540" y="384298"/>
                    </a:lnTo>
                    <a:cubicBezTo>
                      <a:pt x="1938156" y="381698"/>
                      <a:pt x="2013373" y="396174"/>
                      <a:pt x="2082201" y="425594"/>
                    </a:cubicBezTo>
                    <a:lnTo>
                      <a:pt x="2179934" y="480610"/>
                    </a:lnTo>
                    <a:lnTo>
                      <a:pt x="2196899" y="455128"/>
                    </a:lnTo>
                    <a:cubicBezTo>
                      <a:pt x="2231620" y="407365"/>
                      <a:pt x="2270128" y="361970"/>
                      <a:pt x="2297821" y="336596"/>
                    </a:cubicBezTo>
                    <a:cubicBezTo>
                      <a:pt x="2339363" y="298536"/>
                      <a:pt x="2391164" y="278367"/>
                      <a:pt x="2424672" y="277616"/>
                    </a:cubicBezTo>
                    <a:cubicBezTo>
                      <a:pt x="2435840" y="277365"/>
                      <a:pt x="2444978" y="279273"/>
                      <a:pt x="2451023" y="283394"/>
                    </a:cubicBezTo>
                    <a:cubicBezTo>
                      <a:pt x="2475205" y="299880"/>
                      <a:pt x="2485251" y="316088"/>
                      <a:pt x="2501352" y="341315"/>
                    </a:cubicBezTo>
                    <a:cubicBezTo>
                      <a:pt x="2517455" y="366541"/>
                      <a:pt x="2501728" y="441749"/>
                      <a:pt x="2491835" y="465387"/>
                    </a:cubicBezTo>
                    <a:cubicBezTo>
                      <a:pt x="2481945" y="489024"/>
                      <a:pt x="2463420" y="493968"/>
                      <a:pt x="2442002" y="483137"/>
                    </a:cubicBezTo>
                    <a:cubicBezTo>
                      <a:pt x="2420583" y="472305"/>
                      <a:pt x="2428542" y="455725"/>
                      <a:pt x="2419658" y="444560"/>
                    </a:cubicBezTo>
                    <a:lnTo>
                      <a:pt x="2242549" y="751321"/>
                    </a:lnTo>
                    <a:cubicBezTo>
                      <a:pt x="2228559" y="775554"/>
                      <a:pt x="2200906" y="785780"/>
                      <a:pt x="2180784" y="774163"/>
                    </a:cubicBezTo>
                    <a:lnTo>
                      <a:pt x="2147242" y="754796"/>
                    </a:lnTo>
                    <a:cubicBezTo>
                      <a:pt x="2127918" y="743640"/>
                      <a:pt x="2114508" y="719335"/>
                      <a:pt x="2109065" y="689106"/>
                    </a:cubicBezTo>
                    <a:lnTo>
                      <a:pt x="2108421" y="672768"/>
                    </a:lnTo>
                    <a:lnTo>
                      <a:pt x="2078037" y="654205"/>
                    </a:lnTo>
                    <a:cubicBezTo>
                      <a:pt x="2015987" y="633329"/>
                      <a:pt x="1927852" y="640147"/>
                      <a:pt x="1870284" y="642100"/>
                    </a:cubicBezTo>
                    <a:lnTo>
                      <a:pt x="1857694" y="643927"/>
                    </a:lnTo>
                    <a:lnTo>
                      <a:pt x="1831586" y="741307"/>
                    </a:lnTo>
                    <a:cubicBezTo>
                      <a:pt x="1736593" y="958125"/>
                      <a:pt x="1456845" y="1074874"/>
                      <a:pt x="1167381" y="1084400"/>
                    </a:cubicBezTo>
                    <a:cubicBezTo>
                      <a:pt x="1070893" y="1087575"/>
                      <a:pt x="949688" y="1063395"/>
                      <a:pt x="822155" y="1022517"/>
                    </a:cubicBezTo>
                    <a:lnTo>
                      <a:pt x="795057" y="1012376"/>
                    </a:lnTo>
                    <a:lnTo>
                      <a:pt x="862341" y="1163185"/>
                    </a:lnTo>
                    <a:lnTo>
                      <a:pt x="922515" y="1189729"/>
                    </a:lnTo>
                    <a:cubicBezTo>
                      <a:pt x="972034" y="1211572"/>
                      <a:pt x="991926" y="1269002"/>
                      <a:pt x="966949" y="1318003"/>
                    </a:cubicBezTo>
                    <a:cubicBezTo>
                      <a:pt x="941969" y="1367006"/>
                      <a:pt x="881579" y="1389022"/>
                      <a:pt x="832062" y="1367179"/>
                    </a:cubicBezTo>
                    <a:lnTo>
                      <a:pt x="726028" y="1320406"/>
                    </a:lnTo>
                    <a:cubicBezTo>
                      <a:pt x="716462" y="1316188"/>
                      <a:pt x="708327" y="1310249"/>
                      <a:pt x="701808" y="1303124"/>
                    </a:cubicBezTo>
                    <a:lnTo>
                      <a:pt x="659660" y="1290839"/>
                    </a:lnTo>
                    <a:cubicBezTo>
                      <a:pt x="621544" y="1280117"/>
                      <a:pt x="515469" y="1156879"/>
                      <a:pt x="463559" y="1066769"/>
                    </a:cubicBezTo>
                    <a:lnTo>
                      <a:pt x="365075" y="828319"/>
                    </a:lnTo>
                    <a:lnTo>
                      <a:pt x="361629" y="815925"/>
                    </a:lnTo>
                    <a:lnTo>
                      <a:pt x="267602" y="761801"/>
                    </a:lnTo>
                    <a:cubicBezTo>
                      <a:pt x="109889" y="661294"/>
                      <a:pt x="1" y="559174"/>
                      <a:pt x="0" y="491400"/>
                    </a:cubicBezTo>
                    <a:cubicBezTo>
                      <a:pt x="1" y="310667"/>
                      <a:pt x="857629" y="0"/>
                      <a:pt x="116738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94">
                <a:extLst>
                  <a:ext uri="{FF2B5EF4-FFF2-40B4-BE49-F238E27FC236}">
                    <a16:creationId xmlns:a16="http://schemas.microsoft.com/office/drawing/2014/main" id="{39E9AF37-CFBC-499A-A1C3-B91BE93B20D8}"/>
                  </a:ext>
                </a:extLst>
              </p:cNvPr>
              <p:cNvSpPr/>
              <p:nvPr/>
            </p:nvSpPr>
            <p:spPr bwMode="auto">
              <a:xfrm>
                <a:off x="3329252" y="2742848"/>
                <a:ext cx="1464081" cy="691723"/>
              </a:xfrm>
              <a:custGeom>
                <a:avLst/>
                <a:gdLst>
                  <a:gd name="connsiteX0" fmla="*/ 0 w 1181422"/>
                  <a:gd name="connsiteY0" fmla="*/ 492140 h 984279"/>
                  <a:gd name="connsiteX1" fmla="*/ 590711 w 1181422"/>
                  <a:gd name="connsiteY1" fmla="*/ 0 h 984279"/>
                  <a:gd name="connsiteX2" fmla="*/ 1181422 w 1181422"/>
                  <a:gd name="connsiteY2" fmla="*/ 492140 h 984279"/>
                  <a:gd name="connsiteX3" fmla="*/ 590711 w 1181422"/>
                  <a:gd name="connsiteY3" fmla="*/ 984280 h 984279"/>
                  <a:gd name="connsiteX4" fmla="*/ 0 w 1181422"/>
                  <a:gd name="connsiteY4" fmla="*/ 492140 h 984279"/>
                  <a:gd name="connsiteX0" fmla="*/ 0 w 1537022"/>
                  <a:gd name="connsiteY0" fmla="*/ 492140 h 984280"/>
                  <a:gd name="connsiteX1" fmla="*/ 946311 w 1537022"/>
                  <a:gd name="connsiteY1" fmla="*/ 0 h 984280"/>
                  <a:gd name="connsiteX2" fmla="*/ 1537022 w 1537022"/>
                  <a:gd name="connsiteY2" fmla="*/ 492140 h 984280"/>
                  <a:gd name="connsiteX3" fmla="*/ 946311 w 1537022"/>
                  <a:gd name="connsiteY3" fmla="*/ 984280 h 984280"/>
                  <a:gd name="connsiteX4" fmla="*/ 0 w 1537022"/>
                  <a:gd name="connsiteY4" fmla="*/ 492140 h 984280"/>
                  <a:gd name="connsiteX0" fmla="*/ 0 w 1556072"/>
                  <a:gd name="connsiteY0" fmla="*/ 492143 h 984286"/>
                  <a:gd name="connsiteX1" fmla="*/ 946311 w 1556072"/>
                  <a:gd name="connsiteY1" fmla="*/ 3 h 984286"/>
                  <a:gd name="connsiteX2" fmla="*/ 1556072 w 1556072"/>
                  <a:gd name="connsiteY2" fmla="*/ 485793 h 984286"/>
                  <a:gd name="connsiteX3" fmla="*/ 946311 w 1556072"/>
                  <a:gd name="connsiteY3" fmla="*/ 984283 h 984286"/>
                  <a:gd name="connsiteX4" fmla="*/ 0 w 1556072"/>
                  <a:gd name="connsiteY4" fmla="*/ 492143 h 984286"/>
                  <a:gd name="connsiteX0" fmla="*/ 0 w 1536085"/>
                  <a:gd name="connsiteY0" fmla="*/ 593335 h 986763"/>
                  <a:gd name="connsiteX1" fmla="*/ 926324 w 1536085"/>
                  <a:gd name="connsiteY1" fmla="*/ 959 h 986763"/>
                  <a:gd name="connsiteX2" fmla="*/ 1536085 w 1536085"/>
                  <a:gd name="connsiteY2" fmla="*/ 486749 h 986763"/>
                  <a:gd name="connsiteX3" fmla="*/ 926324 w 1536085"/>
                  <a:gd name="connsiteY3" fmla="*/ 985239 h 986763"/>
                  <a:gd name="connsiteX4" fmla="*/ 0 w 1536085"/>
                  <a:gd name="connsiteY4" fmla="*/ 593335 h 986763"/>
                  <a:gd name="connsiteX0" fmla="*/ 0 w 1536085"/>
                  <a:gd name="connsiteY0" fmla="*/ 593335 h 986763"/>
                  <a:gd name="connsiteX1" fmla="*/ 926324 w 1536085"/>
                  <a:gd name="connsiteY1" fmla="*/ 959 h 986763"/>
                  <a:gd name="connsiteX2" fmla="*/ 1536085 w 1536085"/>
                  <a:gd name="connsiteY2" fmla="*/ 486749 h 986763"/>
                  <a:gd name="connsiteX3" fmla="*/ 926324 w 1536085"/>
                  <a:gd name="connsiteY3" fmla="*/ 985239 h 986763"/>
                  <a:gd name="connsiteX4" fmla="*/ 0 w 1536085"/>
                  <a:gd name="connsiteY4" fmla="*/ 593335 h 986763"/>
                  <a:gd name="connsiteX0" fmla="*/ 0 w 1536085"/>
                  <a:gd name="connsiteY0" fmla="*/ 593335 h 992626"/>
                  <a:gd name="connsiteX1" fmla="*/ 926324 w 1536085"/>
                  <a:gd name="connsiteY1" fmla="*/ 959 h 992626"/>
                  <a:gd name="connsiteX2" fmla="*/ 1536085 w 1536085"/>
                  <a:gd name="connsiteY2" fmla="*/ 486749 h 992626"/>
                  <a:gd name="connsiteX3" fmla="*/ 926324 w 1536085"/>
                  <a:gd name="connsiteY3" fmla="*/ 985239 h 992626"/>
                  <a:gd name="connsiteX4" fmla="*/ 0 w 1536085"/>
                  <a:gd name="connsiteY4" fmla="*/ 593335 h 99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6085" h="992626">
                    <a:moveTo>
                      <a:pt x="0" y="593335"/>
                    </a:moveTo>
                    <a:cubicBezTo>
                      <a:pt x="0" y="321534"/>
                      <a:pt x="583700" y="18723"/>
                      <a:pt x="926324" y="959"/>
                    </a:cubicBezTo>
                    <a:cubicBezTo>
                      <a:pt x="1268948" y="-16805"/>
                      <a:pt x="1536085" y="214948"/>
                      <a:pt x="1536085" y="486749"/>
                    </a:cubicBezTo>
                    <a:cubicBezTo>
                      <a:pt x="1536085" y="758550"/>
                      <a:pt x="1255623" y="940138"/>
                      <a:pt x="926324" y="985239"/>
                    </a:cubicBezTo>
                    <a:cubicBezTo>
                      <a:pt x="597025" y="1030340"/>
                      <a:pt x="0" y="865136"/>
                      <a:pt x="0" y="593335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9">
                <a:extLst>
                  <a:ext uri="{FF2B5EF4-FFF2-40B4-BE49-F238E27FC236}">
                    <a16:creationId xmlns:a16="http://schemas.microsoft.com/office/drawing/2014/main" id="{B24C1D6E-7AE5-48A9-9D05-CAC6AF3E9583}"/>
                  </a:ext>
                </a:extLst>
              </p:cNvPr>
              <p:cNvSpPr/>
              <p:nvPr/>
            </p:nvSpPr>
            <p:spPr>
              <a:xfrm rot="900000">
                <a:off x="2353514" y="2736463"/>
                <a:ext cx="364120" cy="247623"/>
              </a:xfrm>
              <a:custGeom>
                <a:avLst/>
                <a:gdLst>
                  <a:gd name="connsiteX0" fmla="*/ 0 w 550535"/>
                  <a:gd name="connsiteY0" fmla="*/ 157736 h 315472"/>
                  <a:gd name="connsiteX1" fmla="*/ 275268 w 550535"/>
                  <a:gd name="connsiteY1" fmla="*/ 0 h 315472"/>
                  <a:gd name="connsiteX2" fmla="*/ 550536 w 550535"/>
                  <a:gd name="connsiteY2" fmla="*/ 157736 h 315472"/>
                  <a:gd name="connsiteX3" fmla="*/ 275268 w 550535"/>
                  <a:gd name="connsiteY3" fmla="*/ 315472 h 315472"/>
                  <a:gd name="connsiteX4" fmla="*/ 0 w 550535"/>
                  <a:gd name="connsiteY4" fmla="*/ 157736 h 315472"/>
                  <a:gd name="connsiteX0" fmla="*/ 0 w 669598"/>
                  <a:gd name="connsiteY0" fmla="*/ 157736 h 315472"/>
                  <a:gd name="connsiteX1" fmla="*/ 394330 w 669598"/>
                  <a:gd name="connsiteY1" fmla="*/ 0 h 315472"/>
                  <a:gd name="connsiteX2" fmla="*/ 669598 w 669598"/>
                  <a:gd name="connsiteY2" fmla="*/ 157736 h 315472"/>
                  <a:gd name="connsiteX3" fmla="*/ 394330 w 669598"/>
                  <a:gd name="connsiteY3" fmla="*/ 315472 h 315472"/>
                  <a:gd name="connsiteX4" fmla="*/ 0 w 669598"/>
                  <a:gd name="connsiteY4" fmla="*/ 157736 h 315472"/>
                  <a:gd name="connsiteX0" fmla="*/ 0 w 512436"/>
                  <a:gd name="connsiteY0" fmla="*/ 157765 h 315526"/>
                  <a:gd name="connsiteX1" fmla="*/ 394330 w 512436"/>
                  <a:gd name="connsiteY1" fmla="*/ 29 h 315526"/>
                  <a:gd name="connsiteX2" fmla="*/ 512436 w 512436"/>
                  <a:gd name="connsiteY2" fmla="*/ 148240 h 315526"/>
                  <a:gd name="connsiteX3" fmla="*/ 394330 w 512436"/>
                  <a:gd name="connsiteY3" fmla="*/ 315501 h 315526"/>
                  <a:gd name="connsiteX4" fmla="*/ 0 w 512436"/>
                  <a:gd name="connsiteY4" fmla="*/ 157765 h 315526"/>
                  <a:gd name="connsiteX0" fmla="*/ 0 w 521961"/>
                  <a:gd name="connsiteY0" fmla="*/ 106488 h 317022"/>
                  <a:gd name="connsiteX1" fmla="*/ 403855 w 521961"/>
                  <a:gd name="connsiteY1" fmla="*/ 1140 h 317022"/>
                  <a:gd name="connsiteX2" fmla="*/ 521961 w 521961"/>
                  <a:gd name="connsiteY2" fmla="*/ 149351 h 317022"/>
                  <a:gd name="connsiteX3" fmla="*/ 403855 w 521961"/>
                  <a:gd name="connsiteY3" fmla="*/ 316612 h 317022"/>
                  <a:gd name="connsiteX4" fmla="*/ 0 w 521961"/>
                  <a:gd name="connsiteY4" fmla="*/ 106488 h 317022"/>
                  <a:gd name="connsiteX0" fmla="*/ 0 w 527672"/>
                  <a:gd name="connsiteY0" fmla="*/ 106488 h 317022"/>
                  <a:gd name="connsiteX1" fmla="*/ 403855 w 527672"/>
                  <a:gd name="connsiteY1" fmla="*/ 1140 h 317022"/>
                  <a:gd name="connsiteX2" fmla="*/ 521961 w 527672"/>
                  <a:gd name="connsiteY2" fmla="*/ 149351 h 317022"/>
                  <a:gd name="connsiteX3" fmla="*/ 403855 w 527672"/>
                  <a:gd name="connsiteY3" fmla="*/ 316612 h 317022"/>
                  <a:gd name="connsiteX4" fmla="*/ 0 w 527672"/>
                  <a:gd name="connsiteY4" fmla="*/ 106488 h 317022"/>
                  <a:gd name="connsiteX0" fmla="*/ 0 w 527672"/>
                  <a:gd name="connsiteY0" fmla="*/ 106362 h 316896"/>
                  <a:gd name="connsiteX1" fmla="*/ 403855 w 527672"/>
                  <a:gd name="connsiteY1" fmla="*/ 1014 h 316896"/>
                  <a:gd name="connsiteX2" fmla="*/ 521961 w 527672"/>
                  <a:gd name="connsiteY2" fmla="*/ 149225 h 316896"/>
                  <a:gd name="connsiteX3" fmla="*/ 403855 w 527672"/>
                  <a:gd name="connsiteY3" fmla="*/ 316486 h 316896"/>
                  <a:gd name="connsiteX4" fmla="*/ 0 w 527672"/>
                  <a:gd name="connsiteY4" fmla="*/ 106362 h 316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7672" h="316896">
                    <a:moveTo>
                      <a:pt x="0" y="106362"/>
                    </a:moveTo>
                    <a:cubicBezTo>
                      <a:pt x="0" y="24009"/>
                      <a:pt x="316862" y="-6130"/>
                      <a:pt x="403855" y="1014"/>
                    </a:cubicBezTo>
                    <a:cubicBezTo>
                      <a:pt x="490849" y="8158"/>
                      <a:pt x="521961" y="62110"/>
                      <a:pt x="521961" y="149225"/>
                    </a:cubicBezTo>
                    <a:cubicBezTo>
                      <a:pt x="521961" y="236340"/>
                      <a:pt x="567048" y="323630"/>
                      <a:pt x="403855" y="316486"/>
                    </a:cubicBezTo>
                    <a:cubicBezTo>
                      <a:pt x="240662" y="309342"/>
                      <a:pt x="0" y="188715"/>
                      <a:pt x="0" y="106362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17773B5B-ED3E-43D7-9041-760EA336ABC3}"/>
                  </a:ext>
                </a:extLst>
              </p:cNvPr>
              <p:cNvSpPr/>
              <p:nvPr/>
            </p:nvSpPr>
            <p:spPr>
              <a:xfrm>
                <a:off x="2352223" y="2562225"/>
                <a:ext cx="1291374" cy="1091892"/>
              </a:xfrm>
              <a:custGeom>
                <a:avLst/>
                <a:gdLst>
                  <a:gd name="connsiteX0" fmla="*/ 747496 w 1291374"/>
                  <a:gd name="connsiteY0" fmla="*/ 0 h 1091892"/>
                  <a:gd name="connsiteX1" fmla="*/ 1291374 w 1291374"/>
                  <a:gd name="connsiteY1" fmla="*/ 545946 h 1091892"/>
                  <a:gd name="connsiteX2" fmla="*/ 747496 w 1291374"/>
                  <a:gd name="connsiteY2" fmla="*/ 1091892 h 1091892"/>
                  <a:gd name="connsiteX3" fmla="*/ 443409 w 1291374"/>
                  <a:gd name="connsiteY3" fmla="*/ 998653 h 1091892"/>
                  <a:gd name="connsiteX4" fmla="*/ 381120 w 1291374"/>
                  <a:gd name="connsiteY4" fmla="*/ 947065 h 1091892"/>
                  <a:gd name="connsiteX5" fmla="*/ 380594 w 1291374"/>
                  <a:gd name="connsiteY5" fmla="*/ 947430 h 1091892"/>
                  <a:gd name="connsiteX6" fmla="*/ 344103 w 1291374"/>
                  <a:gd name="connsiteY6" fmla="*/ 959635 h 1091892"/>
                  <a:gd name="connsiteX7" fmla="*/ 1527 w 1291374"/>
                  <a:gd name="connsiteY7" fmla="*/ 853549 h 1091892"/>
                  <a:gd name="connsiteX8" fmla="*/ 190241 w 1291374"/>
                  <a:gd name="connsiteY8" fmla="*/ 696779 h 1091892"/>
                  <a:gd name="connsiteX9" fmla="*/ 223574 w 1291374"/>
                  <a:gd name="connsiteY9" fmla="*/ 684773 h 1091892"/>
                  <a:gd name="connsiteX10" fmla="*/ 214668 w 1291374"/>
                  <a:gd name="connsiteY10" fmla="*/ 655973 h 1091892"/>
                  <a:gd name="connsiteX11" fmla="*/ 203618 w 1291374"/>
                  <a:gd name="connsiteY11" fmla="*/ 545946 h 1091892"/>
                  <a:gd name="connsiteX12" fmla="*/ 747496 w 1291374"/>
                  <a:gd name="connsiteY12" fmla="*/ 0 h 109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91374" h="1091892">
                    <a:moveTo>
                      <a:pt x="747496" y="0"/>
                    </a:moveTo>
                    <a:cubicBezTo>
                      <a:pt x="1047872" y="0"/>
                      <a:pt x="1291374" y="244428"/>
                      <a:pt x="1291374" y="545946"/>
                    </a:cubicBezTo>
                    <a:cubicBezTo>
                      <a:pt x="1291374" y="847464"/>
                      <a:pt x="1047872" y="1091892"/>
                      <a:pt x="747496" y="1091892"/>
                    </a:cubicBezTo>
                    <a:cubicBezTo>
                      <a:pt x="634855" y="1091892"/>
                      <a:pt x="530212" y="1057519"/>
                      <a:pt x="443409" y="998653"/>
                    </a:cubicBezTo>
                    <a:lnTo>
                      <a:pt x="381120" y="947065"/>
                    </a:lnTo>
                    <a:lnTo>
                      <a:pt x="380594" y="947430"/>
                    </a:lnTo>
                    <a:cubicBezTo>
                      <a:pt x="370867" y="952113"/>
                      <a:pt x="358837" y="956203"/>
                      <a:pt x="344103" y="959635"/>
                    </a:cubicBezTo>
                    <a:cubicBezTo>
                      <a:pt x="226238" y="987091"/>
                      <a:pt x="23306" y="928022"/>
                      <a:pt x="1527" y="853549"/>
                    </a:cubicBezTo>
                    <a:cubicBezTo>
                      <a:pt x="-14807" y="797695"/>
                      <a:pt x="103292" y="731358"/>
                      <a:pt x="190241" y="696779"/>
                    </a:cubicBezTo>
                    <a:lnTo>
                      <a:pt x="223574" y="684773"/>
                    </a:lnTo>
                    <a:lnTo>
                      <a:pt x="214668" y="655973"/>
                    </a:lnTo>
                    <a:cubicBezTo>
                      <a:pt x="207423" y="620434"/>
                      <a:pt x="203618" y="583636"/>
                      <a:pt x="203618" y="545946"/>
                    </a:cubicBezTo>
                    <a:cubicBezTo>
                      <a:pt x="203618" y="244428"/>
                      <a:pt x="447120" y="0"/>
                      <a:pt x="747496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BBF6923A-9F79-4AC3-B42F-E135CF49C4D5}"/>
                  </a:ext>
                </a:extLst>
              </p:cNvPr>
              <p:cNvSpPr/>
              <p:nvPr/>
            </p:nvSpPr>
            <p:spPr>
              <a:xfrm>
                <a:off x="3346272" y="2692816"/>
                <a:ext cx="226149" cy="298190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1E007491-38FF-487B-8688-1E0057CD10C3}"/>
                  </a:ext>
                </a:extLst>
              </p:cNvPr>
              <p:cNvSpPr/>
              <p:nvPr/>
            </p:nvSpPr>
            <p:spPr>
              <a:xfrm>
                <a:off x="3165310" y="2564999"/>
                <a:ext cx="337332" cy="590550"/>
              </a:xfrm>
              <a:custGeom>
                <a:avLst/>
                <a:gdLst>
                  <a:gd name="connsiteX0" fmla="*/ 178994 w 357988"/>
                  <a:gd name="connsiteY0" fmla="*/ 0 h 625965"/>
                  <a:gd name="connsiteX1" fmla="*/ 357988 w 357988"/>
                  <a:gd name="connsiteY1" fmla="*/ 161704 h 625965"/>
                  <a:gd name="connsiteX2" fmla="*/ 305562 w 357988"/>
                  <a:gd name="connsiteY2" fmla="*/ 276046 h 625965"/>
                  <a:gd name="connsiteX3" fmla="*/ 278869 w 357988"/>
                  <a:gd name="connsiteY3" fmla="*/ 292305 h 625965"/>
                  <a:gd name="connsiteX4" fmla="*/ 293351 w 357988"/>
                  <a:gd name="connsiteY4" fmla="*/ 303052 h 625965"/>
                  <a:gd name="connsiteX5" fmla="*/ 343682 w 357988"/>
                  <a:gd name="connsiteY5" fmla="*/ 436807 h 625965"/>
                  <a:gd name="connsiteX6" fmla="*/ 171841 w 357988"/>
                  <a:gd name="connsiteY6" fmla="*/ 625965 h 625965"/>
                  <a:gd name="connsiteX7" fmla="*/ 0 w 357988"/>
                  <a:gd name="connsiteY7" fmla="*/ 436807 h 625965"/>
                  <a:gd name="connsiteX8" fmla="*/ 50331 w 357988"/>
                  <a:gd name="connsiteY8" fmla="*/ 303052 h 625965"/>
                  <a:gd name="connsiteX9" fmla="*/ 71261 w 357988"/>
                  <a:gd name="connsiteY9" fmla="*/ 287519 h 625965"/>
                  <a:gd name="connsiteX10" fmla="*/ 52426 w 357988"/>
                  <a:gd name="connsiteY10" fmla="*/ 276046 h 625965"/>
                  <a:gd name="connsiteX11" fmla="*/ 0 w 357988"/>
                  <a:gd name="connsiteY11" fmla="*/ 161704 h 625965"/>
                  <a:gd name="connsiteX12" fmla="*/ 178994 w 357988"/>
                  <a:gd name="connsiteY12" fmla="*/ 0 h 625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988" h="625965">
                    <a:moveTo>
                      <a:pt x="178994" y="0"/>
                    </a:moveTo>
                    <a:cubicBezTo>
                      <a:pt x="277850" y="0"/>
                      <a:pt x="357988" y="72397"/>
                      <a:pt x="357988" y="161704"/>
                    </a:cubicBezTo>
                    <a:cubicBezTo>
                      <a:pt x="357988" y="206357"/>
                      <a:pt x="337954" y="246783"/>
                      <a:pt x="305562" y="276046"/>
                    </a:cubicBezTo>
                    <a:lnTo>
                      <a:pt x="278869" y="292305"/>
                    </a:lnTo>
                    <a:lnTo>
                      <a:pt x="293351" y="303052"/>
                    </a:lnTo>
                    <a:cubicBezTo>
                      <a:pt x="324448" y="337283"/>
                      <a:pt x="343682" y="384573"/>
                      <a:pt x="343682" y="436807"/>
                    </a:cubicBezTo>
                    <a:cubicBezTo>
                      <a:pt x="343682" y="541276"/>
                      <a:pt x="266746" y="625965"/>
                      <a:pt x="171841" y="625965"/>
                    </a:cubicBezTo>
                    <a:cubicBezTo>
                      <a:pt x="76936" y="625965"/>
                      <a:pt x="0" y="541276"/>
                      <a:pt x="0" y="436807"/>
                    </a:cubicBezTo>
                    <a:cubicBezTo>
                      <a:pt x="0" y="384573"/>
                      <a:pt x="19234" y="337283"/>
                      <a:pt x="50331" y="303052"/>
                    </a:cubicBezTo>
                    <a:lnTo>
                      <a:pt x="71261" y="287519"/>
                    </a:lnTo>
                    <a:lnTo>
                      <a:pt x="52426" y="276046"/>
                    </a:lnTo>
                    <a:cubicBezTo>
                      <a:pt x="20035" y="246783"/>
                      <a:pt x="0" y="206357"/>
                      <a:pt x="0" y="161704"/>
                    </a:cubicBezTo>
                    <a:cubicBezTo>
                      <a:pt x="0" y="72397"/>
                      <a:pt x="80138" y="0"/>
                      <a:pt x="1789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5D6FFE7F-7DF3-4009-8BFF-2EBADA7E4003}"/>
                  </a:ext>
                </a:extLst>
              </p:cNvPr>
              <p:cNvSpPr/>
              <p:nvPr/>
            </p:nvSpPr>
            <p:spPr>
              <a:xfrm>
                <a:off x="3118713" y="2733119"/>
                <a:ext cx="173356" cy="1918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9C4F93DB-BD74-4F95-B3AB-60FED432AB3F}"/>
                  </a:ext>
                </a:extLst>
              </p:cNvPr>
              <p:cNvSpPr/>
              <p:nvPr/>
            </p:nvSpPr>
            <p:spPr>
              <a:xfrm>
                <a:off x="3136679" y="2742720"/>
                <a:ext cx="69936" cy="96618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951E7D9-81FB-4084-AAD5-E27204AD6762}"/>
                  </a:ext>
                </a:extLst>
              </p:cNvPr>
              <p:cNvSpPr/>
              <p:nvPr/>
            </p:nvSpPr>
            <p:spPr bwMode="auto">
              <a:xfrm rot="21268965">
                <a:off x="3328419" y="2961498"/>
                <a:ext cx="199041" cy="354387"/>
              </a:xfrm>
              <a:custGeom>
                <a:avLst/>
                <a:gdLst>
                  <a:gd name="connsiteX0" fmla="*/ 71651 w 188539"/>
                  <a:gd name="connsiteY0" fmla="*/ 46114 h 321531"/>
                  <a:gd name="connsiteX1" fmla="*/ 70689 w 188539"/>
                  <a:gd name="connsiteY1" fmla="*/ 0 h 321531"/>
                  <a:gd name="connsiteX2" fmla="*/ 126733 w 188539"/>
                  <a:gd name="connsiteY2" fmla="*/ 134022 h 321531"/>
                  <a:gd name="connsiteX3" fmla="*/ 188539 w 188539"/>
                  <a:gd name="connsiteY3" fmla="*/ 265487 h 321531"/>
                  <a:gd name="connsiteX4" fmla="*/ 106568 w 188539"/>
                  <a:gd name="connsiteY4" fmla="*/ 142974 h 321531"/>
                  <a:gd name="connsiteX5" fmla="*/ 71651 w 188539"/>
                  <a:gd name="connsiteY5" fmla="*/ 46114 h 321531"/>
                  <a:gd name="connsiteX6" fmla="*/ 60014 w 188539"/>
                  <a:gd name="connsiteY6" fmla="*/ 187617 h 321531"/>
                  <a:gd name="connsiteX7" fmla="*/ 46781 w 188539"/>
                  <a:gd name="connsiteY7" fmla="*/ 40806 h 321531"/>
                  <a:gd name="connsiteX8" fmla="*/ 81325 w 188539"/>
                  <a:gd name="connsiteY8" fmla="*/ 181907 h 321531"/>
                  <a:gd name="connsiteX9" fmla="*/ 121959 w 188539"/>
                  <a:gd name="connsiteY9" fmla="*/ 321377 h 321531"/>
                  <a:gd name="connsiteX10" fmla="*/ 60014 w 188539"/>
                  <a:gd name="connsiteY10" fmla="*/ 187617 h 321531"/>
                  <a:gd name="connsiteX11" fmla="*/ 15400 w 188539"/>
                  <a:gd name="connsiteY11" fmla="*/ 289942 h 321531"/>
                  <a:gd name="connsiteX12" fmla="*/ 7385 w 188539"/>
                  <a:gd name="connsiteY12" fmla="*/ 258817 h 321531"/>
                  <a:gd name="connsiteX13" fmla="*/ 0 w 188539"/>
                  <a:gd name="connsiteY13" fmla="*/ 156121 h 321531"/>
                  <a:gd name="connsiteX14" fmla="*/ 25215 w 188539"/>
                  <a:gd name="connsiteY14" fmla="*/ 10887 h 321531"/>
                  <a:gd name="connsiteX15" fmla="*/ 22063 w 188539"/>
                  <a:gd name="connsiteY15" fmla="*/ 156121 h 321531"/>
                  <a:gd name="connsiteX16" fmla="*/ 25215 w 188539"/>
                  <a:gd name="connsiteY16" fmla="*/ 301355 h 321531"/>
                  <a:gd name="connsiteX17" fmla="*/ 15400 w 188539"/>
                  <a:gd name="connsiteY17" fmla="*/ 289942 h 321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8539" h="321531">
                    <a:moveTo>
                      <a:pt x="71651" y="46114"/>
                    </a:moveTo>
                    <a:cubicBezTo>
                      <a:pt x="65159" y="20241"/>
                      <a:pt x="64325" y="2825"/>
                      <a:pt x="70689" y="0"/>
                    </a:cubicBezTo>
                    <a:cubicBezTo>
                      <a:pt x="88036" y="44237"/>
                      <a:pt x="106862" y="89258"/>
                      <a:pt x="126733" y="134022"/>
                    </a:cubicBezTo>
                    <a:cubicBezTo>
                      <a:pt x="146604" y="178787"/>
                      <a:pt x="167367" y="222948"/>
                      <a:pt x="188539" y="265487"/>
                    </a:cubicBezTo>
                    <a:cubicBezTo>
                      <a:pt x="175811" y="271137"/>
                      <a:pt x="139112" y="216286"/>
                      <a:pt x="106568" y="142974"/>
                    </a:cubicBezTo>
                    <a:cubicBezTo>
                      <a:pt x="90296" y="106318"/>
                      <a:pt x="78144" y="71987"/>
                      <a:pt x="71651" y="46114"/>
                    </a:cubicBezTo>
                    <a:close/>
                    <a:moveTo>
                      <a:pt x="60014" y="187617"/>
                    </a:moveTo>
                    <a:cubicBezTo>
                      <a:pt x="39254" y="110140"/>
                      <a:pt x="33329" y="44410"/>
                      <a:pt x="46781" y="40806"/>
                    </a:cubicBezTo>
                    <a:cubicBezTo>
                      <a:pt x="57045" y="87200"/>
                      <a:pt x="68649" y="134599"/>
                      <a:pt x="81325" y="181907"/>
                    </a:cubicBezTo>
                    <a:cubicBezTo>
                      <a:pt x="94001" y="229215"/>
                      <a:pt x="107651" y="276066"/>
                      <a:pt x="121959" y="321377"/>
                    </a:cubicBezTo>
                    <a:cubicBezTo>
                      <a:pt x="108508" y="324981"/>
                      <a:pt x="80774" y="265095"/>
                      <a:pt x="60014" y="187617"/>
                    </a:cubicBezTo>
                    <a:close/>
                    <a:moveTo>
                      <a:pt x="15400" y="289942"/>
                    </a:moveTo>
                    <a:cubicBezTo>
                      <a:pt x="12384" y="282593"/>
                      <a:pt x="9667" y="271958"/>
                      <a:pt x="7385" y="258817"/>
                    </a:cubicBezTo>
                    <a:cubicBezTo>
                      <a:pt x="2822" y="232535"/>
                      <a:pt x="0" y="196226"/>
                      <a:pt x="0" y="156121"/>
                    </a:cubicBezTo>
                    <a:cubicBezTo>
                      <a:pt x="0" y="75910"/>
                      <a:pt x="11289" y="10887"/>
                      <a:pt x="25215" y="10887"/>
                    </a:cubicBezTo>
                    <a:cubicBezTo>
                      <a:pt x="23122" y="58357"/>
                      <a:pt x="22063" y="107144"/>
                      <a:pt x="22063" y="156121"/>
                    </a:cubicBezTo>
                    <a:cubicBezTo>
                      <a:pt x="22063" y="205098"/>
                      <a:pt x="23122" y="253885"/>
                      <a:pt x="25215" y="301355"/>
                    </a:cubicBezTo>
                    <a:cubicBezTo>
                      <a:pt x="21734" y="301355"/>
                      <a:pt x="18417" y="297291"/>
                      <a:pt x="15400" y="28994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280F798C-153B-43D2-9F8C-69D02AB876D2}"/>
                  </a:ext>
                </a:extLst>
              </p:cNvPr>
              <p:cNvSpPr/>
              <p:nvPr/>
            </p:nvSpPr>
            <p:spPr bwMode="auto">
              <a:xfrm rot="11154614" flipH="1">
                <a:off x="3362687" y="2463756"/>
                <a:ext cx="199041" cy="253534"/>
              </a:xfrm>
              <a:custGeom>
                <a:avLst/>
                <a:gdLst>
                  <a:gd name="connsiteX0" fmla="*/ 71651 w 188539"/>
                  <a:gd name="connsiteY0" fmla="*/ 46114 h 321531"/>
                  <a:gd name="connsiteX1" fmla="*/ 70689 w 188539"/>
                  <a:gd name="connsiteY1" fmla="*/ 0 h 321531"/>
                  <a:gd name="connsiteX2" fmla="*/ 126733 w 188539"/>
                  <a:gd name="connsiteY2" fmla="*/ 134022 h 321531"/>
                  <a:gd name="connsiteX3" fmla="*/ 188539 w 188539"/>
                  <a:gd name="connsiteY3" fmla="*/ 265487 h 321531"/>
                  <a:gd name="connsiteX4" fmla="*/ 106568 w 188539"/>
                  <a:gd name="connsiteY4" fmla="*/ 142974 h 321531"/>
                  <a:gd name="connsiteX5" fmla="*/ 71651 w 188539"/>
                  <a:gd name="connsiteY5" fmla="*/ 46114 h 321531"/>
                  <a:gd name="connsiteX6" fmla="*/ 60014 w 188539"/>
                  <a:gd name="connsiteY6" fmla="*/ 187617 h 321531"/>
                  <a:gd name="connsiteX7" fmla="*/ 46781 w 188539"/>
                  <a:gd name="connsiteY7" fmla="*/ 40806 h 321531"/>
                  <a:gd name="connsiteX8" fmla="*/ 81325 w 188539"/>
                  <a:gd name="connsiteY8" fmla="*/ 181907 h 321531"/>
                  <a:gd name="connsiteX9" fmla="*/ 121959 w 188539"/>
                  <a:gd name="connsiteY9" fmla="*/ 321377 h 321531"/>
                  <a:gd name="connsiteX10" fmla="*/ 60014 w 188539"/>
                  <a:gd name="connsiteY10" fmla="*/ 187617 h 321531"/>
                  <a:gd name="connsiteX11" fmla="*/ 15400 w 188539"/>
                  <a:gd name="connsiteY11" fmla="*/ 289942 h 321531"/>
                  <a:gd name="connsiteX12" fmla="*/ 7385 w 188539"/>
                  <a:gd name="connsiteY12" fmla="*/ 258817 h 321531"/>
                  <a:gd name="connsiteX13" fmla="*/ 0 w 188539"/>
                  <a:gd name="connsiteY13" fmla="*/ 156121 h 321531"/>
                  <a:gd name="connsiteX14" fmla="*/ 25215 w 188539"/>
                  <a:gd name="connsiteY14" fmla="*/ 10887 h 321531"/>
                  <a:gd name="connsiteX15" fmla="*/ 22063 w 188539"/>
                  <a:gd name="connsiteY15" fmla="*/ 156121 h 321531"/>
                  <a:gd name="connsiteX16" fmla="*/ 25215 w 188539"/>
                  <a:gd name="connsiteY16" fmla="*/ 301355 h 321531"/>
                  <a:gd name="connsiteX17" fmla="*/ 15400 w 188539"/>
                  <a:gd name="connsiteY17" fmla="*/ 289942 h 321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8539" h="321531">
                    <a:moveTo>
                      <a:pt x="71651" y="46114"/>
                    </a:moveTo>
                    <a:cubicBezTo>
                      <a:pt x="65159" y="20241"/>
                      <a:pt x="64325" y="2825"/>
                      <a:pt x="70689" y="0"/>
                    </a:cubicBezTo>
                    <a:cubicBezTo>
                      <a:pt x="88036" y="44237"/>
                      <a:pt x="106862" y="89258"/>
                      <a:pt x="126733" y="134022"/>
                    </a:cubicBezTo>
                    <a:cubicBezTo>
                      <a:pt x="146604" y="178787"/>
                      <a:pt x="167367" y="222948"/>
                      <a:pt x="188539" y="265487"/>
                    </a:cubicBezTo>
                    <a:cubicBezTo>
                      <a:pt x="175811" y="271137"/>
                      <a:pt x="139112" y="216286"/>
                      <a:pt x="106568" y="142974"/>
                    </a:cubicBezTo>
                    <a:cubicBezTo>
                      <a:pt x="90296" y="106318"/>
                      <a:pt x="78144" y="71987"/>
                      <a:pt x="71651" y="46114"/>
                    </a:cubicBezTo>
                    <a:close/>
                    <a:moveTo>
                      <a:pt x="60014" y="187617"/>
                    </a:moveTo>
                    <a:cubicBezTo>
                      <a:pt x="39254" y="110140"/>
                      <a:pt x="33329" y="44410"/>
                      <a:pt x="46781" y="40806"/>
                    </a:cubicBezTo>
                    <a:cubicBezTo>
                      <a:pt x="57045" y="87200"/>
                      <a:pt x="68649" y="134599"/>
                      <a:pt x="81325" y="181907"/>
                    </a:cubicBezTo>
                    <a:cubicBezTo>
                      <a:pt x="94001" y="229215"/>
                      <a:pt x="107651" y="276066"/>
                      <a:pt x="121959" y="321377"/>
                    </a:cubicBezTo>
                    <a:cubicBezTo>
                      <a:pt x="108508" y="324981"/>
                      <a:pt x="80774" y="265095"/>
                      <a:pt x="60014" y="187617"/>
                    </a:cubicBezTo>
                    <a:close/>
                    <a:moveTo>
                      <a:pt x="15400" y="289942"/>
                    </a:moveTo>
                    <a:cubicBezTo>
                      <a:pt x="12384" y="282593"/>
                      <a:pt x="9667" y="271958"/>
                      <a:pt x="7385" y="258817"/>
                    </a:cubicBezTo>
                    <a:cubicBezTo>
                      <a:pt x="2822" y="232535"/>
                      <a:pt x="0" y="196226"/>
                      <a:pt x="0" y="156121"/>
                    </a:cubicBezTo>
                    <a:cubicBezTo>
                      <a:pt x="0" y="75910"/>
                      <a:pt x="11289" y="10887"/>
                      <a:pt x="25215" y="10887"/>
                    </a:cubicBezTo>
                    <a:cubicBezTo>
                      <a:pt x="23122" y="58357"/>
                      <a:pt x="22063" y="107144"/>
                      <a:pt x="22063" y="156121"/>
                    </a:cubicBezTo>
                    <a:cubicBezTo>
                      <a:pt x="22063" y="205098"/>
                      <a:pt x="23122" y="253885"/>
                      <a:pt x="25215" y="301355"/>
                    </a:cubicBezTo>
                    <a:cubicBezTo>
                      <a:pt x="21734" y="301355"/>
                      <a:pt x="18417" y="297291"/>
                      <a:pt x="15400" y="28994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B6D20215-E146-4F4E-9302-5131DB983A42}"/>
                  </a:ext>
                </a:extLst>
              </p:cNvPr>
              <p:cNvSpPr/>
              <p:nvPr/>
            </p:nvSpPr>
            <p:spPr>
              <a:xfrm rot="1388244">
                <a:off x="3864582" y="3890091"/>
                <a:ext cx="132621" cy="8240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95AC743E-3858-4110-B3E6-561849AF2508}"/>
                  </a:ext>
                </a:extLst>
              </p:cNvPr>
              <p:cNvSpPr/>
              <p:nvPr/>
            </p:nvSpPr>
            <p:spPr>
              <a:xfrm rot="10800000">
                <a:off x="2910177" y="2612104"/>
                <a:ext cx="109538" cy="182671"/>
              </a:xfrm>
              <a:prstGeom prst="moon">
                <a:avLst>
                  <a:gd name="adj" fmla="val 6304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92437F91-59E6-4A77-A117-BFC3098AF717}"/>
                  </a:ext>
                </a:extLst>
              </p:cNvPr>
              <p:cNvSpPr/>
              <p:nvPr/>
            </p:nvSpPr>
            <p:spPr>
              <a:xfrm rot="9900000">
                <a:off x="2924174" y="3008682"/>
                <a:ext cx="109538" cy="243260"/>
              </a:xfrm>
              <a:prstGeom prst="moon">
                <a:avLst>
                  <a:gd name="adj" fmla="val 6304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涙形 4">
              <a:extLst>
                <a:ext uri="{FF2B5EF4-FFF2-40B4-BE49-F238E27FC236}">
                  <a16:creationId xmlns:a16="http://schemas.microsoft.com/office/drawing/2014/main" id="{E1158C23-A72D-4E8C-B952-F13FFF890080}"/>
                </a:ext>
              </a:extLst>
            </p:cNvPr>
            <p:cNvSpPr/>
            <p:nvPr/>
          </p:nvSpPr>
          <p:spPr>
            <a:xfrm rot="10800000">
              <a:off x="3186329" y="494575"/>
              <a:ext cx="730412" cy="730412"/>
            </a:xfrm>
            <a:prstGeom prst="teardrop">
              <a:avLst>
                <a:gd name="adj" fmla="val 106259"/>
              </a:avLst>
            </a:prstGeom>
            <a:solidFill>
              <a:srgbClr val="00B0F0">
                <a:alpha val="50000"/>
              </a:srgbClr>
            </a:solidFill>
            <a:ln w="38100">
              <a:solidFill>
                <a:srgbClr val="00B0F0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20F79E1E-74B7-4C65-87E5-7DB29EBBE969}"/>
                </a:ext>
              </a:extLst>
            </p:cNvPr>
            <p:cNvSpPr/>
            <p:nvPr/>
          </p:nvSpPr>
          <p:spPr>
            <a:xfrm>
              <a:off x="3421475" y="560271"/>
              <a:ext cx="115665" cy="1156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50ED141-32F1-4A1F-90D4-936E58C826EF}"/>
              </a:ext>
            </a:extLst>
          </p:cNvPr>
          <p:cNvGrpSpPr/>
          <p:nvPr/>
        </p:nvGrpSpPr>
        <p:grpSpPr>
          <a:xfrm>
            <a:off x="760738" y="4381865"/>
            <a:ext cx="2484545" cy="1384844"/>
            <a:chOff x="712482" y="1096448"/>
            <a:chExt cx="2718623" cy="1515315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0F76E314-D3BB-41F2-8334-1DE004E937DE}"/>
                </a:ext>
              </a:extLst>
            </p:cNvPr>
            <p:cNvGrpSpPr/>
            <p:nvPr/>
          </p:nvGrpSpPr>
          <p:grpSpPr>
            <a:xfrm>
              <a:off x="1210044" y="1096448"/>
              <a:ext cx="2221061" cy="1515315"/>
              <a:chOff x="2358625" y="3583419"/>
              <a:chExt cx="2221061" cy="1515315"/>
            </a:xfrm>
          </p:grpSpPr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27476B81-EE4F-406E-ABE5-200B29457865}"/>
                  </a:ext>
                </a:extLst>
              </p:cNvPr>
              <p:cNvSpPr/>
              <p:nvPr/>
            </p:nvSpPr>
            <p:spPr>
              <a:xfrm>
                <a:off x="2524456" y="4654550"/>
                <a:ext cx="691820" cy="186952"/>
              </a:xfrm>
              <a:prstGeom prst="round2SameRect">
                <a:avLst>
                  <a:gd name="adj1" fmla="val 50000"/>
                  <a:gd name="adj2" fmla="val 3030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C7ACAADA-A14D-4D33-B3D8-05CDCE08553F}"/>
                  </a:ext>
                </a:extLst>
              </p:cNvPr>
              <p:cNvSpPr/>
              <p:nvPr/>
            </p:nvSpPr>
            <p:spPr>
              <a:xfrm>
                <a:off x="2644380" y="3826149"/>
                <a:ext cx="1897140" cy="1103990"/>
              </a:xfrm>
              <a:custGeom>
                <a:avLst/>
                <a:gdLst>
                  <a:gd name="connsiteX0" fmla="*/ 1292971 w 1897140"/>
                  <a:gd name="connsiteY0" fmla="*/ 155 h 1103990"/>
                  <a:gd name="connsiteX1" fmla="*/ 1897140 w 1897140"/>
                  <a:gd name="connsiteY1" fmla="*/ 664501 h 1103990"/>
                  <a:gd name="connsiteX2" fmla="*/ 1173319 w 1897140"/>
                  <a:gd name="connsiteY2" fmla="*/ 1103702 h 1103990"/>
                  <a:gd name="connsiteX3" fmla="*/ 1016228 w 1897140"/>
                  <a:gd name="connsiteY3" fmla="*/ 1093261 h 1103990"/>
                  <a:gd name="connsiteX4" fmla="*/ 985053 w 1897140"/>
                  <a:gd name="connsiteY4" fmla="*/ 1088377 h 1103990"/>
                  <a:gd name="connsiteX5" fmla="*/ 33453 w 1897140"/>
                  <a:gd name="connsiteY5" fmla="*/ 1088377 h 1103990"/>
                  <a:gd name="connsiteX6" fmla="*/ 0 w 1897140"/>
                  <a:gd name="connsiteY6" fmla="*/ 1054924 h 1103990"/>
                  <a:gd name="connsiteX7" fmla="*/ 0 w 1897140"/>
                  <a:gd name="connsiteY7" fmla="*/ 994901 h 1103990"/>
                  <a:gd name="connsiteX8" fmla="*/ 93476 w 1897140"/>
                  <a:gd name="connsiteY8" fmla="*/ 901425 h 1103990"/>
                  <a:gd name="connsiteX9" fmla="*/ 449996 w 1897140"/>
                  <a:gd name="connsiteY9" fmla="*/ 901425 h 1103990"/>
                  <a:gd name="connsiteX10" fmla="*/ 381157 w 1897140"/>
                  <a:gd name="connsiteY10" fmla="*/ 842199 h 1103990"/>
                  <a:gd name="connsiteX11" fmla="*/ 305915 w 1897140"/>
                  <a:gd name="connsiteY11" fmla="*/ 656738 h 1103990"/>
                  <a:gd name="connsiteX12" fmla="*/ 1292971 w 1897140"/>
                  <a:gd name="connsiteY12" fmla="*/ 155 h 1103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97140" h="1103990">
                    <a:moveTo>
                      <a:pt x="1292971" y="155"/>
                    </a:moveTo>
                    <a:cubicBezTo>
                      <a:pt x="1677828" y="9213"/>
                      <a:pt x="1897140" y="421938"/>
                      <a:pt x="1897140" y="664501"/>
                    </a:cubicBezTo>
                    <a:cubicBezTo>
                      <a:pt x="1897140" y="907065"/>
                      <a:pt x="1590083" y="1112759"/>
                      <a:pt x="1173319" y="1103702"/>
                    </a:cubicBezTo>
                    <a:cubicBezTo>
                      <a:pt x="1121224" y="1102570"/>
                      <a:pt x="1068537" y="1099066"/>
                      <a:pt x="1016228" y="1093261"/>
                    </a:cubicBezTo>
                    <a:lnTo>
                      <a:pt x="985053" y="1088377"/>
                    </a:lnTo>
                    <a:lnTo>
                      <a:pt x="33453" y="1088377"/>
                    </a:lnTo>
                    <a:cubicBezTo>
                      <a:pt x="14977" y="1088377"/>
                      <a:pt x="0" y="1073400"/>
                      <a:pt x="0" y="1054924"/>
                    </a:cubicBezTo>
                    <a:lnTo>
                      <a:pt x="0" y="994901"/>
                    </a:lnTo>
                    <a:cubicBezTo>
                      <a:pt x="0" y="943276"/>
                      <a:pt x="41851" y="901425"/>
                      <a:pt x="93476" y="901425"/>
                    </a:cubicBezTo>
                    <a:lnTo>
                      <a:pt x="449996" y="901425"/>
                    </a:lnTo>
                    <a:lnTo>
                      <a:pt x="381157" y="842199"/>
                    </a:lnTo>
                    <a:cubicBezTo>
                      <a:pt x="332585" y="788015"/>
                      <a:pt x="304918" y="726010"/>
                      <a:pt x="305915" y="656738"/>
                    </a:cubicBezTo>
                    <a:cubicBezTo>
                      <a:pt x="309904" y="379649"/>
                      <a:pt x="908115" y="-8903"/>
                      <a:pt x="1292971" y="155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758A87EA-B79A-45DC-91C2-97308375A682}"/>
                  </a:ext>
                </a:extLst>
              </p:cNvPr>
              <p:cNvSpPr/>
              <p:nvPr/>
            </p:nvSpPr>
            <p:spPr>
              <a:xfrm rot="20568654">
                <a:off x="3210819" y="4182238"/>
                <a:ext cx="1200345" cy="916496"/>
              </a:xfrm>
              <a:custGeom>
                <a:avLst/>
                <a:gdLst>
                  <a:gd name="connsiteX0" fmla="*/ 1330299 w 1521296"/>
                  <a:gd name="connsiteY0" fmla="*/ 122285 h 1091168"/>
                  <a:gd name="connsiteX1" fmla="*/ 1377752 w 1521296"/>
                  <a:gd name="connsiteY1" fmla="*/ 183833 h 1091168"/>
                  <a:gd name="connsiteX2" fmla="*/ 1521296 w 1521296"/>
                  <a:gd name="connsiteY2" fmla="*/ 646251 h 1091168"/>
                  <a:gd name="connsiteX3" fmla="*/ 968569 w 1521296"/>
                  <a:gd name="connsiteY3" fmla="*/ 1090877 h 1091168"/>
                  <a:gd name="connsiteX4" fmla="*/ 618332 w 1521296"/>
                  <a:gd name="connsiteY4" fmla="*/ 1017641 h 1091168"/>
                  <a:gd name="connsiteX5" fmla="*/ 615950 w 1521296"/>
                  <a:gd name="connsiteY5" fmla="*/ 1016438 h 1091168"/>
                  <a:gd name="connsiteX6" fmla="*/ 596580 w 1521296"/>
                  <a:gd name="connsiteY6" fmla="*/ 1014479 h 1091168"/>
                  <a:gd name="connsiteX7" fmla="*/ 45760 w 1521296"/>
                  <a:gd name="connsiteY7" fmla="*/ 844086 h 1091168"/>
                  <a:gd name="connsiteX8" fmla="*/ 2917 w 1521296"/>
                  <a:gd name="connsiteY8" fmla="*/ 762864 h 1091168"/>
                  <a:gd name="connsiteX9" fmla="*/ 15387 w 1521296"/>
                  <a:gd name="connsiteY9" fmla="*/ 722554 h 1091168"/>
                  <a:gd name="connsiteX10" fmla="*/ 149390 w 1521296"/>
                  <a:gd name="connsiteY10" fmla="*/ 651869 h 1091168"/>
                  <a:gd name="connsiteX11" fmla="*/ 315671 w 1521296"/>
                  <a:gd name="connsiteY11" fmla="*/ 703307 h 1091168"/>
                  <a:gd name="connsiteX12" fmla="*/ 306199 w 1521296"/>
                  <a:gd name="connsiteY12" fmla="*/ 638391 h 1091168"/>
                  <a:gd name="connsiteX13" fmla="*/ 881510 w 1521296"/>
                  <a:gd name="connsiteY13" fmla="*/ 7596 h 1091168"/>
                  <a:gd name="connsiteX14" fmla="*/ 905611 w 1521296"/>
                  <a:gd name="connsiteY14" fmla="*/ 0 h 1091168"/>
                  <a:gd name="connsiteX15" fmla="*/ 1046594 w 1521296"/>
                  <a:gd name="connsiteY15" fmla="*/ 277582 h 1091168"/>
                  <a:gd name="connsiteX0" fmla="*/ 1046594 w 1521296"/>
                  <a:gd name="connsiteY0" fmla="*/ 277582 h 1091168"/>
                  <a:gd name="connsiteX1" fmla="*/ 1330299 w 1521296"/>
                  <a:gd name="connsiteY1" fmla="*/ 122285 h 1091168"/>
                  <a:gd name="connsiteX2" fmla="*/ 1377752 w 1521296"/>
                  <a:gd name="connsiteY2" fmla="*/ 183833 h 1091168"/>
                  <a:gd name="connsiteX3" fmla="*/ 1521296 w 1521296"/>
                  <a:gd name="connsiteY3" fmla="*/ 646251 h 1091168"/>
                  <a:gd name="connsiteX4" fmla="*/ 968569 w 1521296"/>
                  <a:gd name="connsiteY4" fmla="*/ 1090877 h 1091168"/>
                  <a:gd name="connsiteX5" fmla="*/ 618332 w 1521296"/>
                  <a:gd name="connsiteY5" fmla="*/ 1017641 h 1091168"/>
                  <a:gd name="connsiteX6" fmla="*/ 615950 w 1521296"/>
                  <a:gd name="connsiteY6" fmla="*/ 1016438 h 1091168"/>
                  <a:gd name="connsiteX7" fmla="*/ 596580 w 1521296"/>
                  <a:gd name="connsiteY7" fmla="*/ 1014479 h 1091168"/>
                  <a:gd name="connsiteX8" fmla="*/ 45760 w 1521296"/>
                  <a:gd name="connsiteY8" fmla="*/ 844086 h 1091168"/>
                  <a:gd name="connsiteX9" fmla="*/ 2917 w 1521296"/>
                  <a:gd name="connsiteY9" fmla="*/ 762864 h 1091168"/>
                  <a:gd name="connsiteX10" fmla="*/ 15387 w 1521296"/>
                  <a:gd name="connsiteY10" fmla="*/ 722554 h 1091168"/>
                  <a:gd name="connsiteX11" fmla="*/ 149390 w 1521296"/>
                  <a:gd name="connsiteY11" fmla="*/ 651869 h 1091168"/>
                  <a:gd name="connsiteX12" fmla="*/ 315671 w 1521296"/>
                  <a:gd name="connsiteY12" fmla="*/ 703307 h 1091168"/>
                  <a:gd name="connsiteX13" fmla="*/ 306199 w 1521296"/>
                  <a:gd name="connsiteY13" fmla="*/ 638391 h 1091168"/>
                  <a:gd name="connsiteX14" fmla="*/ 881510 w 1521296"/>
                  <a:gd name="connsiteY14" fmla="*/ 7596 h 1091168"/>
                  <a:gd name="connsiteX15" fmla="*/ 905611 w 1521296"/>
                  <a:gd name="connsiteY15" fmla="*/ 0 h 1091168"/>
                  <a:gd name="connsiteX16" fmla="*/ 1138034 w 1521296"/>
                  <a:gd name="connsiteY16" fmla="*/ 369022 h 1091168"/>
                  <a:gd name="connsiteX0" fmla="*/ 1046594 w 1521296"/>
                  <a:gd name="connsiteY0" fmla="*/ 277582 h 1091168"/>
                  <a:gd name="connsiteX1" fmla="*/ 1330299 w 1521296"/>
                  <a:gd name="connsiteY1" fmla="*/ 122285 h 1091168"/>
                  <a:gd name="connsiteX2" fmla="*/ 1377752 w 1521296"/>
                  <a:gd name="connsiteY2" fmla="*/ 183833 h 1091168"/>
                  <a:gd name="connsiteX3" fmla="*/ 1521296 w 1521296"/>
                  <a:gd name="connsiteY3" fmla="*/ 646251 h 1091168"/>
                  <a:gd name="connsiteX4" fmla="*/ 968569 w 1521296"/>
                  <a:gd name="connsiteY4" fmla="*/ 1090877 h 1091168"/>
                  <a:gd name="connsiteX5" fmla="*/ 618332 w 1521296"/>
                  <a:gd name="connsiteY5" fmla="*/ 1017641 h 1091168"/>
                  <a:gd name="connsiteX6" fmla="*/ 615950 w 1521296"/>
                  <a:gd name="connsiteY6" fmla="*/ 1016438 h 1091168"/>
                  <a:gd name="connsiteX7" fmla="*/ 596580 w 1521296"/>
                  <a:gd name="connsiteY7" fmla="*/ 1014479 h 1091168"/>
                  <a:gd name="connsiteX8" fmla="*/ 45760 w 1521296"/>
                  <a:gd name="connsiteY8" fmla="*/ 844086 h 1091168"/>
                  <a:gd name="connsiteX9" fmla="*/ 2917 w 1521296"/>
                  <a:gd name="connsiteY9" fmla="*/ 762864 h 1091168"/>
                  <a:gd name="connsiteX10" fmla="*/ 15387 w 1521296"/>
                  <a:gd name="connsiteY10" fmla="*/ 722554 h 1091168"/>
                  <a:gd name="connsiteX11" fmla="*/ 149390 w 1521296"/>
                  <a:gd name="connsiteY11" fmla="*/ 651869 h 1091168"/>
                  <a:gd name="connsiteX12" fmla="*/ 315671 w 1521296"/>
                  <a:gd name="connsiteY12" fmla="*/ 703307 h 1091168"/>
                  <a:gd name="connsiteX13" fmla="*/ 306199 w 1521296"/>
                  <a:gd name="connsiteY13" fmla="*/ 638391 h 1091168"/>
                  <a:gd name="connsiteX14" fmla="*/ 881510 w 1521296"/>
                  <a:gd name="connsiteY14" fmla="*/ 7596 h 1091168"/>
                  <a:gd name="connsiteX15" fmla="*/ 905611 w 1521296"/>
                  <a:gd name="connsiteY15" fmla="*/ 0 h 1091168"/>
                  <a:gd name="connsiteX0" fmla="*/ 1330299 w 1521296"/>
                  <a:gd name="connsiteY0" fmla="*/ 122285 h 1091168"/>
                  <a:gd name="connsiteX1" fmla="*/ 1377752 w 1521296"/>
                  <a:gd name="connsiteY1" fmla="*/ 183833 h 1091168"/>
                  <a:gd name="connsiteX2" fmla="*/ 1521296 w 1521296"/>
                  <a:gd name="connsiteY2" fmla="*/ 646251 h 1091168"/>
                  <a:gd name="connsiteX3" fmla="*/ 968569 w 1521296"/>
                  <a:gd name="connsiteY3" fmla="*/ 1090877 h 1091168"/>
                  <a:gd name="connsiteX4" fmla="*/ 618332 w 1521296"/>
                  <a:gd name="connsiteY4" fmla="*/ 1017641 h 1091168"/>
                  <a:gd name="connsiteX5" fmla="*/ 615950 w 1521296"/>
                  <a:gd name="connsiteY5" fmla="*/ 1016438 h 1091168"/>
                  <a:gd name="connsiteX6" fmla="*/ 596580 w 1521296"/>
                  <a:gd name="connsiteY6" fmla="*/ 1014479 h 1091168"/>
                  <a:gd name="connsiteX7" fmla="*/ 45760 w 1521296"/>
                  <a:gd name="connsiteY7" fmla="*/ 844086 h 1091168"/>
                  <a:gd name="connsiteX8" fmla="*/ 2917 w 1521296"/>
                  <a:gd name="connsiteY8" fmla="*/ 762864 h 1091168"/>
                  <a:gd name="connsiteX9" fmla="*/ 15387 w 1521296"/>
                  <a:gd name="connsiteY9" fmla="*/ 722554 h 1091168"/>
                  <a:gd name="connsiteX10" fmla="*/ 149390 w 1521296"/>
                  <a:gd name="connsiteY10" fmla="*/ 651869 h 1091168"/>
                  <a:gd name="connsiteX11" fmla="*/ 315671 w 1521296"/>
                  <a:gd name="connsiteY11" fmla="*/ 703307 h 1091168"/>
                  <a:gd name="connsiteX12" fmla="*/ 306199 w 1521296"/>
                  <a:gd name="connsiteY12" fmla="*/ 638391 h 1091168"/>
                  <a:gd name="connsiteX13" fmla="*/ 881510 w 1521296"/>
                  <a:gd name="connsiteY13" fmla="*/ 7596 h 1091168"/>
                  <a:gd name="connsiteX14" fmla="*/ 905611 w 1521296"/>
                  <a:gd name="connsiteY14" fmla="*/ 0 h 1091168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615950 w 1534604"/>
                  <a:gd name="connsiteY5" fmla="*/ 1016438 h 1123435"/>
                  <a:gd name="connsiteX6" fmla="*/ 596580 w 1534604"/>
                  <a:gd name="connsiteY6" fmla="*/ 1014479 h 1123435"/>
                  <a:gd name="connsiteX7" fmla="*/ 45760 w 1534604"/>
                  <a:gd name="connsiteY7" fmla="*/ 844086 h 1123435"/>
                  <a:gd name="connsiteX8" fmla="*/ 2917 w 1534604"/>
                  <a:gd name="connsiteY8" fmla="*/ 762864 h 1123435"/>
                  <a:gd name="connsiteX9" fmla="*/ 15387 w 1534604"/>
                  <a:gd name="connsiteY9" fmla="*/ 722554 h 1123435"/>
                  <a:gd name="connsiteX10" fmla="*/ 149390 w 1534604"/>
                  <a:gd name="connsiteY10" fmla="*/ 651869 h 1123435"/>
                  <a:gd name="connsiteX11" fmla="*/ 315671 w 1534604"/>
                  <a:gd name="connsiteY11" fmla="*/ 703307 h 1123435"/>
                  <a:gd name="connsiteX12" fmla="*/ 306199 w 1534604"/>
                  <a:gd name="connsiteY12" fmla="*/ 638391 h 1123435"/>
                  <a:gd name="connsiteX13" fmla="*/ 881510 w 1534604"/>
                  <a:gd name="connsiteY13" fmla="*/ 7596 h 1123435"/>
                  <a:gd name="connsiteX14" fmla="*/ 905611 w 1534604"/>
                  <a:gd name="connsiteY14" fmla="*/ 0 h 1123435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596580 w 1534604"/>
                  <a:gd name="connsiteY5" fmla="*/ 1014479 h 1123435"/>
                  <a:gd name="connsiteX6" fmla="*/ 45760 w 1534604"/>
                  <a:gd name="connsiteY6" fmla="*/ 844086 h 1123435"/>
                  <a:gd name="connsiteX7" fmla="*/ 2917 w 1534604"/>
                  <a:gd name="connsiteY7" fmla="*/ 762864 h 1123435"/>
                  <a:gd name="connsiteX8" fmla="*/ 15387 w 1534604"/>
                  <a:gd name="connsiteY8" fmla="*/ 722554 h 1123435"/>
                  <a:gd name="connsiteX9" fmla="*/ 149390 w 1534604"/>
                  <a:gd name="connsiteY9" fmla="*/ 651869 h 1123435"/>
                  <a:gd name="connsiteX10" fmla="*/ 315671 w 1534604"/>
                  <a:gd name="connsiteY10" fmla="*/ 703307 h 1123435"/>
                  <a:gd name="connsiteX11" fmla="*/ 306199 w 1534604"/>
                  <a:gd name="connsiteY11" fmla="*/ 638391 h 1123435"/>
                  <a:gd name="connsiteX12" fmla="*/ 881510 w 1534604"/>
                  <a:gd name="connsiteY12" fmla="*/ 7596 h 1123435"/>
                  <a:gd name="connsiteX13" fmla="*/ 905611 w 1534604"/>
                  <a:gd name="connsiteY13" fmla="*/ 0 h 1123435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45760 w 1534604"/>
                  <a:gd name="connsiteY5" fmla="*/ 844086 h 1123435"/>
                  <a:gd name="connsiteX6" fmla="*/ 2917 w 1534604"/>
                  <a:gd name="connsiteY6" fmla="*/ 762864 h 1123435"/>
                  <a:gd name="connsiteX7" fmla="*/ 15387 w 1534604"/>
                  <a:gd name="connsiteY7" fmla="*/ 722554 h 1123435"/>
                  <a:gd name="connsiteX8" fmla="*/ 149390 w 1534604"/>
                  <a:gd name="connsiteY8" fmla="*/ 651869 h 1123435"/>
                  <a:gd name="connsiteX9" fmla="*/ 315671 w 1534604"/>
                  <a:gd name="connsiteY9" fmla="*/ 703307 h 1123435"/>
                  <a:gd name="connsiteX10" fmla="*/ 306199 w 1534604"/>
                  <a:gd name="connsiteY10" fmla="*/ 638391 h 1123435"/>
                  <a:gd name="connsiteX11" fmla="*/ 881510 w 1534604"/>
                  <a:gd name="connsiteY11" fmla="*/ 7596 h 1123435"/>
                  <a:gd name="connsiteX12" fmla="*/ 905611 w 1534604"/>
                  <a:gd name="connsiteY12" fmla="*/ 0 h 1123435"/>
                  <a:gd name="connsiteX0" fmla="*/ 1330299 w 1534604"/>
                  <a:gd name="connsiteY0" fmla="*/ 122285 h 1126208"/>
                  <a:gd name="connsiteX1" fmla="*/ 1377752 w 1534604"/>
                  <a:gd name="connsiteY1" fmla="*/ 183833 h 1126208"/>
                  <a:gd name="connsiteX2" fmla="*/ 1521296 w 1534604"/>
                  <a:gd name="connsiteY2" fmla="*/ 646251 h 1126208"/>
                  <a:gd name="connsiteX3" fmla="*/ 1078145 w 1534604"/>
                  <a:gd name="connsiteY3" fmla="*/ 1123248 h 1126208"/>
                  <a:gd name="connsiteX4" fmla="*/ 45760 w 1534604"/>
                  <a:gd name="connsiteY4" fmla="*/ 844086 h 1126208"/>
                  <a:gd name="connsiteX5" fmla="*/ 2917 w 1534604"/>
                  <a:gd name="connsiteY5" fmla="*/ 762864 h 1126208"/>
                  <a:gd name="connsiteX6" fmla="*/ 15387 w 1534604"/>
                  <a:gd name="connsiteY6" fmla="*/ 722554 h 1126208"/>
                  <a:gd name="connsiteX7" fmla="*/ 149390 w 1534604"/>
                  <a:gd name="connsiteY7" fmla="*/ 651869 h 1126208"/>
                  <a:gd name="connsiteX8" fmla="*/ 315671 w 1534604"/>
                  <a:gd name="connsiteY8" fmla="*/ 703307 h 1126208"/>
                  <a:gd name="connsiteX9" fmla="*/ 306199 w 1534604"/>
                  <a:gd name="connsiteY9" fmla="*/ 638391 h 1126208"/>
                  <a:gd name="connsiteX10" fmla="*/ 881510 w 1534604"/>
                  <a:gd name="connsiteY10" fmla="*/ 7596 h 1126208"/>
                  <a:gd name="connsiteX11" fmla="*/ 905611 w 1534604"/>
                  <a:gd name="connsiteY11" fmla="*/ 0 h 1126208"/>
                  <a:gd name="connsiteX0" fmla="*/ 1330299 w 1533001"/>
                  <a:gd name="connsiteY0" fmla="*/ 122285 h 1109284"/>
                  <a:gd name="connsiteX1" fmla="*/ 1377752 w 1533001"/>
                  <a:gd name="connsiteY1" fmla="*/ 183833 h 1109284"/>
                  <a:gd name="connsiteX2" fmla="*/ 1521296 w 1533001"/>
                  <a:gd name="connsiteY2" fmla="*/ 646251 h 1109284"/>
                  <a:gd name="connsiteX3" fmla="*/ 1104571 w 1533001"/>
                  <a:gd name="connsiteY3" fmla="*/ 1106129 h 1109284"/>
                  <a:gd name="connsiteX4" fmla="*/ 45760 w 1533001"/>
                  <a:gd name="connsiteY4" fmla="*/ 844086 h 1109284"/>
                  <a:gd name="connsiteX5" fmla="*/ 2917 w 1533001"/>
                  <a:gd name="connsiteY5" fmla="*/ 762864 h 1109284"/>
                  <a:gd name="connsiteX6" fmla="*/ 15387 w 1533001"/>
                  <a:gd name="connsiteY6" fmla="*/ 722554 h 1109284"/>
                  <a:gd name="connsiteX7" fmla="*/ 149390 w 1533001"/>
                  <a:gd name="connsiteY7" fmla="*/ 651869 h 1109284"/>
                  <a:gd name="connsiteX8" fmla="*/ 315671 w 1533001"/>
                  <a:gd name="connsiteY8" fmla="*/ 703307 h 1109284"/>
                  <a:gd name="connsiteX9" fmla="*/ 306199 w 1533001"/>
                  <a:gd name="connsiteY9" fmla="*/ 638391 h 1109284"/>
                  <a:gd name="connsiteX10" fmla="*/ 881510 w 1533001"/>
                  <a:gd name="connsiteY10" fmla="*/ 7596 h 1109284"/>
                  <a:gd name="connsiteX11" fmla="*/ 905611 w 1533001"/>
                  <a:gd name="connsiteY11" fmla="*/ 0 h 1109284"/>
                  <a:gd name="connsiteX0" fmla="*/ 1377752 w 1533001"/>
                  <a:gd name="connsiteY0" fmla="*/ 183833 h 1109284"/>
                  <a:gd name="connsiteX1" fmla="*/ 1521296 w 1533001"/>
                  <a:gd name="connsiteY1" fmla="*/ 646251 h 1109284"/>
                  <a:gd name="connsiteX2" fmla="*/ 1104571 w 1533001"/>
                  <a:gd name="connsiteY2" fmla="*/ 1106129 h 1109284"/>
                  <a:gd name="connsiteX3" fmla="*/ 45760 w 1533001"/>
                  <a:gd name="connsiteY3" fmla="*/ 844086 h 1109284"/>
                  <a:gd name="connsiteX4" fmla="*/ 2917 w 1533001"/>
                  <a:gd name="connsiteY4" fmla="*/ 762864 h 1109284"/>
                  <a:gd name="connsiteX5" fmla="*/ 15387 w 1533001"/>
                  <a:gd name="connsiteY5" fmla="*/ 722554 h 1109284"/>
                  <a:gd name="connsiteX6" fmla="*/ 149390 w 1533001"/>
                  <a:gd name="connsiteY6" fmla="*/ 651869 h 1109284"/>
                  <a:gd name="connsiteX7" fmla="*/ 315671 w 1533001"/>
                  <a:gd name="connsiteY7" fmla="*/ 703307 h 1109284"/>
                  <a:gd name="connsiteX8" fmla="*/ 306199 w 1533001"/>
                  <a:gd name="connsiteY8" fmla="*/ 638391 h 1109284"/>
                  <a:gd name="connsiteX9" fmla="*/ 881510 w 1533001"/>
                  <a:gd name="connsiteY9" fmla="*/ 7596 h 1109284"/>
                  <a:gd name="connsiteX10" fmla="*/ 905611 w 1533001"/>
                  <a:gd name="connsiteY10" fmla="*/ 0 h 1109284"/>
                  <a:gd name="connsiteX0" fmla="*/ 1521296 w 1521296"/>
                  <a:gd name="connsiteY0" fmla="*/ 646251 h 1109284"/>
                  <a:gd name="connsiteX1" fmla="*/ 1104571 w 1521296"/>
                  <a:gd name="connsiteY1" fmla="*/ 1106129 h 1109284"/>
                  <a:gd name="connsiteX2" fmla="*/ 45760 w 1521296"/>
                  <a:gd name="connsiteY2" fmla="*/ 844086 h 1109284"/>
                  <a:gd name="connsiteX3" fmla="*/ 2917 w 1521296"/>
                  <a:gd name="connsiteY3" fmla="*/ 762864 h 1109284"/>
                  <a:gd name="connsiteX4" fmla="*/ 15387 w 1521296"/>
                  <a:gd name="connsiteY4" fmla="*/ 722554 h 1109284"/>
                  <a:gd name="connsiteX5" fmla="*/ 149390 w 1521296"/>
                  <a:gd name="connsiteY5" fmla="*/ 651869 h 1109284"/>
                  <a:gd name="connsiteX6" fmla="*/ 315671 w 1521296"/>
                  <a:gd name="connsiteY6" fmla="*/ 703307 h 1109284"/>
                  <a:gd name="connsiteX7" fmla="*/ 306199 w 1521296"/>
                  <a:gd name="connsiteY7" fmla="*/ 638391 h 1109284"/>
                  <a:gd name="connsiteX8" fmla="*/ 881510 w 1521296"/>
                  <a:gd name="connsiteY8" fmla="*/ 7596 h 1109284"/>
                  <a:gd name="connsiteX9" fmla="*/ 905611 w 1521296"/>
                  <a:gd name="connsiteY9" fmla="*/ 0 h 1109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1296" h="1109284">
                    <a:moveTo>
                      <a:pt x="1521296" y="646251"/>
                    </a:moveTo>
                    <a:cubicBezTo>
                      <a:pt x="1475766" y="799967"/>
                      <a:pt x="1350494" y="1073157"/>
                      <a:pt x="1104571" y="1106129"/>
                    </a:cubicBezTo>
                    <a:cubicBezTo>
                      <a:pt x="858648" y="1139102"/>
                      <a:pt x="224965" y="904150"/>
                      <a:pt x="45760" y="844086"/>
                    </a:cubicBezTo>
                    <a:cubicBezTo>
                      <a:pt x="11500" y="833488"/>
                      <a:pt x="-7681" y="797124"/>
                      <a:pt x="2917" y="762864"/>
                    </a:cubicBezTo>
                    <a:lnTo>
                      <a:pt x="15387" y="722554"/>
                    </a:lnTo>
                    <a:cubicBezTo>
                      <a:pt x="32872" y="666031"/>
                      <a:pt x="92867" y="634384"/>
                      <a:pt x="149390" y="651869"/>
                    </a:cubicBezTo>
                    <a:lnTo>
                      <a:pt x="315671" y="703307"/>
                    </a:lnTo>
                    <a:lnTo>
                      <a:pt x="306199" y="638391"/>
                    </a:lnTo>
                    <a:cubicBezTo>
                      <a:pt x="308674" y="410476"/>
                      <a:pt x="610703" y="108068"/>
                      <a:pt x="881510" y="7596"/>
                    </a:cubicBezTo>
                    <a:lnTo>
                      <a:pt x="905611" y="0"/>
                    </a:ln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748614C7-AD46-468C-9A27-967D70945360}"/>
                  </a:ext>
                </a:extLst>
              </p:cNvPr>
              <p:cNvGrpSpPr/>
              <p:nvPr/>
            </p:nvGrpSpPr>
            <p:grpSpPr>
              <a:xfrm>
                <a:off x="2358625" y="3583419"/>
                <a:ext cx="1250598" cy="1197819"/>
                <a:chOff x="2358625" y="3583419"/>
                <a:chExt cx="1250598" cy="1197819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5D4A9278-F033-4E24-A801-11D04F430AAE}"/>
                    </a:ext>
                  </a:extLst>
                </p:cNvPr>
                <p:cNvGrpSpPr/>
                <p:nvPr/>
              </p:nvGrpSpPr>
              <p:grpSpPr>
                <a:xfrm>
                  <a:off x="2358625" y="3583419"/>
                  <a:ext cx="1250598" cy="1197819"/>
                  <a:chOff x="264374" y="1669130"/>
                  <a:chExt cx="1250598" cy="1197819"/>
                </a:xfrm>
              </p:grpSpPr>
              <p:sp>
                <p:nvSpPr>
                  <p:cNvPr id="46" name="二等辺三角形 9">
                    <a:extLst>
                      <a:ext uri="{FF2B5EF4-FFF2-40B4-BE49-F238E27FC236}">
                        <a16:creationId xmlns:a16="http://schemas.microsoft.com/office/drawing/2014/main" id="{D520F6D8-03E0-438F-AE24-CFD7A0F12003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005315" y="1669131"/>
                    <a:ext cx="509657" cy="416987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二等辺三角形 9">
                    <a:extLst>
                      <a:ext uri="{FF2B5EF4-FFF2-40B4-BE49-F238E27FC236}">
                        <a16:creationId xmlns:a16="http://schemas.microsoft.com/office/drawing/2014/main" id="{61E87301-A7E5-430E-8ACD-35610E639126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075290" y="1800429"/>
                    <a:ext cx="299344" cy="276262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二等辺三角形 9">
                    <a:extLst>
                      <a:ext uri="{FF2B5EF4-FFF2-40B4-BE49-F238E27FC236}">
                        <a16:creationId xmlns:a16="http://schemas.microsoft.com/office/drawing/2014/main" id="{5E704683-6379-49FC-9668-3482A2205C4C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4374" y="1669130"/>
                    <a:ext cx="509657" cy="416987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二等辺三角形 9">
                    <a:extLst>
                      <a:ext uri="{FF2B5EF4-FFF2-40B4-BE49-F238E27FC236}">
                        <a16:creationId xmlns:a16="http://schemas.microsoft.com/office/drawing/2014/main" id="{EA7B748F-C770-4E6E-BFD6-C7C6331333E8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04711" y="1800428"/>
                    <a:ext cx="299344" cy="276262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3FE421FA-B526-4D3D-BA23-C53D347319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1061" y="1882670"/>
                    <a:ext cx="1078844" cy="984279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171AC05C-2D20-4ABF-8AC8-0D4D9C0670CE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424076" y="2267304"/>
                    <a:ext cx="329970" cy="120532"/>
                  </a:xfrm>
                  <a:custGeom>
                    <a:avLst/>
                    <a:gdLst>
                      <a:gd name="connsiteX0" fmla="*/ 157643 w 501899"/>
                      <a:gd name="connsiteY0" fmla="*/ 9800 h 152820"/>
                      <a:gd name="connsiteX1" fmla="*/ 240816 w 501899"/>
                      <a:gd name="connsiteY1" fmla="*/ 0 h 152820"/>
                      <a:gd name="connsiteX2" fmla="*/ 498533 w 501899"/>
                      <a:gd name="connsiteY2" fmla="*/ 133128 h 152820"/>
                      <a:gd name="connsiteX3" fmla="*/ 501899 w 501899"/>
                      <a:gd name="connsiteY3" fmla="*/ 141578 h 152820"/>
                      <a:gd name="connsiteX4" fmla="*/ 498533 w 501899"/>
                      <a:gd name="connsiteY4" fmla="*/ 150029 h 152820"/>
                      <a:gd name="connsiteX5" fmla="*/ 496360 w 501899"/>
                      <a:gd name="connsiteY5" fmla="*/ 152820 h 152820"/>
                      <a:gd name="connsiteX6" fmla="*/ 422018 w 501899"/>
                      <a:gd name="connsiteY6" fmla="*/ 114998 h 152820"/>
                      <a:gd name="connsiteX7" fmla="*/ 204361 w 501899"/>
                      <a:gd name="connsiteY7" fmla="*/ 77771 h 152820"/>
                      <a:gd name="connsiteX8" fmla="*/ 88598 w 501899"/>
                      <a:gd name="connsiteY8" fmla="*/ 87571 h 152820"/>
                      <a:gd name="connsiteX9" fmla="*/ 0 w 501899"/>
                      <a:gd name="connsiteY9" fmla="*/ 111419 h 152820"/>
                      <a:gd name="connsiteX10" fmla="*/ 24988 w 501899"/>
                      <a:gd name="connsiteY10" fmla="*/ 79322 h 152820"/>
                      <a:gd name="connsiteX11" fmla="*/ 157643 w 501899"/>
                      <a:gd name="connsiteY11" fmla="*/ 9800 h 152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01899" h="152820">
                        <a:moveTo>
                          <a:pt x="157643" y="9800"/>
                        </a:moveTo>
                        <a:cubicBezTo>
                          <a:pt x="183917" y="3431"/>
                          <a:pt x="211853" y="0"/>
                          <a:pt x="240816" y="0"/>
                        </a:cubicBezTo>
                        <a:cubicBezTo>
                          <a:pt x="356671" y="0"/>
                          <a:pt x="456073" y="54894"/>
                          <a:pt x="498533" y="133128"/>
                        </a:cubicBezTo>
                        <a:lnTo>
                          <a:pt x="501899" y="141578"/>
                        </a:lnTo>
                        <a:lnTo>
                          <a:pt x="498533" y="150029"/>
                        </a:lnTo>
                        <a:lnTo>
                          <a:pt x="496360" y="152820"/>
                        </a:lnTo>
                        <a:lnTo>
                          <a:pt x="422018" y="114998"/>
                        </a:lnTo>
                        <a:cubicBezTo>
                          <a:pt x="359887" y="91495"/>
                          <a:pt x="284986" y="77771"/>
                          <a:pt x="204361" y="77771"/>
                        </a:cubicBezTo>
                        <a:cubicBezTo>
                          <a:pt x="164049" y="77771"/>
                          <a:pt x="125167" y="81202"/>
                          <a:pt x="88598" y="87571"/>
                        </a:cubicBezTo>
                        <a:lnTo>
                          <a:pt x="0" y="111419"/>
                        </a:lnTo>
                        <a:lnTo>
                          <a:pt x="24988" y="79322"/>
                        </a:lnTo>
                        <a:cubicBezTo>
                          <a:pt x="59189" y="47026"/>
                          <a:pt x="105094" y="22537"/>
                          <a:pt x="157643" y="980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F6AEBB63-280D-49CC-BAC4-6E4E2F59C830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1007467" y="2267304"/>
                    <a:ext cx="329970" cy="120532"/>
                  </a:xfrm>
                  <a:custGeom>
                    <a:avLst/>
                    <a:gdLst>
                      <a:gd name="connsiteX0" fmla="*/ 157643 w 501899"/>
                      <a:gd name="connsiteY0" fmla="*/ 9800 h 152820"/>
                      <a:gd name="connsiteX1" fmla="*/ 240816 w 501899"/>
                      <a:gd name="connsiteY1" fmla="*/ 0 h 152820"/>
                      <a:gd name="connsiteX2" fmla="*/ 498533 w 501899"/>
                      <a:gd name="connsiteY2" fmla="*/ 133128 h 152820"/>
                      <a:gd name="connsiteX3" fmla="*/ 501899 w 501899"/>
                      <a:gd name="connsiteY3" fmla="*/ 141578 h 152820"/>
                      <a:gd name="connsiteX4" fmla="*/ 498533 w 501899"/>
                      <a:gd name="connsiteY4" fmla="*/ 150029 h 152820"/>
                      <a:gd name="connsiteX5" fmla="*/ 496360 w 501899"/>
                      <a:gd name="connsiteY5" fmla="*/ 152820 h 152820"/>
                      <a:gd name="connsiteX6" fmla="*/ 422018 w 501899"/>
                      <a:gd name="connsiteY6" fmla="*/ 114998 h 152820"/>
                      <a:gd name="connsiteX7" fmla="*/ 204361 w 501899"/>
                      <a:gd name="connsiteY7" fmla="*/ 77771 h 152820"/>
                      <a:gd name="connsiteX8" fmla="*/ 88598 w 501899"/>
                      <a:gd name="connsiteY8" fmla="*/ 87571 h 152820"/>
                      <a:gd name="connsiteX9" fmla="*/ 0 w 501899"/>
                      <a:gd name="connsiteY9" fmla="*/ 111419 h 152820"/>
                      <a:gd name="connsiteX10" fmla="*/ 24988 w 501899"/>
                      <a:gd name="connsiteY10" fmla="*/ 79322 h 152820"/>
                      <a:gd name="connsiteX11" fmla="*/ 157643 w 501899"/>
                      <a:gd name="connsiteY11" fmla="*/ 9800 h 152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01899" h="152820">
                        <a:moveTo>
                          <a:pt x="157643" y="9800"/>
                        </a:moveTo>
                        <a:cubicBezTo>
                          <a:pt x="183917" y="3431"/>
                          <a:pt x="211853" y="0"/>
                          <a:pt x="240816" y="0"/>
                        </a:cubicBezTo>
                        <a:cubicBezTo>
                          <a:pt x="356671" y="0"/>
                          <a:pt x="456073" y="54894"/>
                          <a:pt x="498533" y="133128"/>
                        </a:cubicBezTo>
                        <a:lnTo>
                          <a:pt x="501899" y="141578"/>
                        </a:lnTo>
                        <a:lnTo>
                          <a:pt x="498533" y="150029"/>
                        </a:lnTo>
                        <a:lnTo>
                          <a:pt x="496360" y="152820"/>
                        </a:lnTo>
                        <a:lnTo>
                          <a:pt x="422018" y="114998"/>
                        </a:lnTo>
                        <a:cubicBezTo>
                          <a:pt x="359887" y="91495"/>
                          <a:pt x="284986" y="77771"/>
                          <a:pt x="204361" y="77771"/>
                        </a:cubicBezTo>
                        <a:cubicBezTo>
                          <a:pt x="164049" y="77771"/>
                          <a:pt x="125167" y="81202"/>
                          <a:pt x="88598" y="87571"/>
                        </a:cubicBezTo>
                        <a:lnTo>
                          <a:pt x="0" y="111419"/>
                        </a:lnTo>
                        <a:lnTo>
                          <a:pt x="24988" y="79322"/>
                        </a:lnTo>
                        <a:cubicBezTo>
                          <a:pt x="59189" y="47026"/>
                          <a:pt x="105094" y="22537"/>
                          <a:pt x="157643" y="980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D1055D87-FD84-4E61-8C5D-9D09C98DC94F}"/>
                    </a:ext>
                  </a:extLst>
                </p:cNvPr>
                <p:cNvSpPr/>
                <p:nvPr/>
              </p:nvSpPr>
              <p:spPr bwMode="auto">
                <a:xfrm>
                  <a:off x="2839866" y="4593563"/>
                  <a:ext cx="277984" cy="136324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95D90591-0DF8-4939-8F11-09E501B911C5}"/>
                    </a:ext>
                  </a:extLst>
                </p:cNvPr>
                <p:cNvGrpSpPr/>
                <p:nvPr/>
              </p:nvGrpSpPr>
              <p:grpSpPr>
                <a:xfrm>
                  <a:off x="2438313" y="4427327"/>
                  <a:ext cx="1097288" cy="267856"/>
                  <a:chOff x="2438313" y="4427327"/>
                  <a:chExt cx="1097288" cy="267856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BF4127DF-E141-4B95-A496-2326AA36BA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6407" y="4440351"/>
                    <a:ext cx="676135" cy="254832"/>
                  </a:xfrm>
                  <a:custGeom>
                    <a:avLst/>
                    <a:gdLst>
                      <a:gd name="connsiteX0" fmla="*/ 211332 w 732226"/>
                      <a:gd name="connsiteY0" fmla="*/ 0 h 235586"/>
                      <a:gd name="connsiteX1" fmla="*/ 360766 w 732226"/>
                      <a:gd name="connsiteY1" fmla="*/ 34501 h 235586"/>
                      <a:gd name="connsiteX2" fmla="*/ 366113 w 732226"/>
                      <a:gd name="connsiteY2" fmla="*/ 38921 h 235586"/>
                      <a:gd name="connsiteX3" fmla="*/ 371460 w 732226"/>
                      <a:gd name="connsiteY3" fmla="*/ 34501 h 235586"/>
                      <a:gd name="connsiteX4" fmla="*/ 520894 w 732226"/>
                      <a:gd name="connsiteY4" fmla="*/ 0 h 235586"/>
                      <a:gd name="connsiteX5" fmla="*/ 732226 w 732226"/>
                      <a:gd name="connsiteY5" fmla="*/ 117793 h 235586"/>
                      <a:gd name="connsiteX6" fmla="*/ 520894 w 732226"/>
                      <a:gd name="connsiteY6" fmla="*/ 235586 h 235586"/>
                      <a:gd name="connsiteX7" fmla="*/ 371460 w 732226"/>
                      <a:gd name="connsiteY7" fmla="*/ 201085 h 235586"/>
                      <a:gd name="connsiteX8" fmla="*/ 366113 w 732226"/>
                      <a:gd name="connsiteY8" fmla="*/ 196665 h 235586"/>
                      <a:gd name="connsiteX9" fmla="*/ 360766 w 732226"/>
                      <a:gd name="connsiteY9" fmla="*/ 201085 h 235586"/>
                      <a:gd name="connsiteX10" fmla="*/ 211332 w 732226"/>
                      <a:gd name="connsiteY10" fmla="*/ 235586 h 235586"/>
                      <a:gd name="connsiteX11" fmla="*/ 0 w 732226"/>
                      <a:gd name="connsiteY11" fmla="*/ 117793 h 235586"/>
                      <a:gd name="connsiteX12" fmla="*/ 211332 w 732226"/>
                      <a:gd name="connsiteY12" fmla="*/ 0 h 235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32226" h="235586">
                        <a:moveTo>
                          <a:pt x="211332" y="0"/>
                        </a:moveTo>
                        <a:cubicBezTo>
                          <a:pt x="269689" y="0"/>
                          <a:pt x="322523" y="13185"/>
                          <a:pt x="360766" y="34501"/>
                        </a:cubicBezTo>
                        <a:lnTo>
                          <a:pt x="366113" y="38921"/>
                        </a:lnTo>
                        <a:lnTo>
                          <a:pt x="371460" y="34501"/>
                        </a:lnTo>
                        <a:cubicBezTo>
                          <a:pt x="409704" y="13185"/>
                          <a:pt x="462537" y="0"/>
                          <a:pt x="520894" y="0"/>
                        </a:cubicBezTo>
                        <a:cubicBezTo>
                          <a:pt x="637609" y="0"/>
                          <a:pt x="732226" y="52738"/>
                          <a:pt x="732226" y="117793"/>
                        </a:cubicBezTo>
                        <a:cubicBezTo>
                          <a:pt x="732226" y="182848"/>
                          <a:pt x="637609" y="235586"/>
                          <a:pt x="520894" y="235586"/>
                        </a:cubicBezTo>
                        <a:cubicBezTo>
                          <a:pt x="462537" y="235586"/>
                          <a:pt x="409704" y="222402"/>
                          <a:pt x="371460" y="201085"/>
                        </a:cubicBezTo>
                        <a:lnTo>
                          <a:pt x="366113" y="196665"/>
                        </a:lnTo>
                        <a:lnTo>
                          <a:pt x="360766" y="201085"/>
                        </a:lnTo>
                        <a:cubicBezTo>
                          <a:pt x="322523" y="222402"/>
                          <a:pt x="269689" y="235586"/>
                          <a:pt x="211332" y="235586"/>
                        </a:cubicBezTo>
                        <a:cubicBezTo>
                          <a:pt x="94617" y="235586"/>
                          <a:pt x="0" y="182848"/>
                          <a:pt x="0" y="117793"/>
                        </a:cubicBezTo>
                        <a:cubicBezTo>
                          <a:pt x="0" y="52738"/>
                          <a:pt x="94617" y="0"/>
                          <a:pt x="21133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B9FA7CF1-EB2A-4035-A994-14C2BE9AC2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2497" y="4427327"/>
                    <a:ext cx="192722" cy="133558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楕円 38">
                    <a:extLst>
                      <a:ext uri="{FF2B5EF4-FFF2-40B4-BE49-F238E27FC236}">
                        <a16:creationId xmlns:a16="http://schemas.microsoft.com/office/drawing/2014/main" id="{8CF81BFA-C961-485A-8284-FE78B10767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49905" y="4452362"/>
                    <a:ext cx="69025" cy="37201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月 39">
                    <a:extLst>
                      <a:ext uri="{FF2B5EF4-FFF2-40B4-BE49-F238E27FC236}">
                        <a16:creationId xmlns:a16="http://schemas.microsoft.com/office/drawing/2014/main" id="{F53A33CF-4B19-4B60-B696-3F96994A5AE7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13631" y="4361666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1" name="月 40">
                    <a:extLst>
                      <a:ext uri="{FF2B5EF4-FFF2-40B4-BE49-F238E27FC236}">
                        <a16:creationId xmlns:a16="http://schemas.microsoft.com/office/drawing/2014/main" id="{3A4A365D-51FF-4348-8DD9-C84B0142BD1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570939" y="4411913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" name="月 41">
                    <a:extLst>
                      <a:ext uri="{FF2B5EF4-FFF2-40B4-BE49-F238E27FC236}">
                        <a16:creationId xmlns:a16="http://schemas.microsoft.com/office/drawing/2014/main" id="{BB3AAD96-3738-4967-AF4E-3EB2E7407B73}"/>
                      </a:ext>
                    </a:extLst>
                  </p:cNvPr>
                  <p:cNvSpPr/>
                  <p:nvPr/>
                </p:nvSpPr>
                <p:spPr bwMode="auto">
                  <a:xfrm rot="4863801">
                    <a:off x="2603970" y="4468282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月 42">
                    <a:extLst>
                      <a:ext uri="{FF2B5EF4-FFF2-40B4-BE49-F238E27FC236}">
                        <a16:creationId xmlns:a16="http://schemas.microsoft.com/office/drawing/2014/main" id="{12B56CB6-729E-4279-A855-D3C74CA3F240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335067" y="4361666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" name="月 43">
                    <a:extLst>
                      <a:ext uri="{FF2B5EF4-FFF2-40B4-BE49-F238E27FC236}">
                        <a16:creationId xmlns:a16="http://schemas.microsoft.com/office/drawing/2014/main" id="{1274E9B5-CAD5-4964-A5FB-CA89F69C0AA4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3377760" y="4411913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" name="月 44">
                    <a:extLst>
                      <a:ext uri="{FF2B5EF4-FFF2-40B4-BE49-F238E27FC236}">
                        <a16:creationId xmlns:a16="http://schemas.microsoft.com/office/drawing/2014/main" id="{AB15D137-F9B2-4ADA-934A-9DD2B7D6FBA7}"/>
                      </a:ext>
                    </a:extLst>
                  </p:cNvPr>
                  <p:cNvSpPr/>
                  <p:nvPr/>
                </p:nvSpPr>
                <p:spPr bwMode="auto">
                  <a:xfrm rot="16736199" flipH="1">
                    <a:off x="3344728" y="4468282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DD2268D-8594-4071-B463-50A1FC471393}"/>
                  </a:ext>
                </a:extLst>
              </p:cNvPr>
              <p:cNvSpPr/>
              <p:nvPr/>
            </p:nvSpPr>
            <p:spPr>
              <a:xfrm>
                <a:off x="3465497" y="4426485"/>
                <a:ext cx="1114189" cy="657219"/>
              </a:xfrm>
              <a:custGeom>
                <a:avLst/>
                <a:gdLst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36984 w 1051316"/>
                  <a:gd name="connsiteY4" fmla="*/ 628067 h 628661"/>
                  <a:gd name="connsiteX5" fmla="*/ 612529 w 1051316"/>
                  <a:gd name="connsiteY5" fmla="*/ 628067 h 628661"/>
                  <a:gd name="connsiteX6" fmla="*/ 607171 w 1051316"/>
                  <a:gd name="connsiteY6" fmla="*/ 628661 h 628661"/>
                  <a:gd name="connsiteX7" fmla="*/ 607182 w 1051316"/>
                  <a:gd name="connsiteY7" fmla="*/ 628067 h 628661"/>
                  <a:gd name="connsiteX8" fmla="*/ 91678 w 1051316"/>
                  <a:gd name="connsiteY8" fmla="*/ 628067 h 628661"/>
                  <a:gd name="connsiteX9" fmla="*/ 0 w 1051316"/>
                  <a:gd name="connsiteY9" fmla="*/ 536389 h 628661"/>
                  <a:gd name="connsiteX10" fmla="*/ 91678 w 1051316"/>
                  <a:gd name="connsiteY10" fmla="*/ 444711 h 628661"/>
                  <a:gd name="connsiteX11" fmla="*/ 613453 w 1051316"/>
                  <a:gd name="connsiteY11" fmla="*/ 444711 h 628661"/>
                  <a:gd name="connsiteX12" fmla="*/ 675081 w 1051316"/>
                  <a:gd name="connsiteY12" fmla="*/ 437878 h 628661"/>
                  <a:gd name="connsiteX13" fmla="*/ 828306 w 1051316"/>
                  <a:gd name="connsiteY13" fmla="*/ 327978 h 628661"/>
                  <a:gd name="connsiteX14" fmla="*/ 841693 w 1051316"/>
                  <a:gd name="connsiteY14" fmla="*/ 81124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12529 w 1051316"/>
                  <a:gd name="connsiteY4" fmla="*/ 628067 h 628661"/>
                  <a:gd name="connsiteX5" fmla="*/ 607171 w 1051316"/>
                  <a:gd name="connsiteY5" fmla="*/ 628661 h 628661"/>
                  <a:gd name="connsiteX6" fmla="*/ 607182 w 1051316"/>
                  <a:gd name="connsiteY6" fmla="*/ 628067 h 628661"/>
                  <a:gd name="connsiteX7" fmla="*/ 91678 w 1051316"/>
                  <a:gd name="connsiteY7" fmla="*/ 628067 h 628661"/>
                  <a:gd name="connsiteX8" fmla="*/ 0 w 1051316"/>
                  <a:gd name="connsiteY8" fmla="*/ 536389 h 628661"/>
                  <a:gd name="connsiteX9" fmla="*/ 91678 w 1051316"/>
                  <a:gd name="connsiteY9" fmla="*/ 444711 h 628661"/>
                  <a:gd name="connsiteX10" fmla="*/ 613453 w 1051316"/>
                  <a:gd name="connsiteY10" fmla="*/ 444711 h 628661"/>
                  <a:gd name="connsiteX11" fmla="*/ 675081 w 1051316"/>
                  <a:gd name="connsiteY11" fmla="*/ 437878 h 628661"/>
                  <a:gd name="connsiteX12" fmla="*/ 828306 w 1051316"/>
                  <a:gd name="connsiteY12" fmla="*/ 327978 h 628661"/>
                  <a:gd name="connsiteX13" fmla="*/ 841693 w 1051316"/>
                  <a:gd name="connsiteY13" fmla="*/ 81124 h 628661"/>
                  <a:gd name="connsiteX14" fmla="*/ 1006465 w 1051316"/>
                  <a:gd name="connsiteY14" fmla="*/ 0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41693 w 1051316"/>
                  <a:gd name="connsiteY12" fmla="*/ 81124 h 628661"/>
                  <a:gd name="connsiteX13" fmla="*/ 1006465 w 1051316"/>
                  <a:gd name="connsiteY13" fmla="*/ 0 h 628661"/>
                  <a:gd name="connsiteX0" fmla="*/ 1006465 w 1051316"/>
                  <a:gd name="connsiteY0" fmla="*/ 62496 h 691157"/>
                  <a:gd name="connsiteX1" fmla="*/ 983338 w 1051316"/>
                  <a:gd name="connsiteY1" fmla="*/ 488943 h 691157"/>
                  <a:gd name="connsiteX2" fmla="*/ 718636 w 1051316"/>
                  <a:gd name="connsiteY2" fmla="*/ 678800 h 691157"/>
                  <a:gd name="connsiteX3" fmla="*/ 666770 w 1051316"/>
                  <a:gd name="connsiteY3" fmla="*/ 684550 h 691157"/>
                  <a:gd name="connsiteX4" fmla="*/ 607171 w 1051316"/>
                  <a:gd name="connsiteY4" fmla="*/ 691157 h 691157"/>
                  <a:gd name="connsiteX5" fmla="*/ 607182 w 1051316"/>
                  <a:gd name="connsiteY5" fmla="*/ 690563 h 691157"/>
                  <a:gd name="connsiteX6" fmla="*/ 91678 w 1051316"/>
                  <a:gd name="connsiteY6" fmla="*/ 690563 h 691157"/>
                  <a:gd name="connsiteX7" fmla="*/ 0 w 1051316"/>
                  <a:gd name="connsiteY7" fmla="*/ 598885 h 691157"/>
                  <a:gd name="connsiteX8" fmla="*/ 91678 w 1051316"/>
                  <a:gd name="connsiteY8" fmla="*/ 507207 h 691157"/>
                  <a:gd name="connsiteX9" fmla="*/ 613453 w 1051316"/>
                  <a:gd name="connsiteY9" fmla="*/ 507207 h 691157"/>
                  <a:gd name="connsiteX10" fmla="*/ 675081 w 1051316"/>
                  <a:gd name="connsiteY10" fmla="*/ 500374 h 691157"/>
                  <a:gd name="connsiteX11" fmla="*/ 828306 w 1051316"/>
                  <a:gd name="connsiteY11" fmla="*/ 390474 h 691157"/>
                  <a:gd name="connsiteX12" fmla="*/ 841693 w 1051316"/>
                  <a:gd name="connsiteY12" fmla="*/ 143620 h 691157"/>
                  <a:gd name="connsiteX13" fmla="*/ 866409 w 1051316"/>
                  <a:gd name="connsiteY13" fmla="*/ 0 h 691157"/>
                  <a:gd name="connsiteX14" fmla="*/ 1006465 w 1051316"/>
                  <a:gd name="connsiteY14" fmla="*/ 62496 h 691157"/>
                  <a:gd name="connsiteX0" fmla="*/ 866409 w 1051316"/>
                  <a:gd name="connsiteY0" fmla="*/ 0 h 691157"/>
                  <a:gd name="connsiteX1" fmla="*/ 1006465 w 1051316"/>
                  <a:gd name="connsiteY1" fmla="*/ 62496 h 691157"/>
                  <a:gd name="connsiteX2" fmla="*/ 983338 w 1051316"/>
                  <a:gd name="connsiteY2" fmla="*/ 488943 h 691157"/>
                  <a:gd name="connsiteX3" fmla="*/ 718636 w 1051316"/>
                  <a:gd name="connsiteY3" fmla="*/ 678800 h 691157"/>
                  <a:gd name="connsiteX4" fmla="*/ 666770 w 1051316"/>
                  <a:gd name="connsiteY4" fmla="*/ 684550 h 691157"/>
                  <a:gd name="connsiteX5" fmla="*/ 607171 w 1051316"/>
                  <a:gd name="connsiteY5" fmla="*/ 691157 h 691157"/>
                  <a:gd name="connsiteX6" fmla="*/ 607182 w 1051316"/>
                  <a:gd name="connsiteY6" fmla="*/ 690563 h 691157"/>
                  <a:gd name="connsiteX7" fmla="*/ 91678 w 1051316"/>
                  <a:gd name="connsiteY7" fmla="*/ 690563 h 691157"/>
                  <a:gd name="connsiteX8" fmla="*/ 0 w 1051316"/>
                  <a:gd name="connsiteY8" fmla="*/ 598885 h 691157"/>
                  <a:gd name="connsiteX9" fmla="*/ 91678 w 1051316"/>
                  <a:gd name="connsiteY9" fmla="*/ 507207 h 691157"/>
                  <a:gd name="connsiteX10" fmla="*/ 613453 w 1051316"/>
                  <a:gd name="connsiteY10" fmla="*/ 507207 h 691157"/>
                  <a:gd name="connsiteX11" fmla="*/ 675081 w 1051316"/>
                  <a:gd name="connsiteY11" fmla="*/ 500374 h 691157"/>
                  <a:gd name="connsiteX12" fmla="*/ 828306 w 1051316"/>
                  <a:gd name="connsiteY12" fmla="*/ 390474 h 691157"/>
                  <a:gd name="connsiteX13" fmla="*/ 841693 w 1051316"/>
                  <a:gd name="connsiteY13" fmla="*/ 143620 h 691157"/>
                  <a:gd name="connsiteX14" fmla="*/ 957849 w 1051316"/>
                  <a:gd name="connsiteY14" fmla="*/ 91440 h 691157"/>
                  <a:gd name="connsiteX0" fmla="*/ 866409 w 1051316"/>
                  <a:gd name="connsiteY0" fmla="*/ 0 h 691157"/>
                  <a:gd name="connsiteX1" fmla="*/ 1006465 w 1051316"/>
                  <a:gd name="connsiteY1" fmla="*/ 62496 h 691157"/>
                  <a:gd name="connsiteX2" fmla="*/ 983338 w 1051316"/>
                  <a:gd name="connsiteY2" fmla="*/ 488943 h 691157"/>
                  <a:gd name="connsiteX3" fmla="*/ 718636 w 1051316"/>
                  <a:gd name="connsiteY3" fmla="*/ 678800 h 691157"/>
                  <a:gd name="connsiteX4" fmla="*/ 666770 w 1051316"/>
                  <a:gd name="connsiteY4" fmla="*/ 684550 h 691157"/>
                  <a:gd name="connsiteX5" fmla="*/ 607171 w 1051316"/>
                  <a:gd name="connsiteY5" fmla="*/ 691157 h 691157"/>
                  <a:gd name="connsiteX6" fmla="*/ 607182 w 1051316"/>
                  <a:gd name="connsiteY6" fmla="*/ 690563 h 691157"/>
                  <a:gd name="connsiteX7" fmla="*/ 91678 w 1051316"/>
                  <a:gd name="connsiteY7" fmla="*/ 690563 h 691157"/>
                  <a:gd name="connsiteX8" fmla="*/ 0 w 1051316"/>
                  <a:gd name="connsiteY8" fmla="*/ 598885 h 691157"/>
                  <a:gd name="connsiteX9" fmla="*/ 91678 w 1051316"/>
                  <a:gd name="connsiteY9" fmla="*/ 507207 h 691157"/>
                  <a:gd name="connsiteX10" fmla="*/ 613453 w 1051316"/>
                  <a:gd name="connsiteY10" fmla="*/ 507207 h 691157"/>
                  <a:gd name="connsiteX11" fmla="*/ 675081 w 1051316"/>
                  <a:gd name="connsiteY11" fmla="*/ 500374 h 691157"/>
                  <a:gd name="connsiteX12" fmla="*/ 828306 w 1051316"/>
                  <a:gd name="connsiteY12" fmla="*/ 390474 h 691157"/>
                  <a:gd name="connsiteX13" fmla="*/ 841693 w 1051316"/>
                  <a:gd name="connsiteY13" fmla="*/ 143620 h 691157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41693 w 1051316"/>
                  <a:gd name="connsiteY12" fmla="*/ 81124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83401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83401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89527 w 1051316"/>
                  <a:gd name="connsiteY12" fmla="*/ 97068 h 628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1316" h="628661">
                    <a:moveTo>
                      <a:pt x="1006465" y="0"/>
                    </a:moveTo>
                    <a:cubicBezTo>
                      <a:pt x="1073649" y="136456"/>
                      <a:pt x="1064885" y="298057"/>
                      <a:pt x="983338" y="426447"/>
                    </a:cubicBezTo>
                    <a:cubicBezTo>
                      <a:pt x="922178" y="522740"/>
                      <a:pt x="826705" y="589917"/>
                      <a:pt x="718636" y="616304"/>
                    </a:cubicBezTo>
                    <a:lnTo>
                      <a:pt x="666770" y="622054"/>
                    </a:lnTo>
                    <a:lnTo>
                      <a:pt x="607171" y="628661"/>
                    </a:lnTo>
                    <a:cubicBezTo>
                      <a:pt x="607175" y="628463"/>
                      <a:pt x="607178" y="628265"/>
                      <a:pt x="607182" y="628067"/>
                    </a:cubicBezTo>
                    <a:lnTo>
                      <a:pt x="91678" y="628067"/>
                    </a:lnTo>
                    <a:cubicBezTo>
                      <a:pt x="41046" y="628067"/>
                      <a:pt x="0" y="587021"/>
                      <a:pt x="0" y="536389"/>
                    </a:cubicBezTo>
                    <a:cubicBezTo>
                      <a:pt x="0" y="485757"/>
                      <a:pt x="41046" y="444711"/>
                      <a:pt x="91678" y="444711"/>
                    </a:cubicBezTo>
                    <a:lnTo>
                      <a:pt x="613453" y="444711"/>
                    </a:lnTo>
                    <a:lnTo>
                      <a:pt x="675081" y="437878"/>
                    </a:lnTo>
                    <a:cubicBezTo>
                      <a:pt x="737638" y="422604"/>
                      <a:pt x="792565" y="384780"/>
                      <a:pt x="828306" y="327978"/>
                    </a:cubicBezTo>
                    <a:cubicBezTo>
                      <a:pt x="864047" y="271176"/>
                      <a:pt x="887417" y="151001"/>
                      <a:pt x="889527" y="97068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18F32B6F-8B01-4FD4-8F1F-89594D112091}"/>
                </a:ext>
              </a:extLst>
            </p:cNvPr>
            <p:cNvGrpSpPr/>
            <p:nvPr/>
          </p:nvGrpSpPr>
          <p:grpSpPr>
            <a:xfrm rot="19857680">
              <a:off x="712482" y="1459828"/>
              <a:ext cx="730412" cy="730412"/>
              <a:chOff x="1928525" y="916094"/>
              <a:chExt cx="730412" cy="730412"/>
            </a:xfrm>
          </p:grpSpPr>
          <p:sp>
            <p:nvSpPr>
              <p:cNvPr id="27" name="涙形 26">
                <a:extLst>
                  <a:ext uri="{FF2B5EF4-FFF2-40B4-BE49-F238E27FC236}">
                    <a16:creationId xmlns:a16="http://schemas.microsoft.com/office/drawing/2014/main" id="{774C1B23-37FE-4BE6-9519-C4BED5762C5D}"/>
                  </a:ext>
                </a:extLst>
              </p:cNvPr>
              <p:cNvSpPr/>
              <p:nvPr/>
            </p:nvSpPr>
            <p:spPr>
              <a:xfrm rot="5400000">
                <a:off x="1928525" y="916094"/>
                <a:ext cx="730412" cy="730412"/>
              </a:xfrm>
              <a:prstGeom prst="teardrop">
                <a:avLst>
                  <a:gd name="adj" fmla="val 125155"/>
                </a:avLst>
              </a:prstGeom>
              <a:solidFill>
                <a:srgbClr val="00B0F0">
                  <a:alpha val="50000"/>
                </a:srgbClr>
              </a:solidFill>
              <a:ln w="38100">
                <a:solidFill>
                  <a:srgbClr val="00B0F0">
                    <a:alpha val="7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39662CED-3817-4619-B0F2-13506E335104}"/>
                  </a:ext>
                </a:extLst>
              </p:cNvPr>
              <p:cNvSpPr/>
              <p:nvPr/>
            </p:nvSpPr>
            <p:spPr>
              <a:xfrm>
                <a:off x="2293731" y="1004966"/>
                <a:ext cx="115665" cy="1156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47296A3-73E6-486F-B0EF-3A6A3DD973E4}"/>
              </a:ext>
            </a:extLst>
          </p:cNvPr>
          <p:cNvGrpSpPr/>
          <p:nvPr/>
        </p:nvGrpSpPr>
        <p:grpSpPr>
          <a:xfrm>
            <a:off x="3660452" y="1325700"/>
            <a:ext cx="2544584" cy="1639948"/>
            <a:chOff x="2229662" y="494575"/>
            <a:chExt cx="3214737" cy="2071852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6D8D3046-F47C-4E9F-9EDC-64387668AC36}"/>
                </a:ext>
              </a:extLst>
            </p:cNvPr>
            <p:cNvGrpSpPr/>
            <p:nvPr/>
          </p:nvGrpSpPr>
          <p:grpSpPr>
            <a:xfrm>
              <a:off x="2229662" y="901036"/>
              <a:ext cx="3214737" cy="1665391"/>
              <a:chOff x="2352223" y="2391278"/>
              <a:chExt cx="3214737" cy="1665391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A099165-392E-4691-B016-964E8C08319E}"/>
                  </a:ext>
                </a:extLst>
              </p:cNvPr>
              <p:cNvSpPr/>
              <p:nvPr/>
            </p:nvSpPr>
            <p:spPr>
              <a:xfrm rot="4464919" flipV="1">
                <a:off x="3462884" y="2481130"/>
                <a:ext cx="509900" cy="828016"/>
              </a:xfrm>
              <a:custGeom>
                <a:avLst/>
                <a:gdLst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9063 w 520265"/>
                  <a:gd name="connsiteY2" fmla="*/ 599139 h 804540"/>
                  <a:gd name="connsiteX3" fmla="*/ 7140 w 520265"/>
                  <a:gd name="connsiteY3" fmla="*/ 608665 h 804540"/>
                  <a:gd name="connsiteX4" fmla="*/ 7140 w 520265"/>
                  <a:gd name="connsiteY4" fmla="*/ 714797 h 804540"/>
                  <a:gd name="connsiteX5" fmla="*/ 96883 w 520265"/>
                  <a:gd name="connsiteY5" fmla="*/ 804540 h 804540"/>
                  <a:gd name="connsiteX6" fmla="*/ 186626 w 520265"/>
                  <a:gd name="connsiteY6" fmla="*/ 714797 h 804540"/>
                  <a:gd name="connsiteX7" fmla="*/ 186626 w 520265"/>
                  <a:gd name="connsiteY7" fmla="*/ 680404 h 804540"/>
                  <a:gd name="connsiteX8" fmla="*/ 219975 w 520265"/>
                  <a:gd name="connsiteY8" fmla="*/ 664131 h 804540"/>
                  <a:gd name="connsiteX9" fmla="*/ 256010 w 520265"/>
                  <a:gd name="connsiteY9" fmla="*/ 623277 h 804540"/>
                  <a:gd name="connsiteX10" fmla="*/ 506046 w 520265"/>
                  <a:gd name="connsiteY10" fmla="*/ 190201 h 804540"/>
                  <a:gd name="connsiteX11" fmla="*/ 467246 w 520265"/>
                  <a:gd name="connsiteY11" fmla="*/ 45397 h 804540"/>
                  <a:gd name="connsiteX12" fmla="*/ 413243 w 520265"/>
                  <a:gd name="connsiteY12" fmla="*/ 14219 h 804540"/>
                  <a:gd name="connsiteX13" fmla="*/ 268439 w 520265"/>
                  <a:gd name="connsiteY13" fmla="*/ 53019 h 804540"/>
                  <a:gd name="connsiteX14" fmla="*/ 18402 w 520265"/>
                  <a:gd name="connsiteY14" fmla="*/ 486096 h 804540"/>
                  <a:gd name="connsiteX15" fmla="*/ 1039 w 520265"/>
                  <a:gd name="connsiteY15" fmla="*/ 537730 h 804540"/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9063 w 520265"/>
                  <a:gd name="connsiteY2" fmla="*/ 599139 h 804540"/>
                  <a:gd name="connsiteX3" fmla="*/ 7140 w 520265"/>
                  <a:gd name="connsiteY3" fmla="*/ 608665 h 804540"/>
                  <a:gd name="connsiteX4" fmla="*/ 7140 w 520265"/>
                  <a:gd name="connsiteY4" fmla="*/ 714797 h 804540"/>
                  <a:gd name="connsiteX5" fmla="*/ 96883 w 520265"/>
                  <a:gd name="connsiteY5" fmla="*/ 804540 h 804540"/>
                  <a:gd name="connsiteX6" fmla="*/ 186626 w 520265"/>
                  <a:gd name="connsiteY6" fmla="*/ 714797 h 804540"/>
                  <a:gd name="connsiteX7" fmla="*/ 186626 w 520265"/>
                  <a:gd name="connsiteY7" fmla="*/ 680404 h 804540"/>
                  <a:gd name="connsiteX8" fmla="*/ 219975 w 520265"/>
                  <a:gd name="connsiteY8" fmla="*/ 664131 h 804540"/>
                  <a:gd name="connsiteX9" fmla="*/ 256010 w 520265"/>
                  <a:gd name="connsiteY9" fmla="*/ 623277 h 804540"/>
                  <a:gd name="connsiteX10" fmla="*/ 506046 w 520265"/>
                  <a:gd name="connsiteY10" fmla="*/ 190201 h 804540"/>
                  <a:gd name="connsiteX11" fmla="*/ 467246 w 520265"/>
                  <a:gd name="connsiteY11" fmla="*/ 45397 h 804540"/>
                  <a:gd name="connsiteX12" fmla="*/ 413243 w 520265"/>
                  <a:gd name="connsiteY12" fmla="*/ 14219 h 804540"/>
                  <a:gd name="connsiteX13" fmla="*/ 268439 w 520265"/>
                  <a:gd name="connsiteY13" fmla="*/ 53019 h 804540"/>
                  <a:gd name="connsiteX14" fmla="*/ 18402 w 520265"/>
                  <a:gd name="connsiteY14" fmla="*/ 486096 h 804540"/>
                  <a:gd name="connsiteX15" fmla="*/ 1039 w 520265"/>
                  <a:gd name="connsiteY15" fmla="*/ 537730 h 804540"/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7140 w 520265"/>
                  <a:gd name="connsiteY2" fmla="*/ 608665 h 804540"/>
                  <a:gd name="connsiteX3" fmla="*/ 7140 w 520265"/>
                  <a:gd name="connsiteY3" fmla="*/ 714797 h 804540"/>
                  <a:gd name="connsiteX4" fmla="*/ 96883 w 520265"/>
                  <a:gd name="connsiteY4" fmla="*/ 804540 h 804540"/>
                  <a:gd name="connsiteX5" fmla="*/ 186626 w 520265"/>
                  <a:gd name="connsiteY5" fmla="*/ 714797 h 804540"/>
                  <a:gd name="connsiteX6" fmla="*/ 186626 w 520265"/>
                  <a:gd name="connsiteY6" fmla="*/ 680404 h 804540"/>
                  <a:gd name="connsiteX7" fmla="*/ 219975 w 520265"/>
                  <a:gd name="connsiteY7" fmla="*/ 664131 h 804540"/>
                  <a:gd name="connsiteX8" fmla="*/ 256010 w 520265"/>
                  <a:gd name="connsiteY8" fmla="*/ 623277 h 804540"/>
                  <a:gd name="connsiteX9" fmla="*/ 506046 w 520265"/>
                  <a:gd name="connsiteY9" fmla="*/ 190201 h 804540"/>
                  <a:gd name="connsiteX10" fmla="*/ 467246 w 520265"/>
                  <a:gd name="connsiteY10" fmla="*/ 45397 h 804540"/>
                  <a:gd name="connsiteX11" fmla="*/ 413243 w 520265"/>
                  <a:gd name="connsiteY11" fmla="*/ 14219 h 804540"/>
                  <a:gd name="connsiteX12" fmla="*/ 268439 w 520265"/>
                  <a:gd name="connsiteY12" fmla="*/ 53019 h 804540"/>
                  <a:gd name="connsiteX13" fmla="*/ 18402 w 520265"/>
                  <a:gd name="connsiteY13" fmla="*/ 486096 h 804540"/>
                  <a:gd name="connsiteX14" fmla="*/ 1039 w 520265"/>
                  <a:gd name="connsiteY14" fmla="*/ 537730 h 804540"/>
                  <a:gd name="connsiteX0" fmla="*/ 320 w 519546"/>
                  <a:gd name="connsiteY0" fmla="*/ 537730 h 804540"/>
                  <a:gd name="connsiteX1" fmla="*/ 6421 w 519546"/>
                  <a:gd name="connsiteY1" fmla="*/ 608665 h 804540"/>
                  <a:gd name="connsiteX2" fmla="*/ 6421 w 519546"/>
                  <a:gd name="connsiteY2" fmla="*/ 714797 h 804540"/>
                  <a:gd name="connsiteX3" fmla="*/ 96164 w 519546"/>
                  <a:gd name="connsiteY3" fmla="*/ 804540 h 804540"/>
                  <a:gd name="connsiteX4" fmla="*/ 185907 w 519546"/>
                  <a:gd name="connsiteY4" fmla="*/ 714797 h 804540"/>
                  <a:gd name="connsiteX5" fmla="*/ 185907 w 519546"/>
                  <a:gd name="connsiteY5" fmla="*/ 680404 h 804540"/>
                  <a:gd name="connsiteX6" fmla="*/ 219256 w 519546"/>
                  <a:gd name="connsiteY6" fmla="*/ 664131 h 804540"/>
                  <a:gd name="connsiteX7" fmla="*/ 255291 w 519546"/>
                  <a:gd name="connsiteY7" fmla="*/ 623277 h 804540"/>
                  <a:gd name="connsiteX8" fmla="*/ 505327 w 519546"/>
                  <a:gd name="connsiteY8" fmla="*/ 190201 h 804540"/>
                  <a:gd name="connsiteX9" fmla="*/ 466527 w 519546"/>
                  <a:gd name="connsiteY9" fmla="*/ 45397 h 804540"/>
                  <a:gd name="connsiteX10" fmla="*/ 412524 w 519546"/>
                  <a:gd name="connsiteY10" fmla="*/ 14219 h 804540"/>
                  <a:gd name="connsiteX11" fmla="*/ 267720 w 519546"/>
                  <a:gd name="connsiteY11" fmla="*/ 53019 h 804540"/>
                  <a:gd name="connsiteX12" fmla="*/ 17683 w 519546"/>
                  <a:gd name="connsiteY12" fmla="*/ 486096 h 804540"/>
                  <a:gd name="connsiteX13" fmla="*/ 320 w 519546"/>
                  <a:gd name="connsiteY13" fmla="*/ 537730 h 804540"/>
                  <a:gd name="connsiteX0" fmla="*/ 320 w 519546"/>
                  <a:gd name="connsiteY0" fmla="*/ 542492 h 804540"/>
                  <a:gd name="connsiteX1" fmla="*/ 6421 w 519546"/>
                  <a:gd name="connsiteY1" fmla="*/ 608665 h 804540"/>
                  <a:gd name="connsiteX2" fmla="*/ 6421 w 519546"/>
                  <a:gd name="connsiteY2" fmla="*/ 714797 h 804540"/>
                  <a:gd name="connsiteX3" fmla="*/ 96164 w 519546"/>
                  <a:gd name="connsiteY3" fmla="*/ 804540 h 804540"/>
                  <a:gd name="connsiteX4" fmla="*/ 185907 w 519546"/>
                  <a:gd name="connsiteY4" fmla="*/ 714797 h 804540"/>
                  <a:gd name="connsiteX5" fmla="*/ 185907 w 519546"/>
                  <a:gd name="connsiteY5" fmla="*/ 680404 h 804540"/>
                  <a:gd name="connsiteX6" fmla="*/ 219256 w 519546"/>
                  <a:gd name="connsiteY6" fmla="*/ 664131 h 804540"/>
                  <a:gd name="connsiteX7" fmla="*/ 255291 w 519546"/>
                  <a:gd name="connsiteY7" fmla="*/ 623277 h 804540"/>
                  <a:gd name="connsiteX8" fmla="*/ 505327 w 519546"/>
                  <a:gd name="connsiteY8" fmla="*/ 190201 h 804540"/>
                  <a:gd name="connsiteX9" fmla="*/ 466527 w 519546"/>
                  <a:gd name="connsiteY9" fmla="*/ 45397 h 804540"/>
                  <a:gd name="connsiteX10" fmla="*/ 412524 w 519546"/>
                  <a:gd name="connsiteY10" fmla="*/ 14219 h 804540"/>
                  <a:gd name="connsiteX11" fmla="*/ 267720 w 519546"/>
                  <a:gd name="connsiteY11" fmla="*/ 53019 h 804540"/>
                  <a:gd name="connsiteX12" fmla="*/ 17683 w 519546"/>
                  <a:gd name="connsiteY12" fmla="*/ 486096 h 804540"/>
                  <a:gd name="connsiteX13" fmla="*/ 320 w 519546"/>
                  <a:gd name="connsiteY13" fmla="*/ 542492 h 804540"/>
                  <a:gd name="connsiteX0" fmla="*/ 1105 w 520331"/>
                  <a:gd name="connsiteY0" fmla="*/ 542492 h 804540"/>
                  <a:gd name="connsiteX1" fmla="*/ 7206 w 520331"/>
                  <a:gd name="connsiteY1" fmla="*/ 608665 h 804540"/>
                  <a:gd name="connsiteX2" fmla="*/ 7206 w 520331"/>
                  <a:gd name="connsiteY2" fmla="*/ 714797 h 804540"/>
                  <a:gd name="connsiteX3" fmla="*/ 96949 w 520331"/>
                  <a:gd name="connsiteY3" fmla="*/ 804540 h 804540"/>
                  <a:gd name="connsiteX4" fmla="*/ 186692 w 520331"/>
                  <a:gd name="connsiteY4" fmla="*/ 714797 h 804540"/>
                  <a:gd name="connsiteX5" fmla="*/ 186692 w 520331"/>
                  <a:gd name="connsiteY5" fmla="*/ 680404 h 804540"/>
                  <a:gd name="connsiteX6" fmla="*/ 220041 w 520331"/>
                  <a:gd name="connsiteY6" fmla="*/ 664131 h 804540"/>
                  <a:gd name="connsiteX7" fmla="*/ 256076 w 520331"/>
                  <a:gd name="connsiteY7" fmla="*/ 623277 h 804540"/>
                  <a:gd name="connsiteX8" fmla="*/ 506112 w 520331"/>
                  <a:gd name="connsiteY8" fmla="*/ 190201 h 804540"/>
                  <a:gd name="connsiteX9" fmla="*/ 467312 w 520331"/>
                  <a:gd name="connsiteY9" fmla="*/ 45397 h 804540"/>
                  <a:gd name="connsiteX10" fmla="*/ 413309 w 520331"/>
                  <a:gd name="connsiteY10" fmla="*/ 14219 h 804540"/>
                  <a:gd name="connsiteX11" fmla="*/ 268505 w 520331"/>
                  <a:gd name="connsiteY11" fmla="*/ 53019 h 804540"/>
                  <a:gd name="connsiteX12" fmla="*/ 18468 w 520331"/>
                  <a:gd name="connsiteY12" fmla="*/ 486096 h 804540"/>
                  <a:gd name="connsiteX13" fmla="*/ 1105 w 520331"/>
                  <a:gd name="connsiteY13" fmla="*/ 542492 h 804540"/>
                  <a:gd name="connsiteX0" fmla="*/ 2025 w 521251"/>
                  <a:gd name="connsiteY0" fmla="*/ 542492 h 804540"/>
                  <a:gd name="connsiteX1" fmla="*/ 8126 w 521251"/>
                  <a:gd name="connsiteY1" fmla="*/ 608665 h 804540"/>
                  <a:gd name="connsiteX2" fmla="*/ 8126 w 521251"/>
                  <a:gd name="connsiteY2" fmla="*/ 714797 h 804540"/>
                  <a:gd name="connsiteX3" fmla="*/ 97869 w 521251"/>
                  <a:gd name="connsiteY3" fmla="*/ 804540 h 804540"/>
                  <a:gd name="connsiteX4" fmla="*/ 187612 w 521251"/>
                  <a:gd name="connsiteY4" fmla="*/ 714797 h 804540"/>
                  <a:gd name="connsiteX5" fmla="*/ 187612 w 521251"/>
                  <a:gd name="connsiteY5" fmla="*/ 680404 h 804540"/>
                  <a:gd name="connsiteX6" fmla="*/ 220961 w 521251"/>
                  <a:gd name="connsiteY6" fmla="*/ 664131 h 804540"/>
                  <a:gd name="connsiteX7" fmla="*/ 256996 w 521251"/>
                  <a:gd name="connsiteY7" fmla="*/ 623277 h 804540"/>
                  <a:gd name="connsiteX8" fmla="*/ 507032 w 521251"/>
                  <a:gd name="connsiteY8" fmla="*/ 190201 h 804540"/>
                  <a:gd name="connsiteX9" fmla="*/ 468232 w 521251"/>
                  <a:gd name="connsiteY9" fmla="*/ 45397 h 804540"/>
                  <a:gd name="connsiteX10" fmla="*/ 414229 w 521251"/>
                  <a:gd name="connsiteY10" fmla="*/ 14219 h 804540"/>
                  <a:gd name="connsiteX11" fmla="*/ 269425 w 521251"/>
                  <a:gd name="connsiteY11" fmla="*/ 53019 h 804540"/>
                  <a:gd name="connsiteX12" fmla="*/ 47966 w 521251"/>
                  <a:gd name="connsiteY12" fmla="*/ 426568 h 804540"/>
                  <a:gd name="connsiteX13" fmla="*/ 2025 w 521251"/>
                  <a:gd name="connsiteY13" fmla="*/ 542492 h 804540"/>
                  <a:gd name="connsiteX0" fmla="*/ 2025 w 521251"/>
                  <a:gd name="connsiteY0" fmla="*/ 542492 h 804540"/>
                  <a:gd name="connsiteX1" fmla="*/ 8126 w 521251"/>
                  <a:gd name="connsiteY1" fmla="*/ 608665 h 804540"/>
                  <a:gd name="connsiteX2" fmla="*/ 8126 w 521251"/>
                  <a:gd name="connsiteY2" fmla="*/ 714797 h 804540"/>
                  <a:gd name="connsiteX3" fmla="*/ 97869 w 521251"/>
                  <a:gd name="connsiteY3" fmla="*/ 804540 h 804540"/>
                  <a:gd name="connsiteX4" fmla="*/ 187612 w 521251"/>
                  <a:gd name="connsiteY4" fmla="*/ 714797 h 804540"/>
                  <a:gd name="connsiteX5" fmla="*/ 187612 w 521251"/>
                  <a:gd name="connsiteY5" fmla="*/ 680404 h 804540"/>
                  <a:gd name="connsiteX6" fmla="*/ 220961 w 521251"/>
                  <a:gd name="connsiteY6" fmla="*/ 664131 h 804540"/>
                  <a:gd name="connsiteX7" fmla="*/ 256996 w 521251"/>
                  <a:gd name="connsiteY7" fmla="*/ 623277 h 804540"/>
                  <a:gd name="connsiteX8" fmla="*/ 507032 w 521251"/>
                  <a:gd name="connsiteY8" fmla="*/ 190201 h 804540"/>
                  <a:gd name="connsiteX9" fmla="*/ 468232 w 521251"/>
                  <a:gd name="connsiteY9" fmla="*/ 45397 h 804540"/>
                  <a:gd name="connsiteX10" fmla="*/ 414229 w 521251"/>
                  <a:gd name="connsiteY10" fmla="*/ 14219 h 804540"/>
                  <a:gd name="connsiteX11" fmla="*/ 269425 w 521251"/>
                  <a:gd name="connsiteY11" fmla="*/ 53019 h 804540"/>
                  <a:gd name="connsiteX12" fmla="*/ 47966 w 521251"/>
                  <a:gd name="connsiteY12" fmla="*/ 426568 h 804540"/>
                  <a:gd name="connsiteX13" fmla="*/ 2025 w 521251"/>
                  <a:gd name="connsiteY13" fmla="*/ 542492 h 804540"/>
                  <a:gd name="connsiteX0" fmla="*/ 2025 w 521251"/>
                  <a:gd name="connsiteY0" fmla="*/ 538455 h 800503"/>
                  <a:gd name="connsiteX1" fmla="*/ 8126 w 521251"/>
                  <a:gd name="connsiteY1" fmla="*/ 604628 h 800503"/>
                  <a:gd name="connsiteX2" fmla="*/ 8126 w 521251"/>
                  <a:gd name="connsiteY2" fmla="*/ 710760 h 800503"/>
                  <a:gd name="connsiteX3" fmla="*/ 97869 w 521251"/>
                  <a:gd name="connsiteY3" fmla="*/ 800503 h 800503"/>
                  <a:gd name="connsiteX4" fmla="*/ 187612 w 521251"/>
                  <a:gd name="connsiteY4" fmla="*/ 710760 h 800503"/>
                  <a:gd name="connsiteX5" fmla="*/ 187612 w 521251"/>
                  <a:gd name="connsiteY5" fmla="*/ 676367 h 800503"/>
                  <a:gd name="connsiteX6" fmla="*/ 220961 w 521251"/>
                  <a:gd name="connsiteY6" fmla="*/ 660094 h 800503"/>
                  <a:gd name="connsiteX7" fmla="*/ 256996 w 521251"/>
                  <a:gd name="connsiteY7" fmla="*/ 619240 h 800503"/>
                  <a:gd name="connsiteX8" fmla="*/ 507032 w 521251"/>
                  <a:gd name="connsiteY8" fmla="*/ 186164 h 800503"/>
                  <a:gd name="connsiteX9" fmla="*/ 468232 w 521251"/>
                  <a:gd name="connsiteY9" fmla="*/ 41360 h 800503"/>
                  <a:gd name="connsiteX10" fmla="*/ 414229 w 521251"/>
                  <a:gd name="connsiteY10" fmla="*/ 10182 h 800503"/>
                  <a:gd name="connsiteX11" fmla="*/ 269425 w 521251"/>
                  <a:gd name="connsiteY11" fmla="*/ 48982 h 800503"/>
                  <a:gd name="connsiteX12" fmla="*/ 47966 w 521251"/>
                  <a:gd name="connsiteY12" fmla="*/ 422531 h 800503"/>
                  <a:gd name="connsiteX13" fmla="*/ 2025 w 521251"/>
                  <a:gd name="connsiteY13" fmla="*/ 538455 h 800503"/>
                  <a:gd name="connsiteX0" fmla="*/ 2025 w 521251"/>
                  <a:gd name="connsiteY0" fmla="*/ 538455 h 826697"/>
                  <a:gd name="connsiteX1" fmla="*/ 8126 w 521251"/>
                  <a:gd name="connsiteY1" fmla="*/ 604628 h 826697"/>
                  <a:gd name="connsiteX2" fmla="*/ 8126 w 521251"/>
                  <a:gd name="connsiteY2" fmla="*/ 710760 h 826697"/>
                  <a:gd name="connsiteX3" fmla="*/ 105012 w 521251"/>
                  <a:gd name="connsiteY3" fmla="*/ 826697 h 826697"/>
                  <a:gd name="connsiteX4" fmla="*/ 187612 w 521251"/>
                  <a:gd name="connsiteY4" fmla="*/ 710760 h 826697"/>
                  <a:gd name="connsiteX5" fmla="*/ 187612 w 521251"/>
                  <a:gd name="connsiteY5" fmla="*/ 676367 h 826697"/>
                  <a:gd name="connsiteX6" fmla="*/ 220961 w 521251"/>
                  <a:gd name="connsiteY6" fmla="*/ 660094 h 826697"/>
                  <a:gd name="connsiteX7" fmla="*/ 256996 w 521251"/>
                  <a:gd name="connsiteY7" fmla="*/ 619240 h 826697"/>
                  <a:gd name="connsiteX8" fmla="*/ 507032 w 521251"/>
                  <a:gd name="connsiteY8" fmla="*/ 186164 h 826697"/>
                  <a:gd name="connsiteX9" fmla="*/ 468232 w 521251"/>
                  <a:gd name="connsiteY9" fmla="*/ 41360 h 826697"/>
                  <a:gd name="connsiteX10" fmla="*/ 414229 w 521251"/>
                  <a:gd name="connsiteY10" fmla="*/ 10182 h 826697"/>
                  <a:gd name="connsiteX11" fmla="*/ 269425 w 521251"/>
                  <a:gd name="connsiteY11" fmla="*/ 48982 h 826697"/>
                  <a:gd name="connsiteX12" fmla="*/ 47966 w 521251"/>
                  <a:gd name="connsiteY12" fmla="*/ 422531 h 826697"/>
                  <a:gd name="connsiteX13" fmla="*/ 2025 w 521251"/>
                  <a:gd name="connsiteY13" fmla="*/ 538455 h 826697"/>
                  <a:gd name="connsiteX0" fmla="*/ 2025 w 521251"/>
                  <a:gd name="connsiteY0" fmla="*/ 538455 h 826933"/>
                  <a:gd name="connsiteX1" fmla="*/ 8126 w 521251"/>
                  <a:gd name="connsiteY1" fmla="*/ 604628 h 826933"/>
                  <a:gd name="connsiteX2" fmla="*/ 27176 w 521251"/>
                  <a:gd name="connsiteY2" fmla="*/ 734572 h 826933"/>
                  <a:gd name="connsiteX3" fmla="*/ 105012 w 521251"/>
                  <a:gd name="connsiteY3" fmla="*/ 826697 h 826933"/>
                  <a:gd name="connsiteX4" fmla="*/ 187612 w 521251"/>
                  <a:gd name="connsiteY4" fmla="*/ 710760 h 826933"/>
                  <a:gd name="connsiteX5" fmla="*/ 187612 w 521251"/>
                  <a:gd name="connsiteY5" fmla="*/ 676367 h 826933"/>
                  <a:gd name="connsiteX6" fmla="*/ 220961 w 521251"/>
                  <a:gd name="connsiteY6" fmla="*/ 660094 h 826933"/>
                  <a:gd name="connsiteX7" fmla="*/ 256996 w 521251"/>
                  <a:gd name="connsiteY7" fmla="*/ 619240 h 826933"/>
                  <a:gd name="connsiteX8" fmla="*/ 507032 w 521251"/>
                  <a:gd name="connsiteY8" fmla="*/ 186164 h 826933"/>
                  <a:gd name="connsiteX9" fmla="*/ 468232 w 521251"/>
                  <a:gd name="connsiteY9" fmla="*/ 41360 h 826933"/>
                  <a:gd name="connsiteX10" fmla="*/ 414229 w 521251"/>
                  <a:gd name="connsiteY10" fmla="*/ 10182 h 826933"/>
                  <a:gd name="connsiteX11" fmla="*/ 269425 w 521251"/>
                  <a:gd name="connsiteY11" fmla="*/ 48982 h 826933"/>
                  <a:gd name="connsiteX12" fmla="*/ 47966 w 521251"/>
                  <a:gd name="connsiteY12" fmla="*/ 422531 h 826933"/>
                  <a:gd name="connsiteX13" fmla="*/ 2025 w 521251"/>
                  <a:gd name="connsiteY13" fmla="*/ 538455 h 826933"/>
                  <a:gd name="connsiteX0" fmla="*/ 2025 w 521251"/>
                  <a:gd name="connsiteY0" fmla="*/ 538455 h 826972"/>
                  <a:gd name="connsiteX1" fmla="*/ 8126 w 521251"/>
                  <a:gd name="connsiteY1" fmla="*/ 604628 h 826972"/>
                  <a:gd name="connsiteX2" fmla="*/ 27176 w 521251"/>
                  <a:gd name="connsiteY2" fmla="*/ 734572 h 826972"/>
                  <a:gd name="connsiteX3" fmla="*/ 105012 w 521251"/>
                  <a:gd name="connsiteY3" fmla="*/ 826697 h 826972"/>
                  <a:gd name="connsiteX4" fmla="*/ 187612 w 521251"/>
                  <a:gd name="connsiteY4" fmla="*/ 710760 h 826972"/>
                  <a:gd name="connsiteX5" fmla="*/ 187612 w 521251"/>
                  <a:gd name="connsiteY5" fmla="*/ 676367 h 826972"/>
                  <a:gd name="connsiteX6" fmla="*/ 220961 w 521251"/>
                  <a:gd name="connsiteY6" fmla="*/ 660094 h 826972"/>
                  <a:gd name="connsiteX7" fmla="*/ 256996 w 521251"/>
                  <a:gd name="connsiteY7" fmla="*/ 619240 h 826972"/>
                  <a:gd name="connsiteX8" fmla="*/ 507032 w 521251"/>
                  <a:gd name="connsiteY8" fmla="*/ 186164 h 826972"/>
                  <a:gd name="connsiteX9" fmla="*/ 468232 w 521251"/>
                  <a:gd name="connsiteY9" fmla="*/ 41360 h 826972"/>
                  <a:gd name="connsiteX10" fmla="*/ 414229 w 521251"/>
                  <a:gd name="connsiteY10" fmla="*/ 10182 h 826972"/>
                  <a:gd name="connsiteX11" fmla="*/ 269425 w 521251"/>
                  <a:gd name="connsiteY11" fmla="*/ 48982 h 826972"/>
                  <a:gd name="connsiteX12" fmla="*/ 47966 w 521251"/>
                  <a:gd name="connsiteY12" fmla="*/ 422531 h 826972"/>
                  <a:gd name="connsiteX13" fmla="*/ 2025 w 521251"/>
                  <a:gd name="connsiteY13" fmla="*/ 538455 h 826972"/>
                  <a:gd name="connsiteX0" fmla="*/ 513 w 519739"/>
                  <a:gd name="connsiteY0" fmla="*/ 538455 h 826883"/>
                  <a:gd name="connsiteX1" fmla="*/ 20905 w 519739"/>
                  <a:gd name="connsiteY1" fmla="*/ 611775 h 826883"/>
                  <a:gd name="connsiteX2" fmla="*/ 25664 w 519739"/>
                  <a:gd name="connsiteY2" fmla="*/ 734572 h 826883"/>
                  <a:gd name="connsiteX3" fmla="*/ 103500 w 519739"/>
                  <a:gd name="connsiteY3" fmla="*/ 826697 h 826883"/>
                  <a:gd name="connsiteX4" fmla="*/ 186100 w 519739"/>
                  <a:gd name="connsiteY4" fmla="*/ 710760 h 826883"/>
                  <a:gd name="connsiteX5" fmla="*/ 186100 w 519739"/>
                  <a:gd name="connsiteY5" fmla="*/ 676367 h 826883"/>
                  <a:gd name="connsiteX6" fmla="*/ 219449 w 519739"/>
                  <a:gd name="connsiteY6" fmla="*/ 660094 h 826883"/>
                  <a:gd name="connsiteX7" fmla="*/ 255484 w 519739"/>
                  <a:gd name="connsiteY7" fmla="*/ 619240 h 826883"/>
                  <a:gd name="connsiteX8" fmla="*/ 505520 w 519739"/>
                  <a:gd name="connsiteY8" fmla="*/ 186164 h 826883"/>
                  <a:gd name="connsiteX9" fmla="*/ 466720 w 519739"/>
                  <a:gd name="connsiteY9" fmla="*/ 41360 h 826883"/>
                  <a:gd name="connsiteX10" fmla="*/ 412717 w 519739"/>
                  <a:gd name="connsiteY10" fmla="*/ 10182 h 826883"/>
                  <a:gd name="connsiteX11" fmla="*/ 267913 w 519739"/>
                  <a:gd name="connsiteY11" fmla="*/ 48982 h 826883"/>
                  <a:gd name="connsiteX12" fmla="*/ 46454 w 519739"/>
                  <a:gd name="connsiteY12" fmla="*/ 422531 h 826883"/>
                  <a:gd name="connsiteX13" fmla="*/ 513 w 519739"/>
                  <a:gd name="connsiteY13" fmla="*/ 538455 h 826883"/>
                  <a:gd name="connsiteX0" fmla="*/ 6 w 519232"/>
                  <a:gd name="connsiteY0" fmla="*/ 538455 h 826883"/>
                  <a:gd name="connsiteX1" fmla="*/ 20398 w 519232"/>
                  <a:gd name="connsiteY1" fmla="*/ 611775 h 826883"/>
                  <a:gd name="connsiteX2" fmla="*/ 25157 w 519232"/>
                  <a:gd name="connsiteY2" fmla="*/ 734572 h 826883"/>
                  <a:gd name="connsiteX3" fmla="*/ 102993 w 519232"/>
                  <a:gd name="connsiteY3" fmla="*/ 826697 h 826883"/>
                  <a:gd name="connsiteX4" fmla="*/ 185593 w 519232"/>
                  <a:gd name="connsiteY4" fmla="*/ 710760 h 826883"/>
                  <a:gd name="connsiteX5" fmla="*/ 185593 w 519232"/>
                  <a:gd name="connsiteY5" fmla="*/ 676367 h 826883"/>
                  <a:gd name="connsiteX6" fmla="*/ 218942 w 519232"/>
                  <a:gd name="connsiteY6" fmla="*/ 660094 h 826883"/>
                  <a:gd name="connsiteX7" fmla="*/ 254977 w 519232"/>
                  <a:gd name="connsiteY7" fmla="*/ 619240 h 826883"/>
                  <a:gd name="connsiteX8" fmla="*/ 505013 w 519232"/>
                  <a:gd name="connsiteY8" fmla="*/ 186164 h 826883"/>
                  <a:gd name="connsiteX9" fmla="*/ 466213 w 519232"/>
                  <a:gd name="connsiteY9" fmla="*/ 41360 h 826883"/>
                  <a:gd name="connsiteX10" fmla="*/ 412210 w 519232"/>
                  <a:gd name="connsiteY10" fmla="*/ 10182 h 826883"/>
                  <a:gd name="connsiteX11" fmla="*/ 267406 w 519232"/>
                  <a:gd name="connsiteY11" fmla="*/ 48982 h 826883"/>
                  <a:gd name="connsiteX12" fmla="*/ 45947 w 519232"/>
                  <a:gd name="connsiteY12" fmla="*/ 422531 h 826883"/>
                  <a:gd name="connsiteX13" fmla="*/ 6 w 519232"/>
                  <a:gd name="connsiteY13" fmla="*/ 538455 h 826883"/>
                  <a:gd name="connsiteX0" fmla="*/ 7 w 509705"/>
                  <a:gd name="connsiteY0" fmla="*/ 538458 h 826883"/>
                  <a:gd name="connsiteX1" fmla="*/ 10871 w 509705"/>
                  <a:gd name="connsiteY1" fmla="*/ 611775 h 826883"/>
                  <a:gd name="connsiteX2" fmla="*/ 15630 w 509705"/>
                  <a:gd name="connsiteY2" fmla="*/ 734572 h 826883"/>
                  <a:gd name="connsiteX3" fmla="*/ 93466 w 509705"/>
                  <a:gd name="connsiteY3" fmla="*/ 826697 h 826883"/>
                  <a:gd name="connsiteX4" fmla="*/ 176066 w 509705"/>
                  <a:gd name="connsiteY4" fmla="*/ 710760 h 826883"/>
                  <a:gd name="connsiteX5" fmla="*/ 176066 w 509705"/>
                  <a:gd name="connsiteY5" fmla="*/ 676367 h 826883"/>
                  <a:gd name="connsiteX6" fmla="*/ 209415 w 509705"/>
                  <a:gd name="connsiteY6" fmla="*/ 660094 h 826883"/>
                  <a:gd name="connsiteX7" fmla="*/ 245450 w 509705"/>
                  <a:gd name="connsiteY7" fmla="*/ 619240 h 826883"/>
                  <a:gd name="connsiteX8" fmla="*/ 495486 w 509705"/>
                  <a:gd name="connsiteY8" fmla="*/ 186164 h 826883"/>
                  <a:gd name="connsiteX9" fmla="*/ 456686 w 509705"/>
                  <a:gd name="connsiteY9" fmla="*/ 41360 h 826883"/>
                  <a:gd name="connsiteX10" fmla="*/ 402683 w 509705"/>
                  <a:gd name="connsiteY10" fmla="*/ 10182 h 826883"/>
                  <a:gd name="connsiteX11" fmla="*/ 257879 w 509705"/>
                  <a:gd name="connsiteY11" fmla="*/ 48982 h 826883"/>
                  <a:gd name="connsiteX12" fmla="*/ 36420 w 509705"/>
                  <a:gd name="connsiteY12" fmla="*/ 422531 h 826883"/>
                  <a:gd name="connsiteX13" fmla="*/ 7 w 509705"/>
                  <a:gd name="connsiteY13" fmla="*/ 538458 h 826883"/>
                  <a:gd name="connsiteX0" fmla="*/ 202 w 509900"/>
                  <a:gd name="connsiteY0" fmla="*/ 538458 h 826883"/>
                  <a:gd name="connsiteX1" fmla="*/ 11066 w 509900"/>
                  <a:gd name="connsiteY1" fmla="*/ 611775 h 826883"/>
                  <a:gd name="connsiteX2" fmla="*/ 15825 w 509900"/>
                  <a:gd name="connsiteY2" fmla="*/ 734572 h 826883"/>
                  <a:gd name="connsiteX3" fmla="*/ 93661 w 509900"/>
                  <a:gd name="connsiteY3" fmla="*/ 826697 h 826883"/>
                  <a:gd name="connsiteX4" fmla="*/ 176261 w 509900"/>
                  <a:gd name="connsiteY4" fmla="*/ 710760 h 826883"/>
                  <a:gd name="connsiteX5" fmla="*/ 176261 w 509900"/>
                  <a:gd name="connsiteY5" fmla="*/ 676367 h 826883"/>
                  <a:gd name="connsiteX6" fmla="*/ 209610 w 509900"/>
                  <a:gd name="connsiteY6" fmla="*/ 660094 h 826883"/>
                  <a:gd name="connsiteX7" fmla="*/ 245645 w 509900"/>
                  <a:gd name="connsiteY7" fmla="*/ 619240 h 826883"/>
                  <a:gd name="connsiteX8" fmla="*/ 495681 w 509900"/>
                  <a:gd name="connsiteY8" fmla="*/ 186164 h 826883"/>
                  <a:gd name="connsiteX9" fmla="*/ 456881 w 509900"/>
                  <a:gd name="connsiteY9" fmla="*/ 41360 h 826883"/>
                  <a:gd name="connsiteX10" fmla="*/ 402878 w 509900"/>
                  <a:gd name="connsiteY10" fmla="*/ 10182 h 826883"/>
                  <a:gd name="connsiteX11" fmla="*/ 258074 w 509900"/>
                  <a:gd name="connsiteY11" fmla="*/ 48982 h 826883"/>
                  <a:gd name="connsiteX12" fmla="*/ 36615 w 509900"/>
                  <a:gd name="connsiteY12" fmla="*/ 422531 h 826883"/>
                  <a:gd name="connsiteX13" fmla="*/ 202 w 509900"/>
                  <a:gd name="connsiteY13" fmla="*/ 538458 h 826883"/>
                  <a:gd name="connsiteX0" fmla="*/ 202 w 509900"/>
                  <a:gd name="connsiteY0" fmla="*/ 538458 h 826925"/>
                  <a:gd name="connsiteX1" fmla="*/ 11066 w 509900"/>
                  <a:gd name="connsiteY1" fmla="*/ 611775 h 826925"/>
                  <a:gd name="connsiteX2" fmla="*/ 15825 w 509900"/>
                  <a:gd name="connsiteY2" fmla="*/ 734572 h 826925"/>
                  <a:gd name="connsiteX3" fmla="*/ 93661 w 509900"/>
                  <a:gd name="connsiteY3" fmla="*/ 826697 h 826925"/>
                  <a:gd name="connsiteX4" fmla="*/ 176261 w 509900"/>
                  <a:gd name="connsiteY4" fmla="*/ 710760 h 826925"/>
                  <a:gd name="connsiteX5" fmla="*/ 176261 w 509900"/>
                  <a:gd name="connsiteY5" fmla="*/ 676367 h 826925"/>
                  <a:gd name="connsiteX6" fmla="*/ 209610 w 509900"/>
                  <a:gd name="connsiteY6" fmla="*/ 660094 h 826925"/>
                  <a:gd name="connsiteX7" fmla="*/ 245645 w 509900"/>
                  <a:gd name="connsiteY7" fmla="*/ 619240 h 826925"/>
                  <a:gd name="connsiteX8" fmla="*/ 495681 w 509900"/>
                  <a:gd name="connsiteY8" fmla="*/ 186164 h 826925"/>
                  <a:gd name="connsiteX9" fmla="*/ 456881 w 509900"/>
                  <a:gd name="connsiteY9" fmla="*/ 41360 h 826925"/>
                  <a:gd name="connsiteX10" fmla="*/ 402878 w 509900"/>
                  <a:gd name="connsiteY10" fmla="*/ 10182 h 826925"/>
                  <a:gd name="connsiteX11" fmla="*/ 258074 w 509900"/>
                  <a:gd name="connsiteY11" fmla="*/ 48982 h 826925"/>
                  <a:gd name="connsiteX12" fmla="*/ 36615 w 509900"/>
                  <a:gd name="connsiteY12" fmla="*/ 422531 h 826925"/>
                  <a:gd name="connsiteX13" fmla="*/ 202 w 509900"/>
                  <a:gd name="connsiteY13" fmla="*/ 538458 h 826925"/>
                  <a:gd name="connsiteX0" fmla="*/ 202 w 509900"/>
                  <a:gd name="connsiteY0" fmla="*/ 538458 h 828016"/>
                  <a:gd name="connsiteX1" fmla="*/ 11066 w 509900"/>
                  <a:gd name="connsiteY1" fmla="*/ 611775 h 828016"/>
                  <a:gd name="connsiteX2" fmla="*/ 15828 w 509900"/>
                  <a:gd name="connsiteY2" fmla="*/ 758387 h 828016"/>
                  <a:gd name="connsiteX3" fmla="*/ 93661 w 509900"/>
                  <a:gd name="connsiteY3" fmla="*/ 826697 h 828016"/>
                  <a:gd name="connsiteX4" fmla="*/ 176261 w 509900"/>
                  <a:gd name="connsiteY4" fmla="*/ 710760 h 828016"/>
                  <a:gd name="connsiteX5" fmla="*/ 176261 w 509900"/>
                  <a:gd name="connsiteY5" fmla="*/ 676367 h 828016"/>
                  <a:gd name="connsiteX6" fmla="*/ 209610 w 509900"/>
                  <a:gd name="connsiteY6" fmla="*/ 660094 h 828016"/>
                  <a:gd name="connsiteX7" fmla="*/ 245645 w 509900"/>
                  <a:gd name="connsiteY7" fmla="*/ 619240 h 828016"/>
                  <a:gd name="connsiteX8" fmla="*/ 495681 w 509900"/>
                  <a:gd name="connsiteY8" fmla="*/ 186164 h 828016"/>
                  <a:gd name="connsiteX9" fmla="*/ 456881 w 509900"/>
                  <a:gd name="connsiteY9" fmla="*/ 41360 h 828016"/>
                  <a:gd name="connsiteX10" fmla="*/ 402878 w 509900"/>
                  <a:gd name="connsiteY10" fmla="*/ 10182 h 828016"/>
                  <a:gd name="connsiteX11" fmla="*/ 258074 w 509900"/>
                  <a:gd name="connsiteY11" fmla="*/ 48982 h 828016"/>
                  <a:gd name="connsiteX12" fmla="*/ 36615 w 509900"/>
                  <a:gd name="connsiteY12" fmla="*/ 422531 h 828016"/>
                  <a:gd name="connsiteX13" fmla="*/ 202 w 509900"/>
                  <a:gd name="connsiteY13" fmla="*/ 538458 h 828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9900" h="828016">
                    <a:moveTo>
                      <a:pt x="202" y="538458"/>
                    </a:moveTo>
                    <a:cubicBezTo>
                      <a:pt x="-1674" y="581906"/>
                      <a:pt x="10049" y="582264"/>
                      <a:pt x="11066" y="611775"/>
                    </a:cubicBezTo>
                    <a:cubicBezTo>
                      <a:pt x="17416" y="655090"/>
                      <a:pt x="9203" y="710657"/>
                      <a:pt x="15828" y="758387"/>
                    </a:cubicBezTo>
                    <a:cubicBezTo>
                      <a:pt x="22453" y="806117"/>
                      <a:pt x="66922" y="834635"/>
                      <a:pt x="93661" y="826697"/>
                    </a:cubicBezTo>
                    <a:cubicBezTo>
                      <a:pt x="120400" y="818759"/>
                      <a:pt x="176261" y="760324"/>
                      <a:pt x="176261" y="710760"/>
                    </a:cubicBezTo>
                    <a:lnTo>
                      <a:pt x="176261" y="676367"/>
                    </a:lnTo>
                    <a:lnTo>
                      <a:pt x="209610" y="660094"/>
                    </a:lnTo>
                    <a:cubicBezTo>
                      <a:pt x="223828" y="649351"/>
                      <a:pt x="236174" y="635644"/>
                      <a:pt x="245645" y="619240"/>
                    </a:cubicBezTo>
                    <a:lnTo>
                      <a:pt x="495681" y="186164"/>
                    </a:lnTo>
                    <a:cubicBezTo>
                      <a:pt x="524953" y="135464"/>
                      <a:pt x="507581" y="70632"/>
                      <a:pt x="456881" y="41360"/>
                    </a:cubicBezTo>
                    <a:lnTo>
                      <a:pt x="402878" y="10182"/>
                    </a:lnTo>
                    <a:cubicBezTo>
                      <a:pt x="352177" y="-19090"/>
                      <a:pt x="296173" y="21302"/>
                      <a:pt x="258074" y="48982"/>
                    </a:cubicBezTo>
                    <a:cubicBezTo>
                      <a:pt x="219975" y="76662"/>
                      <a:pt x="134255" y="173404"/>
                      <a:pt x="36615" y="422531"/>
                    </a:cubicBezTo>
                    <a:cubicBezTo>
                      <a:pt x="27145" y="438934"/>
                      <a:pt x="2078" y="495010"/>
                      <a:pt x="202" y="5384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BCDC677E-3D68-4CF8-BE4E-2CCE322A4C55}"/>
                  </a:ext>
                </a:extLst>
              </p:cNvPr>
              <p:cNvSpPr/>
              <p:nvPr/>
            </p:nvSpPr>
            <p:spPr>
              <a:xfrm rot="19602108">
                <a:off x="3913957" y="2638579"/>
                <a:ext cx="121274" cy="5556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E4C3F82D-AE6A-4035-B52A-67817FAFD9D9}"/>
                  </a:ext>
                </a:extLst>
              </p:cNvPr>
              <p:cNvSpPr/>
              <p:nvPr/>
            </p:nvSpPr>
            <p:spPr bwMode="auto">
              <a:xfrm rot="1328744" flipH="1">
                <a:off x="4571305" y="3369235"/>
                <a:ext cx="885177" cy="603700"/>
              </a:xfrm>
              <a:custGeom>
                <a:avLst/>
                <a:gdLst>
                  <a:gd name="connsiteX0" fmla="*/ 71863 w 654952"/>
                  <a:gd name="connsiteY0" fmla="*/ 0 h 446685"/>
                  <a:gd name="connsiteX1" fmla="*/ 140872 w 654952"/>
                  <a:gd name="connsiteY1" fmla="*/ 69009 h 446685"/>
                  <a:gd name="connsiteX2" fmla="*/ 137553 w 654952"/>
                  <a:gd name="connsiteY2" fmla="*/ 85448 h 446685"/>
                  <a:gd name="connsiteX3" fmla="*/ 139792 w 654952"/>
                  <a:gd name="connsiteY3" fmla="*/ 85698 h 446685"/>
                  <a:gd name="connsiteX4" fmla="*/ 291370 w 654952"/>
                  <a:gd name="connsiteY4" fmla="*/ 302417 h 446685"/>
                  <a:gd name="connsiteX5" fmla="*/ 525619 w 654952"/>
                  <a:gd name="connsiteY5" fmla="*/ 179654 h 446685"/>
                  <a:gd name="connsiteX6" fmla="*/ 654952 w 654952"/>
                  <a:gd name="connsiteY6" fmla="*/ 229297 h 446685"/>
                  <a:gd name="connsiteX7" fmla="*/ 258591 w 654952"/>
                  <a:gd name="connsiteY7" fmla="*/ 437018 h 446685"/>
                  <a:gd name="connsiteX8" fmla="*/ 2114 w 654952"/>
                  <a:gd name="connsiteY8" fmla="*/ 70318 h 446685"/>
                  <a:gd name="connsiteX9" fmla="*/ 3142 w 654952"/>
                  <a:gd name="connsiteY9" fmla="*/ 70433 h 446685"/>
                  <a:gd name="connsiteX10" fmla="*/ 2854 w 654952"/>
                  <a:gd name="connsiteY10" fmla="*/ 69009 h 446685"/>
                  <a:gd name="connsiteX11" fmla="*/ 71863 w 654952"/>
                  <a:gd name="connsiteY11" fmla="*/ 0 h 446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4952" h="446685">
                    <a:moveTo>
                      <a:pt x="71863" y="0"/>
                    </a:moveTo>
                    <a:cubicBezTo>
                      <a:pt x="109976" y="0"/>
                      <a:pt x="140872" y="30896"/>
                      <a:pt x="140872" y="69009"/>
                    </a:cubicBezTo>
                    <a:lnTo>
                      <a:pt x="137553" y="85448"/>
                    </a:lnTo>
                    <a:lnTo>
                      <a:pt x="139792" y="85698"/>
                    </a:lnTo>
                    <a:cubicBezTo>
                      <a:pt x="128611" y="185781"/>
                      <a:pt x="193523" y="278590"/>
                      <a:pt x="291370" y="302417"/>
                    </a:cubicBezTo>
                    <a:cubicBezTo>
                      <a:pt x="389217" y="326245"/>
                      <a:pt x="489532" y="273673"/>
                      <a:pt x="525619" y="179654"/>
                    </a:cubicBezTo>
                    <a:lnTo>
                      <a:pt x="654952" y="229297"/>
                    </a:lnTo>
                    <a:cubicBezTo>
                      <a:pt x="593891" y="388381"/>
                      <a:pt x="424152" y="477335"/>
                      <a:pt x="258591" y="437018"/>
                    </a:cubicBezTo>
                    <a:cubicBezTo>
                      <a:pt x="93030" y="396700"/>
                      <a:pt x="-16805" y="239664"/>
                      <a:pt x="2114" y="70318"/>
                    </a:cubicBezTo>
                    <a:lnTo>
                      <a:pt x="3142" y="70433"/>
                    </a:lnTo>
                    <a:lnTo>
                      <a:pt x="2854" y="69009"/>
                    </a:lnTo>
                    <a:cubicBezTo>
                      <a:pt x="2854" y="30896"/>
                      <a:pt x="33750" y="0"/>
                      <a:pt x="71863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8643EDBE-65FD-4026-8850-F95E469CF5E4}"/>
                  </a:ext>
                </a:extLst>
              </p:cNvPr>
              <p:cNvSpPr/>
              <p:nvPr/>
            </p:nvSpPr>
            <p:spPr>
              <a:xfrm rot="18000000">
                <a:off x="4029076" y="2468880"/>
                <a:ext cx="1229047" cy="1073843"/>
              </a:xfrm>
              <a:custGeom>
                <a:avLst/>
                <a:gdLst>
                  <a:gd name="connsiteX0" fmla="*/ 1326917 w 1335153"/>
                  <a:gd name="connsiteY0" fmla="*/ 1014022 h 1166550"/>
                  <a:gd name="connsiteX1" fmla="*/ 1335088 w 1335153"/>
                  <a:gd name="connsiteY1" fmla="*/ 1039732 h 1166550"/>
                  <a:gd name="connsiteX2" fmla="*/ 1310092 w 1335153"/>
                  <a:gd name="connsiteY2" fmla="*/ 1112279 h 1166550"/>
                  <a:gd name="connsiteX3" fmla="*/ 1197884 w 1335153"/>
                  <a:gd name="connsiteY3" fmla="*/ 1166073 h 1166550"/>
                  <a:gd name="connsiteX4" fmla="*/ 1157596 w 1335153"/>
                  <a:gd name="connsiteY4" fmla="*/ 1131791 h 1166550"/>
                  <a:gd name="connsiteX5" fmla="*/ 1179831 w 1335153"/>
                  <a:gd name="connsiteY5" fmla="*/ 1093152 h 1166550"/>
                  <a:gd name="connsiteX6" fmla="*/ 825615 w 1335153"/>
                  <a:gd name="connsiteY6" fmla="*/ 1093152 h 1166550"/>
                  <a:gd name="connsiteX7" fmla="*/ 774951 w 1335153"/>
                  <a:gd name="connsiteY7" fmla="*/ 1051082 h 1166550"/>
                  <a:gd name="connsiteX8" fmla="*/ 774951 w 1335153"/>
                  <a:gd name="connsiteY8" fmla="*/ 1012351 h 1166550"/>
                  <a:gd name="connsiteX9" fmla="*/ 812752 w 1335153"/>
                  <a:gd name="connsiteY9" fmla="*/ 946444 h 1166550"/>
                  <a:gd name="connsiteX10" fmla="*/ 826579 w 1335153"/>
                  <a:gd name="connsiteY10" fmla="*/ 937716 h 1166550"/>
                  <a:gd name="connsiteX11" fmla="*/ 827463 w 1335153"/>
                  <a:gd name="connsiteY11" fmla="*/ 902123 h 1166550"/>
                  <a:gd name="connsiteX12" fmla="*/ 734070 w 1335153"/>
                  <a:gd name="connsiteY12" fmla="*/ 716151 h 1166550"/>
                  <a:gd name="connsiteX13" fmla="*/ 711940 w 1335153"/>
                  <a:gd name="connsiteY13" fmla="*/ 688079 h 1166550"/>
                  <a:gd name="connsiteX14" fmla="*/ 711575 w 1335153"/>
                  <a:gd name="connsiteY14" fmla="*/ 688194 h 1166550"/>
                  <a:gd name="connsiteX15" fmla="*/ 299969 w 1335153"/>
                  <a:gd name="connsiteY15" fmla="*/ 597154 h 1166550"/>
                  <a:gd name="connsiteX16" fmla="*/ 24124 w 1335153"/>
                  <a:gd name="connsiteY16" fmla="*/ 105383 h 1166550"/>
                  <a:gd name="connsiteX17" fmla="*/ 587933 w 1335153"/>
                  <a:gd name="connsiteY17" fmla="*/ 98385 h 1166550"/>
                  <a:gd name="connsiteX18" fmla="*/ 842624 w 1335153"/>
                  <a:gd name="connsiteY18" fmla="*/ 342822 h 1166550"/>
                  <a:gd name="connsiteX19" fmla="*/ 886829 w 1335153"/>
                  <a:gd name="connsiteY19" fmla="*/ 474038 h 1166550"/>
                  <a:gd name="connsiteX20" fmla="*/ 885961 w 1335153"/>
                  <a:gd name="connsiteY20" fmla="*/ 494683 h 1166550"/>
                  <a:gd name="connsiteX21" fmla="*/ 952962 w 1335153"/>
                  <a:gd name="connsiteY21" fmla="*/ 579676 h 1166550"/>
                  <a:gd name="connsiteX22" fmla="*/ 1027529 w 1335153"/>
                  <a:gd name="connsiteY22" fmla="*/ 791423 h 1166550"/>
                  <a:gd name="connsiteX23" fmla="*/ 1028749 w 1335153"/>
                  <a:gd name="connsiteY23" fmla="*/ 903570 h 1166550"/>
                  <a:gd name="connsiteX24" fmla="*/ 1059300 w 1335153"/>
                  <a:gd name="connsiteY24" fmla="*/ 905522 h 1166550"/>
                  <a:gd name="connsiteX25" fmla="*/ 1212413 w 1335153"/>
                  <a:gd name="connsiteY25" fmla="*/ 933656 h 1166550"/>
                  <a:gd name="connsiteX26" fmla="*/ 1326917 w 1335153"/>
                  <a:gd name="connsiteY26" fmla="*/ 1014022 h 116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35153" h="1166550">
                    <a:moveTo>
                      <a:pt x="1326917" y="1014022"/>
                    </a:moveTo>
                    <a:cubicBezTo>
                      <a:pt x="1332718" y="1023569"/>
                      <a:pt x="1335635" y="1032436"/>
                      <a:pt x="1335088" y="1039732"/>
                    </a:cubicBezTo>
                    <a:cubicBezTo>
                      <a:pt x="1332902" y="1068917"/>
                      <a:pt x="1323888" y="1085722"/>
                      <a:pt x="1310092" y="1112279"/>
                    </a:cubicBezTo>
                    <a:cubicBezTo>
                      <a:pt x="1296297" y="1138837"/>
                      <a:pt x="1223301" y="1162822"/>
                      <a:pt x="1197884" y="1166073"/>
                    </a:cubicBezTo>
                    <a:cubicBezTo>
                      <a:pt x="1172468" y="1169325"/>
                      <a:pt x="1158925" y="1155755"/>
                      <a:pt x="1157596" y="1131791"/>
                    </a:cubicBezTo>
                    <a:cubicBezTo>
                      <a:pt x="1156266" y="1107826"/>
                      <a:pt x="1174605" y="1106428"/>
                      <a:pt x="1179831" y="1093152"/>
                    </a:cubicBezTo>
                    <a:lnTo>
                      <a:pt x="825615" y="1093152"/>
                    </a:lnTo>
                    <a:cubicBezTo>
                      <a:pt x="797634" y="1093152"/>
                      <a:pt x="774951" y="1074317"/>
                      <a:pt x="774951" y="1051082"/>
                    </a:cubicBezTo>
                    <a:lnTo>
                      <a:pt x="774951" y="1012351"/>
                    </a:lnTo>
                    <a:cubicBezTo>
                      <a:pt x="774951" y="990038"/>
                      <a:pt x="789294" y="966272"/>
                      <a:pt x="812752" y="946444"/>
                    </a:cubicBezTo>
                    <a:lnTo>
                      <a:pt x="826579" y="937716"/>
                    </a:lnTo>
                    <a:lnTo>
                      <a:pt x="827463" y="902123"/>
                    </a:lnTo>
                    <a:cubicBezTo>
                      <a:pt x="814518" y="837947"/>
                      <a:pt x="764545" y="765029"/>
                      <a:pt x="734070" y="716151"/>
                    </a:cubicBezTo>
                    <a:lnTo>
                      <a:pt x="711940" y="688079"/>
                    </a:lnTo>
                    <a:lnTo>
                      <a:pt x="711575" y="688194"/>
                    </a:lnTo>
                    <a:cubicBezTo>
                      <a:pt x="597831" y="710971"/>
                      <a:pt x="444884" y="680820"/>
                      <a:pt x="299969" y="597154"/>
                    </a:cubicBezTo>
                    <a:cubicBezTo>
                      <a:pt x="68105" y="463287"/>
                      <a:pt x="-55395" y="243113"/>
                      <a:pt x="24124" y="105383"/>
                    </a:cubicBezTo>
                    <a:cubicBezTo>
                      <a:pt x="103643" y="-32348"/>
                      <a:pt x="356069" y="-35481"/>
                      <a:pt x="587933" y="98385"/>
                    </a:cubicBezTo>
                    <a:cubicBezTo>
                      <a:pt x="703864" y="165318"/>
                      <a:pt x="792706" y="253828"/>
                      <a:pt x="842624" y="342822"/>
                    </a:cubicBezTo>
                    <a:cubicBezTo>
                      <a:pt x="867583" y="387318"/>
                      <a:pt x="882811" y="431936"/>
                      <a:pt x="886829" y="474038"/>
                    </a:cubicBezTo>
                    <a:lnTo>
                      <a:pt x="885961" y="494683"/>
                    </a:lnTo>
                    <a:lnTo>
                      <a:pt x="952962" y="579676"/>
                    </a:lnTo>
                    <a:cubicBezTo>
                      <a:pt x="993521" y="644728"/>
                      <a:pt x="1018593" y="717106"/>
                      <a:pt x="1027529" y="791423"/>
                    </a:cubicBezTo>
                    <a:lnTo>
                      <a:pt x="1028749" y="903570"/>
                    </a:lnTo>
                    <a:lnTo>
                      <a:pt x="1059300" y="905522"/>
                    </a:lnTo>
                    <a:cubicBezTo>
                      <a:pt x="1118025" y="911709"/>
                      <a:pt x="1176592" y="922360"/>
                      <a:pt x="1212413" y="933656"/>
                    </a:cubicBezTo>
                    <a:cubicBezTo>
                      <a:pt x="1266145" y="950602"/>
                      <a:pt x="1309513" y="985379"/>
                      <a:pt x="1326917" y="1014022"/>
                    </a:cubicBezTo>
                    <a:close/>
                  </a:path>
                </a:pathLst>
              </a:custGeom>
              <a:solidFill>
                <a:srgbClr val="FF99CC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D0EF8E9E-30C2-4D04-AB12-FF164544EFB9}"/>
                  </a:ext>
                </a:extLst>
              </p:cNvPr>
              <p:cNvSpPr/>
              <p:nvPr/>
            </p:nvSpPr>
            <p:spPr>
              <a:xfrm>
                <a:off x="3058687" y="2681050"/>
                <a:ext cx="2508273" cy="1375619"/>
              </a:xfrm>
              <a:custGeom>
                <a:avLst/>
                <a:gdLst>
                  <a:gd name="connsiteX0" fmla="*/ 1167381 w 2508273"/>
                  <a:gd name="connsiteY0" fmla="*/ 0 h 1375619"/>
                  <a:gd name="connsiteX1" fmla="*/ 1823287 w 2508273"/>
                  <a:gd name="connsiteY1" fmla="*/ 362052 h 1375619"/>
                  <a:gd name="connsiteX2" fmla="*/ 1830569 w 2508273"/>
                  <a:gd name="connsiteY2" fmla="*/ 388788 h 1375619"/>
                  <a:gd name="connsiteX3" fmla="*/ 1861540 w 2508273"/>
                  <a:gd name="connsiteY3" fmla="*/ 384298 h 1375619"/>
                  <a:gd name="connsiteX4" fmla="*/ 2082201 w 2508273"/>
                  <a:gd name="connsiteY4" fmla="*/ 425594 h 1375619"/>
                  <a:gd name="connsiteX5" fmla="*/ 2179934 w 2508273"/>
                  <a:gd name="connsiteY5" fmla="*/ 480610 h 1375619"/>
                  <a:gd name="connsiteX6" fmla="*/ 2196899 w 2508273"/>
                  <a:gd name="connsiteY6" fmla="*/ 455128 h 1375619"/>
                  <a:gd name="connsiteX7" fmla="*/ 2297821 w 2508273"/>
                  <a:gd name="connsiteY7" fmla="*/ 336596 h 1375619"/>
                  <a:gd name="connsiteX8" fmla="*/ 2424672 w 2508273"/>
                  <a:gd name="connsiteY8" fmla="*/ 277616 h 1375619"/>
                  <a:gd name="connsiteX9" fmla="*/ 2451023 w 2508273"/>
                  <a:gd name="connsiteY9" fmla="*/ 283394 h 1375619"/>
                  <a:gd name="connsiteX10" fmla="*/ 2501352 w 2508273"/>
                  <a:gd name="connsiteY10" fmla="*/ 341315 h 1375619"/>
                  <a:gd name="connsiteX11" fmla="*/ 2491835 w 2508273"/>
                  <a:gd name="connsiteY11" fmla="*/ 465387 h 1375619"/>
                  <a:gd name="connsiteX12" fmla="*/ 2442002 w 2508273"/>
                  <a:gd name="connsiteY12" fmla="*/ 483137 h 1375619"/>
                  <a:gd name="connsiteX13" fmla="*/ 2419658 w 2508273"/>
                  <a:gd name="connsiteY13" fmla="*/ 444560 h 1375619"/>
                  <a:gd name="connsiteX14" fmla="*/ 2242549 w 2508273"/>
                  <a:gd name="connsiteY14" fmla="*/ 751321 h 1375619"/>
                  <a:gd name="connsiteX15" fmla="*/ 2180784 w 2508273"/>
                  <a:gd name="connsiteY15" fmla="*/ 774163 h 1375619"/>
                  <a:gd name="connsiteX16" fmla="*/ 2147242 w 2508273"/>
                  <a:gd name="connsiteY16" fmla="*/ 754796 h 1375619"/>
                  <a:gd name="connsiteX17" fmla="*/ 2109065 w 2508273"/>
                  <a:gd name="connsiteY17" fmla="*/ 689106 h 1375619"/>
                  <a:gd name="connsiteX18" fmla="*/ 2108421 w 2508273"/>
                  <a:gd name="connsiteY18" fmla="*/ 672768 h 1375619"/>
                  <a:gd name="connsiteX19" fmla="*/ 2078037 w 2508273"/>
                  <a:gd name="connsiteY19" fmla="*/ 654205 h 1375619"/>
                  <a:gd name="connsiteX20" fmla="*/ 1870284 w 2508273"/>
                  <a:gd name="connsiteY20" fmla="*/ 642100 h 1375619"/>
                  <a:gd name="connsiteX21" fmla="*/ 1857694 w 2508273"/>
                  <a:gd name="connsiteY21" fmla="*/ 643927 h 1375619"/>
                  <a:gd name="connsiteX22" fmla="*/ 1831586 w 2508273"/>
                  <a:gd name="connsiteY22" fmla="*/ 741307 h 1375619"/>
                  <a:gd name="connsiteX23" fmla="*/ 1167381 w 2508273"/>
                  <a:gd name="connsiteY23" fmla="*/ 1084400 h 1375619"/>
                  <a:gd name="connsiteX24" fmla="*/ 822155 w 2508273"/>
                  <a:gd name="connsiteY24" fmla="*/ 1022517 h 1375619"/>
                  <a:gd name="connsiteX25" fmla="*/ 795057 w 2508273"/>
                  <a:gd name="connsiteY25" fmla="*/ 1012376 h 1375619"/>
                  <a:gd name="connsiteX26" fmla="*/ 862341 w 2508273"/>
                  <a:gd name="connsiteY26" fmla="*/ 1163185 h 1375619"/>
                  <a:gd name="connsiteX27" fmla="*/ 922515 w 2508273"/>
                  <a:gd name="connsiteY27" fmla="*/ 1189729 h 1375619"/>
                  <a:gd name="connsiteX28" fmla="*/ 966949 w 2508273"/>
                  <a:gd name="connsiteY28" fmla="*/ 1318003 h 1375619"/>
                  <a:gd name="connsiteX29" fmla="*/ 832062 w 2508273"/>
                  <a:gd name="connsiteY29" fmla="*/ 1367179 h 1375619"/>
                  <a:gd name="connsiteX30" fmla="*/ 726028 w 2508273"/>
                  <a:gd name="connsiteY30" fmla="*/ 1320406 h 1375619"/>
                  <a:gd name="connsiteX31" fmla="*/ 701808 w 2508273"/>
                  <a:gd name="connsiteY31" fmla="*/ 1303124 h 1375619"/>
                  <a:gd name="connsiteX32" fmla="*/ 659660 w 2508273"/>
                  <a:gd name="connsiteY32" fmla="*/ 1290839 h 1375619"/>
                  <a:gd name="connsiteX33" fmla="*/ 463559 w 2508273"/>
                  <a:gd name="connsiteY33" fmla="*/ 1066769 h 1375619"/>
                  <a:gd name="connsiteX34" fmla="*/ 365075 w 2508273"/>
                  <a:gd name="connsiteY34" fmla="*/ 828319 h 1375619"/>
                  <a:gd name="connsiteX35" fmla="*/ 361629 w 2508273"/>
                  <a:gd name="connsiteY35" fmla="*/ 815925 h 1375619"/>
                  <a:gd name="connsiteX36" fmla="*/ 267602 w 2508273"/>
                  <a:gd name="connsiteY36" fmla="*/ 761801 h 1375619"/>
                  <a:gd name="connsiteX37" fmla="*/ 0 w 2508273"/>
                  <a:gd name="connsiteY37" fmla="*/ 491400 h 1375619"/>
                  <a:gd name="connsiteX38" fmla="*/ 1167381 w 2508273"/>
                  <a:gd name="connsiteY38" fmla="*/ 0 h 1375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08273" h="1375619">
                    <a:moveTo>
                      <a:pt x="1167381" y="0"/>
                    </a:moveTo>
                    <a:cubicBezTo>
                      <a:pt x="1438414" y="-1"/>
                      <a:pt x="1715669" y="87604"/>
                      <a:pt x="1823287" y="362052"/>
                    </a:cubicBezTo>
                    <a:lnTo>
                      <a:pt x="1830569" y="388788"/>
                    </a:lnTo>
                    <a:lnTo>
                      <a:pt x="1861540" y="384298"/>
                    </a:lnTo>
                    <a:cubicBezTo>
                      <a:pt x="1938156" y="381698"/>
                      <a:pt x="2013373" y="396174"/>
                      <a:pt x="2082201" y="425594"/>
                    </a:cubicBezTo>
                    <a:lnTo>
                      <a:pt x="2179934" y="480610"/>
                    </a:lnTo>
                    <a:lnTo>
                      <a:pt x="2196899" y="455128"/>
                    </a:lnTo>
                    <a:cubicBezTo>
                      <a:pt x="2231620" y="407365"/>
                      <a:pt x="2270128" y="361970"/>
                      <a:pt x="2297821" y="336596"/>
                    </a:cubicBezTo>
                    <a:cubicBezTo>
                      <a:pt x="2339363" y="298536"/>
                      <a:pt x="2391164" y="278367"/>
                      <a:pt x="2424672" y="277616"/>
                    </a:cubicBezTo>
                    <a:cubicBezTo>
                      <a:pt x="2435840" y="277365"/>
                      <a:pt x="2444978" y="279273"/>
                      <a:pt x="2451023" y="283394"/>
                    </a:cubicBezTo>
                    <a:cubicBezTo>
                      <a:pt x="2475205" y="299880"/>
                      <a:pt x="2485251" y="316088"/>
                      <a:pt x="2501352" y="341315"/>
                    </a:cubicBezTo>
                    <a:cubicBezTo>
                      <a:pt x="2517455" y="366541"/>
                      <a:pt x="2501728" y="441749"/>
                      <a:pt x="2491835" y="465387"/>
                    </a:cubicBezTo>
                    <a:cubicBezTo>
                      <a:pt x="2481945" y="489024"/>
                      <a:pt x="2463420" y="493968"/>
                      <a:pt x="2442002" y="483137"/>
                    </a:cubicBezTo>
                    <a:cubicBezTo>
                      <a:pt x="2420583" y="472305"/>
                      <a:pt x="2428542" y="455725"/>
                      <a:pt x="2419658" y="444560"/>
                    </a:cubicBezTo>
                    <a:lnTo>
                      <a:pt x="2242549" y="751321"/>
                    </a:lnTo>
                    <a:cubicBezTo>
                      <a:pt x="2228559" y="775554"/>
                      <a:pt x="2200906" y="785780"/>
                      <a:pt x="2180784" y="774163"/>
                    </a:cubicBezTo>
                    <a:lnTo>
                      <a:pt x="2147242" y="754796"/>
                    </a:lnTo>
                    <a:cubicBezTo>
                      <a:pt x="2127918" y="743640"/>
                      <a:pt x="2114508" y="719335"/>
                      <a:pt x="2109065" y="689106"/>
                    </a:cubicBezTo>
                    <a:lnTo>
                      <a:pt x="2108421" y="672768"/>
                    </a:lnTo>
                    <a:lnTo>
                      <a:pt x="2078037" y="654205"/>
                    </a:lnTo>
                    <a:cubicBezTo>
                      <a:pt x="2015987" y="633329"/>
                      <a:pt x="1927852" y="640147"/>
                      <a:pt x="1870284" y="642100"/>
                    </a:cubicBezTo>
                    <a:lnTo>
                      <a:pt x="1857694" y="643927"/>
                    </a:lnTo>
                    <a:lnTo>
                      <a:pt x="1831586" y="741307"/>
                    </a:lnTo>
                    <a:cubicBezTo>
                      <a:pt x="1736593" y="958125"/>
                      <a:pt x="1456845" y="1074874"/>
                      <a:pt x="1167381" y="1084400"/>
                    </a:cubicBezTo>
                    <a:cubicBezTo>
                      <a:pt x="1070893" y="1087575"/>
                      <a:pt x="949688" y="1063395"/>
                      <a:pt x="822155" y="1022517"/>
                    </a:cubicBezTo>
                    <a:lnTo>
                      <a:pt x="795057" y="1012376"/>
                    </a:lnTo>
                    <a:lnTo>
                      <a:pt x="862341" y="1163185"/>
                    </a:lnTo>
                    <a:lnTo>
                      <a:pt x="922515" y="1189729"/>
                    </a:lnTo>
                    <a:cubicBezTo>
                      <a:pt x="972034" y="1211572"/>
                      <a:pt x="991926" y="1269002"/>
                      <a:pt x="966949" y="1318003"/>
                    </a:cubicBezTo>
                    <a:cubicBezTo>
                      <a:pt x="941969" y="1367006"/>
                      <a:pt x="881579" y="1389022"/>
                      <a:pt x="832062" y="1367179"/>
                    </a:cubicBezTo>
                    <a:lnTo>
                      <a:pt x="726028" y="1320406"/>
                    </a:lnTo>
                    <a:cubicBezTo>
                      <a:pt x="716462" y="1316188"/>
                      <a:pt x="708327" y="1310249"/>
                      <a:pt x="701808" y="1303124"/>
                    </a:cubicBezTo>
                    <a:lnTo>
                      <a:pt x="659660" y="1290839"/>
                    </a:lnTo>
                    <a:cubicBezTo>
                      <a:pt x="621544" y="1280117"/>
                      <a:pt x="515469" y="1156879"/>
                      <a:pt x="463559" y="1066769"/>
                    </a:cubicBezTo>
                    <a:lnTo>
                      <a:pt x="365075" y="828319"/>
                    </a:lnTo>
                    <a:lnTo>
                      <a:pt x="361629" y="815925"/>
                    </a:lnTo>
                    <a:lnTo>
                      <a:pt x="267602" y="761801"/>
                    </a:lnTo>
                    <a:cubicBezTo>
                      <a:pt x="109889" y="661294"/>
                      <a:pt x="1" y="559174"/>
                      <a:pt x="0" y="491400"/>
                    </a:cubicBezTo>
                    <a:cubicBezTo>
                      <a:pt x="1" y="310667"/>
                      <a:pt x="857629" y="0"/>
                      <a:pt x="116738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194">
                <a:extLst>
                  <a:ext uri="{FF2B5EF4-FFF2-40B4-BE49-F238E27FC236}">
                    <a16:creationId xmlns:a16="http://schemas.microsoft.com/office/drawing/2014/main" id="{8DDE1191-005B-4DF3-91A2-060705BA5BE6}"/>
                  </a:ext>
                </a:extLst>
              </p:cNvPr>
              <p:cNvSpPr/>
              <p:nvPr/>
            </p:nvSpPr>
            <p:spPr bwMode="auto">
              <a:xfrm>
                <a:off x="3329252" y="2742848"/>
                <a:ext cx="1464081" cy="691723"/>
              </a:xfrm>
              <a:custGeom>
                <a:avLst/>
                <a:gdLst>
                  <a:gd name="connsiteX0" fmla="*/ 0 w 1181422"/>
                  <a:gd name="connsiteY0" fmla="*/ 492140 h 984279"/>
                  <a:gd name="connsiteX1" fmla="*/ 590711 w 1181422"/>
                  <a:gd name="connsiteY1" fmla="*/ 0 h 984279"/>
                  <a:gd name="connsiteX2" fmla="*/ 1181422 w 1181422"/>
                  <a:gd name="connsiteY2" fmla="*/ 492140 h 984279"/>
                  <a:gd name="connsiteX3" fmla="*/ 590711 w 1181422"/>
                  <a:gd name="connsiteY3" fmla="*/ 984280 h 984279"/>
                  <a:gd name="connsiteX4" fmla="*/ 0 w 1181422"/>
                  <a:gd name="connsiteY4" fmla="*/ 492140 h 984279"/>
                  <a:gd name="connsiteX0" fmla="*/ 0 w 1537022"/>
                  <a:gd name="connsiteY0" fmla="*/ 492140 h 984280"/>
                  <a:gd name="connsiteX1" fmla="*/ 946311 w 1537022"/>
                  <a:gd name="connsiteY1" fmla="*/ 0 h 984280"/>
                  <a:gd name="connsiteX2" fmla="*/ 1537022 w 1537022"/>
                  <a:gd name="connsiteY2" fmla="*/ 492140 h 984280"/>
                  <a:gd name="connsiteX3" fmla="*/ 946311 w 1537022"/>
                  <a:gd name="connsiteY3" fmla="*/ 984280 h 984280"/>
                  <a:gd name="connsiteX4" fmla="*/ 0 w 1537022"/>
                  <a:gd name="connsiteY4" fmla="*/ 492140 h 984280"/>
                  <a:gd name="connsiteX0" fmla="*/ 0 w 1556072"/>
                  <a:gd name="connsiteY0" fmla="*/ 492143 h 984286"/>
                  <a:gd name="connsiteX1" fmla="*/ 946311 w 1556072"/>
                  <a:gd name="connsiteY1" fmla="*/ 3 h 984286"/>
                  <a:gd name="connsiteX2" fmla="*/ 1556072 w 1556072"/>
                  <a:gd name="connsiteY2" fmla="*/ 485793 h 984286"/>
                  <a:gd name="connsiteX3" fmla="*/ 946311 w 1556072"/>
                  <a:gd name="connsiteY3" fmla="*/ 984283 h 984286"/>
                  <a:gd name="connsiteX4" fmla="*/ 0 w 1556072"/>
                  <a:gd name="connsiteY4" fmla="*/ 492143 h 984286"/>
                  <a:gd name="connsiteX0" fmla="*/ 0 w 1536085"/>
                  <a:gd name="connsiteY0" fmla="*/ 593335 h 986763"/>
                  <a:gd name="connsiteX1" fmla="*/ 926324 w 1536085"/>
                  <a:gd name="connsiteY1" fmla="*/ 959 h 986763"/>
                  <a:gd name="connsiteX2" fmla="*/ 1536085 w 1536085"/>
                  <a:gd name="connsiteY2" fmla="*/ 486749 h 986763"/>
                  <a:gd name="connsiteX3" fmla="*/ 926324 w 1536085"/>
                  <a:gd name="connsiteY3" fmla="*/ 985239 h 986763"/>
                  <a:gd name="connsiteX4" fmla="*/ 0 w 1536085"/>
                  <a:gd name="connsiteY4" fmla="*/ 593335 h 986763"/>
                  <a:gd name="connsiteX0" fmla="*/ 0 w 1536085"/>
                  <a:gd name="connsiteY0" fmla="*/ 593335 h 986763"/>
                  <a:gd name="connsiteX1" fmla="*/ 926324 w 1536085"/>
                  <a:gd name="connsiteY1" fmla="*/ 959 h 986763"/>
                  <a:gd name="connsiteX2" fmla="*/ 1536085 w 1536085"/>
                  <a:gd name="connsiteY2" fmla="*/ 486749 h 986763"/>
                  <a:gd name="connsiteX3" fmla="*/ 926324 w 1536085"/>
                  <a:gd name="connsiteY3" fmla="*/ 985239 h 986763"/>
                  <a:gd name="connsiteX4" fmla="*/ 0 w 1536085"/>
                  <a:gd name="connsiteY4" fmla="*/ 593335 h 986763"/>
                  <a:gd name="connsiteX0" fmla="*/ 0 w 1536085"/>
                  <a:gd name="connsiteY0" fmla="*/ 593335 h 992626"/>
                  <a:gd name="connsiteX1" fmla="*/ 926324 w 1536085"/>
                  <a:gd name="connsiteY1" fmla="*/ 959 h 992626"/>
                  <a:gd name="connsiteX2" fmla="*/ 1536085 w 1536085"/>
                  <a:gd name="connsiteY2" fmla="*/ 486749 h 992626"/>
                  <a:gd name="connsiteX3" fmla="*/ 926324 w 1536085"/>
                  <a:gd name="connsiteY3" fmla="*/ 985239 h 992626"/>
                  <a:gd name="connsiteX4" fmla="*/ 0 w 1536085"/>
                  <a:gd name="connsiteY4" fmla="*/ 593335 h 99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6085" h="992626">
                    <a:moveTo>
                      <a:pt x="0" y="593335"/>
                    </a:moveTo>
                    <a:cubicBezTo>
                      <a:pt x="0" y="321534"/>
                      <a:pt x="583700" y="18723"/>
                      <a:pt x="926324" y="959"/>
                    </a:cubicBezTo>
                    <a:cubicBezTo>
                      <a:pt x="1268948" y="-16805"/>
                      <a:pt x="1536085" y="214948"/>
                      <a:pt x="1536085" y="486749"/>
                    </a:cubicBezTo>
                    <a:cubicBezTo>
                      <a:pt x="1536085" y="758550"/>
                      <a:pt x="1255623" y="940138"/>
                      <a:pt x="926324" y="985239"/>
                    </a:cubicBezTo>
                    <a:cubicBezTo>
                      <a:pt x="597025" y="1030340"/>
                      <a:pt x="0" y="865136"/>
                      <a:pt x="0" y="593335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9">
                <a:extLst>
                  <a:ext uri="{FF2B5EF4-FFF2-40B4-BE49-F238E27FC236}">
                    <a16:creationId xmlns:a16="http://schemas.microsoft.com/office/drawing/2014/main" id="{32091866-6F27-4A87-B2B5-8E9E662C8E0A}"/>
                  </a:ext>
                </a:extLst>
              </p:cNvPr>
              <p:cNvSpPr/>
              <p:nvPr/>
            </p:nvSpPr>
            <p:spPr>
              <a:xfrm rot="900000">
                <a:off x="2353514" y="2736463"/>
                <a:ext cx="364120" cy="247623"/>
              </a:xfrm>
              <a:custGeom>
                <a:avLst/>
                <a:gdLst>
                  <a:gd name="connsiteX0" fmla="*/ 0 w 550535"/>
                  <a:gd name="connsiteY0" fmla="*/ 157736 h 315472"/>
                  <a:gd name="connsiteX1" fmla="*/ 275268 w 550535"/>
                  <a:gd name="connsiteY1" fmla="*/ 0 h 315472"/>
                  <a:gd name="connsiteX2" fmla="*/ 550536 w 550535"/>
                  <a:gd name="connsiteY2" fmla="*/ 157736 h 315472"/>
                  <a:gd name="connsiteX3" fmla="*/ 275268 w 550535"/>
                  <a:gd name="connsiteY3" fmla="*/ 315472 h 315472"/>
                  <a:gd name="connsiteX4" fmla="*/ 0 w 550535"/>
                  <a:gd name="connsiteY4" fmla="*/ 157736 h 315472"/>
                  <a:gd name="connsiteX0" fmla="*/ 0 w 669598"/>
                  <a:gd name="connsiteY0" fmla="*/ 157736 h 315472"/>
                  <a:gd name="connsiteX1" fmla="*/ 394330 w 669598"/>
                  <a:gd name="connsiteY1" fmla="*/ 0 h 315472"/>
                  <a:gd name="connsiteX2" fmla="*/ 669598 w 669598"/>
                  <a:gd name="connsiteY2" fmla="*/ 157736 h 315472"/>
                  <a:gd name="connsiteX3" fmla="*/ 394330 w 669598"/>
                  <a:gd name="connsiteY3" fmla="*/ 315472 h 315472"/>
                  <a:gd name="connsiteX4" fmla="*/ 0 w 669598"/>
                  <a:gd name="connsiteY4" fmla="*/ 157736 h 315472"/>
                  <a:gd name="connsiteX0" fmla="*/ 0 w 512436"/>
                  <a:gd name="connsiteY0" fmla="*/ 157765 h 315526"/>
                  <a:gd name="connsiteX1" fmla="*/ 394330 w 512436"/>
                  <a:gd name="connsiteY1" fmla="*/ 29 h 315526"/>
                  <a:gd name="connsiteX2" fmla="*/ 512436 w 512436"/>
                  <a:gd name="connsiteY2" fmla="*/ 148240 h 315526"/>
                  <a:gd name="connsiteX3" fmla="*/ 394330 w 512436"/>
                  <a:gd name="connsiteY3" fmla="*/ 315501 h 315526"/>
                  <a:gd name="connsiteX4" fmla="*/ 0 w 512436"/>
                  <a:gd name="connsiteY4" fmla="*/ 157765 h 315526"/>
                  <a:gd name="connsiteX0" fmla="*/ 0 w 521961"/>
                  <a:gd name="connsiteY0" fmla="*/ 106488 h 317022"/>
                  <a:gd name="connsiteX1" fmla="*/ 403855 w 521961"/>
                  <a:gd name="connsiteY1" fmla="*/ 1140 h 317022"/>
                  <a:gd name="connsiteX2" fmla="*/ 521961 w 521961"/>
                  <a:gd name="connsiteY2" fmla="*/ 149351 h 317022"/>
                  <a:gd name="connsiteX3" fmla="*/ 403855 w 521961"/>
                  <a:gd name="connsiteY3" fmla="*/ 316612 h 317022"/>
                  <a:gd name="connsiteX4" fmla="*/ 0 w 521961"/>
                  <a:gd name="connsiteY4" fmla="*/ 106488 h 317022"/>
                  <a:gd name="connsiteX0" fmla="*/ 0 w 527672"/>
                  <a:gd name="connsiteY0" fmla="*/ 106488 h 317022"/>
                  <a:gd name="connsiteX1" fmla="*/ 403855 w 527672"/>
                  <a:gd name="connsiteY1" fmla="*/ 1140 h 317022"/>
                  <a:gd name="connsiteX2" fmla="*/ 521961 w 527672"/>
                  <a:gd name="connsiteY2" fmla="*/ 149351 h 317022"/>
                  <a:gd name="connsiteX3" fmla="*/ 403855 w 527672"/>
                  <a:gd name="connsiteY3" fmla="*/ 316612 h 317022"/>
                  <a:gd name="connsiteX4" fmla="*/ 0 w 527672"/>
                  <a:gd name="connsiteY4" fmla="*/ 106488 h 317022"/>
                  <a:gd name="connsiteX0" fmla="*/ 0 w 527672"/>
                  <a:gd name="connsiteY0" fmla="*/ 106362 h 316896"/>
                  <a:gd name="connsiteX1" fmla="*/ 403855 w 527672"/>
                  <a:gd name="connsiteY1" fmla="*/ 1014 h 316896"/>
                  <a:gd name="connsiteX2" fmla="*/ 521961 w 527672"/>
                  <a:gd name="connsiteY2" fmla="*/ 149225 h 316896"/>
                  <a:gd name="connsiteX3" fmla="*/ 403855 w 527672"/>
                  <a:gd name="connsiteY3" fmla="*/ 316486 h 316896"/>
                  <a:gd name="connsiteX4" fmla="*/ 0 w 527672"/>
                  <a:gd name="connsiteY4" fmla="*/ 106362 h 316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7672" h="316896">
                    <a:moveTo>
                      <a:pt x="0" y="106362"/>
                    </a:moveTo>
                    <a:cubicBezTo>
                      <a:pt x="0" y="24009"/>
                      <a:pt x="316862" y="-6130"/>
                      <a:pt x="403855" y="1014"/>
                    </a:cubicBezTo>
                    <a:cubicBezTo>
                      <a:pt x="490849" y="8158"/>
                      <a:pt x="521961" y="62110"/>
                      <a:pt x="521961" y="149225"/>
                    </a:cubicBezTo>
                    <a:cubicBezTo>
                      <a:pt x="521961" y="236340"/>
                      <a:pt x="567048" y="323630"/>
                      <a:pt x="403855" y="316486"/>
                    </a:cubicBezTo>
                    <a:cubicBezTo>
                      <a:pt x="240662" y="309342"/>
                      <a:pt x="0" y="188715"/>
                      <a:pt x="0" y="106362"/>
                    </a:cubicBezTo>
                    <a:close/>
                  </a:path>
                </a:pathLst>
              </a:custGeom>
              <a:solidFill>
                <a:srgbClr val="FF99CC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B9D87937-4FB4-4784-B47D-E072CF8BFC7F}"/>
                  </a:ext>
                </a:extLst>
              </p:cNvPr>
              <p:cNvSpPr/>
              <p:nvPr/>
            </p:nvSpPr>
            <p:spPr>
              <a:xfrm>
                <a:off x="2352223" y="2562225"/>
                <a:ext cx="1291374" cy="1091892"/>
              </a:xfrm>
              <a:custGeom>
                <a:avLst/>
                <a:gdLst>
                  <a:gd name="connsiteX0" fmla="*/ 747496 w 1291374"/>
                  <a:gd name="connsiteY0" fmla="*/ 0 h 1091892"/>
                  <a:gd name="connsiteX1" fmla="*/ 1291374 w 1291374"/>
                  <a:gd name="connsiteY1" fmla="*/ 545946 h 1091892"/>
                  <a:gd name="connsiteX2" fmla="*/ 747496 w 1291374"/>
                  <a:gd name="connsiteY2" fmla="*/ 1091892 h 1091892"/>
                  <a:gd name="connsiteX3" fmla="*/ 443409 w 1291374"/>
                  <a:gd name="connsiteY3" fmla="*/ 998653 h 1091892"/>
                  <a:gd name="connsiteX4" fmla="*/ 381120 w 1291374"/>
                  <a:gd name="connsiteY4" fmla="*/ 947065 h 1091892"/>
                  <a:gd name="connsiteX5" fmla="*/ 380594 w 1291374"/>
                  <a:gd name="connsiteY5" fmla="*/ 947430 h 1091892"/>
                  <a:gd name="connsiteX6" fmla="*/ 344103 w 1291374"/>
                  <a:gd name="connsiteY6" fmla="*/ 959635 h 1091892"/>
                  <a:gd name="connsiteX7" fmla="*/ 1527 w 1291374"/>
                  <a:gd name="connsiteY7" fmla="*/ 853549 h 1091892"/>
                  <a:gd name="connsiteX8" fmla="*/ 190241 w 1291374"/>
                  <a:gd name="connsiteY8" fmla="*/ 696779 h 1091892"/>
                  <a:gd name="connsiteX9" fmla="*/ 223574 w 1291374"/>
                  <a:gd name="connsiteY9" fmla="*/ 684773 h 1091892"/>
                  <a:gd name="connsiteX10" fmla="*/ 214668 w 1291374"/>
                  <a:gd name="connsiteY10" fmla="*/ 655973 h 1091892"/>
                  <a:gd name="connsiteX11" fmla="*/ 203618 w 1291374"/>
                  <a:gd name="connsiteY11" fmla="*/ 545946 h 1091892"/>
                  <a:gd name="connsiteX12" fmla="*/ 747496 w 1291374"/>
                  <a:gd name="connsiteY12" fmla="*/ 0 h 109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91374" h="1091892">
                    <a:moveTo>
                      <a:pt x="747496" y="0"/>
                    </a:moveTo>
                    <a:cubicBezTo>
                      <a:pt x="1047872" y="0"/>
                      <a:pt x="1291374" y="244428"/>
                      <a:pt x="1291374" y="545946"/>
                    </a:cubicBezTo>
                    <a:cubicBezTo>
                      <a:pt x="1291374" y="847464"/>
                      <a:pt x="1047872" y="1091892"/>
                      <a:pt x="747496" y="1091892"/>
                    </a:cubicBezTo>
                    <a:cubicBezTo>
                      <a:pt x="634855" y="1091892"/>
                      <a:pt x="530212" y="1057519"/>
                      <a:pt x="443409" y="998653"/>
                    </a:cubicBezTo>
                    <a:lnTo>
                      <a:pt x="381120" y="947065"/>
                    </a:lnTo>
                    <a:lnTo>
                      <a:pt x="380594" y="947430"/>
                    </a:lnTo>
                    <a:cubicBezTo>
                      <a:pt x="370867" y="952113"/>
                      <a:pt x="358837" y="956203"/>
                      <a:pt x="344103" y="959635"/>
                    </a:cubicBezTo>
                    <a:cubicBezTo>
                      <a:pt x="226238" y="987091"/>
                      <a:pt x="23306" y="928022"/>
                      <a:pt x="1527" y="853549"/>
                    </a:cubicBezTo>
                    <a:cubicBezTo>
                      <a:pt x="-14807" y="797695"/>
                      <a:pt x="103292" y="731358"/>
                      <a:pt x="190241" y="696779"/>
                    </a:cubicBezTo>
                    <a:lnTo>
                      <a:pt x="223574" y="684773"/>
                    </a:lnTo>
                    <a:lnTo>
                      <a:pt x="214668" y="655973"/>
                    </a:lnTo>
                    <a:cubicBezTo>
                      <a:pt x="207423" y="620434"/>
                      <a:pt x="203618" y="583636"/>
                      <a:pt x="203618" y="545946"/>
                    </a:cubicBezTo>
                    <a:cubicBezTo>
                      <a:pt x="203618" y="244428"/>
                      <a:pt x="447120" y="0"/>
                      <a:pt x="747496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DFEFD489-D368-446A-8EC6-292C8744FD37}"/>
                  </a:ext>
                </a:extLst>
              </p:cNvPr>
              <p:cNvSpPr/>
              <p:nvPr/>
            </p:nvSpPr>
            <p:spPr>
              <a:xfrm>
                <a:off x="3346272" y="2692816"/>
                <a:ext cx="226149" cy="298190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BFEFD0CA-8244-491F-9672-EE6A6E29D2FF}"/>
                  </a:ext>
                </a:extLst>
              </p:cNvPr>
              <p:cNvSpPr/>
              <p:nvPr/>
            </p:nvSpPr>
            <p:spPr>
              <a:xfrm>
                <a:off x="3165310" y="2564999"/>
                <a:ext cx="337332" cy="590550"/>
              </a:xfrm>
              <a:custGeom>
                <a:avLst/>
                <a:gdLst>
                  <a:gd name="connsiteX0" fmla="*/ 178994 w 357988"/>
                  <a:gd name="connsiteY0" fmla="*/ 0 h 625965"/>
                  <a:gd name="connsiteX1" fmla="*/ 357988 w 357988"/>
                  <a:gd name="connsiteY1" fmla="*/ 161704 h 625965"/>
                  <a:gd name="connsiteX2" fmla="*/ 305562 w 357988"/>
                  <a:gd name="connsiteY2" fmla="*/ 276046 h 625965"/>
                  <a:gd name="connsiteX3" fmla="*/ 278869 w 357988"/>
                  <a:gd name="connsiteY3" fmla="*/ 292305 h 625965"/>
                  <a:gd name="connsiteX4" fmla="*/ 293351 w 357988"/>
                  <a:gd name="connsiteY4" fmla="*/ 303052 h 625965"/>
                  <a:gd name="connsiteX5" fmla="*/ 343682 w 357988"/>
                  <a:gd name="connsiteY5" fmla="*/ 436807 h 625965"/>
                  <a:gd name="connsiteX6" fmla="*/ 171841 w 357988"/>
                  <a:gd name="connsiteY6" fmla="*/ 625965 h 625965"/>
                  <a:gd name="connsiteX7" fmla="*/ 0 w 357988"/>
                  <a:gd name="connsiteY7" fmla="*/ 436807 h 625965"/>
                  <a:gd name="connsiteX8" fmla="*/ 50331 w 357988"/>
                  <a:gd name="connsiteY8" fmla="*/ 303052 h 625965"/>
                  <a:gd name="connsiteX9" fmla="*/ 71261 w 357988"/>
                  <a:gd name="connsiteY9" fmla="*/ 287519 h 625965"/>
                  <a:gd name="connsiteX10" fmla="*/ 52426 w 357988"/>
                  <a:gd name="connsiteY10" fmla="*/ 276046 h 625965"/>
                  <a:gd name="connsiteX11" fmla="*/ 0 w 357988"/>
                  <a:gd name="connsiteY11" fmla="*/ 161704 h 625965"/>
                  <a:gd name="connsiteX12" fmla="*/ 178994 w 357988"/>
                  <a:gd name="connsiteY12" fmla="*/ 0 h 625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988" h="625965">
                    <a:moveTo>
                      <a:pt x="178994" y="0"/>
                    </a:moveTo>
                    <a:cubicBezTo>
                      <a:pt x="277850" y="0"/>
                      <a:pt x="357988" y="72397"/>
                      <a:pt x="357988" y="161704"/>
                    </a:cubicBezTo>
                    <a:cubicBezTo>
                      <a:pt x="357988" y="206357"/>
                      <a:pt x="337954" y="246783"/>
                      <a:pt x="305562" y="276046"/>
                    </a:cubicBezTo>
                    <a:lnTo>
                      <a:pt x="278869" y="292305"/>
                    </a:lnTo>
                    <a:lnTo>
                      <a:pt x="293351" y="303052"/>
                    </a:lnTo>
                    <a:cubicBezTo>
                      <a:pt x="324448" y="337283"/>
                      <a:pt x="343682" y="384573"/>
                      <a:pt x="343682" y="436807"/>
                    </a:cubicBezTo>
                    <a:cubicBezTo>
                      <a:pt x="343682" y="541276"/>
                      <a:pt x="266746" y="625965"/>
                      <a:pt x="171841" y="625965"/>
                    </a:cubicBezTo>
                    <a:cubicBezTo>
                      <a:pt x="76936" y="625965"/>
                      <a:pt x="0" y="541276"/>
                      <a:pt x="0" y="436807"/>
                    </a:cubicBezTo>
                    <a:cubicBezTo>
                      <a:pt x="0" y="384573"/>
                      <a:pt x="19234" y="337283"/>
                      <a:pt x="50331" y="303052"/>
                    </a:cubicBezTo>
                    <a:lnTo>
                      <a:pt x="71261" y="287519"/>
                    </a:lnTo>
                    <a:lnTo>
                      <a:pt x="52426" y="276046"/>
                    </a:lnTo>
                    <a:cubicBezTo>
                      <a:pt x="20035" y="246783"/>
                      <a:pt x="0" y="206357"/>
                      <a:pt x="0" y="161704"/>
                    </a:cubicBezTo>
                    <a:cubicBezTo>
                      <a:pt x="0" y="72397"/>
                      <a:pt x="80138" y="0"/>
                      <a:pt x="1789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B2924075-9C6E-4BB3-BCD1-2C5A40449378}"/>
                  </a:ext>
                </a:extLst>
              </p:cNvPr>
              <p:cNvSpPr/>
              <p:nvPr/>
            </p:nvSpPr>
            <p:spPr>
              <a:xfrm>
                <a:off x="3118713" y="2733119"/>
                <a:ext cx="173356" cy="1918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0603E397-263D-4D3F-9186-78E81660DACB}"/>
                  </a:ext>
                </a:extLst>
              </p:cNvPr>
              <p:cNvSpPr/>
              <p:nvPr/>
            </p:nvSpPr>
            <p:spPr>
              <a:xfrm>
                <a:off x="3136679" y="2742720"/>
                <a:ext cx="69936" cy="96618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68F37C2A-F55E-468B-96EF-D9511533DE3F}"/>
                  </a:ext>
                </a:extLst>
              </p:cNvPr>
              <p:cNvSpPr/>
              <p:nvPr/>
            </p:nvSpPr>
            <p:spPr bwMode="auto">
              <a:xfrm rot="21268965">
                <a:off x="3328419" y="2961498"/>
                <a:ext cx="199041" cy="354387"/>
              </a:xfrm>
              <a:custGeom>
                <a:avLst/>
                <a:gdLst>
                  <a:gd name="connsiteX0" fmla="*/ 71651 w 188539"/>
                  <a:gd name="connsiteY0" fmla="*/ 46114 h 321531"/>
                  <a:gd name="connsiteX1" fmla="*/ 70689 w 188539"/>
                  <a:gd name="connsiteY1" fmla="*/ 0 h 321531"/>
                  <a:gd name="connsiteX2" fmla="*/ 126733 w 188539"/>
                  <a:gd name="connsiteY2" fmla="*/ 134022 h 321531"/>
                  <a:gd name="connsiteX3" fmla="*/ 188539 w 188539"/>
                  <a:gd name="connsiteY3" fmla="*/ 265487 h 321531"/>
                  <a:gd name="connsiteX4" fmla="*/ 106568 w 188539"/>
                  <a:gd name="connsiteY4" fmla="*/ 142974 h 321531"/>
                  <a:gd name="connsiteX5" fmla="*/ 71651 w 188539"/>
                  <a:gd name="connsiteY5" fmla="*/ 46114 h 321531"/>
                  <a:gd name="connsiteX6" fmla="*/ 60014 w 188539"/>
                  <a:gd name="connsiteY6" fmla="*/ 187617 h 321531"/>
                  <a:gd name="connsiteX7" fmla="*/ 46781 w 188539"/>
                  <a:gd name="connsiteY7" fmla="*/ 40806 h 321531"/>
                  <a:gd name="connsiteX8" fmla="*/ 81325 w 188539"/>
                  <a:gd name="connsiteY8" fmla="*/ 181907 h 321531"/>
                  <a:gd name="connsiteX9" fmla="*/ 121959 w 188539"/>
                  <a:gd name="connsiteY9" fmla="*/ 321377 h 321531"/>
                  <a:gd name="connsiteX10" fmla="*/ 60014 w 188539"/>
                  <a:gd name="connsiteY10" fmla="*/ 187617 h 321531"/>
                  <a:gd name="connsiteX11" fmla="*/ 15400 w 188539"/>
                  <a:gd name="connsiteY11" fmla="*/ 289942 h 321531"/>
                  <a:gd name="connsiteX12" fmla="*/ 7385 w 188539"/>
                  <a:gd name="connsiteY12" fmla="*/ 258817 h 321531"/>
                  <a:gd name="connsiteX13" fmla="*/ 0 w 188539"/>
                  <a:gd name="connsiteY13" fmla="*/ 156121 h 321531"/>
                  <a:gd name="connsiteX14" fmla="*/ 25215 w 188539"/>
                  <a:gd name="connsiteY14" fmla="*/ 10887 h 321531"/>
                  <a:gd name="connsiteX15" fmla="*/ 22063 w 188539"/>
                  <a:gd name="connsiteY15" fmla="*/ 156121 h 321531"/>
                  <a:gd name="connsiteX16" fmla="*/ 25215 w 188539"/>
                  <a:gd name="connsiteY16" fmla="*/ 301355 h 321531"/>
                  <a:gd name="connsiteX17" fmla="*/ 15400 w 188539"/>
                  <a:gd name="connsiteY17" fmla="*/ 289942 h 321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8539" h="321531">
                    <a:moveTo>
                      <a:pt x="71651" y="46114"/>
                    </a:moveTo>
                    <a:cubicBezTo>
                      <a:pt x="65159" y="20241"/>
                      <a:pt x="64325" y="2825"/>
                      <a:pt x="70689" y="0"/>
                    </a:cubicBezTo>
                    <a:cubicBezTo>
                      <a:pt x="88036" y="44237"/>
                      <a:pt x="106862" y="89258"/>
                      <a:pt x="126733" y="134022"/>
                    </a:cubicBezTo>
                    <a:cubicBezTo>
                      <a:pt x="146604" y="178787"/>
                      <a:pt x="167367" y="222948"/>
                      <a:pt x="188539" y="265487"/>
                    </a:cubicBezTo>
                    <a:cubicBezTo>
                      <a:pt x="175811" y="271137"/>
                      <a:pt x="139112" y="216286"/>
                      <a:pt x="106568" y="142974"/>
                    </a:cubicBezTo>
                    <a:cubicBezTo>
                      <a:pt x="90296" y="106318"/>
                      <a:pt x="78144" y="71987"/>
                      <a:pt x="71651" y="46114"/>
                    </a:cubicBezTo>
                    <a:close/>
                    <a:moveTo>
                      <a:pt x="60014" y="187617"/>
                    </a:moveTo>
                    <a:cubicBezTo>
                      <a:pt x="39254" y="110140"/>
                      <a:pt x="33329" y="44410"/>
                      <a:pt x="46781" y="40806"/>
                    </a:cubicBezTo>
                    <a:cubicBezTo>
                      <a:pt x="57045" y="87200"/>
                      <a:pt x="68649" y="134599"/>
                      <a:pt x="81325" y="181907"/>
                    </a:cubicBezTo>
                    <a:cubicBezTo>
                      <a:pt x="94001" y="229215"/>
                      <a:pt x="107651" y="276066"/>
                      <a:pt x="121959" y="321377"/>
                    </a:cubicBezTo>
                    <a:cubicBezTo>
                      <a:pt x="108508" y="324981"/>
                      <a:pt x="80774" y="265095"/>
                      <a:pt x="60014" y="187617"/>
                    </a:cubicBezTo>
                    <a:close/>
                    <a:moveTo>
                      <a:pt x="15400" y="289942"/>
                    </a:moveTo>
                    <a:cubicBezTo>
                      <a:pt x="12384" y="282593"/>
                      <a:pt x="9667" y="271958"/>
                      <a:pt x="7385" y="258817"/>
                    </a:cubicBezTo>
                    <a:cubicBezTo>
                      <a:pt x="2822" y="232535"/>
                      <a:pt x="0" y="196226"/>
                      <a:pt x="0" y="156121"/>
                    </a:cubicBezTo>
                    <a:cubicBezTo>
                      <a:pt x="0" y="75910"/>
                      <a:pt x="11289" y="10887"/>
                      <a:pt x="25215" y="10887"/>
                    </a:cubicBezTo>
                    <a:cubicBezTo>
                      <a:pt x="23122" y="58357"/>
                      <a:pt x="22063" y="107144"/>
                      <a:pt x="22063" y="156121"/>
                    </a:cubicBezTo>
                    <a:cubicBezTo>
                      <a:pt x="22063" y="205098"/>
                      <a:pt x="23122" y="253885"/>
                      <a:pt x="25215" y="301355"/>
                    </a:cubicBezTo>
                    <a:cubicBezTo>
                      <a:pt x="21734" y="301355"/>
                      <a:pt x="18417" y="297291"/>
                      <a:pt x="15400" y="28994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610C7B9E-266E-4FA7-A2F0-38655BBFBC19}"/>
                  </a:ext>
                </a:extLst>
              </p:cNvPr>
              <p:cNvSpPr/>
              <p:nvPr/>
            </p:nvSpPr>
            <p:spPr bwMode="auto">
              <a:xfrm rot="11154614" flipH="1">
                <a:off x="3362687" y="2463756"/>
                <a:ext cx="199041" cy="253534"/>
              </a:xfrm>
              <a:custGeom>
                <a:avLst/>
                <a:gdLst>
                  <a:gd name="connsiteX0" fmla="*/ 71651 w 188539"/>
                  <a:gd name="connsiteY0" fmla="*/ 46114 h 321531"/>
                  <a:gd name="connsiteX1" fmla="*/ 70689 w 188539"/>
                  <a:gd name="connsiteY1" fmla="*/ 0 h 321531"/>
                  <a:gd name="connsiteX2" fmla="*/ 126733 w 188539"/>
                  <a:gd name="connsiteY2" fmla="*/ 134022 h 321531"/>
                  <a:gd name="connsiteX3" fmla="*/ 188539 w 188539"/>
                  <a:gd name="connsiteY3" fmla="*/ 265487 h 321531"/>
                  <a:gd name="connsiteX4" fmla="*/ 106568 w 188539"/>
                  <a:gd name="connsiteY4" fmla="*/ 142974 h 321531"/>
                  <a:gd name="connsiteX5" fmla="*/ 71651 w 188539"/>
                  <a:gd name="connsiteY5" fmla="*/ 46114 h 321531"/>
                  <a:gd name="connsiteX6" fmla="*/ 60014 w 188539"/>
                  <a:gd name="connsiteY6" fmla="*/ 187617 h 321531"/>
                  <a:gd name="connsiteX7" fmla="*/ 46781 w 188539"/>
                  <a:gd name="connsiteY7" fmla="*/ 40806 h 321531"/>
                  <a:gd name="connsiteX8" fmla="*/ 81325 w 188539"/>
                  <a:gd name="connsiteY8" fmla="*/ 181907 h 321531"/>
                  <a:gd name="connsiteX9" fmla="*/ 121959 w 188539"/>
                  <a:gd name="connsiteY9" fmla="*/ 321377 h 321531"/>
                  <a:gd name="connsiteX10" fmla="*/ 60014 w 188539"/>
                  <a:gd name="connsiteY10" fmla="*/ 187617 h 321531"/>
                  <a:gd name="connsiteX11" fmla="*/ 15400 w 188539"/>
                  <a:gd name="connsiteY11" fmla="*/ 289942 h 321531"/>
                  <a:gd name="connsiteX12" fmla="*/ 7385 w 188539"/>
                  <a:gd name="connsiteY12" fmla="*/ 258817 h 321531"/>
                  <a:gd name="connsiteX13" fmla="*/ 0 w 188539"/>
                  <a:gd name="connsiteY13" fmla="*/ 156121 h 321531"/>
                  <a:gd name="connsiteX14" fmla="*/ 25215 w 188539"/>
                  <a:gd name="connsiteY14" fmla="*/ 10887 h 321531"/>
                  <a:gd name="connsiteX15" fmla="*/ 22063 w 188539"/>
                  <a:gd name="connsiteY15" fmla="*/ 156121 h 321531"/>
                  <a:gd name="connsiteX16" fmla="*/ 25215 w 188539"/>
                  <a:gd name="connsiteY16" fmla="*/ 301355 h 321531"/>
                  <a:gd name="connsiteX17" fmla="*/ 15400 w 188539"/>
                  <a:gd name="connsiteY17" fmla="*/ 289942 h 321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8539" h="321531">
                    <a:moveTo>
                      <a:pt x="71651" y="46114"/>
                    </a:moveTo>
                    <a:cubicBezTo>
                      <a:pt x="65159" y="20241"/>
                      <a:pt x="64325" y="2825"/>
                      <a:pt x="70689" y="0"/>
                    </a:cubicBezTo>
                    <a:cubicBezTo>
                      <a:pt x="88036" y="44237"/>
                      <a:pt x="106862" y="89258"/>
                      <a:pt x="126733" y="134022"/>
                    </a:cubicBezTo>
                    <a:cubicBezTo>
                      <a:pt x="146604" y="178787"/>
                      <a:pt x="167367" y="222948"/>
                      <a:pt x="188539" y="265487"/>
                    </a:cubicBezTo>
                    <a:cubicBezTo>
                      <a:pt x="175811" y="271137"/>
                      <a:pt x="139112" y="216286"/>
                      <a:pt x="106568" y="142974"/>
                    </a:cubicBezTo>
                    <a:cubicBezTo>
                      <a:pt x="90296" y="106318"/>
                      <a:pt x="78144" y="71987"/>
                      <a:pt x="71651" y="46114"/>
                    </a:cubicBezTo>
                    <a:close/>
                    <a:moveTo>
                      <a:pt x="60014" y="187617"/>
                    </a:moveTo>
                    <a:cubicBezTo>
                      <a:pt x="39254" y="110140"/>
                      <a:pt x="33329" y="44410"/>
                      <a:pt x="46781" y="40806"/>
                    </a:cubicBezTo>
                    <a:cubicBezTo>
                      <a:pt x="57045" y="87200"/>
                      <a:pt x="68649" y="134599"/>
                      <a:pt x="81325" y="181907"/>
                    </a:cubicBezTo>
                    <a:cubicBezTo>
                      <a:pt x="94001" y="229215"/>
                      <a:pt x="107651" y="276066"/>
                      <a:pt x="121959" y="321377"/>
                    </a:cubicBezTo>
                    <a:cubicBezTo>
                      <a:pt x="108508" y="324981"/>
                      <a:pt x="80774" y="265095"/>
                      <a:pt x="60014" y="187617"/>
                    </a:cubicBezTo>
                    <a:close/>
                    <a:moveTo>
                      <a:pt x="15400" y="289942"/>
                    </a:moveTo>
                    <a:cubicBezTo>
                      <a:pt x="12384" y="282593"/>
                      <a:pt x="9667" y="271958"/>
                      <a:pt x="7385" y="258817"/>
                    </a:cubicBezTo>
                    <a:cubicBezTo>
                      <a:pt x="2822" y="232535"/>
                      <a:pt x="0" y="196226"/>
                      <a:pt x="0" y="156121"/>
                    </a:cubicBezTo>
                    <a:cubicBezTo>
                      <a:pt x="0" y="75910"/>
                      <a:pt x="11289" y="10887"/>
                      <a:pt x="25215" y="10887"/>
                    </a:cubicBezTo>
                    <a:cubicBezTo>
                      <a:pt x="23122" y="58357"/>
                      <a:pt x="22063" y="107144"/>
                      <a:pt x="22063" y="156121"/>
                    </a:cubicBezTo>
                    <a:cubicBezTo>
                      <a:pt x="22063" y="205098"/>
                      <a:pt x="23122" y="253885"/>
                      <a:pt x="25215" y="301355"/>
                    </a:cubicBezTo>
                    <a:cubicBezTo>
                      <a:pt x="21734" y="301355"/>
                      <a:pt x="18417" y="297291"/>
                      <a:pt x="15400" y="28994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72B3B28F-807F-4E60-8015-7253A46404B6}"/>
                  </a:ext>
                </a:extLst>
              </p:cNvPr>
              <p:cNvSpPr/>
              <p:nvPr/>
            </p:nvSpPr>
            <p:spPr>
              <a:xfrm rot="1388244">
                <a:off x="3864582" y="3890091"/>
                <a:ext cx="132621" cy="8240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5C63C1E5-E68D-4B2C-88EE-99409B2F9801}"/>
                  </a:ext>
                </a:extLst>
              </p:cNvPr>
              <p:cNvSpPr/>
              <p:nvPr/>
            </p:nvSpPr>
            <p:spPr>
              <a:xfrm rot="10800000">
                <a:off x="2910177" y="2612104"/>
                <a:ext cx="109538" cy="182671"/>
              </a:xfrm>
              <a:prstGeom prst="moon">
                <a:avLst>
                  <a:gd name="adj" fmla="val 6304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2A1AD93C-452F-4369-8F27-5EC0E3810D0B}"/>
                  </a:ext>
                </a:extLst>
              </p:cNvPr>
              <p:cNvSpPr/>
              <p:nvPr/>
            </p:nvSpPr>
            <p:spPr>
              <a:xfrm rot="9900000">
                <a:off x="2924174" y="3008682"/>
                <a:ext cx="109538" cy="243260"/>
              </a:xfrm>
              <a:prstGeom prst="moon">
                <a:avLst>
                  <a:gd name="adj" fmla="val 6304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涙形 54">
              <a:extLst>
                <a:ext uri="{FF2B5EF4-FFF2-40B4-BE49-F238E27FC236}">
                  <a16:creationId xmlns:a16="http://schemas.microsoft.com/office/drawing/2014/main" id="{D0640166-05B3-437B-8C42-1E222EF7F1A3}"/>
                </a:ext>
              </a:extLst>
            </p:cNvPr>
            <p:cNvSpPr/>
            <p:nvPr/>
          </p:nvSpPr>
          <p:spPr>
            <a:xfrm rot="10800000">
              <a:off x="3186329" y="494575"/>
              <a:ext cx="730412" cy="730412"/>
            </a:xfrm>
            <a:prstGeom prst="teardrop">
              <a:avLst>
                <a:gd name="adj" fmla="val 106259"/>
              </a:avLst>
            </a:prstGeom>
            <a:solidFill>
              <a:srgbClr val="00B0F0">
                <a:alpha val="50000"/>
              </a:srgbClr>
            </a:solidFill>
            <a:ln w="38100">
              <a:solidFill>
                <a:srgbClr val="00B0F0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D4F41A67-4F68-49C8-B1C9-02A2A1F3899E}"/>
                </a:ext>
              </a:extLst>
            </p:cNvPr>
            <p:cNvSpPr/>
            <p:nvPr/>
          </p:nvSpPr>
          <p:spPr>
            <a:xfrm>
              <a:off x="3421475" y="560271"/>
              <a:ext cx="115665" cy="1156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D42B8FB7-4203-4EF1-8DE1-07E30473F7B3}"/>
              </a:ext>
            </a:extLst>
          </p:cNvPr>
          <p:cNvGrpSpPr/>
          <p:nvPr/>
        </p:nvGrpSpPr>
        <p:grpSpPr>
          <a:xfrm>
            <a:off x="3702346" y="4381865"/>
            <a:ext cx="2484545" cy="1384844"/>
            <a:chOff x="712482" y="1096448"/>
            <a:chExt cx="2718623" cy="1515315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141C89D8-BF00-4B86-98DF-C84E94C9ACDD}"/>
                </a:ext>
              </a:extLst>
            </p:cNvPr>
            <p:cNvGrpSpPr/>
            <p:nvPr/>
          </p:nvGrpSpPr>
          <p:grpSpPr>
            <a:xfrm>
              <a:off x="1210044" y="1096448"/>
              <a:ext cx="2221061" cy="1515315"/>
              <a:chOff x="2358625" y="3583419"/>
              <a:chExt cx="2221061" cy="1515315"/>
            </a:xfrm>
          </p:grpSpPr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17E94871-DFF4-4832-A1D8-2CC47B77C68F}"/>
                  </a:ext>
                </a:extLst>
              </p:cNvPr>
              <p:cNvSpPr/>
              <p:nvPr/>
            </p:nvSpPr>
            <p:spPr>
              <a:xfrm>
                <a:off x="2524456" y="4654550"/>
                <a:ext cx="691820" cy="186952"/>
              </a:xfrm>
              <a:prstGeom prst="round2SameRect">
                <a:avLst>
                  <a:gd name="adj1" fmla="val 50000"/>
                  <a:gd name="adj2" fmla="val 30306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06317CA-C2D5-4164-BB72-C6205D97FA53}"/>
                  </a:ext>
                </a:extLst>
              </p:cNvPr>
              <p:cNvSpPr/>
              <p:nvPr/>
            </p:nvSpPr>
            <p:spPr>
              <a:xfrm>
                <a:off x="2644380" y="3826149"/>
                <a:ext cx="1897140" cy="1103990"/>
              </a:xfrm>
              <a:custGeom>
                <a:avLst/>
                <a:gdLst>
                  <a:gd name="connsiteX0" fmla="*/ 1292971 w 1897140"/>
                  <a:gd name="connsiteY0" fmla="*/ 155 h 1103990"/>
                  <a:gd name="connsiteX1" fmla="*/ 1897140 w 1897140"/>
                  <a:gd name="connsiteY1" fmla="*/ 664501 h 1103990"/>
                  <a:gd name="connsiteX2" fmla="*/ 1173319 w 1897140"/>
                  <a:gd name="connsiteY2" fmla="*/ 1103702 h 1103990"/>
                  <a:gd name="connsiteX3" fmla="*/ 1016228 w 1897140"/>
                  <a:gd name="connsiteY3" fmla="*/ 1093261 h 1103990"/>
                  <a:gd name="connsiteX4" fmla="*/ 985053 w 1897140"/>
                  <a:gd name="connsiteY4" fmla="*/ 1088377 h 1103990"/>
                  <a:gd name="connsiteX5" fmla="*/ 33453 w 1897140"/>
                  <a:gd name="connsiteY5" fmla="*/ 1088377 h 1103990"/>
                  <a:gd name="connsiteX6" fmla="*/ 0 w 1897140"/>
                  <a:gd name="connsiteY6" fmla="*/ 1054924 h 1103990"/>
                  <a:gd name="connsiteX7" fmla="*/ 0 w 1897140"/>
                  <a:gd name="connsiteY7" fmla="*/ 994901 h 1103990"/>
                  <a:gd name="connsiteX8" fmla="*/ 93476 w 1897140"/>
                  <a:gd name="connsiteY8" fmla="*/ 901425 h 1103990"/>
                  <a:gd name="connsiteX9" fmla="*/ 449996 w 1897140"/>
                  <a:gd name="connsiteY9" fmla="*/ 901425 h 1103990"/>
                  <a:gd name="connsiteX10" fmla="*/ 381157 w 1897140"/>
                  <a:gd name="connsiteY10" fmla="*/ 842199 h 1103990"/>
                  <a:gd name="connsiteX11" fmla="*/ 305915 w 1897140"/>
                  <a:gd name="connsiteY11" fmla="*/ 656738 h 1103990"/>
                  <a:gd name="connsiteX12" fmla="*/ 1292971 w 1897140"/>
                  <a:gd name="connsiteY12" fmla="*/ 155 h 1103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97140" h="1103990">
                    <a:moveTo>
                      <a:pt x="1292971" y="155"/>
                    </a:moveTo>
                    <a:cubicBezTo>
                      <a:pt x="1677828" y="9213"/>
                      <a:pt x="1897140" y="421938"/>
                      <a:pt x="1897140" y="664501"/>
                    </a:cubicBezTo>
                    <a:cubicBezTo>
                      <a:pt x="1897140" y="907065"/>
                      <a:pt x="1590083" y="1112759"/>
                      <a:pt x="1173319" y="1103702"/>
                    </a:cubicBezTo>
                    <a:cubicBezTo>
                      <a:pt x="1121224" y="1102570"/>
                      <a:pt x="1068537" y="1099066"/>
                      <a:pt x="1016228" y="1093261"/>
                    </a:cubicBezTo>
                    <a:lnTo>
                      <a:pt x="985053" y="1088377"/>
                    </a:lnTo>
                    <a:lnTo>
                      <a:pt x="33453" y="1088377"/>
                    </a:lnTo>
                    <a:cubicBezTo>
                      <a:pt x="14977" y="1088377"/>
                      <a:pt x="0" y="1073400"/>
                      <a:pt x="0" y="1054924"/>
                    </a:cubicBezTo>
                    <a:lnTo>
                      <a:pt x="0" y="994901"/>
                    </a:lnTo>
                    <a:cubicBezTo>
                      <a:pt x="0" y="943276"/>
                      <a:pt x="41851" y="901425"/>
                      <a:pt x="93476" y="901425"/>
                    </a:cubicBezTo>
                    <a:lnTo>
                      <a:pt x="449996" y="901425"/>
                    </a:lnTo>
                    <a:lnTo>
                      <a:pt x="381157" y="842199"/>
                    </a:lnTo>
                    <a:cubicBezTo>
                      <a:pt x="332585" y="788015"/>
                      <a:pt x="304918" y="726010"/>
                      <a:pt x="305915" y="656738"/>
                    </a:cubicBezTo>
                    <a:cubicBezTo>
                      <a:pt x="309904" y="379649"/>
                      <a:pt x="908115" y="-8903"/>
                      <a:pt x="1292971" y="155"/>
                    </a:cubicBezTo>
                    <a:close/>
                  </a:path>
                </a:pathLst>
              </a:custGeom>
              <a:solidFill>
                <a:srgbClr val="FFCC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4C604EEB-326F-435A-B5D8-C9A339CFF1E8}"/>
                  </a:ext>
                </a:extLst>
              </p:cNvPr>
              <p:cNvSpPr/>
              <p:nvPr/>
            </p:nvSpPr>
            <p:spPr>
              <a:xfrm rot="20568654">
                <a:off x="3210819" y="4182238"/>
                <a:ext cx="1200345" cy="916496"/>
              </a:xfrm>
              <a:custGeom>
                <a:avLst/>
                <a:gdLst>
                  <a:gd name="connsiteX0" fmla="*/ 1330299 w 1521296"/>
                  <a:gd name="connsiteY0" fmla="*/ 122285 h 1091168"/>
                  <a:gd name="connsiteX1" fmla="*/ 1377752 w 1521296"/>
                  <a:gd name="connsiteY1" fmla="*/ 183833 h 1091168"/>
                  <a:gd name="connsiteX2" fmla="*/ 1521296 w 1521296"/>
                  <a:gd name="connsiteY2" fmla="*/ 646251 h 1091168"/>
                  <a:gd name="connsiteX3" fmla="*/ 968569 w 1521296"/>
                  <a:gd name="connsiteY3" fmla="*/ 1090877 h 1091168"/>
                  <a:gd name="connsiteX4" fmla="*/ 618332 w 1521296"/>
                  <a:gd name="connsiteY4" fmla="*/ 1017641 h 1091168"/>
                  <a:gd name="connsiteX5" fmla="*/ 615950 w 1521296"/>
                  <a:gd name="connsiteY5" fmla="*/ 1016438 h 1091168"/>
                  <a:gd name="connsiteX6" fmla="*/ 596580 w 1521296"/>
                  <a:gd name="connsiteY6" fmla="*/ 1014479 h 1091168"/>
                  <a:gd name="connsiteX7" fmla="*/ 45760 w 1521296"/>
                  <a:gd name="connsiteY7" fmla="*/ 844086 h 1091168"/>
                  <a:gd name="connsiteX8" fmla="*/ 2917 w 1521296"/>
                  <a:gd name="connsiteY8" fmla="*/ 762864 h 1091168"/>
                  <a:gd name="connsiteX9" fmla="*/ 15387 w 1521296"/>
                  <a:gd name="connsiteY9" fmla="*/ 722554 h 1091168"/>
                  <a:gd name="connsiteX10" fmla="*/ 149390 w 1521296"/>
                  <a:gd name="connsiteY10" fmla="*/ 651869 h 1091168"/>
                  <a:gd name="connsiteX11" fmla="*/ 315671 w 1521296"/>
                  <a:gd name="connsiteY11" fmla="*/ 703307 h 1091168"/>
                  <a:gd name="connsiteX12" fmla="*/ 306199 w 1521296"/>
                  <a:gd name="connsiteY12" fmla="*/ 638391 h 1091168"/>
                  <a:gd name="connsiteX13" fmla="*/ 881510 w 1521296"/>
                  <a:gd name="connsiteY13" fmla="*/ 7596 h 1091168"/>
                  <a:gd name="connsiteX14" fmla="*/ 905611 w 1521296"/>
                  <a:gd name="connsiteY14" fmla="*/ 0 h 1091168"/>
                  <a:gd name="connsiteX15" fmla="*/ 1046594 w 1521296"/>
                  <a:gd name="connsiteY15" fmla="*/ 277582 h 1091168"/>
                  <a:gd name="connsiteX0" fmla="*/ 1046594 w 1521296"/>
                  <a:gd name="connsiteY0" fmla="*/ 277582 h 1091168"/>
                  <a:gd name="connsiteX1" fmla="*/ 1330299 w 1521296"/>
                  <a:gd name="connsiteY1" fmla="*/ 122285 h 1091168"/>
                  <a:gd name="connsiteX2" fmla="*/ 1377752 w 1521296"/>
                  <a:gd name="connsiteY2" fmla="*/ 183833 h 1091168"/>
                  <a:gd name="connsiteX3" fmla="*/ 1521296 w 1521296"/>
                  <a:gd name="connsiteY3" fmla="*/ 646251 h 1091168"/>
                  <a:gd name="connsiteX4" fmla="*/ 968569 w 1521296"/>
                  <a:gd name="connsiteY4" fmla="*/ 1090877 h 1091168"/>
                  <a:gd name="connsiteX5" fmla="*/ 618332 w 1521296"/>
                  <a:gd name="connsiteY5" fmla="*/ 1017641 h 1091168"/>
                  <a:gd name="connsiteX6" fmla="*/ 615950 w 1521296"/>
                  <a:gd name="connsiteY6" fmla="*/ 1016438 h 1091168"/>
                  <a:gd name="connsiteX7" fmla="*/ 596580 w 1521296"/>
                  <a:gd name="connsiteY7" fmla="*/ 1014479 h 1091168"/>
                  <a:gd name="connsiteX8" fmla="*/ 45760 w 1521296"/>
                  <a:gd name="connsiteY8" fmla="*/ 844086 h 1091168"/>
                  <a:gd name="connsiteX9" fmla="*/ 2917 w 1521296"/>
                  <a:gd name="connsiteY9" fmla="*/ 762864 h 1091168"/>
                  <a:gd name="connsiteX10" fmla="*/ 15387 w 1521296"/>
                  <a:gd name="connsiteY10" fmla="*/ 722554 h 1091168"/>
                  <a:gd name="connsiteX11" fmla="*/ 149390 w 1521296"/>
                  <a:gd name="connsiteY11" fmla="*/ 651869 h 1091168"/>
                  <a:gd name="connsiteX12" fmla="*/ 315671 w 1521296"/>
                  <a:gd name="connsiteY12" fmla="*/ 703307 h 1091168"/>
                  <a:gd name="connsiteX13" fmla="*/ 306199 w 1521296"/>
                  <a:gd name="connsiteY13" fmla="*/ 638391 h 1091168"/>
                  <a:gd name="connsiteX14" fmla="*/ 881510 w 1521296"/>
                  <a:gd name="connsiteY14" fmla="*/ 7596 h 1091168"/>
                  <a:gd name="connsiteX15" fmla="*/ 905611 w 1521296"/>
                  <a:gd name="connsiteY15" fmla="*/ 0 h 1091168"/>
                  <a:gd name="connsiteX16" fmla="*/ 1138034 w 1521296"/>
                  <a:gd name="connsiteY16" fmla="*/ 369022 h 1091168"/>
                  <a:gd name="connsiteX0" fmla="*/ 1046594 w 1521296"/>
                  <a:gd name="connsiteY0" fmla="*/ 277582 h 1091168"/>
                  <a:gd name="connsiteX1" fmla="*/ 1330299 w 1521296"/>
                  <a:gd name="connsiteY1" fmla="*/ 122285 h 1091168"/>
                  <a:gd name="connsiteX2" fmla="*/ 1377752 w 1521296"/>
                  <a:gd name="connsiteY2" fmla="*/ 183833 h 1091168"/>
                  <a:gd name="connsiteX3" fmla="*/ 1521296 w 1521296"/>
                  <a:gd name="connsiteY3" fmla="*/ 646251 h 1091168"/>
                  <a:gd name="connsiteX4" fmla="*/ 968569 w 1521296"/>
                  <a:gd name="connsiteY4" fmla="*/ 1090877 h 1091168"/>
                  <a:gd name="connsiteX5" fmla="*/ 618332 w 1521296"/>
                  <a:gd name="connsiteY5" fmla="*/ 1017641 h 1091168"/>
                  <a:gd name="connsiteX6" fmla="*/ 615950 w 1521296"/>
                  <a:gd name="connsiteY6" fmla="*/ 1016438 h 1091168"/>
                  <a:gd name="connsiteX7" fmla="*/ 596580 w 1521296"/>
                  <a:gd name="connsiteY7" fmla="*/ 1014479 h 1091168"/>
                  <a:gd name="connsiteX8" fmla="*/ 45760 w 1521296"/>
                  <a:gd name="connsiteY8" fmla="*/ 844086 h 1091168"/>
                  <a:gd name="connsiteX9" fmla="*/ 2917 w 1521296"/>
                  <a:gd name="connsiteY9" fmla="*/ 762864 h 1091168"/>
                  <a:gd name="connsiteX10" fmla="*/ 15387 w 1521296"/>
                  <a:gd name="connsiteY10" fmla="*/ 722554 h 1091168"/>
                  <a:gd name="connsiteX11" fmla="*/ 149390 w 1521296"/>
                  <a:gd name="connsiteY11" fmla="*/ 651869 h 1091168"/>
                  <a:gd name="connsiteX12" fmla="*/ 315671 w 1521296"/>
                  <a:gd name="connsiteY12" fmla="*/ 703307 h 1091168"/>
                  <a:gd name="connsiteX13" fmla="*/ 306199 w 1521296"/>
                  <a:gd name="connsiteY13" fmla="*/ 638391 h 1091168"/>
                  <a:gd name="connsiteX14" fmla="*/ 881510 w 1521296"/>
                  <a:gd name="connsiteY14" fmla="*/ 7596 h 1091168"/>
                  <a:gd name="connsiteX15" fmla="*/ 905611 w 1521296"/>
                  <a:gd name="connsiteY15" fmla="*/ 0 h 1091168"/>
                  <a:gd name="connsiteX0" fmla="*/ 1330299 w 1521296"/>
                  <a:gd name="connsiteY0" fmla="*/ 122285 h 1091168"/>
                  <a:gd name="connsiteX1" fmla="*/ 1377752 w 1521296"/>
                  <a:gd name="connsiteY1" fmla="*/ 183833 h 1091168"/>
                  <a:gd name="connsiteX2" fmla="*/ 1521296 w 1521296"/>
                  <a:gd name="connsiteY2" fmla="*/ 646251 h 1091168"/>
                  <a:gd name="connsiteX3" fmla="*/ 968569 w 1521296"/>
                  <a:gd name="connsiteY3" fmla="*/ 1090877 h 1091168"/>
                  <a:gd name="connsiteX4" fmla="*/ 618332 w 1521296"/>
                  <a:gd name="connsiteY4" fmla="*/ 1017641 h 1091168"/>
                  <a:gd name="connsiteX5" fmla="*/ 615950 w 1521296"/>
                  <a:gd name="connsiteY5" fmla="*/ 1016438 h 1091168"/>
                  <a:gd name="connsiteX6" fmla="*/ 596580 w 1521296"/>
                  <a:gd name="connsiteY6" fmla="*/ 1014479 h 1091168"/>
                  <a:gd name="connsiteX7" fmla="*/ 45760 w 1521296"/>
                  <a:gd name="connsiteY7" fmla="*/ 844086 h 1091168"/>
                  <a:gd name="connsiteX8" fmla="*/ 2917 w 1521296"/>
                  <a:gd name="connsiteY8" fmla="*/ 762864 h 1091168"/>
                  <a:gd name="connsiteX9" fmla="*/ 15387 w 1521296"/>
                  <a:gd name="connsiteY9" fmla="*/ 722554 h 1091168"/>
                  <a:gd name="connsiteX10" fmla="*/ 149390 w 1521296"/>
                  <a:gd name="connsiteY10" fmla="*/ 651869 h 1091168"/>
                  <a:gd name="connsiteX11" fmla="*/ 315671 w 1521296"/>
                  <a:gd name="connsiteY11" fmla="*/ 703307 h 1091168"/>
                  <a:gd name="connsiteX12" fmla="*/ 306199 w 1521296"/>
                  <a:gd name="connsiteY12" fmla="*/ 638391 h 1091168"/>
                  <a:gd name="connsiteX13" fmla="*/ 881510 w 1521296"/>
                  <a:gd name="connsiteY13" fmla="*/ 7596 h 1091168"/>
                  <a:gd name="connsiteX14" fmla="*/ 905611 w 1521296"/>
                  <a:gd name="connsiteY14" fmla="*/ 0 h 1091168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615950 w 1534604"/>
                  <a:gd name="connsiteY5" fmla="*/ 1016438 h 1123435"/>
                  <a:gd name="connsiteX6" fmla="*/ 596580 w 1534604"/>
                  <a:gd name="connsiteY6" fmla="*/ 1014479 h 1123435"/>
                  <a:gd name="connsiteX7" fmla="*/ 45760 w 1534604"/>
                  <a:gd name="connsiteY7" fmla="*/ 844086 h 1123435"/>
                  <a:gd name="connsiteX8" fmla="*/ 2917 w 1534604"/>
                  <a:gd name="connsiteY8" fmla="*/ 762864 h 1123435"/>
                  <a:gd name="connsiteX9" fmla="*/ 15387 w 1534604"/>
                  <a:gd name="connsiteY9" fmla="*/ 722554 h 1123435"/>
                  <a:gd name="connsiteX10" fmla="*/ 149390 w 1534604"/>
                  <a:gd name="connsiteY10" fmla="*/ 651869 h 1123435"/>
                  <a:gd name="connsiteX11" fmla="*/ 315671 w 1534604"/>
                  <a:gd name="connsiteY11" fmla="*/ 703307 h 1123435"/>
                  <a:gd name="connsiteX12" fmla="*/ 306199 w 1534604"/>
                  <a:gd name="connsiteY12" fmla="*/ 638391 h 1123435"/>
                  <a:gd name="connsiteX13" fmla="*/ 881510 w 1534604"/>
                  <a:gd name="connsiteY13" fmla="*/ 7596 h 1123435"/>
                  <a:gd name="connsiteX14" fmla="*/ 905611 w 1534604"/>
                  <a:gd name="connsiteY14" fmla="*/ 0 h 1123435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596580 w 1534604"/>
                  <a:gd name="connsiteY5" fmla="*/ 1014479 h 1123435"/>
                  <a:gd name="connsiteX6" fmla="*/ 45760 w 1534604"/>
                  <a:gd name="connsiteY6" fmla="*/ 844086 h 1123435"/>
                  <a:gd name="connsiteX7" fmla="*/ 2917 w 1534604"/>
                  <a:gd name="connsiteY7" fmla="*/ 762864 h 1123435"/>
                  <a:gd name="connsiteX8" fmla="*/ 15387 w 1534604"/>
                  <a:gd name="connsiteY8" fmla="*/ 722554 h 1123435"/>
                  <a:gd name="connsiteX9" fmla="*/ 149390 w 1534604"/>
                  <a:gd name="connsiteY9" fmla="*/ 651869 h 1123435"/>
                  <a:gd name="connsiteX10" fmla="*/ 315671 w 1534604"/>
                  <a:gd name="connsiteY10" fmla="*/ 703307 h 1123435"/>
                  <a:gd name="connsiteX11" fmla="*/ 306199 w 1534604"/>
                  <a:gd name="connsiteY11" fmla="*/ 638391 h 1123435"/>
                  <a:gd name="connsiteX12" fmla="*/ 881510 w 1534604"/>
                  <a:gd name="connsiteY12" fmla="*/ 7596 h 1123435"/>
                  <a:gd name="connsiteX13" fmla="*/ 905611 w 1534604"/>
                  <a:gd name="connsiteY13" fmla="*/ 0 h 1123435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45760 w 1534604"/>
                  <a:gd name="connsiteY5" fmla="*/ 844086 h 1123435"/>
                  <a:gd name="connsiteX6" fmla="*/ 2917 w 1534604"/>
                  <a:gd name="connsiteY6" fmla="*/ 762864 h 1123435"/>
                  <a:gd name="connsiteX7" fmla="*/ 15387 w 1534604"/>
                  <a:gd name="connsiteY7" fmla="*/ 722554 h 1123435"/>
                  <a:gd name="connsiteX8" fmla="*/ 149390 w 1534604"/>
                  <a:gd name="connsiteY8" fmla="*/ 651869 h 1123435"/>
                  <a:gd name="connsiteX9" fmla="*/ 315671 w 1534604"/>
                  <a:gd name="connsiteY9" fmla="*/ 703307 h 1123435"/>
                  <a:gd name="connsiteX10" fmla="*/ 306199 w 1534604"/>
                  <a:gd name="connsiteY10" fmla="*/ 638391 h 1123435"/>
                  <a:gd name="connsiteX11" fmla="*/ 881510 w 1534604"/>
                  <a:gd name="connsiteY11" fmla="*/ 7596 h 1123435"/>
                  <a:gd name="connsiteX12" fmla="*/ 905611 w 1534604"/>
                  <a:gd name="connsiteY12" fmla="*/ 0 h 1123435"/>
                  <a:gd name="connsiteX0" fmla="*/ 1330299 w 1534604"/>
                  <a:gd name="connsiteY0" fmla="*/ 122285 h 1126208"/>
                  <a:gd name="connsiteX1" fmla="*/ 1377752 w 1534604"/>
                  <a:gd name="connsiteY1" fmla="*/ 183833 h 1126208"/>
                  <a:gd name="connsiteX2" fmla="*/ 1521296 w 1534604"/>
                  <a:gd name="connsiteY2" fmla="*/ 646251 h 1126208"/>
                  <a:gd name="connsiteX3" fmla="*/ 1078145 w 1534604"/>
                  <a:gd name="connsiteY3" fmla="*/ 1123248 h 1126208"/>
                  <a:gd name="connsiteX4" fmla="*/ 45760 w 1534604"/>
                  <a:gd name="connsiteY4" fmla="*/ 844086 h 1126208"/>
                  <a:gd name="connsiteX5" fmla="*/ 2917 w 1534604"/>
                  <a:gd name="connsiteY5" fmla="*/ 762864 h 1126208"/>
                  <a:gd name="connsiteX6" fmla="*/ 15387 w 1534604"/>
                  <a:gd name="connsiteY6" fmla="*/ 722554 h 1126208"/>
                  <a:gd name="connsiteX7" fmla="*/ 149390 w 1534604"/>
                  <a:gd name="connsiteY7" fmla="*/ 651869 h 1126208"/>
                  <a:gd name="connsiteX8" fmla="*/ 315671 w 1534604"/>
                  <a:gd name="connsiteY8" fmla="*/ 703307 h 1126208"/>
                  <a:gd name="connsiteX9" fmla="*/ 306199 w 1534604"/>
                  <a:gd name="connsiteY9" fmla="*/ 638391 h 1126208"/>
                  <a:gd name="connsiteX10" fmla="*/ 881510 w 1534604"/>
                  <a:gd name="connsiteY10" fmla="*/ 7596 h 1126208"/>
                  <a:gd name="connsiteX11" fmla="*/ 905611 w 1534604"/>
                  <a:gd name="connsiteY11" fmla="*/ 0 h 1126208"/>
                  <a:gd name="connsiteX0" fmla="*/ 1330299 w 1533001"/>
                  <a:gd name="connsiteY0" fmla="*/ 122285 h 1109284"/>
                  <a:gd name="connsiteX1" fmla="*/ 1377752 w 1533001"/>
                  <a:gd name="connsiteY1" fmla="*/ 183833 h 1109284"/>
                  <a:gd name="connsiteX2" fmla="*/ 1521296 w 1533001"/>
                  <a:gd name="connsiteY2" fmla="*/ 646251 h 1109284"/>
                  <a:gd name="connsiteX3" fmla="*/ 1104571 w 1533001"/>
                  <a:gd name="connsiteY3" fmla="*/ 1106129 h 1109284"/>
                  <a:gd name="connsiteX4" fmla="*/ 45760 w 1533001"/>
                  <a:gd name="connsiteY4" fmla="*/ 844086 h 1109284"/>
                  <a:gd name="connsiteX5" fmla="*/ 2917 w 1533001"/>
                  <a:gd name="connsiteY5" fmla="*/ 762864 h 1109284"/>
                  <a:gd name="connsiteX6" fmla="*/ 15387 w 1533001"/>
                  <a:gd name="connsiteY6" fmla="*/ 722554 h 1109284"/>
                  <a:gd name="connsiteX7" fmla="*/ 149390 w 1533001"/>
                  <a:gd name="connsiteY7" fmla="*/ 651869 h 1109284"/>
                  <a:gd name="connsiteX8" fmla="*/ 315671 w 1533001"/>
                  <a:gd name="connsiteY8" fmla="*/ 703307 h 1109284"/>
                  <a:gd name="connsiteX9" fmla="*/ 306199 w 1533001"/>
                  <a:gd name="connsiteY9" fmla="*/ 638391 h 1109284"/>
                  <a:gd name="connsiteX10" fmla="*/ 881510 w 1533001"/>
                  <a:gd name="connsiteY10" fmla="*/ 7596 h 1109284"/>
                  <a:gd name="connsiteX11" fmla="*/ 905611 w 1533001"/>
                  <a:gd name="connsiteY11" fmla="*/ 0 h 1109284"/>
                  <a:gd name="connsiteX0" fmla="*/ 1377752 w 1533001"/>
                  <a:gd name="connsiteY0" fmla="*/ 183833 h 1109284"/>
                  <a:gd name="connsiteX1" fmla="*/ 1521296 w 1533001"/>
                  <a:gd name="connsiteY1" fmla="*/ 646251 h 1109284"/>
                  <a:gd name="connsiteX2" fmla="*/ 1104571 w 1533001"/>
                  <a:gd name="connsiteY2" fmla="*/ 1106129 h 1109284"/>
                  <a:gd name="connsiteX3" fmla="*/ 45760 w 1533001"/>
                  <a:gd name="connsiteY3" fmla="*/ 844086 h 1109284"/>
                  <a:gd name="connsiteX4" fmla="*/ 2917 w 1533001"/>
                  <a:gd name="connsiteY4" fmla="*/ 762864 h 1109284"/>
                  <a:gd name="connsiteX5" fmla="*/ 15387 w 1533001"/>
                  <a:gd name="connsiteY5" fmla="*/ 722554 h 1109284"/>
                  <a:gd name="connsiteX6" fmla="*/ 149390 w 1533001"/>
                  <a:gd name="connsiteY6" fmla="*/ 651869 h 1109284"/>
                  <a:gd name="connsiteX7" fmla="*/ 315671 w 1533001"/>
                  <a:gd name="connsiteY7" fmla="*/ 703307 h 1109284"/>
                  <a:gd name="connsiteX8" fmla="*/ 306199 w 1533001"/>
                  <a:gd name="connsiteY8" fmla="*/ 638391 h 1109284"/>
                  <a:gd name="connsiteX9" fmla="*/ 881510 w 1533001"/>
                  <a:gd name="connsiteY9" fmla="*/ 7596 h 1109284"/>
                  <a:gd name="connsiteX10" fmla="*/ 905611 w 1533001"/>
                  <a:gd name="connsiteY10" fmla="*/ 0 h 1109284"/>
                  <a:gd name="connsiteX0" fmla="*/ 1521296 w 1521296"/>
                  <a:gd name="connsiteY0" fmla="*/ 646251 h 1109284"/>
                  <a:gd name="connsiteX1" fmla="*/ 1104571 w 1521296"/>
                  <a:gd name="connsiteY1" fmla="*/ 1106129 h 1109284"/>
                  <a:gd name="connsiteX2" fmla="*/ 45760 w 1521296"/>
                  <a:gd name="connsiteY2" fmla="*/ 844086 h 1109284"/>
                  <a:gd name="connsiteX3" fmla="*/ 2917 w 1521296"/>
                  <a:gd name="connsiteY3" fmla="*/ 762864 h 1109284"/>
                  <a:gd name="connsiteX4" fmla="*/ 15387 w 1521296"/>
                  <a:gd name="connsiteY4" fmla="*/ 722554 h 1109284"/>
                  <a:gd name="connsiteX5" fmla="*/ 149390 w 1521296"/>
                  <a:gd name="connsiteY5" fmla="*/ 651869 h 1109284"/>
                  <a:gd name="connsiteX6" fmla="*/ 315671 w 1521296"/>
                  <a:gd name="connsiteY6" fmla="*/ 703307 h 1109284"/>
                  <a:gd name="connsiteX7" fmla="*/ 306199 w 1521296"/>
                  <a:gd name="connsiteY7" fmla="*/ 638391 h 1109284"/>
                  <a:gd name="connsiteX8" fmla="*/ 881510 w 1521296"/>
                  <a:gd name="connsiteY8" fmla="*/ 7596 h 1109284"/>
                  <a:gd name="connsiteX9" fmla="*/ 905611 w 1521296"/>
                  <a:gd name="connsiteY9" fmla="*/ 0 h 1109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1296" h="1109284">
                    <a:moveTo>
                      <a:pt x="1521296" y="646251"/>
                    </a:moveTo>
                    <a:cubicBezTo>
                      <a:pt x="1475766" y="799967"/>
                      <a:pt x="1350494" y="1073157"/>
                      <a:pt x="1104571" y="1106129"/>
                    </a:cubicBezTo>
                    <a:cubicBezTo>
                      <a:pt x="858648" y="1139102"/>
                      <a:pt x="224965" y="904150"/>
                      <a:pt x="45760" y="844086"/>
                    </a:cubicBezTo>
                    <a:cubicBezTo>
                      <a:pt x="11500" y="833488"/>
                      <a:pt x="-7681" y="797124"/>
                      <a:pt x="2917" y="762864"/>
                    </a:cubicBezTo>
                    <a:lnTo>
                      <a:pt x="15387" y="722554"/>
                    </a:lnTo>
                    <a:cubicBezTo>
                      <a:pt x="32872" y="666031"/>
                      <a:pt x="92867" y="634384"/>
                      <a:pt x="149390" y="651869"/>
                    </a:cubicBezTo>
                    <a:lnTo>
                      <a:pt x="315671" y="703307"/>
                    </a:lnTo>
                    <a:lnTo>
                      <a:pt x="306199" y="638391"/>
                    </a:lnTo>
                    <a:cubicBezTo>
                      <a:pt x="308674" y="410476"/>
                      <a:pt x="610703" y="108068"/>
                      <a:pt x="881510" y="7596"/>
                    </a:cubicBezTo>
                    <a:lnTo>
                      <a:pt x="905611" y="0"/>
                    </a:lnTo>
                  </a:path>
                </a:pathLst>
              </a:custGeom>
              <a:solidFill>
                <a:srgbClr val="FFCC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949ED3C9-F0F9-40F0-BB87-4A9132B547DD}"/>
                  </a:ext>
                </a:extLst>
              </p:cNvPr>
              <p:cNvGrpSpPr/>
              <p:nvPr/>
            </p:nvGrpSpPr>
            <p:grpSpPr>
              <a:xfrm>
                <a:off x="2358625" y="3583419"/>
                <a:ext cx="1250598" cy="1197819"/>
                <a:chOff x="2358625" y="3583419"/>
                <a:chExt cx="1250598" cy="1197819"/>
              </a:xfrm>
            </p:grpSpPr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9E0F9D9B-9CE5-4826-BB8E-6F38D2674AC4}"/>
                    </a:ext>
                  </a:extLst>
                </p:cNvPr>
                <p:cNvGrpSpPr/>
                <p:nvPr/>
              </p:nvGrpSpPr>
              <p:grpSpPr>
                <a:xfrm>
                  <a:off x="2358625" y="3583419"/>
                  <a:ext cx="1250598" cy="1197819"/>
                  <a:chOff x="264374" y="1669130"/>
                  <a:chExt cx="1250598" cy="1197819"/>
                </a:xfrm>
              </p:grpSpPr>
              <p:sp>
                <p:nvSpPr>
                  <p:cNvPr id="96" name="二等辺三角形 9">
                    <a:extLst>
                      <a:ext uri="{FF2B5EF4-FFF2-40B4-BE49-F238E27FC236}">
                        <a16:creationId xmlns:a16="http://schemas.microsoft.com/office/drawing/2014/main" id="{1B2D6DA5-B675-467B-82FC-3CD981BFDFF0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005315" y="1669131"/>
                    <a:ext cx="509657" cy="416987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二等辺三角形 9">
                    <a:extLst>
                      <a:ext uri="{FF2B5EF4-FFF2-40B4-BE49-F238E27FC236}">
                        <a16:creationId xmlns:a16="http://schemas.microsoft.com/office/drawing/2014/main" id="{5B4BC7CF-93B3-4E2F-B5B7-D95BC3682AFD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075290" y="1800429"/>
                    <a:ext cx="299344" cy="276262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二等辺三角形 9">
                    <a:extLst>
                      <a:ext uri="{FF2B5EF4-FFF2-40B4-BE49-F238E27FC236}">
                        <a16:creationId xmlns:a16="http://schemas.microsoft.com/office/drawing/2014/main" id="{01F448E9-FF7B-4339-A2B7-1B5E2F553BDA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4374" y="1669130"/>
                    <a:ext cx="509657" cy="416987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二等辺三角形 9">
                    <a:extLst>
                      <a:ext uri="{FF2B5EF4-FFF2-40B4-BE49-F238E27FC236}">
                        <a16:creationId xmlns:a16="http://schemas.microsoft.com/office/drawing/2014/main" id="{6058CA24-DD27-42BA-BD5B-66E066BFA6D3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04711" y="1800428"/>
                    <a:ext cx="299344" cy="276262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楕円 99">
                    <a:extLst>
                      <a:ext uri="{FF2B5EF4-FFF2-40B4-BE49-F238E27FC236}">
                        <a16:creationId xmlns:a16="http://schemas.microsoft.com/office/drawing/2014/main" id="{FC243720-F53E-46DF-83E9-604F6C758F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1061" y="1882670"/>
                    <a:ext cx="1078844" cy="984279"/>
                  </a:xfrm>
                  <a:prstGeom prst="ellipse">
                    <a:avLst/>
                  </a:prstGeom>
                  <a:solidFill>
                    <a:srgbClr val="FFCCCC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0B3BF1D2-7FDD-43B9-B76A-D9C9737A2576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424076" y="2267304"/>
                    <a:ext cx="329970" cy="120532"/>
                  </a:xfrm>
                  <a:custGeom>
                    <a:avLst/>
                    <a:gdLst>
                      <a:gd name="connsiteX0" fmla="*/ 157643 w 501899"/>
                      <a:gd name="connsiteY0" fmla="*/ 9800 h 152820"/>
                      <a:gd name="connsiteX1" fmla="*/ 240816 w 501899"/>
                      <a:gd name="connsiteY1" fmla="*/ 0 h 152820"/>
                      <a:gd name="connsiteX2" fmla="*/ 498533 w 501899"/>
                      <a:gd name="connsiteY2" fmla="*/ 133128 h 152820"/>
                      <a:gd name="connsiteX3" fmla="*/ 501899 w 501899"/>
                      <a:gd name="connsiteY3" fmla="*/ 141578 h 152820"/>
                      <a:gd name="connsiteX4" fmla="*/ 498533 w 501899"/>
                      <a:gd name="connsiteY4" fmla="*/ 150029 h 152820"/>
                      <a:gd name="connsiteX5" fmla="*/ 496360 w 501899"/>
                      <a:gd name="connsiteY5" fmla="*/ 152820 h 152820"/>
                      <a:gd name="connsiteX6" fmla="*/ 422018 w 501899"/>
                      <a:gd name="connsiteY6" fmla="*/ 114998 h 152820"/>
                      <a:gd name="connsiteX7" fmla="*/ 204361 w 501899"/>
                      <a:gd name="connsiteY7" fmla="*/ 77771 h 152820"/>
                      <a:gd name="connsiteX8" fmla="*/ 88598 w 501899"/>
                      <a:gd name="connsiteY8" fmla="*/ 87571 h 152820"/>
                      <a:gd name="connsiteX9" fmla="*/ 0 w 501899"/>
                      <a:gd name="connsiteY9" fmla="*/ 111419 h 152820"/>
                      <a:gd name="connsiteX10" fmla="*/ 24988 w 501899"/>
                      <a:gd name="connsiteY10" fmla="*/ 79322 h 152820"/>
                      <a:gd name="connsiteX11" fmla="*/ 157643 w 501899"/>
                      <a:gd name="connsiteY11" fmla="*/ 9800 h 152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01899" h="152820">
                        <a:moveTo>
                          <a:pt x="157643" y="9800"/>
                        </a:moveTo>
                        <a:cubicBezTo>
                          <a:pt x="183917" y="3431"/>
                          <a:pt x="211853" y="0"/>
                          <a:pt x="240816" y="0"/>
                        </a:cubicBezTo>
                        <a:cubicBezTo>
                          <a:pt x="356671" y="0"/>
                          <a:pt x="456073" y="54894"/>
                          <a:pt x="498533" y="133128"/>
                        </a:cubicBezTo>
                        <a:lnTo>
                          <a:pt x="501899" y="141578"/>
                        </a:lnTo>
                        <a:lnTo>
                          <a:pt x="498533" y="150029"/>
                        </a:lnTo>
                        <a:lnTo>
                          <a:pt x="496360" y="152820"/>
                        </a:lnTo>
                        <a:lnTo>
                          <a:pt x="422018" y="114998"/>
                        </a:lnTo>
                        <a:cubicBezTo>
                          <a:pt x="359887" y="91495"/>
                          <a:pt x="284986" y="77771"/>
                          <a:pt x="204361" y="77771"/>
                        </a:cubicBezTo>
                        <a:cubicBezTo>
                          <a:pt x="164049" y="77771"/>
                          <a:pt x="125167" y="81202"/>
                          <a:pt x="88598" y="87571"/>
                        </a:cubicBezTo>
                        <a:lnTo>
                          <a:pt x="0" y="111419"/>
                        </a:lnTo>
                        <a:lnTo>
                          <a:pt x="24988" y="79322"/>
                        </a:lnTo>
                        <a:cubicBezTo>
                          <a:pt x="59189" y="47026"/>
                          <a:pt x="105094" y="22537"/>
                          <a:pt x="157643" y="980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6C1EC971-8C16-458B-B78E-B3B52EE1440E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1007467" y="2267304"/>
                    <a:ext cx="329970" cy="120532"/>
                  </a:xfrm>
                  <a:custGeom>
                    <a:avLst/>
                    <a:gdLst>
                      <a:gd name="connsiteX0" fmla="*/ 157643 w 501899"/>
                      <a:gd name="connsiteY0" fmla="*/ 9800 h 152820"/>
                      <a:gd name="connsiteX1" fmla="*/ 240816 w 501899"/>
                      <a:gd name="connsiteY1" fmla="*/ 0 h 152820"/>
                      <a:gd name="connsiteX2" fmla="*/ 498533 w 501899"/>
                      <a:gd name="connsiteY2" fmla="*/ 133128 h 152820"/>
                      <a:gd name="connsiteX3" fmla="*/ 501899 w 501899"/>
                      <a:gd name="connsiteY3" fmla="*/ 141578 h 152820"/>
                      <a:gd name="connsiteX4" fmla="*/ 498533 w 501899"/>
                      <a:gd name="connsiteY4" fmla="*/ 150029 h 152820"/>
                      <a:gd name="connsiteX5" fmla="*/ 496360 w 501899"/>
                      <a:gd name="connsiteY5" fmla="*/ 152820 h 152820"/>
                      <a:gd name="connsiteX6" fmla="*/ 422018 w 501899"/>
                      <a:gd name="connsiteY6" fmla="*/ 114998 h 152820"/>
                      <a:gd name="connsiteX7" fmla="*/ 204361 w 501899"/>
                      <a:gd name="connsiteY7" fmla="*/ 77771 h 152820"/>
                      <a:gd name="connsiteX8" fmla="*/ 88598 w 501899"/>
                      <a:gd name="connsiteY8" fmla="*/ 87571 h 152820"/>
                      <a:gd name="connsiteX9" fmla="*/ 0 w 501899"/>
                      <a:gd name="connsiteY9" fmla="*/ 111419 h 152820"/>
                      <a:gd name="connsiteX10" fmla="*/ 24988 w 501899"/>
                      <a:gd name="connsiteY10" fmla="*/ 79322 h 152820"/>
                      <a:gd name="connsiteX11" fmla="*/ 157643 w 501899"/>
                      <a:gd name="connsiteY11" fmla="*/ 9800 h 152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01899" h="152820">
                        <a:moveTo>
                          <a:pt x="157643" y="9800"/>
                        </a:moveTo>
                        <a:cubicBezTo>
                          <a:pt x="183917" y="3431"/>
                          <a:pt x="211853" y="0"/>
                          <a:pt x="240816" y="0"/>
                        </a:cubicBezTo>
                        <a:cubicBezTo>
                          <a:pt x="356671" y="0"/>
                          <a:pt x="456073" y="54894"/>
                          <a:pt x="498533" y="133128"/>
                        </a:cubicBezTo>
                        <a:lnTo>
                          <a:pt x="501899" y="141578"/>
                        </a:lnTo>
                        <a:lnTo>
                          <a:pt x="498533" y="150029"/>
                        </a:lnTo>
                        <a:lnTo>
                          <a:pt x="496360" y="152820"/>
                        </a:lnTo>
                        <a:lnTo>
                          <a:pt x="422018" y="114998"/>
                        </a:lnTo>
                        <a:cubicBezTo>
                          <a:pt x="359887" y="91495"/>
                          <a:pt x="284986" y="77771"/>
                          <a:pt x="204361" y="77771"/>
                        </a:cubicBezTo>
                        <a:cubicBezTo>
                          <a:pt x="164049" y="77771"/>
                          <a:pt x="125167" y="81202"/>
                          <a:pt x="88598" y="87571"/>
                        </a:cubicBezTo>
                        <a:lnTo>
                          <a:pt x="0" y="111419"/>
                        </a:lnTo>
                        <a:lnTo>
                          <a:pt x="24988" y="79322"/>
                        </a:lnTo>
                        <a:cubicBezTo>
                          <a:pt x="59189" y="47026"/>
                          <a:pt x="105094" y="22537"/>
                          <a:pt x="157643" y="980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387CBD1B-5DB8-461B-BE15-3DE63A3B06BF}"/>
                    </a:ext>
                  </a:extLst>
                </p:cNvPr>
                <p:cNvSpPr/>
                <p:nvPr/>
              </p:nvSpPr>
              <p:spPr bwMode="auto">
                <a:xfrm>
                  <a:off x="2839866" y="4593563"/>
                  <a:ext cx="277984" cy="136324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08201564-6381-40D2-9C7C-4C04AC873149}"/>
                    </a:ext>
                  </a:extLst>
                </p:cNvPr>
                <p:cNvGrpSpPr/>
                <p:nvPr/>
              </p:nvGrpSpPr>
              <p:grpSpPr>
                <a:xfrm>
                  <a:off x="2438313" y="4427327"/>
                  <a:ext cx="1097288" cy="267856"/>
                  <a:chOff x="2438313" y="4427327"/>
                  <a:chExt cx="1097288" cy="267856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FB5D7021-C843-4B31-B3FD-76EA31061A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6407" y="4440351"/>
                    <a:ext cx="676135" cy="254832"/>
                  </a:xfrm>
                  <a:custGeom>
                    <a:avLst/>
                    <a:gdLst>
                      <a:gd name="connsiteX0" fmla="*/ 211332 w 732226"/>
                      <a:gd name="connsiteY0" fmla="*/ 0 h 235586"/>
                      <a:gd name="connsiteX1" fmla="*/ 360766 w 732226"/>
                      <a:gd name="connsiteY1" fmla="*/ 34501 h 235586"/>
                      <a:gd name="connsiteX2" fmla="*/ 366113 w 732226"/>
                      <a:gd name="connsiteY2" fmla="*/ 38921 h 235586"/>
                      <a:gd name="connsiteX3" fmla="*/ 371460 w 732226"/>
                      <a:gd name="connsiteY3" fmla="*/ 34501 h 235586"/>
                      <a:gd name="connsiteX4" fmla="*/ 520894 w 732226"/>
                      <a:gd name="connsiteY4" fmla="*/ 0 h 235586"/>
                      <a:gd name="connsiteX5" fmla="*/ 732226 w 732226"/>
                      <a:gd name="connsiteY5" fmla="*/ 117793 h 235586"/>
                      <a:gd name="connsiteX6" fmla="*/ 520894 w 732226"/>
                      <a:gd name="connsiteY6" fmla="*/ 235586 h 235586"/>
                      <a:gd name="connsiteX7" fmla="*/ 371460 w 732226"/>
                      <a:gd name="connsiteY7" fmla="*/ 201085 h 235586"/>
                      <a:gd name="connsiteX8" fmla="*/ 366113 w 732226"/>
                      <a:gd name="connsiteY8" fmla="*/ 196665 h 235586"/>
                      <a:gd name="connsiteX9" fmla="*/ 360766 w 732226"/>
                      <a:gd name="connsiteY9" fmla="*/ 201085 h 235586"/>
                      <a:gd name="connsiteX10" fmla="*/ 211332 w 732226"/>
                      <a:gd name="connsiteY10" fmla="*/ 235586 h 235586"/>
                      <a:gd name="connsiteX11" fmla="*/ 0 w 732226"/>
                      <a:gd name="connsiteY11" fmla="*/ 117793 h 235586"/>
                      <a:gd name="connsiteX12" fmla="*/ 211332 w 732226"/>
                      <a:gd name="connsiteY12" fmla="*/ 0 h 235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32226" h="235586">
                        <a:moveTo>
                          <a:pt x="211332" y="0"/>
                        </a:moveTo>
                        <a:cubicBezTo>
                          <a:pt x="269689" y="0"/>
                          <a:pt x="322523" y="13185"/>
                          <a:pt x="360766" y="34501"/>
                        </a:cubicBezTo>
                        <a:lnTo>
                          <a:pt x="366113" y="38921"/>
                        </a:lnTo>
                        <a:lnTo>
                          <a:pt x="371460" y="34501"/>
                        </a:lnTo>
                        <a:cubicBezTo>
                          <a:pt x="409704" y="13185"/>
                          <a:pt x="462537" y="0"/>
                          <a:pt x="520894" y="0"/>
                        </a:cubicBezTo>
                        <a:cubicBezTo>
                          <a:pt x="637609" y="0"/>
                          <a:pt x="732226" y="52738"/>
                          <a:pt x="732226" y="117793"/>
                        </a:cubicBezTo>
                        <a:cubicBezTo>
                          <a:pt x="732226" y="182848"/>
                          <a:pt x="637609" y="235586"/>
                          <a:pt x="520894" y="235586"/>
                        </a:cubicBezTo>
                        <a:cubicBezTo>
                          <a:pt x="462537" y="235586"/>
                          <a:pt x="409704" y="222402"/>
                          <a:pt x="371460" y="201085"/>
                        </a:cubicBezTo>
                        <a:lnTo>
                          <a:pt x="366113" y="196665"/>
                        </a:lnTo>
                        <a:lnTo>
                          <a:pt x="360766" y="201085"/>
                        </a:lnTo>
                        <a:cubicBezTo>
                          <a:pt x="322523" y="222402"/>
                          <a:pt x="269689" y="235586"/>
                          <a:pt x="211332" y="235586"/>
                        </a:cubicBezTo>
                        <a:cubicBezTo>
                          <a:pt x="94617" y="235586"/>
                          <a:pt x="0" y="182848"/>
                          <a:pt x="0" y="117793"/>
                        </a:cubicBezTo>
                        <a:cubicBezTo>
                          <a:pt x="0" y="52738"/>
                          <a:pt x="94617" y="0"/>
                          <a:pt x="21133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FA4414CE-232B-483C-80CB-80E812543E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2497" y="4427327"/>
                    <a:ext cx="192722" cy="133558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7E1D07EE-DE80-4C1D-BBA6-04D96D5850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49905" y="4452362"/>
                    <a:ext cx="69025" cy="37201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月 89">
                    <a:extLst>
                      <a:ext uri="{FF2B5EF4-FFF2-40B4-BE49-F238E27FC236}">
                        <a16:creationId xmlns:a16="http://schemas.microsoft.com/office/drawing/2014/main" id="{7D196B8E-BBFF-4120-9884-333B6C610675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13631" y="4361666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1" name="月 90">
                    <a:extLst>
                      <a:ext uri="{FF2B5EF4-FFF2-40B4-BE49-F238E27FC236}">
                        <a16:creationId xmlns:a16="http://schemas.microsoft.com/office/drawing/2014/main" id="{CCD79286-5037-49B0-8C71-19ED233424F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570939" y="4411913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" name="月 91">
                    <a:extLst>
                      <a:ext uri="{FF2B5EF4-FFF2-40B4-BE49-F238E27FC236}">
                        <a16:creationId xmlns:a16="http://schemas.microsoft.com/office/drawing/2014/main" id="{096A4D97-EFE2-4A69-8432-9D54841545C7}"/>
                      </a:ext>
                    </a:extLst>
                  </p:cNvPr>
                  <p:cNvSpPr/>
                  <p:nvPr/>
                </p:nvSpPr>
                <p:spPr bwMode="auto">
                  <a:xfrm rot="4863801">
                    <a:off x="2603970" y="4468282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" name="月 92">
                    <a:extLst>
                      <a:ext uri="{FF2B5EF4-FFF2-40B4-BE49-F238E27FC236}">
                        <a16:creationId xmlns:a16="http://schemas.microsoft.com/office/drawing/2014/main" id="{D6384118-FDBD-4D5E-B186-AE5A8F70B775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335067" y="4361666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" name="月 93">
                    <a:extLst>
                      <a:ext uri="{FF2B5EF4-FFF2-40B4-BE49-F238E27FC236}">
                        <a16:creationId xmlns:a16="http://schemas.microsoft.com/office/drawing/2014/main" id="{72AF8B62-ACDB-4EEC-8FF1-0BC2375F608B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3377760" y="4411913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" name="月 94">
                    <a:extLst>
                      <a:ext uri="{FF2B5EF4-FFF2-40B4-BE49-F238E27FC236}">
                        <a16:creationId xmlns:a16="http://schemas.microsoft.com/office/drawing/2014/main" id="{CC0507BB-7E95-46DF-843B-938B6492E2DA}"/>
                      </a:ext>
                    </a:extLst>
                  </p:cNvPr>
                  <p:cNvSpPr/>
                  <p:nvPr/>
                </p:nvSpPr>
                <p:spPr bwMode="auto">
                  <a:xfrm rot="16736199" flipH="1">
                    <a:off x="3344728" y="4468282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62026A46-6AD5-430A-B254-54C6982E5CE4}"/>
                  </a:ext>
                </a:extLst>
              </p:cNvPr>
              <p:cNvSpPr/>
              <p:nvPr/>
            </p:nvSpPr>
            <p:spPr>
              <a:xfrm>
                <a:off x="3465497" y="4426485"/>
                <a:ext cx="1114189" cy="657219"/>
              </a:xfrm>
              <a:custGeom>
                <a:avLst/>
                <a:gdLst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36984 w 1051316"/>
                  <a:gd name="connsiteY4" fmla="*/ 628067 h 628661"/>
                  <a:gd name="connsiteX5" fmla="*/ 612529 w 1051316"/>
                  <a:gd name="connsiteY5" fmla="*/ 628067 h 628661"/>
                  <a:gd name="connsiteX6" fmla="*/ 607171 w 1051316"/>
                  <a:gd name="connsiteY6" fmla="*/ 628661 h 628661"/>
                  <a:gd name="connsiteX7" fmla="*/ 607182 w 1051316"/>
                  <a:gd name="connsiteY7" fmla="*/ 628067 h 628661"/>
                  <a:gd name="connsiteX8" fmla="*/ 91678 w 1051316"/>
                  <a:gd name="connsiteY8" fmla="*/ 628067 h 628661"/>
                  <a:gd name="connsiteX9" fmla="*/ 0 w 1051316"/>
                  <a:gd name="connsiteY9" fmla="*/ 536389 h 628661"/>
                  <a:gd name="connsiteX10" fmla="*/ 91678 w 1051316"/>
                  <a:gd name="connsiteY10" fmla="*/ 444711 h 628661"/>
                  <a:gd name="connsiteX11" fmla="*/ 613453 w 1051316"/>
                  <a:gd name="connsiteY11" fmla="*/ 444711 h 628661"/>
                  <a:gd name="connsiteX12" fmla="*/ 675081 w 1051316"/>
                  <a:gd name="connsiteY12" fmla="*/ 437878 h 628661"/>
                  <a:gd name="connsiteX13" fmla="*/ 828306 w 1051316"/>
                  <a:gd name="connsiteY13" fmla="*/ 327978 h 628661"/>
                  <a:gd name="connsiteX14" fmla="*/ 841693 w 1051316"/>
                  <a:gd name="connsiteY14" fmla="*/ 81124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12529 w 1051316"/>
                  <a:gd name="connsiteY4" fmla="*/ 628067 h 628661"/>
                  <a:gd name="connsiteX5" fmla="*/ 607171 w 1051316"/>
                  <a:gd name="connsiteY5" fmla="*/ 628661 h 628661"/>
                  <a:gd name="connsiteX6" fmla="*/ 607182 w 1051316"/>
                  <a:gd name="connsiteY6" fmla="*/ 628067 h 628661"/>
                  <a:gd name="connsiteX7" fmla="*/ 91678 w 1051316"/>
                  <a:gd name="connsiteY7" fmla="*/ 628067 h 628661"/>
                  <a:gd name="connsiteX8" fmla="*/ 0 w 1051316"/>
                  <a:gd name="connsiteY8" fmla="*/ 536389 h 628661"/>
                  <a:gd name="connsiteX9" fmla="*/ 91678 w 1051316"/>
                  <a:gd name="connsiteY9" fmla="*/ 444711 h 628661"/>
                  <a:gd name="connsiteX10" fmla="*/ 613453 w 1051316"/>
                  <a:gd name="connsiteY10" fmla="*/ 444711 h 628661"/>
                  <a:gd name="connsiteX11" fmla="*/ 675081 w 1051316"/>
                  <a:gd name="connsiteY11" fmla="*/ 437878 h 628661"/>
                  <a:gd name="connsiteX12" fmla="*/ 828306 w 1051316"/>
                  <a:gd name="connsiteY12" fmla="*/ 327978 h 628661"/>
                  <a:gd name="connsiteX13" fmla="*/ 841693 w 1051316"/>
                  <a:gd name="connsiteY13" fmla="*/ 81124 h 628661"/>
                  <a:gd name="connsiteX14" fmla="*/ 1006465 w 1051316"/>
                  <a:gd name="connsiteY14" fmla="*/ 0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41693 w 1051316"/>
                  <a:gd name="connsiteY12" fmla="*/ 81124 h 628661"/>
                  <a:gd name="connsiteX13" fmla="*/ 1006465 w 1051316"/>
                  <a:gd name="connsiteY13" fmla="*/ 0 h 628661"/>
                  <a:gd name="connsiteX0" fmla="*/ 1006465 w 1051316"/>
                  <a:gd name="connsiteY0" fmla="*/ 62496 h 691157"/>
                  <a:gd name="connsiteX1" fmla="*/ 983338 w 1051316"/>
                  <a:gd name="connsiteY1" fmla="*/ 488943 h 691157"/>
                  <a:gd name="connsiteX2" fmla="*/ 718636 w 1051316"/>
                  <a:gd name="connsiteY2" fmla="*/ 678800 h 691157"/>
                  <a:gd name="connsiteX3" fmla="*/ 666770 w 1051316"/>
                  <a:gd name="connsiteY3" fmla="*/ 684550 h 691157"/>
                  <a:gd name="connsiteX4" fmla="*/ 607171 w 1051316"/>
                  <a:gd name="connsiteY4" fmla="*/ 691157 h 691157"/>
                  <a:gd name="connsiteX5" fmla="*/ 607182 w 1051316"/>
                  <a:gd name="connsiteY5" fmla="*/ 690563 h 691157"/>
                  <a:gd name="connsiteX6" fmla="*/ 91678 w 1051316"/>
                  <a:gd name="connsiteY6" fmla="*/ 690563 h 691157"/>
                  <a:gd name="connsiteX7" fmla="*/ 0 w 1051316"/>
                  <a:gd name="connsiteY7" fmla="*/ 598885 h 691157"/>
                  <a:gd name="connsiteX8" fmla="*/ 91678 w 1051316"/>
                  <a:gd name="connsiteY8" fmla="*/ 507207 h 691157"/>
                  <a:gd name="connsiteX9" fmla="*/ 613453 w 1051316"/>
                  <a:gd name="connsiteY9" fmla="*/ 507207 h 691157"/>
                  <a:gd name="connsiteX10" fmla="*/ 675081 w 1051316"/>
                  <a:gd name="connsiteY10" fmla="*/ 500374 h 691157"/>
                  <a:gd name="connsiteX11" fmla="*/ 828306 w 1051316"/>
                  <a:gd name="connsiteY11" fmla="*/ 390474 h 691157"/>
                  <a:gd name="connsiteX12" fmla="*/ 841693 w 1051316"/>
                  <a:gd name="connsiteY12" fmla="*/ 143620 h 691157"/>
                  <a:gd name="connsiteX13" fmla="*/ 866409 w 1051316"/>
                  <a:gd name="connsiteY13" fmla="*/ 0 h 691157"/>
                  <a:gd name="connsiteX14" fmla="*/ 1006465 w 1051316"/>
                  <a:gd name="connsiteY14" fmla="*/ 62496 h 691157"/>
                  <a:gd name="connsiteX0" fmla="*/ 866409 w 1051316"/>
                  <a:gd name="connsiteY0" fmla="*/ 0 h 691157"/>
                  <a:gd name="connsiteX1" fmla="*/ 1006465 w 1051316"/>
                  <a:gd name="connsiteY1" fmla="*/ 62496 h 691157"/>
                  <a:gd name="connsiteX2" fmla="*/ 983338 w 1051316"/>
                  <a:gd name="connsiteY2" fmla="*/ 488943 h 691157"/>
                  <a:gd name="connsiteX3" fmla="*/ 718636 w 1051316"/>
                  <a:gd name="connsiteY3" fmla="*/ 678800 h 691157"/>
                  <a:gd name="connsiteX4" fmla="*/ 666770 w 1051316"/>
                  <a:gd name="connsiteY4" fmla="*/ 684550 h 691157"/>
                  <a:gd name="connsiteX5" fmla="*/ 607171 w 1051316"/>
                  <a:gd name="connsiteY5" fmla="*/ 691157 h 691157"/>
                  <a:gd name="connsiteX6" fmla="*/ 607182 w 1051316"/>
                  <a:gd name="connsiteY6" fmla="*/ 690563 h 691157"/>
                  <a:gd name="connsiteX7" fmla="*/ 91678 w 1051316"/>
                  <a:gd name="connsiteY7" fmla="*/ 690563 h 691157"/>
                  <a:gd name="connsiteX8" fmla="*/ 0 w 1051316"/>
                  <a:gd name="connsiteY8" fmla="*/ 598885 h 691157"/>
                  <a:gd name="connsiteX9" fmla="*/ 91678 w 1051316"/>
                  <a:gd name="connsiteY9" fmla="*/ 507207 h 691157"/>
                  <a:gd name="connsiteX10" fmla="*/ 613453 w 1051316"/>
                  <a:gd name="connsiteY10" fmla="*/ 507207 h 691157"/>
                  <a:gd name="connsiteX11" fmla="*/ 675081 w 1051316"/>
                  <a:gd name="connsiteY11" fmla="*/ 500374 h 691157"/>
                  <a:gd name="connsiteX12" fmla="*/ 828306 w 1051316"/>
                  <a:gd name="connsiteY12" fmla="*/ 390474 h 691157"/>
                  <a:gd name="connsiteX13" fmla="*/ 841693 w 1051316"/>
                  <a:gd name="connsiteY13" fmla="*/ 143620 h 691157"/>
                  <a:gd name="connsiteX14" fmla="*/ 957849 w 1051316"/>
                  <a:gd name="connsiteY14" fmla="*/ 91440 h 691157"/>
                  <a:gd name="connsiteX0" fmla="*/ 866409 w 1051316"/>
                  <a:gd name="connsiteY0" fmla="*/ 0 h 691157"/>
                  <a:gd name="connsiteX1" fmla="*/ 1006465 w 1051316"/>
                  <a:gd name="connsiteY1" fmla="*/ 62496 h 691157"/>
                  <a:gd name="connsiteX2" fmla="*/ 983338 w 1051316"/>
                  <a:gd name="connsiteY2" fmla="*/ 488943 h 691157"/>
                  <a:gd name="connsiteX3" fmla="*/ 718636 w 1051316"/>
                  <a:gd name="connsiteY3" fmla="*/ 678800 h 691157"/>
                  <a:gd name="connsiteX4" fmla="*/ 666770 w 1051316"/>
                  <a:gd name="connsiteY4" fmla="*/ 684550 h 691157"/>
                  <a:gd name="connsiteX5" fmla="*/ 607171 w 1051316"/>
                  <a:gd name="connsiteY5" fmla="*/ 691157 h 691157"/>
                  <a:gd name="connsiteX6" fmla="*/ 607182 w 1051316"/>
                  <a:gd name="connsiteY6" fmla="*/ 690563 h 691157"/>
                  <a:gd name="connsiteX7" fmla="*/ 91678 w 1051316"/>
                  <a:gd name="connsiteY7" fmla="*/ 690563 h 691157"/>
                  <a:gd name="connsiteX8" fmla="*/ 0 w 1051316"/>
                  <a:gd name="connsiteY8" fmla="*/ 598885 h 691157"/>
                  <a:gd name="connsiteX9" fmla="*/ 91678 w 1051316"/>
                  <a:gd name="connsiteY9" fmla="*/ 507207 h 691157"/>
                  <a:gd name="connsiteX10" fmla="*/ 613453 w 1051316"/>
                  <a:gd name="connsiteY10" fmla="*/ 507207 h 691157"/>
                  <a:gd name="connsiteX11" fmla="*/ 675081 w 1051316"/>
                  <a:gd name="connsiteY11" fmla="*/ 500374 h 691157"/>
                  <a:gd name="connsiteX12" fmla="*/ 828306 w 1051316"/>
                  <a:gd name="connsiteY12" fmla="*/ 390474 h 691157"/>
                  <a:gd name="connsiteX13" fmla="*/ 841693 w 1051316"/>
                  <a:gd name="connsiteY13" fmla="*/ 143620 h 691157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41693 w 1051316"/>
                  <a:gd name="connsiteY12" fmla="*/ 81124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83401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83401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89527 w 1051316"/>
                  <a:gd name="connsiteY12" fmla="*/ 97068 h 628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1316" h="628661">
                    <a:moveTo>
                      <a:pt x="1006465" y="0"/>
                    </a:moveTo>
                    <a:cubicBezTo>
                      <a:pt x="1073649" y="136456"/>
                      <a:pt x="1064885" y="298057"/>
                      <a:pt x="983338" y="426447"/>
                    </a:cubicBezTo>
                    <a:cubicBezTo>
                      <a:pt x="922178" y="522740"/>
                      <a:pt x="826705" y="589917"/>
                      <a:pt x="718636" y="616304"/>
                    </a:cubicBezTo>
                    <a:lnTo>
                      <a:pt x="666770" y="622054"/>
                    </a:lnTo>
                    <a:lnTo>
                      <a:pt x="607171" y="628661"/>
                    </a:lnTo>
                    <a:cubicBezTo>
                      <a:pt x="607175" y="628463"/>
                      <a:pt x="607178" y="628265"/>
                      <a:pt x="607182" y="628067"/>
                    </a:cubicBezTo>
                    <a:lnTo>
                      <a:pt x="91678" y="628067"/>
                    </a:lnTo>
                    <a:cubicBezTo>
                      <a:pt x="41046" y="628067"/>
                      <a:pt x="0" y="587021"/>
                      <a:pt x="0" y="536389"/>
                    </a:cubicBezTo>
                    <a:cubicBezTo>
                      <a:pt x="0" y="485757"/>
                      <a:pt x="41046" y="444711"/>
                      <a:pt x="91678" y="444711"/>
                    </a:cubicBezTo>
                    <a:lnTo>
                      <a:pt x="613453" y="444711"/>
                    </a:lnTo>
                    <a:lnTo>
                      <a:pt x="675081" y="437878"/>
                    </a:lnTo>
                    <a:cubicBezTo>
                      <a:pt x="737638" y="422604"/>
                      <a:pt x="792565" y="384780"/>
                      <a:pt x="828306" y="327978"/>
                    </a:cubicBezTo>
                    <a:cubicBezTo>
                      <a:pt x="864047" y="271176"/>
                      <a:pt x="887417" y="151001"/>
                      <a:pt x="889527" y="97068"/>
                    </a:cubicBezTo>
                  </a:path>
                </a:pathLst>
              </a:custGeom>
              <a:solidFill>
                <a:srgbClr val="FFCC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C3806A68-0CD7-4EE8-8DA3-1013128136B7}"/>
                </a:ext>
              </a:extLst>
            </p:cNvPr>
            <p:cNvGrpSpPr/>
            <p:nvPr/>
          </p:nvGrpSpPr>
          <p:grpSpPr>
            <a:xfrm rot="19857680">
              <a:off x="712482" y="1459828"/>
              <a:ext cx="730412" cy="730412"/>
              <a:chOff x="1928525" y="916094"/>
              <a:chExt cx="730412" cy="730412"/>
            </a:xfrm>
          </p:grpSpPr>
          <p:sp>
            <p:nvSpPr>
              <p:cNvPr id="77" name="涙形 76">
                <a:extLst>
                  <a:ext uri="{FF2B5EF4-FFF2-40B4-BE49-F238E27FC236}">
                    <a16:creationId xmlns:a16="http://schemas.microsoft.com/office/drawing/2014/main" id="{6D89EB13-5814-4434-9D51-B3207A1C39F6}"/>
                  </a:ext>
                </a:extLst>
              </p:cNvPr>
              <p:cNvSpPr/>
              <p:nvPr/>
            </p:nvSpPr>
            <p:spPr>
              <a:xfrm rot="5400000">
                <a:off x="1928525" y="916094"/>
                <a:ext cx="730412" cy="730412"/>
              </a:xfrm>
              <a:prstGeom prst="teardrop">
                <a:avLst>
                  <a:gd name="adj" fmla="val 125155"/>
                </a:avLst>
              </a:prstGeom>
              <a:solidFill>
                <a:srgbClr val="00B0F0">
                  <a:alpha val="50000"/>
                </a:srgbClr>
              </a:solidFill>
              <a:ln w="38100">
                <a:solidFill>
                  <a:srgbClr val="00B0F0">
                    <a:alpha val="7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45923D1B-3494-4CC4-9118-906266D1DDFC}"/>
                  </a:ext>
                </a:extLst>
              </p:cNvPr>
              <p:cNvSpPr/>
              <p:nvPr/>
            </p:nvSpPr>
            <p:spPr>
              <a:xfrm>
                <a:off x="2293731" y="1004966"/>
                <a:ext cx="115665" cy="1156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184AD5BE-6014-4907-A2EE-11A6B55820DE}"/>
              </a:ext>
            </a:extLst>
          </p:cNvPr>
          <p:cNvGrpSpPr/>
          <p:nvPr/>
        </p:nvGrpSpPr>
        <p:grpSpPr>
          <a:xfrm>
            <a:off x="6679697" y="1325700"/>
            <a:ext cx="2544584" cy="1639948"/>
            <a:chOff x="2229662" y="494575"/>
            <a:chExt cx="3214737" cy="2071852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5510853C-83FC-428B-BD41-BF18BAF58A08}"/>
                </a:ext>
              </a:extLst>
            </p:cNvPr>
            <p:cNvGrpSpPr/>
            <p:nvPr/>
          </p:nvGrpSpPr>
          <p:grpSpPr>
            <a:xfrm>
              <a:off x="2229662" y="901036"/>
              <a:ext cx="3214737" cy="1665391"/>
              <a:chOff x="2352223" y="2391278"/>
              <a:chExt cx="3214737" cy="1665391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EC4209AE-390A-491D-AFEF-CA7E4C6113C7}"/>
                  </a:ext>
                </a:extLst>
              </p:cNvPr>
              <p:cNvSpPr/>
              <p:nvPr/>
            </p:nvSpPr>
            <p:spPr>
              <a:xfrm rot="4464919" flipV="1">
                <a:off x="3462884" y="2481130"/>
                <a:ext cx="509900" cy="828016"/>
              </a:xfrm>
              <a:custGeom>
                <a:avLst/>
                <a:gdLst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9063 w 520265"/>
                  <a:gd name="connsiteY2" fmla="*/ 599139 h 804540"/>
                  <a:gd name="connsiteX3" fmla="*/ 7140 w 520265"/>
                  <a:gd name="connsiteY3" fmla="*/ 608665 h 804540"/>
                  <a:gd name="connsiteX4" fmla="*/ 7140 w 520265"/>
                  <a:gd name="connsiteY4" fmla="*/ 714797 h 804540"/>
                  <a:gd name="connsiteX5" fmla="*/ 96883 w 520265"/>
                  <a:gd name="connsiteY5" fmla="*/ 804540 h 804540"/>
                  <a:gd name="connsiteX6" fmla="*/ 186626 w 520265"/>
                  <a:gd name="connsiteY6" fmla="*/ 714797 h 804540"/>
                  <a:gd name="connsiteX7" fmla="*/ 186626 w 520265"/>
                  <a:gd name="connsiteY7" fmla="*/ 680404 h 804540"/>
                  <a:gd name="connsiteX8" fmla="*/ 219975 w 520265"/>
                  <a:gd name="connsiteY8" fmla="*/ 664131 h 804540"/>
                  <a:gd name="connsiteX9" fmla="*/ 256010 w 520265"/>
                  <a:gd name="connsiteY9" fmla="*/ 623277 h 804540"/>
                  <a:gd name="connsiteX10" fmla="*/ 506046 w 520265"/>
                  <a:gd name="connsiteY10" fmla="*/ 190201 h 804540"/>
                  <a:gd name="connsiteX11" fmla="*/ 467246 w 520265"/>
                  <a:gd name="connsiteY11" fmla="*/ 45397 h 804540"/>
                  <a:gd name="connsiteX12" fmla="*/ 413243 w 520265"/>
                  <a:gd name="connsiteY12" fmla="*/ 14219 h 804540"/>
                  <a:gd name="connsiteX13" fmla="*/ 268439 w 520265"/>
                  <a:gd name="connsiteY13" fmla="*/ 53019 h 804540"/>
                  <a:gd name="connsiteX14" fmla="*/ 18402 w 520265"/>
                  <a:gd name="connsiteY14" fmla="*/ 486096 h 804540"/>
                  <a:gd name="connsiteX15" fmla="*/ 1039 w 520265"/>
                  <a:gd name="connsiteY15" fmla="*/ 537730 h 804540"/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9063 w 520265"/>
                  <a:gd name="connsiteY2" fmla="*/ 599139 h 804540"/>
                  <a:gd name="connsiteX3" fmla="*/ 7140 w 520265"/>
                  <a:gd name="connsiteY3" fmla="*/ 608665 h 804540"/>
                  <a:gd name="connsiteX4" fmla="*/ 7140 w 520265"/>
                  <a:gd name="connsiteY4" fmla="*/ 714797 h 804540"/>
                  <a:gd name="connsiteX5" fmla="*/ 96883 w 520265"/>
                  <a:gd name="connsiteY5" fmla="*/ 804540 h 804540"/>
                  <a:gd name="connsiteX6" fmla="*/ 186626 w 520265"/>
                  <a:gd name="connsiteY6" fmla="*/ 714797 h 804540"/>
                  <a:gd name="connsiteX7" fmla="*/ 186626 w 520265"/>
                  <a:gd name="connsiteY7" fmla="*/ 680404 h 804540"/>
                  <a:gd name="connsiteX8" fmla="*/ 219975 w 520265"/>
                  <a:gd name="connsiteY8" fmla="*/ 664131 h 804540"/>
                  <a:gd name="connsiteX9" fmla="*/ 256010 w 520265"/>
                  <a:gd name="connsiteY9" fmla="*/ 623277 h 804540"/>
                  <a:gd name="connsiteX10" fmla="*/ 506046 w 520265"/>
                  <a:gd name="connsiteY10" fmla="*/ 190201 h 804540"/>
                  <a:gd name="connsiteX11" fmla="*/ 467246 w 520265"/>
                  <a:gd name="connsiteY11" fmla="*/ 45397 h 804540"/>
                  <a:gd name="connsiteX12" fmla="*/ 413243 w 520265"/>
                  <a:gd name="connsiteY12" fmla="*/ 14219 h 804540"/>
                  <a:gd name="connsiteX13" fmla="*/ 268439 w 520265"/>
                  <a:gd name="connsiteY13" fmla="*/ 53019 h 804540"/>
                  <a:gd name="connsiteX14" fmla="*/ 18402 w 520265"/>
                  <a:gd name="connsiteY14" fmla="*/ 486096 h 804540"/>
                  <a:gd name="connsiteX15" fmla="*/ 1039 w 520265"/>
                  <a:gd name="connsiteY15" fmla="*/ 537730 h 804540"/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7140 w 520265"/>
                  <a:gd name="connsiteY2" fmla="*/ 608665 h 804540"/>
                  <a:gd name="connsiteX3" fmla="*/ 7140 w 520265"/>
                  <a:gd name="connsiteY3" fmla="*/ 714797 h 804540"/>
                  <a:gd name="connsiteX4" fmla="*/ 96883 w 520265"/>
                  <a:gd name="connsiteY4" fmla="*/ 804540 h 804540"/>
                  <a:gd name="connsiteX5" fmla="*/ 186626 w 520265"/>
                  <a:gd name="connsiteY5" fmla="*/ 714797 h 804540"/>
                  <a:gd name="connsiteX6" fmla="*/ 186626 w 520265"/>
                  <a:gd name="connsiteY6" fmla="*/ 680404 h 804540"/>
                  <a:gd name="connsiteX7" fmla="*/ 219975 w 520265"/>
                  <a:gd name="connsiteY7" fmla="*/ 664131 h 804540"/>
                  <a:gd name="connsiteX8" fmla="*/ 256010 w 520265"/>
                  <a:gd name="connsiteY8" fmla="*/ 623277 h 804540"/>
                  <a:gd name="connsiteX9" fmla="*/ 506046 w 520265"/>
                  <a:gd name="connsiteY9" fmla="*/ 190201 h 804540"/>
                  <a:gd name="connsiteX10" fmla="*/ 467246 w 520265"/>
                  <a:gd name="connsiteY10" fmla="*/ 45397 h 804540"/>
                  <a:gd name="connsiteX11" fmla="*/ 413243 w 520265"/>
                  <a:gd name="connsiteY11" fmla="*/ 14219 h 804540"/>
                  <a:gd name="connsiteX12" fmla="*/ 268439 w 520265"/>
                  <a:gd name="connsiteY12" fmla="*/ 53019 h 804540"/>
                  <a:gd name="connsiteX13" fmla="*/ 18402 w 520265"/>
                  <a:gd name="connsiteY13" fmla="*/ 486096 h 804540"/>
                  <a:gd name="connsiteX14" fmla="*/ 1039 w 520265"/>
                  <a:gd name="connsiteY14" fmla="*/ 537730 h 804540"/>
                  <a:gd name="connsiteX0" fmla="*/ 320 w 519546"/>
                  <a:gd name="connsiteY0" fmla="*/ 537730 h 804540"/>
                  <a:gd name="connsiteX1" fmla="*/ 6421 w 519546"/>
                  <a:gd name="connsiteY1" fmla="*/ 608665 h 804540"/>
                  <a:gd name="connsiteX2" fmla="*/ 6421 w 519546"/>
                  <a:gd name="connsiteY2" fmla="*/ 714797 h 804540"/>
                  <a:gd name="connsiteX3" fmla="*/ 96164 w 519546"/>
                  <a:gd name="connsiteY3" fmla="*/ 804540 h 804540"/>
                  <a:gd name="connsiteX4" fmla="*/ 185907 w 519546"/>
                  <a:gd name="connsiteY4" fmla="*/ 714797 h 804540"/>
                  <a:gd name="connsiteX5" fmla="*/ 185907 w 519546"/>
                  <a:gd name="connsiteY5" fmla="*/ 680404 h 804540"/>
                  <a:gd name="connsiteX6" fmla="*/ 219256 w 519546"/>
                  <a:gd name="connsiteY6" fmla="*/ 664131 h 804540"/>
                  <a:gd name="connsiteX7" fmla="*/ 255291 w 519546"/>
                  <a:gd name="connsiteY7" fmla="*/ 623277 h 804540"/>
                  <a:gd name="connsiteX8" fmla="*/ 505327 w 519546"/>
                  <a:gd name="connsiteY8" fmla="*/ 190201 h 804540"/>
                  <a:gd name="connsiteX9" fmla="*/ 466527 w 519546"/>
                  <a:gd name="connsiteY9" fmla="*/ 45397 h 804540"/>
                  <a:gd name="connsiteX10" fmla="*/ 412524 w 519546"/>
                  <a:gd name="connsiteY10" fmla="*/ 14219 h 804540"/>
                  <a:gd name="connsiteX11" fmla="*/ 267720 w 519546"/>
                  <a:gd name="connsiteY11" fmla="*/ 53019 h 804540"/>
                  <a:gd name="connsiteX12" fmla="*/ 17683 w 519546"/>
                  <a:gd name="connsiteY12" fmla="*/ 486096 h 804540"/>
                  <a:gd name="connsiteX13" fmla="*/ 320 w 519546"/>
                  <a:gd name="connsiteY13" fmla="*/ 537730 h 804540"/>
                  <a:gd name="connsiteX0" fmla="*/ 320 w 519546"/>
                  <a:gd name="connsiteY0" fmla="*/ 542492 h 804540"/>
                  <a:gd name="connsiteX1" fmla="*/ 6421 w 519546"/>
                  <a:gd name="connsiteY1" fmla="*/ 608665 h 804540"/>
                  <a:gd name="connsiteX2" fmla="*/ 6421 w 519546"/>
                  <a:gd name="connsiteY2" fmla="*/ 714797 h 804540"/>
                  <a:gd name="connsiteX3" fmla="*/ 96164 w 519546"/>
                  <a:gd name="connsiteY3" fmla="*/ 804540 h 804540"/>
                  <a:gd name="connsiteX4" fmla="*/ 185907 w 519546"/>
                  <a:gd name="connsiteY4" fmla="*/ 714797 h 804540"/>
                  <a:gd name="connsiteX5" fmla="*/ 185907 w 519546"/>
                  <a:gd name="connsiteY5" fmla="*/ 680404 h 804540"/>
                  <a:gd name="connsiteX6" fmla="*/ 219256 w 519546"/>
                  <a:gd name="connsiteY6" fmla="*/ 664131 h 804540"/>
                  <a:gd name="connsiteX7" fmla="*/ 255291 w 519546"/>
                  <a:gd name="connsiteY7" fmla="*/ 623277 h 804540"/>
                  <a:gd name="connsiteX8" fmla="*/ 505327 w 519546"/>
                  <a:gd name="connsiteY8" fmla="*/ 190201 h 804540"/>
                  <a:gd name="connsiteX9" fmla="*/ 466527 w 519546"/>
                  <a:gd name="connsiteY9" fmla="*/ 45397 h 804540"/>
                  <a:gd name="connsiteX10" fmla="*/ 412524 w 519546"/>
                  <a:gd name="connsiteY10" fmla="*/ 14219 h 804540"/>
                  <a:gd name="connsiteX11" fmla="*/ 267720 w 519546"/>
                  <a:gd name="connsiteY11" fmla="*/ 53019 h 804540"/>
                  <a:gd name="connsiteX12" fmla="*/ 17683 w 519546"/>
                  <a:gd name="connsiteY12" fmla="*/ 486096 h 804540"/>
                  <a:gd name="connsiteX13" fmla="*/ 320 w 519546"/>
                  <a:gd name="connsiteY13" fmla="*/ 542492 h 804540"/>
                  <a:gd name="connsiteX0" fmla="*/ 1105 w 520331"/>
                  <a:gd name="connsiteY0" fmla="*/ 542492 h 804540"/>
                  <a:gd name="connsiteX1" fmla="*/ 7206 w 520331"/>
                  <a:gd name="connsiteY1" fmla="*/ 608665 h 804540"/>
                  <a:gd name="connsiteX2" fmla="*/ 7206 w 520331"/>
                  <a:gd name="connsiteY2" fmla="*/ 714797 h 804540"/>
                  <a:gd name="connsiteX3" fmla="*/ 96949 w 520331"/>
                  <a:gd name="connsiteY3" fmla="*/ 804540 h 804540"/>
                  <a:gd name="connsiteX4" fmla="*/ 186692 w 520331"/>
                  <a:gd name="connsiteY4" fmla="*/ 714797 h 804540"/>
                  <a:gd name="connsiteX5" fmla="*/ 186692 w 520331"/>
                  <a:gd name="connsiteY5" fmla="*/ 680404 h 804540"/>
                  <a:gd name="connsiteX6" fmla="*/ 220041 w 520331"/>
                  <a:gd name="connsiteY6" fmla="*/ 664131 h 804540"/>
                  <a:gd name="connsiteX7" fmla="*/ 256076 w 520331"/>
                  <a:gd name="connsiteY7" fmla="*/ 623277 h 804540"/>
                  <a:gd name="connsiteX8" fmla="*/ 506112 w 520331"/>
                  <a:gd name="connsiteY8" fmla="*/ 190201 h 804540"/>
                  <a:gd name="connsiteX9" fmla="*/ 467312 w 520331"/>
                  <a:gd name="connsiteY9" fmla="*/ 45397 h 804540"/>
                  <a:gd name="connsiteX10" fmla="*/ 413309 w 520331"/>
                  <a:gd name="connsiteY10" fmla="*/ 14219 h 804540"/>
                  <a:gd name="connsiteX11" fmla="*/ 268505 w 520331"/>
                  <a:gd name="connsiteY11" fmla="*/ 53019 h 804540"/>
                  <a:gd name="connsiteX12" fmla="*/ 18468 w 520331"/>
                  <a:gd name="connsiteY12" fmla="*/ 486096 h 804540"/>
                  <a:gd name="connsiteX13" fmla="*/ 1105 w 520331"/>
                  <a:gd name="connsiteY13" fmla="*/ 542492 h 804540"/>
                  <a:gd name="connsiteX0" fmla="*/ 2025 w 521251"/>
                  <a:gd name="connsiteY0" fmla="*/ 542492 h 804540"/>
                  <a:gd name="connsiteX1" fmla="*/ 8126 w 521251"/>
                  <a:gd name="connsiteY1" fmla="*/ 608665 h 804540"/>
                  <a:gd name="connsiteX2" fmla="*/ 8126 w 521251"/>
                  <a:gd name="connsiteY2" fmla="*/ 714797 h 804540"/>
                  <a:gd name="connsiteX3" fmla="*/ 97869 w 521251"/>
                  <a:gd name="connsiteY3" fmla="*/ 804540 h 804540"/>
                  <a:gd name="connsiteX4" fmla="*/ 187612 w 521251"/>
                  <a:gd name="connsiteY4" fmla="*/ 714797 h 804540"/>
                  <a:gd name="connsiteX5" fmla="*/ 187612 w 521251"/>
                  <a:gd name="connsiteY5" fmla="*/ 680404 h 804540"/>
                  <a:gd name="connsiteX6" fmla="*/ 220961 w 521251"/>
                  <a:gd name="connsiteY6" fmla="*/ 664131 h 804540"/>
                  <a:gd name="connsiteX7" fmla="*/ 256996 w 521251"/>
                  <a:gd name="connsiteY7" fmla="*/ 623277 h 804540"/>
                  <a:gd name="connsiteX8" fmla="*/ 507032 w 521251"/>
                  <a:gd name="connsiteY8" fmla="*/ 190201 h 804540"/>
                  <a:gd name="connsiteX9" fmla="*/ 468232 w 521251"/>
                  <a:gd name="connsiteY9" fmla="*/ 45397 h 804540"/>
                  <a:gd name="connsiteX10" fmla="*/ 414229 w 521251"/>
                  <a:gd name="connsiteY10" fmla="*/ 14219 h 804540"/>
                  <a:gd name="connsiteX11" fmla="*/ 269425 w 521251"/>
                  <a:gd name="connsiteY11" fmla="*/ 53019 h 804540"/>
                  <a:gd name="connsiteX12" fmla="*/ 47966 w 521251"/>
                  <a:gd name="connsiteY12" fmla="*/ 426568 h 804540"/>
                  <a:gd name="connsiteX13" fmla="*/ 2025 w 521251"/>
                  <a:gd name="connsiteY13" fmla="*/ 542492 h 804540"/>
                  <a:gd name="connsiteX0" fmla="*/ 2025 w 521251"/>
                  <a:gd name="connsiteY0" fmla="*/ 542492 h 804540"/>
                  <a:gd name="connsiteX1" fmla="*/ 8126 w 521251"/>
                  <a:gd name="connsiteY1" fmla="*/ 608665 h 804540"/>
                  <a:gd name="connsiteX2" fmla="*/ 8126 w 521251"/>
                  <a:gd name="connsiteY2" fmla="*/ 714797 h 804540"/>
                  <a:gd name="connsiteX3" fmla="*/ 97869 w 521251"/>
                  <a:gd name="connsiteY3" fmla="*/ 804540 h 804540"/>
                  <a:gd name="connsiteX4" fmla="*/ 187612 w 521251"/>
                  <a:gd name="connsiteY4" fmla="*/ 714797 h 804540"/>
                  <a:gd name="connsiteX5" fmla="*/ 187612 w 521251"/>
                  <a:gd name="connsiteY5" fmla="*/ 680404 h 804540"/>
                  <a:gd name="connsiteX6" fmla="*/ 220961 w 521251"/>
                  <a:gd name="connsiteY6" fmla="*/ 664131 h 804540"/>
                  <a:gd name="connsiteX7" fmla="*/ 256996 w 521251"/>
                  <a:gd name="connsiteY7" fmla="*/ 623277 h 804540"/>
                  <a:gd name="connsiteX8" fmla="*/ 507032 w 521251"/>
                  <a:gd name="connsiteY8" fmla="*/ 190201 h 804540"/>
                  <a:gd name="connsiteX9" fmla="*/ 468232 w 521251"/>
                  <a:gd name="connsiteY9" fmla="*/ 45397 h 804540"/>
                  <a:gd name="connsiteX10" fmla="*/ 414229 w 521251"/>
                  <a:gd name="connsiteY10" fmla="*/ 14219 h 804540"/>
                  <a:gd name="connsiteX11" fmla="*/ 269425 w 521251"/>
                  <a:gd name="connsiteY11" fmla="*/ 53019 h 804540"/>
                  <a:gd name="connsiteX12" fmla="*/ 47966 w 521251"/>
                  <a:gd name="connsiteY12" fmla="*/ 426568 h 804540"/>
                  <a:gd name="connsiteX13" fmla="*/ 2025 w 521251"/>
                  <a:gd name="connsiteY13" fmla="*/ 542492 h 804540"/>
                  <a:gd name="connsiteX0" fmla="*/ 2025 w 521251"/>
                  <a:gd name="connsiteY0" fmla="*/ 538455 h 800503"/>
                  <a:gd name="connsiteX1" fmla="*/ 8126 w 521251"/>
                  <a:gd name="connsiteY1" fmla="*/ 604628 h 800503"/>
                  <a:gd name="connsiteX2" fmla="*/ 8126 w 521251"/>
                  <a:gd name="connsiteY2" fmla="*/ 710760 h 800503"/>
                  <a:gd name="connsiteX3" fmla="*/ 97869 w 521251"/>
                  <a:gd name="connsiteY3" fmla="*/ 800503 h 800503"/>
                  <a:gd name="connsiteX4" fmla="*/ 187612 w 521251"/>
                  <a:gd name="connsiteY4" fmla="*/ 710760 h 800503"/>
                  <a:gd name="connsiteX5" fmla="*/ 187612 w 521251"/>
                  <a:gd name="connsiteY5" fmla="*/ 676367 h 800503"/>
                  <a:gd name="connsiteX6" fmla="*/ 220961 w 521251"/>
                  <a:gd name="connsiteY6" fmla="*/ 660094 h 800503"/>
                  <a:gd name="connsiteX7" fmla="*/ 256996 w 521251"/>
                  <a:gd name="connsiteY7" fmla="*/ 619240 h 800503"/>
                  <a:gd name="connsiteX8" fmla="*/ 507032 w 521251"/>
                  <a:gd name="connsiteY8" fmla="*/ 186164 h 800503"/>
                  <a:gd name="connsiteX9" fmla="*/ 468232 w 521251"/>
                  <a:gd name="connsiteY9" fmla="*/ 41360 h 800503"/>
                  <a:gd name="connsiteX10" fmla="*/ 414229 w 521251"/>
                  <a:gd name="connsiteY10" fmla="*/ 10182 h 800503"/>
                  <a:gd name="connsiteX11" fmla="*/ 269425 w 521251"/>
                  <a:gd name="connsiteY11" fmla="*/ 48982 h 800503"/>
                  <a:gd name="connsiteX12" fmla="*/ 47966 w 521251"/>
                  <a:gd name="connsiteY12" fmla="*/ 422531 h 800503"/>
                  <a:gd name="connsiteX13" fmla="*/ 2025 w 521251"/>
                  <a:gd name="connsiteY13" fmla="*/ 538455 h 800503"/>
                  <a:gd name="connsiteX0" fmla="*/ 2025 w 521251"/>
                  <a:gd name="connsiteY0" fmla="*/ 538455 h 826697"/>
                  <a:gd name="connsiteX1" fmla="*/ 8126 w 521251"/>
                  <a:gd name="connsiteY1" fmla="*/ 604628 h 826697"/>
                  <a:gd name="connsiteX2" fmla="*/ 8126 w 521251"/>
                  <a:gd name="connsiteY2" fmla="*/ 710760 h 826697"/>
                  <a:gd name="connsiteX3" fmla="*/ 105012 w 521251"/>
                  <a:gd name="connsiteY3" fmla="*/ 826697 h 826697"/>
                  <a:gd name="connsiteX4" fmla="*/ 187612 w 521251"/>
                  <a:gd name="connsiteY4" fmla="*/ 710760 h 826697"/>
                  <a:gd name="connsiteX5" fmla="*/ 187612 w 521251"/>
                  <a:gd name="connsiteY5" fmla="*/ 676367 h 826697"/>
                  <a:gd name="connsiteX6" fmla="*/ 220961 w 521251"/>
                  <a:gd name="connsiteY6" fmla="*/ 660094 h 826697"/>
                  <a:gd name="connsiteX7" fmla="*/ 256996 w 521251"/>
                  <a:gd name="connsiteY7" fmla="*/ 619240 h 826697"/>
                  <a:gd name="connsiteX8" fmla="*/ 507032 w 521251"/>
                  <a:gd name="connsiteY8" fmla="*/ 186164 h 826697"/>
                  <a:gd name="connsiteX9" fmla="*/ 468232 w 521251"/>
                  <a:gd name="connsiteY9" fmla="*/ 41360 h 826697"/>
                  <a:gd name="connsiteX10" fmla="*/ 414229 w 521251"/>
                  <a:gd name="connsiteY10" fmla="*/ 10182 h 826697"/>
                  <a:gd name="connsiteX11" fmla="*/ 269425 w 521251"/>
                  <a:gd name="connsiteY11" fmla="*/ 48982 h 826697"/>
                  <a:gd name="connsiteX12" fmla="*/ 47966 w 521251"/>
                  <a:gd name="connsiteY12" fmla="*/ 422531 h 826697"/>
                  <a:gd name="connsiteX13" fmla="*/ 2025 w 521251"/>
                  <a:gd name="connsiteY13" fmla="*/ 538455 h 826697"/>
                  <a:gd name="connsiteX0" fmla="*/ 2025 w 521251"/>
                  <a:gd name="connsiteY0" fmla="*/ 538455 h 826933"/>
                  <a:gd name="connsiteX1" fmla="*/ 8126 w 521251"/>
                  <a:gd name="connsiteY1" fmla="*/ 604628 h 826933"/>
                  <a:gd name="connsiteX2" fmla="*/ 27176 w 521251"/>
                  <a:gd name="connsiteY2" fmla="*/ 734572 h 826933"/>
                  <a:gd name="connsiteX3" fmla="*/ 105012 w 521251"/>
                  <a:gd name="connsiteY3" fmla="*/ 826697 h 826933"/>
                  <a:gd name="connsiteX4" fmla="*/ 187612 w 521251"/>
                  <a:gd name="connsiteY4" fmla="*/ 710760 h 826933"/>
                  <a:gd name="connsiteX5" fmla="*/ 187612 w 521251"/>
                  <a:gd name="connsiteY5" fmla="*/ 676367 h 826933"/>
                  <a:gd name="connsiteX6" fmla="*/ 220961 w 521251"/>
                  <a:gd name="connsiteY6" fmla="*/ 660094 h 826933"/>
                  <a:gd name="connsiteX7" fmla="*/ 256996 w 521251"/>
                  <a:gd name="connsiteY7" fmla="*/ 619240 h 826933"/>
                  <a:gd name="connsiteX8" fmla="*/ 507032 w 521251"/>
                  <a:gd name="connsiteY8" fmla="*/ 186164 h 826933"/>
                  <a:gd name="connsiteX9" fmla="*/ 468232 w 521251"/>
                  <a:gd name="connsiteY9" fmla="*/ 41360 h 826933"/>
                  <a:gd name="connsiteX10" fmla="*/ 414229 w 521251"/>
                  <a:gd name="connsiteY10" fmla="*/ 10182 h 826933"/>
                  <a:gd name="connsiteX11" fmla="*/ 269425 w 521251"/>
                  <a:gd name="connsiteY11" fmla="*/ 48982 h 826933"/>
                  <a:gd name="connsiteX12" fmla="*/ 47966 w 521251"/>
                  <a:gd name="connsiteY12" fmla="*/ 422531 h 826933"/>
                  <a:gd name="connsiteX13" fmla="*/ 2025 w 521251"/>
                  <a:gd name="connsiteY13" fmla="*/ 538455 h 826933"/>
                  <a:gd name="connsiteX0" fmla="*/ 2025 w 521251"/>
                  <a:gd name="connsiteY0" fmla="*/ 538455 h 826972"/>
                  <a:gd name="connsiteX1" fmla="*/ 8126 w 521251"/>
                  <a:gd name="connsiteY1" fmla="*/ 604628 h 826972"/>
                  <a:gd name="connsiteX2" fmla="*/ 27176 w 521251"/>
                  <a:gd name="connsiteY2" fmla="*/ 734572 h 826972"/>
                  <a:gd name="connsiteX3" fmla="*/ 105012 w 521251"/>
                  <a:gd name="connsiteY3" fmla="*/ 826697 h 826972"/>
                  <a:gd name="connsiteX4" fmla="*/ 187612 w 521251"/>
                  <a:gd name="connsiteY4" fmla="*/ 710760 h 826972"/>
                  <a:gd name="connsiteX5" fmla="*/ 187612 w 521251"/>
                  <a:gd name="connsiteY5" fmla="*/ 676367 h 826972"/>
                  <a:gd name="connsiteX6" fmla="*/ 220961 w 521251"/>
                  <a:gd name="connsiteY6" fmla="*/ 660094 h 826972"/>
                  <a:gd name="connsiteX7" fmla="*/ 256996 w 521251"/>
                  <a:gd name="connsiteY7" fmla="*/ 619240 h 826972"/>
                  <a:gd name="connsiteX8" fmla="*/ 507032 w 521251"/>
                  <a:gd name="connsiteY8" fmla="*/ 186164 h 826972"/>
                  <a:gd name="connsiteX9" fmla="*/ 468232 w 521251"/>
                  <a:gd name="connsiteY9" fmla="*/ 41360 h 826972"/>
                  <a:gd name="connsiteX10" fmla="*/ 414229 w 521251"/>
                  <a:gd name="connsiteY10" fmla="*/ 10182 h 826972"/>
                  <a:gd name="connsiteX11" fmla="*/ 269425 w 521251"/>
                  <a:gd name="connsiteY11" fmla="*/ 48982 h 826972"/>
                  <a:gd name="connsiteX12" fmla="*/ 47966 w 521251"/>
                  <a:gd name="connsiteY12" fmla="*/ 422531 h 826972"/>
                  <a:gd name="connsiteX13" fmla="*/ 2025 w 521251"/>
                  <a:gd name="connsiteY13" fmla="*/ 538455 h 826972"/>
                  <a:gd name="connsiteX0" fmla="*/ 513 w 519739"/>
                  <a:gd name="connsiteY0" fmla="*/ 538455 h 826883"/>
                  <a:gd name="connsiteX1" fmla="*/ 20905 w 519739"/>
                  <a:gd name="connsiteY1" fmla="*/ 611775 h 826883"/>
                  <a:gd name="connsiteX2" fmla="*/ 25664 w 519739"/>
                  <a:gd name="connsiteY2" fmla="*/ 734572 h 826883"/>
                  <a:gd name="connsiteX3" fmla="*/ 103500 w 519739"/>
                  <a:gd name="connsiteY3" fmla="*/ 826697 h 826883"/>
                  <a:gd name="connsiteX4" fmla="*/ 186100 w 519739"/>
                  <a:gd name="connsiteY4" fmla="*/ 710760 h 826883"/>
                  <a:gd name="connsiteX5" fmla="*/ 186100 w 519739"/>
                  <a:gd name="connsiteY5" fmla="*/ 676367 h 826883"/>
                  <a:gd name="connsiteX6" fmla="*/ 219449 w 519739"/>
                  <a:gd name="connsiteY6" fmla="*/ 660094 h 826883"/>
                  <a:gd name="connsiteX7" fmla="*/ 255484 w 519739"/>
                  <a:gd name="connsiteY7" fmla="*/ 619240 h 826883"/>
                  <a:gd name="connsiteX8" fmla="*/ 505520 w 519739"/>
                  <a:gd name="connsiteY8" fmla="*/ 186164 h 826883"/>
                  <a:gd name="connsiteX9" fmla="*/ 466720 w 519739"/>
                  <a:gd name="connsiteY9" fmla="*/ 41360 h 826883"/>
                  <a:gd name="connsiteX10" fmla="*/ 412717 w 519739"/>
                  <a:gd name="connsiteY10" fmla="*/ 10182 h 826883"/>
                  <a:gd name="connsiteX11" fmla="*/ 267913 w 519739"/>
                  <a:gd name="connsiteY11" fmla="*/ 48982 h 826883"/>
                  <a:gd name="connsiteX12" fmla="*/ 46454 w 519739"/>
                  <a:gd name="connsiteY12" fmla="*/ 422531 h 826883"/>
                  <a:gd name="connsiteX13" fmla="*/ 513 w 519739"/>
                  <a:gd name="connsiteY13" fmla="*/ 538455 h 826883"/>
                  <a:gd name="connsiteX0" fmla="*/ 6 w 519232"/>
                  <a:gd name="connsiteY0" fmla="*/ 538455 h 826883"/>
                  <a:gd name="connsiteX1" fmla="*/ 20398 w 519232"/>
                  <a:gd name="connsiteY1" fmla="*/ 611775 h 826883"/>
                  <a:gd name="connsiteX2" fmla="*/ 25157 w 519232"/>
                  <a:gd name="connsiteY2" fmla="*/ 734572 h 826883"/>
                  <a:gd name="connsiteX3" fmla="*/ 102993 w 519232"/>
                  <a:gd name="connsiteY3" fmla="*/ 826697 h 826883"/>
                  <a:gd name="connsiteX4" fmla="*/ 185593 w 519232"/>
                  <a:gd name="connsiteY4" fmla="*/ 710760 h 826883"/>
                  <a:gd name="connsiteX5" fmla="*/ 185593 w 519232"/>
                  <a:gd name="connsiteY5" fmla="*/ 676367 h 826883"/>
                  <a:gd name="connsiteX6" fmla="*/ 218942 w 519232"/>
                  <a:gd name="connsiteY6" fmla="*/ 660094 h 826883"/>
                  <a:gd name="connsiteX7" fmla="*/ 254977 w 519232"/>
                  <a:gd name="connsiteY7" fmla="*/ 619240 h 826883"/>
                  <a:gd name="connsiteX8" fmla="*/ 505013 w 519232"/>
                  <a:gd name="connsiteY8" fmla="*/ 186164 h 826883"/>
                  <a:gd name="connsiteX9" fmla="*/ 466213 w 519232"/>
                  <a:gd name="connsiteY9" fmla="*/ 41360 h 826883"/>
                  <a:gd name="connsiteX10" fmla="*/ 412210 w 519232"/>
                  <a:gd name="connsiteY10" fmla="*/ 10182 h 826883"/>
                  <a:gd name="connsiteX11" fmla="*/ 267406 w 519232"/>
                  <a:gd name="connsiteY11" fmla="*/ 48982 h 826883"/>
                  <a:gd name="connsiteX12" fmla="*/ 45947 w 519232"/>
                  <a:gd name="connsiteY12" fmla="*/ 422531 h 826883"/>
                  <a:gd name="connsiteX13" fmla="*/ 6 w 519232"/>
                  <a:gd name="connsiteY13" fmla="*/ 538455 h 826883"/>
                  <a:gd name="connsiteX0" fmla="*/ 7 w 509705"/>
                  <a:gd name="connsiteY0" fmla="*/ 538458 h 826883"/>
                  <a:gd name="connsiteX1" fmla="*/ 10871 w 509705"/>
                  <a:gd name="connsiteY1" fmla="*/ 611775 h 826883"/>
                  <a:gd name="connsiteX2" fmla="*/ 15630 w 509705"/>
                  <a:gd name="connsiteY2" fmla="*/ 734572 h 826883"/>
                  <a:gd name="connsiteX3" fmla="*/ 93466 w 509705"/>
                  <a:gd name="connsiteY3" fmla="*/ 826697 h 826883"/>
                  <a:gd name="connsiteX4" fmla="*/ 176066 w 509705"/>
                  <a:gd name="connsiteY4" fmla="*/ 710760 h 826883"/>
                  <a:gd name="connsiteX5" fmla="*/ 176066 w 509705"/>
                  <a:gd name="connsiteY5" fmla="*/ 676367 h 826883"/>
                  <a:gd name="connsiteX6" fmla="*/ 209415 w 509705"/>
                  <a:gd name="connsiteY6" fmla="*/ 660094 h 826883"/>
                  <a:gd name="connsiteX7" fmla="*/ 245450 w 509705"/>
                  <a:gd name="connsiteY7" fmla="*/ 619240 h 826883"/>
                  <a:gd name="connsiteX8" fmla="*/ 495486 w 509705"/>
                  <a:gd name="connsiteY8" fmla="*/ 186164 h 826883"/>
                  <a:gd name="connsiteX9" fmla="*/ 456686 w 509705"/>
                  <a:gd name="connsiteY9" fmla="*/ 41360 h 826883"/>
                  <a:gd name="connsiteX10" fmla="*/ 402683 w 509705"/>
                  <a:gd name="connsiteY10" fmla="*/ 10182 h 826883"/>
                  <a:gd name="connsiteX11" fmla="*/ 257879 w 509705"/>
                  <a:gd name="connsiteY11" fmla="*/ 48982 h 826883"/>
                  <a:gd name="connsiteX12" fmla="*/ 36420 w 509705"/>
                  <a:gd name="connsiteY12" fmla="*/ 422531 h 826883"/>
                  <a:gd name="connsiteX13" fmla="*/ 7 w 509705"/>
                  <a:gd name="connsiteY13" fmla="*/ 538458 h 826883"/>
                  <a:gd name="connsiteX0" fmla="*/ 202 w 509900"/>
                  <a:gd name="connsiteY0" fmla="*/ 538458 h 826883"/>
                  <a:gd name="connsiteX1" fmla="*/ 11066 w 509900"/>
                  <a:gd name="connsiteY1" fmla="*/ 611775 h 826883"/>
                  <a:gd name="connsiteX2" fmla="*/ 15825 w 509900"/>
                  <a:gd name="connsiteY2" fmla="*/ 734572 h 826883"/>
                  <a:gd name="connsiteX3" fmla="*/ 93661 w 509900"/>
                  <a:gd name="connsiteY3" fmla="*/ 826697 h 826883"/>
                  <a:gd name="connsiteX4" fmla="*/ 176261 w 509900"/>
                  <a:gd name="connsiteY4" fmla="*/ 710760 h 826883"/>
                  <a:gd name="connsiteX5" fmla="*/ 176261 w 509900"/>
                  <a:gd name="connsiteY5" fmla="*/ 676367 h 826883"/>
                  <a:gd name="connsiteX6" fmla="*/ 209610 w 509900"/>
                  <a:gd name="connsiteY6" fmla="*/ 660094 h 826883"/>
                  <a:gd name="connsiteX7" fmla="*/ 245645 w 509900"/>
                  <a:gd name="connsiteY7" fmla="*/ 619240 h 826883"/>
                  <a:gd name="connsiteX8" fmla="*/ 495681 w 509900"/>
                  <a:gd name="connsiteY8" fmla="*/ 186164 h 826883"/>
                  <a:gd name="connsiteX9" fmla="*/ 456881 w 509900"/>
                  <a:gd name="connsiteY9" fmla="*/ 41360 h 826883"/>
                  <a:gd name="connsiteX10" fmla="*/ 402878 w 509900"/>
                  <a:gd name="connsiteY10" fmla="*/ 10182 h 826883"/>
                  <a:gd name="connsiteX11" fmla="*/ 258074 w 509900"/>
                  <a:gd name="connsiteY11" fmla="*/ 48982 h 826883"/>
                  <a:gd name="connsiteX12" fmla="*/ 36615 w 509900"/>
                  <a:gd name="connsiteY12" fmla="*/ 422531 h 826883"/>
                  <a:gd name="connsiteX13" fmla="*/ 202 w 509900"/>
                  <a:gd name="connsiteY13" fmla="*/ 538458 h 826883"/>
                  <a:gd name="connsiteX0" fmla="*/ 202 w 509900"/>
                  <a:gd name="connsiteY0" fmla="*/ 538458 h 826925"/>
                  <a:gd name="connsiteX1" fmla="*/ 11066 w 509900"/>
                  <a:gd name="connsiteY1" fmla="*/ 611775 h 826925"/>
                  <a:gd name="connsiteX2" fmla="*/ 15825 w 509900"/>
                  <a:gd name="connsiteY2" fmla="*/ 734572 h 826925"/>
                  <a:gd name="connsiteX3" fmla="*/ 93661 w 509900"/>
                  <a:gd name="connsiteY3" fmla="*/ 826697 h 826925"/>
                  <a:gd name="connsiteX4" fmla="*/ 176261 w 509900"/>
                  <a:gd name="connsiteY4" fmla="*/ 710760 h 826925"/>
                  <a:gd name="connsiteX5" fmla="*/ 176261 w 509900"/>
                  <a:gd name="connsiteY5" fmla="*/ 676367 h 826925"/>
                  <a:gd name="connsiteX6" fmla="*/ 209610 w 509900"/>
                  <a:gd name="connsiteY6" fmla="*/ 660094 h 826925"/>
                  <a:gd name="connsiteX7" fmla="*/ 245645 w 509900"/>
                  <a:gd name="connsiteY7" fmla="*/ 619240 h 826925"/>
                  <a:gd name="connsiteX8" fmla="*/ 495681 w 509900"/>
                  <a:gd name="connsiteY8" fmla="*/ 186164 h 826925"/>
                  <a:gd name="connsiteX9" fmla="*/ 456881 w 509900"/>
                  <a:gd name="connsiteY9" fmla="*/ 41360 h 826925"/>
                  <a:gd name="connsiteX10" fmla="*/ 402878 w 509900"/>
                  <a:gd name="connsiteY10" fmla="*/ 10182 h 826925"/>
                  <a:gd name="connsiteX11" fmla="*/ 258074 w 509900"/>
                  <a:gd name="connsiteY11" fmla="*/ 48982 h 826925"/>
                  <a:gd name="connsiteX12" fmla="*/ 36615 w 509900"/>
                  <a:gd name="connsiteY12" fmla="*/ 422531 h 826925"/>
                  <a:gd name="connsiteX13" fmla="*/ 202 w 509900"/>
                  <a:gd name="connsiteY13" fmla="*/ 538458 h 826925"/>
                  <a:gd name="connsiteX0" fmla="*/ 202 w 509900"/>
                  <a:gd name="connsiteY0" fmla="*/ 538458 h 828016"/>
                  <a:gd name="connsiteX1" fmla="*/ 11066 w 509900"/>
                  <a:gd name="connsiteY1" fmla="*/ 611775 h 828016"/>
                  <a:gd name="connsiteX2" fmla="*/ 15828 w 509900"/>
                  <a:gd name="connsiteY2" fmla="*/ 758387 h 828016"/>
                  <a:gd name="connsiteX3" fmla="*/ 93661 w 509900"/>
                  <a:gd name="connsiteY3" fmla="*/ 826697 h 828016"/>
                  <a:gd name="connsiteX4" fmla="*/ 176261 w 509900"/>
                  <a:gd name="connsiteY4" fmla="*/ 710760 h 828016"/>
                  <a:gd name="connsiteX5" fmla="*/ 176261 w 509900"/>
                  <a:gd name="connsiteY5" fmla="*/ 676367 h 828016"/>
                  <a:gd name="connsiteX6" fmla="*/ 209610 w 509900"/>
                  <a:gd name="connsiteY6" fmla="*/ 660094 h 828016"/>
                  <a:gd name="connsiteX7" fmla="*/ 245645 w 509900"/>
                  <a:gd name="connsiteY7" fmla="*/ 619240 h 828016"/>
                  <a:gd name="connsiteX8" fmla="*/ 495681 w 509900"/>
                  <a:gd name="connsiteY8" fmla="*/ 186164 h 828016"/>
                  <a:gd name="connsiteX9" fmla="*/ 456881 w 509900"/>
                  <a:gd name="connsiteY9" fmla="*/ 41360 h 828016"/>
                  <a:gd name="connsiteX10" fmla="*/ 402878 w 509900"/>
                  <a:gd name="connsiteY10" fmla="*/ 10182 h 828016"/>
                  <a:gd name="connsiteX11" fmla="*/ 258074 w 509900"/>
                  <a:gd name="connsiteY11" fmla="*/ 48982 h 828016"/>
                  <a:gd name="connsiteX12" fmla="*/ 36615 w 509900"/>
                  <a:gd name="connsiteY12" fmla="*/ 422531 h 828016"/>
                  <a:gd name="connsiteX13" fmla="*/ 202 w 509900"/>
                  <a:gd name="connsiteY13" fmla="*/ 538458 h 828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9900" h="828016">
                    <a:moveTo>
                      <a:pt x="202" y="538458"/>
                    </a:moveTo>
                    <a:cubicBezTo>
                      <a:pt x="-1674" y="581906"/>
                      <a:pt x="10049" y="582264"/>
                      <a:pt x="11066" y="611775"/>
                    </a:cubicBezTo>
                    <a:cubicBezTo>
                      <a:pt x="17416" y="655090"/>
                      <a:pt x="9203" y="710657"/>
                      <a:pt x="15828" y="758387"/>
                    </a:cubicBezTo>
                    <a:cubicBezTo>
                      <a:pt x="22453" y="806117"/>
                      <a:pt x="66922" y="834635"/>
                      <a:pt x="93661" y="826697"/>
                    </a:cubicBezTo>
                    <a:cubicBezTo>
                      <a:pt x="120400" y="818759"/>
                      <a:pt x="176261" y="760324"/>
                      <a:pt x="176261" y="710760"/>
                    </a:cubicBezTo>
                    <a:lnTo>
                      <a:pt x="176261" y="676367"/>
                    </a:lnTo>
                    <a:lnTo>
                      <a:pt x="209610" y="660094"/>
                    </a:lnTo>
                    <a:cubicBezTo>
                      <a:pt x="223828" y="649351"/>
                      <a:pt x="236174" y="635644"/>
                      <a:pt x="245645" y="619240"/>
                    </a:cubicBezTo>
                    <a:lnTo>
                      <a:pt x="495681" y="186164"/>
                    </a:lnTo>
                    <a:cubicBezTo>
                      <a:pt x="524953" y="135464"/>
                      <a:pt x="507581" y="70632"/>
                      <a:pt x="456881" y="41360"/>
                    </a:cubicBezTo>
                    <a:lnTo>
                      <a:pt x="402878" y="10182"/>
                    </a:lnTo>
                    <a:cubicBezTo>
                      <a:pt x="352177" y="-19090"/>
                      <a:pt x="296173" y="21302"/>
                      <a:pt x="258074" y="48982"/>
                    </a:cubicBezTo>
                    <a:cubicBezTo>
                      <a:pt x="219975" y="76662"/>
                      <a:pt x="134255" y="173404"/>
                      <a:pt x="36615" y="422531"/>
                    </a:cubicBezTo>
                    <a:cubicBezTo>
                      <a:pt x="27145" y="438934"/>
                      <a:pt x="2078" y="495010"/>
                      <a:pt x="202" y="5384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0FEED451-D1AF-4CC1-9646-B9943C832F13}"/>
                  </a:ext>
                </a:extLst>
              </p:cNvPr>
              <p:cNvSpPr/>
              <p:nvPr/>
            </p:nvSpPr>
            <p:spPr>
              <a:xfrm rot="19602108">
                <a:off x="3913957" y="2638579"/>
                <a:ext cx="121274" cy="55561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C1FF5943-2F6D-43BC-A518-34DCFAA673FC}"/>
                  </a:ext>
                </a:extLst>
              </p:cNvPr>
              <p:cNvSpPr/>
              <p:nvPr/>
            </p:nvSpPr>
            <p:spPr bwMode="auto">
              <a:xfrm rot="1328744" flipH="1">
                <a:off x="4571305" y="3369235"/>
                <a:ext cx="885177" cy="603700"/>
              </a:xfrm>
              <a:custGeom>
                <a:avLst/>
                <a:gdLst>
                  <a:gd name="connsiteX0" fmla="*/ 71863 w 654952"/>
                  <a:gd name="connsiteY0" fmla="*/ 0 h 446685"/>
                  <a:gd name="connsiteX1" fmla="*/ 140872 w 654952"/>
                  <a:gd name="connsiteY1" fmla="*/ 69009 h 446685"/>
                  <a:gd name="connsiteX2" fmla="*/ 137553 w 654952"/>
                  <a:gd name="connsiteY2" fmla="*/ 85448 h 446685"/>
                  <a:gd name="connsiteX3" fmla="*/ 139792 w 654952"/>
                  <a:gd name="connsiteY3" fmla="*/ 85698 h 446685"/>
                  <a:gd name="connsiteX4" fmla="*/ 291370 w 654952"/>
                  <a:gd name="connsiteY4" fmla="*/ 302417 h 446685"/>
                  <a:gd name="connsiteX5" fmla="*/ 525619 w 654952"/>
                  <a:gd name="connsiteY5" fmla="*/ 179654 h 446685"/>
                  <a:gd name="connsiteX6" fmla="*/ 654952 w 654952"/>
                  <a:gd name="connsiteY6" fmla="*/ 229297 h 446685"/>
                  <a:gd name="connsiteX7" fmla="*/ 258591 w 654952"/>
                  <a:gd name="connsiteY7" fmla="*/ 437018 h 446685"/>
                  <a:gd name="connsiteX8" fmla="*/ 2114 w 654952"/>
                  <a:gd name="connsiteY8" fmla="*/ 70318 h 446685"/>
                  <a:gd name="connsiteX9" fmla="*/ 3142 w 654952"/>
                  <a:gd name="connsiteY9" fmla="*/ 70433 h 446685"/>
                  <a:gd name="connsiteX10" fmla="*/ 2854 w 654952"/>
                  <a:gd name="connsiteY10" fmla="*/ 69009 h 446685"/>
                  <a:gd name="connsiteX11" fmla="*/ 71863 w 654952"/>
                  <a:gd name="connsiteY11" fmla="*/ 0 h 446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4952" h="446685">
                    <a:moveTo>
                      <a:pt x="71863" y="0"/>
                    </a:moveTo>
                    <a:cubicBezTo>
                      <a:pt x="109976" y="0"/>
                      <a:pt x="140872" y="30896"/>
                      <a:pt x="140872" y="69009"/>
                    </a:cubicBezTo>
                    <a:lnTo>
                      <a:pt x="137553" y="85448"/>
                    </a:lnTo>
                    <a:lnTo>
                      <a:pt x="139792" y="85698"/>
                    </a:lnTo>
                    <a:cubicBezTo>
                      <a:pt x="128611" y="185781"/>
                      <a:pt x="193523" y="278590"/>
                      <a:pt x="291370" y="302417"/>
                    </a:cubicBezTo>
                    <a:cubicBezTo>
                      <a:pt x="389217" y="326245"/>
                      <a:pt x="489532" y="273673"/>
                      <a:pt x="525619" y="179654"/>
                    </a:cubicBezTo>
                    <a:lnTo>
                      <a:pt x="654952" y="229297"/>
                    </a:lnTo>
                    <a:cubicBezTo>
                      <a:pt x="593891" y="388381"/>
                      <a:pt x="424152" y="477335"/>
                      <a:pt x="258591" y="437018"/>
                    </a:cubicBezTo>
                    <a:cubicBezTo>
                      <a:pt x="93030" y="396700"/>
                      <a:pt x="-16805" y="239664"/>
                      <a:pt x="2114" y="70318"/>
                    </a:cubicBezTo>
                    <a:lnTo>
                      <a:pt x="3142" y="70433"/>
                    </a:lnTo>
                    <a:lnTo>
                      <a:pt x="2854" y="69009"/>
                    </a:lnTo>
                    <a:cubicBezTo>
                      <a:pt x="2854" y="30896"/>
                      <a:pt x="33750" y="0"/>
                      <a:pt x="7186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869DA514-DD3B-4001-ADE5-F369F7C3C3E2}"/>
                  </a:ext>
                </a:extLst>
              </p:cNvPr>
              <p:cNvSpPr/>
              <p:nvPr/>
            </p:nvSpPr>
            <p:spPr>
              <a:xfrm rot="18000000">
                <a:off x="4029076" y="2468880"/>
                <a:ext cx="1229047" cy="1073843"/>
              </a:xfrm>
              <a:custGeom>
                <a:avLst/>
                <a:gdLst>
                  <a:gd name="connsiteX0" fmla="*/ 1326917 w 1335153"/>
                  <a:gd name="connsiteY0" fmla="*/ 1014022 h 1166550"/>
                  <a:gd name="connsiteX1" fmla="*/ 1335088 w 1335153"/>
                  <a:gd name="connsiteY1" fmla="*/ 1039732 h 1166550"/>
                  <a:gd name="connsiteX2" fmla="*/ 1310092 w 1335153"/>
                  <a:gd name="connsiteY2" fmla="*/ 1112279 h 1166550"/>
                  <a:gd name="connsiteX3" fmla="*/ 1197884 w 1335153"/>
                  <a:gd name="connsiteY3" fmla="*/ 1166073 h 1166550"/>
                  <a:gd name="connsiteX4" fmla="*/ 1157596 w 1335153"/>
                  <a:gd name="connsiteY4" fmla="*/ 1131791 h 1166550"/>
                  <a:gd name="connsiteX5" fmla="*/ 1179831 w 1335153"/>
                  <a:gd name="connsiteY5" fmla="*/ 1093152 h 1166550"/>
                  <a:gd name="connsiteX6" fmla="*/ 825615 w 1335153"/>
                  <a:gd name="connsiteY6" fmla="*/ 1093152 h 1166550"/>
                  <a:gd name="connsiteX7" fmla="*/ 774951 w 1335153"/>
                  <a:gd name="connsiteY7" fmla="*/ 1051082 h 1166550"/>
                  <a:gd name="connsiteX8" fmla="*/ 774951 w 1335153"/>
                  <a:gd name="connsiteY8" fmla="*/ 1012351 h 1166550"/>
                  <a:gd name="connsiteX9" fmla="*/ 812752 w 1335153"/>
                  <a:gd name="connsiteY9" fmla="*/ 946444 h 1166550"/>
                  <a:gd name="connsiteX10" fmla="*/ 826579 w 1335153"/>
                  <a:gd name="connsiteY10" fmla="*/ 937716 h 1166550"/>
                  <a:gd name="connsiteX11" fmla="*/ 827463 w 1335153"/>
                  <a:gd name="connsiteY11" fmla="*/ 902123 h 1166550"/>
                  <a:gd name="connsiteX12" fmla="*/ 734070 w 1335153"/>
                  <a:gd name="connsiteY12" fmla="*/ 716151 h 1166550"/>
                  <a:gd name="connsiteX13" fmla="*/ 711940 w 1335153"/>
                  <a:gd name="connsiteY13" fmla="*/ 688079 h 1166550"/>
                  <a:gd name="connsiteX14" fmla="*/ 711575 w 1335153"/>
                  <a:gd name="connsiteY14" fmla="*/ 688194 h 1166550"/>
                  <a:gd name="connsiteX15" fmla="*/ 299969 w 1335153"/>
                  <a:gd name="connsiteY15" fmla="*/ 597154 h 1166550"/>
                  <a:gd name="connsiteX16" fmla="*/ 24124 w 1335153"/>
                  <a:gd name="connsiteY16" fmla="*/ 105383 h 1166550"/>
                  <a:gd name="connsiteX17" fmla="*/ 587933 w 1335153"/>
                  <a:gd name="connsiteY17" fmla="*/ 98385 h 1166550"/>
                  <a:gd name="connsiteX18" fmla="*/ 842624 w 1335153"/>
                  <a:gd name="connsiteY18" fmla="*/ 342822 h 1166550"/>
                  <a:gd name="connsiteX19" fmla="*/ 886829 w 1335153"/>
                  <a:gd name="connsiteY19" fmla="*/ 474038 h 1166550"/>
                  <a:gd name="connsiteX20" fmla="*/ 885961 w 1335153"/>
                  <a:gd name="connsiteY20" fmla="*/ 494683 h 1166550"/>
                  <a:gd name="connsiteX21" fmla="*/ 952962 w 1335153"/>
                  <a:gd name="connsiteY21" fmla="*/ 579676 h 1166550"/>
                  <a:gd name="connsiteX22" fmla="*/ 1027529 w 1335153"/>
                  <a:gd name="connsiteY22" fmla="*/ 791423 h 1166550"/>
                  <a:gd name="connsiteX23" fmla="*/ 1028749 w 1335153"/>
                  <a:gd name="connsiteY23" fmla="*/ 903570 h 1166550"/>
                  <a:gd name="connsiteX24" fmla="*/ 1059300 w 1335153"/>
                  <a:gd name="connsiteY24" fmla="*/ 905522 h 1166550"/>
                  <a:gd name="connsiteX25" fmla="*/ 1212413 w 1335153"/>
                  <a:gd name="connsiteY25" fmla="*/ 933656 h 1166550"/>
                  <a:gd name="connsiteX26" fmla="*/ 1326917 w 1335153"/>
                  <a:gd name="connsiteY26" fmla="*/ 1014022 h 116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35153" h="1166550">
                    <a:moveTo>
                      <a:pt x="1326917" y="1014022"/>
                    </a:moveTo>
                    <a:cubicBezTo>
                      <a:pt x="1332718" y="1023569"/>
                      <a:pt x="1335635" y="1032436"/>
                      <a:pt x="1335088" y="1039732"/>
                    </a:cubicBezTo>
                    <a:cubicBezTo>
                      <a:pt x="1332902" y="1068917"/>
                      <a:pt x="1323888" y="1085722"/>
                      <a:pt x="1310092" y="1112279"/>
                    </a:cubicBezTo>
                    <a:cubicBezTo>
                      <a:pt x="1296297" y="1138837"/>
                      <a:pt x="1223301" y="1162822"/>
                      <a:pt x="1197884" y="1166073"/>
                    </a:cubicBezTo>
                    <a:cubicBezTo>
                      <a:pt x="1172468" y="1169325"/>
                      <a:pt x="1158925" y="1155755"/>
                      <a:pt x="1157596" y="1131791"/>
                    </a:cubicBezTo>
                    <a:cubicBezTo>
                      <a:pt x="1156266" y="1107826"/>
                      <a:pt x="1174605" y="1106428"/>
                      <a:pt x="1179831" y="1093152"/>
                    </a:cubicBezTo>
                    <a:lnTo>
                      <a:pt x="825615" y="1093152"/>
                    </a:lnTo>
                    <a:cubicBezTo>
                      <a:pt x="797634" y="1093152"/>
                      <a:pt x="774951" y="1074317"/>
                      <a:pt x="774951" y="1051082"/>
                    </a:cubicBezTo>
                    <a:lnTo>
                      <a:pt x="774951" y="1012351"/>
                    </a:lnTo>
                    <a:cubicBezTo>
                      <a:pt x="774951" y="990038"/>
                      <a:pt x="789294" y="966272"/>
                      <a:pt x="812752" y="946444"/>
                    </a:cubicBezTo>
                    <a:lnTo>
                      <a:pt x="826579" y="937716"/>
                    </a:lnTo>
                    <a:lnTo>
                      <a:pt x="827463" y="902123"/>
                    </a:lnTo>
                    <a:cubicBezTo>
                      <a:pt x="814518" y="837947"/>
                      <a:pt x="764545" y="765029"/>
                      <a:pt x="734070" y="716151"/>
                    </a:cubicBezTo>
                    <a:lnTo>
                      <a:pt x="711940" y="688079"/>
                    </a:lnTo>
                    <a:lnTo>
                      <a:pt x="711575" y="688194"/>
                    </a:lnTo>
                    <a:cubicBezTo>
                      <a:pt x="597831" y="710971"/>
                      <a:pt x="444884" y="680820"/>
                      <a:pt x="299969" y="597154"/>
                    </a:cubicBezTo>
                    <a:cubicBezTo>
                      <a:pt x="68105" y="463287"/>
                      <a:pt x="-55395" y="243113"/>
                      <a:pt x="24124" y="105383"/>
                    </a:cubicBezTo>
                    <a:cubicBezTo>
                      <a:pt x="103643" y="-32348"/>
                      <a:pt x="356069" y="-35481"/>
                      <a:pt x="587933" y="98385"/>
                    </a:cubicBezTo>
                    <a:cubicBezTo>
                      <a:pt x="703864" y="165318"/>
                      <a:pt x="792706" y="253828"/>
                      <a:pt x="842624" y="342822"/>
                    </a:cubicBezTo>
                    <a:cubicBezTo>
                      <a:pt x="867583" y="387318"/>
                      <a:pt x="882811" y="431936"/>
                      <a:pt x="886829" y="474038"/>
                    </a:cubicBezTo>
                    <a:lnTo>
                      <a:pt x="885961" y="494683"/>
                    </a:lnTo>
                    <a:lnTo>
                      <a:pt x="952962" y="579676"/>
                    </a:lnTo>
                    <a:cubicBezTo>
                      <a:pt x="993521" y="644728"/>
                      <a:pt x="1018593" y="717106"/>
                      <a:pt x="1027529" y="791423"/>
                    </a:cubicBezTo>
                    <a:lnTo>
                      <a:pt x="1028749" y="903570"/>
                    </a:lnTo>
                    <a:lnTo>
                      <a:pt x="1059300" y="905522"/>
                    </a:lnTo>
                    <a:cubicBezTo>
                      <a:pt x="1118025" y="911709"/>
                      <a:pt x="1176592" y="922360"/>
                      <a:pt x="1212413" y="933656"/>
                    </a:cubicBezTo>
                    <a:cubicBezTo>
                      <a:pt x="1266145" y="950602"/>
                      <a:pt x="1309513" y="985379"/>
                      <a:pt x="1326917" y="10140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E6E87B2B-B361-4F6E-8C4C-D46043BC1BBB}"/>
                  </a:ext>
                </a:extLst>
              </p:cNvPr>
              <p:cNvSpPr/>
              <p:nvPr/>
            </p:nvSpPr>
            <p:spPr>
              <a:xfrm>
                <a:off x="3058687" y="2681050"/>
                <a:ext cx="2508273" cy="1375619"/>
              </a:xfrm>
              <a:custGeom>
                <a:avLst/>
                <a:gdLst>
                  <a:gd name="connsiteX0" fmla="*/ 1167381 w 2508273"/>
                  <a:gd name="connsiteY0" fmla="*/ 0 h 1375619"/>
                  <a:gd name="connsiteX1" fmla="*/ 1823287 w 2508273"/>
                  <a:gd name="connsiteY1" fmla="*/ 362052 h 1375619"/>
                  <a:gd name="connsiteX2" fmla="*/ 1830569 w 2508273"/>
                  <a:gd name="connsiteY2" fmla="*/ 388788 h 1375619"/>
                  <a:gd name="connsiteX3" fmla="*/ 1861540 w 2508273"/>
                  <a:gd name="connsiteY3" fmla="*/ 384298 h 1375619"/>
                  <a:gd name="connsiteX4" fmla="*/ 2082201 w 2508273"/>
                  <a:gd name="connsiteY4" fmla="*/ 425594 h 1375619"/>
                  <a:gd name="connsiteX5" fmla="*/ 2179934 w 2508273"/>
                  <a:gd name="connsiteY5" fmla="*/ 480610 h 1375619"/>
                  <a:gd name="connsiteX6" fmla="*/ 2196899 w 2508273"/>
                  <a:gd name="connsiteY6" fmla="*/ 455128 h 1375619"/>
                  <a:gd name="connsiteX7" fmla="*/ 2297821 w 2508273"/>
                  <a:gd name="connsiteY7" fmla="*/ 336596 h 1375619"/>
                  <a:gd name="connsiteX8" fmla="*/ 2424672 w 2508273"/>
                  <a:gd name="connsiteY8" fmla="*/ 277616 h 1375619"/>
                  <a:gd name="connsiteX9" fmla="*/ 2451023 w 2508273"/>
                  <a:gd name="connsiteY9" fmla="*/ 283394 h 1375619"/>
                  <a:gd name="connsiteX10" fmla="*/ 2501352 w 2508273"/>
                  <a:gd name="connsiteY10" fmla="*/ 341315 h 1375619"/>
                  <a:gd name="connsiteX11" fmla="*/ 2491835 w 2508273"/>
                  <a:gd name="connsiteY11" fmla="*/ 465387 h 1375619"/>
                  <a:gd name="connsiteX12" fmla="*/ 2442002 w 2508273"/>
                  <a:gd name="connsiteY12" fmla="*/ 483137 h 1375619"/>
                  <a:gd name="connsiteX13" fmla="*/ 2419658 w 2508273"/>
                  <a:gd name="connsiteY13" fmla="*/ 444560 h 1375619"/>
                  <a:gd name="connsiteX14" fmla="*/ 2242549 w 2508273"/>
                  <a:gd name="connsiteY14" fmla="*/ 751321 h 1375619"/>
                  <a:gd name="connsiteX15" fmla="*/ 2180784 w 2508273"/>
                  <a:gd name="connsiteY15" fmla="*/ 774163 h 1375619"/>
                  <a:gd name="connsiteX16" fmla="*/ 2147242 w 2508273"/>
                  <a:gd name="connsiteY16" fmla="*/ 754796 h 1375619"/>
                  <a:gd name="connsiteX17" fmla="*/ 2109065 w 2508273"/>
                  <a:gd name="connsiteY17" fmla="*/ 689106 h 1375619"/>
                  <a:gd name="connsiteX18" fmla="*/ 2108421 w 2508273"/>
                  <a:gd name="connsiteY18" fmla="*/ 672768 h 1375619"/>
                  <a:gd name="connsiteX19" fmla="*/ 2078037 w 2508273"/>
                  <a:gd name="connsiteY19" fmla="*/ 654205 h 1375619"/>
                  <a:gd name="connsiteX20" fmla="*/ 1870284 w 2508273"/>
                  <a:gd name="connsiteY20" fmla="*/ 642100 h 1375619"/>
                  <a:gd name="connsiteX21" fmla="*/ 1857694 w 2508273"/>
                  <a:gd name="connsiteY21" fmla="*/ 643927 h 1375619"/>
                  <a:gd name="connsiteX22" fmla="*/ 1831586 w 2508273"/>
                  <a:gd name="connsiteY22" fmla="*/ 741307 h 1375619"/>
                  <a:gd name="connsiteX23" fmla="*/ 1167381 w 2508273"/>
                  <a:gd name="connsiteY23" fmla="*/ 1084400 h 1375619"/>
                  <a:gd name="connsiteX24" fmla="*/ 822155 w 2508273"/>
                  <a:gd name="connsiteY24" fmla="*/ 1022517 h 1375619"/>
                  <a:gd name="connsiteX25" fmla="*/ 795057 w 2508273"/>
                  <a:gd name="connsiteY25" fmla="*/ 1012376 h 1375619"/>
                  <a:gd name="connsiteX26" fmla="*/ 862341 w 2508273"/>
                  <a:gd name="connsiteY26" fmla="*/ 1163185 h 1375619"/>
                  <a:gd name="connsiteX27" fmla="*/ 922515 w 2508273"/>
                  <a:gd name="connsiteY27" fmla="*/ 1189729 h 1375619"/>
                  <a:gd name="connsiteX28" fmla="*/ 966949 w 2508273"/>
                  <a:gd name="connsiteY28" fmla="*/ 1318003 h 1375619"/>
                  <a:gd name="connsiteX29" fmla="*/ 832062 w 2508273"/>
                  <a:gd name="connsiteY29" fmla="*/ 1367179 h 1375619"/>
                  <a:gd name="connsiteX30" fmla="*/ 726028 w 2508273"/>
                  <a:gd name="connsiteY30" fmla="*/ 1320406 h 1375619"/>
                  <a:gd name="connsiteX31" fmla="*/ 701808 w 2508273"/>
                  <a:gd name="connsiteY31" fmla="*/ 1303124 h 1375619"/>
                  <a:gd name="connsiteX32" fmla="*/ 659660 w 2508273"/>
                  <a:gd name="connsiteY32" fmla="*/ 1290839 h 1375619"/>
                  <a:gd name="connsiteX33" fmla="*/ 463559 w 2508273"/>
                  <a:gd name="connsiteY33" fmla="*/ 1066769 h 1375619"/>
                  <a:gd name="connsiteX34" fmla="*/ 365075 w 2508273"/>
                  <a:gd name="connsiteY34" fmla="*/ 828319 h 1375619"/>
                  <a:gd name="connsiteX35" fmla="*/ 361629 w 2508273"/>
                  <a:gd name="connsiteY35" fmla="*/ 815925 h 1375619"/>
                  <a:gd name="connsiteX36" fmla="*/ 267602 w 2508273"/>
                  <a:gd name="connsiteY36" fmla="*/ 761801 h 1375619"/>
                  <a:gd name="connsiteX37" fmla="*/ 0 w 2508273"/>
                  <a:gd name="connsiteY37" fmla="*/ 491400 h 1375619"/>
                  <a:gd name="connsiteX38" fmla="*/ 1167381 w 2508273"/>
                  <a:gd name="connsiteY38" fmla="*/ 0 h 1375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08273" h="1375619">
                    <a:moveTo>
                      <a:pt x="1167381" y="0"/>
                    </a:moveTo>
                    <a:cubicBezTo>
                      <a:pt x="1438414" y="-1"/>
                      <a:pt x="1715669" y="87604"/>
                      <a:pt x="1823287" y="362052"/>
                    </a:cubicBezTo>
                    <a:lnTo>
                      <a:pt x="1830569" y="388788"/>
                    </a:lnTo>
                    <a:lnTo>
                      <a:pt x="1861540" y="384298"/>
                    </a:lnTo>
                    <a:cubicBezTo>
                      <a:pt x="1938156" y="381698"/>
                      <a:pt x="2013373" y="396174"/>
                      <a:pt x="2082201" y="425594"/>
                    </a:cubicBezTo>
                    <a:lnTo>
                      <a:pt x="2179934" y="480610"/>
                    </a:lnTo>
                    <a:lnTo>
                      <a:pt x="2196899" y="455128"/>
                    </a:lnTo>
                    <a:cubicBezTo>
                      <a:pt x="2231620" y="407365"/>
                      <a:pt x="2270128" y="361970"/>
                      <a:pt x="2297821" y="336596"/>
                    </a:cubicBezTo>
                    <a:cubicBezTo>
                      <a:pt x="2339363" y="298536"/>
                      <a:pt x="2391164" y="278367"/>
                      <a:pt x="2424672" y="277616"/>
                    </a:cubicBezTo>
                    <a:cubicBezTo>
                      <a:pt x="2435840" y="277365"/>
                      <a:pt x="2444978" y="279273"/>
                      <a:pt x="2451023" y="283394"/>
                    </a:cubicBezTo>
                    <a:cubicBezTo>
                      <a:pt x="2475205" y="299880"/>
                      <a:pt x="2485251" y="316088"/>
                      <a:pt x="2501352" y="341315"/>
                    </a:cubicBezTo>
                    <a:cubicBezTo>
                      <a:pt x="2517455" y="366541"/>
                      <a:pt x="2501728" y="441749"/>
                      <a:pt x="2491835" y="465387"/>
                    </a:cubicBezTo>
                    <a:cubicBezTo>
                      <a:pt x="2481945" y="489024"/>
                      <a:pt x="2463420" y="493968"/>
                      <a:pt x="2442002" y="483137"/>
                    </a:cubicBezTo>
                    <a:cubicBezTo>
                      <a:pt x="2420583" y="472305"/>
                      <a:pt x="2428542" y="455725"/>
                      <a:pt x="2419658" y="444560"/>
                    </a:cubicBezTo>
                    <a:lnTo>
                      <a:pt x="2242549" y="751321"/>
                    </a:lnTo>
                    <a:cubicBezTo>
                      <a:pt x="2228559" y="775554"/>
                      <a:pt x="2200906" y="785780"/>
                      <a:pt x="2180784" y="774163"/>
                    </a:cubicBezTo>
                    <a:lnTo>
                      <a:pt x="2147242" y="754796"/>
                    </a:lnTo>
                    <a:cubicBezTo>
                      <a:pt x="2127918" y="743640"/>
                      <a:pt x="2114508" y="719335"/>
                      <a:pt x="2109065" y="689106"/>
                    </a:cubicBezTo>
                    <a:lnTo>
                      <a:pt x="2108421" y="672768"/>
                    </a:lnTo>
                    <a:lnTo>
                      <a:pt x="2078037" y="654205"/>
                    </a:lnTo>
                    <a:cubicBezTo>
                      <a:pt x="2015987" y="633329"/>
                      <a:pt x="1927852" y="640147"/>
                      <a:pt x="1870284" y="642100"/>
                    </a:cubicBezTo>
                    <a:lnTo>
                      <a:pt x="1857694" y="643927"/>
                    </a:lnTo>
                    <a:lnTo>
                      <a:pt x="1831586" y="741307"/>
                    </a:lnTo>
                    <a:cubicBezTo>
                      <a:pt x="1736593" y="958125"/>
                      <a:pt x="1456845" y="1074874"/>
                      <a:pt x="1167381" y="1084400"/>
                    </a:cubicBezTo>
                    <a:cubicBezTo>
                      <a:pt x="1070893" y="1087575"/>
                      <a:pt x="949688" y="1063395"/>
                      <a:pt x="822155" y="1022517"/>
                    </a:cubicBezTo>
                    <a:lnTo>
                      <a:pt x="795057" y="1012376"/>
                    </a:lnTo>
                    <a:lnTo>
                      <a:pt x="862341" y="1163185"/>
                    </a:lnTo>
                    <a:lnTo>
                      <a:pt x="922515" y="1189729"/>
                    </a:lnTo>
                    <a:cubicBezTo>
                      <a:pt x="972034" y="1211572"/>
                      <a:pt x="991926" y="1269002"/>
                      <a:pt x="966949" y="1318003"/>
                    </a:cubicBezTo>
                    <a:cubicBezTo>
                      <a:pt x="941969" y="1367006"/>
                      <a:pt x="881579" y="1389022"/>
                      <a:pt x="832062" y="1367179"/>
                    </a:cubicBezTo>
                    <a:lnTo>
                      <a:pt x="726028" y="1320406"/>
                    </a:lnTo>
                    <a:cubicBezTo>
                      <a:pt x="716462" y="1316188"/>
                      <a:pt x="708327" y="1310249"/>
                      <a:pt x="701808" y="1303124"/>
                    </a:cubicBezTo>
                    <a:lnTo>
                      <a:pt x="659660" y="1290839"/>
                    </a:lnTo>
                    <a:cubicBezTo>
                      <a:pt x="621544" y="1280117"/>
                      <a:pt x="515469" y="1156879"/>
                      <a:pt x="463559" y="1066769"/>
                    </a:cubicBezTo>
                    <a:lnTo>
                      <a:pt x="365075" y="828319"/>
                    </a:lnTo>
                    <a:lnTo>
                      <a:pt x="361629" y="815925"/>
                    </a:lnTo>
                    <a:lnTo>
                      <a:pt x="267602" y="761801"/>
                    </a:lnTo>
                    <a:cubicBezTo>
                      <a:pt x="109889" y="661294"/>
                      <a:pt x="1" y="559174"/>
                      <a:pt x="0" y="491400"/>
                    </a:cubicBezTo>
                    <a:cubicBezTo>
                      <a:pt x="1" y="310667"/>
                      <a:pt x="857629" y="0"/>
                      <a:pt x="1167381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94">
                <a:extLst>
                  <a:ext uri="{FF2B5EF4-FFF2-40B4-BE49-F238E27FC236}">
                    <a16:creationId xmlns:a16="http://schemas.microsoft.com/office/drawing/2014/main" id="{6954BFCF-CF45-4FB1-86BE-775A29C65BB9}"/>
                  </a:ext>
                </a:extLst>
              </p:cNvPr>
              <p:cNvSpPr/>
              <p:nvPr/>
            </p:nvSpPr>
            <p:spPr bwMode="auto">
              <a:xfrm>
                <a:off x="3329252" y="2742848"/>
                <a:ext cx="1464081" cy="691723"/>
              </a:xfrm>
              <a:custGeom>
                <a:avLst/>
                <a:gdLst>
                  <a:gd name="connsiteX0" fmla="*/ 0 w 1181422"/>
                  <a:gd name="connsiteY0" fmla="*/ 492140 h 984279"/>
                  <a:gd name="connsiteX1" fmla="*/ 590711 w 1181422"/>
                  <a:gd name="connsiteY1" fmla="*/ 0 h 984279"/>
                  <a:gd name="connsiteX2" fmla="*/ 1181422 w 1181422"/>
                  <a:gd name="connsiteY2" fmla="*/ 492140 h 984279"/>
                  <a:gd name="connsiteX3" fmla="*/ 590711 w 1181422"/>
                  <a:gd name="connsiteY3" fmla="*/ 984280 h 984279"/>
                  <a:gd name="connsiteX4" fmla="*/ 0 w 1181422"/>
                  <a:gd name="connsiteY4" fmla="*/ 492140 h 984279"/>
                  <a:gd name="connsiteX0" fmla="*/ 0 w 1537022"/>
                  <a:gd name="connsiteY0" fmla="*/ 492140 h 984280"/>
                  <a:gd name="connsiteX1" fmla="*/ 946311 w 1537022"/>
                  <a:gd name="connsiteY1" fmla="*/ 0 h 984280"/>
                  <a:gd name="connsiteX2" fmla="*/ 1537022 w 1537022"/>
                  <a:gd name="connsiteY2" fmla="*/ 492140 h 984280"/>
                  <a:gd name="connsiteX3" fmla="*/ 946311 w 1537022"/>
                  <a:gd name="connsiteY3" fmla="*/ 984280 h 984280"/>
                  <a:gd name="connsiteX4" fmla="*/ 0 w 1537022"/>
                  <a:gd name="connsiteY4" fmla="*/ 492140 h 984280"/>
                  <a:gd name="connsiteX0" fmla="*/ 0 w 1556072"/>
                  <a:gd name="connsiteY0" fmla="*/ 492143 h 984286"/>
                  <a:gd name="connsiteX1" fmla="*/ 946311 w 1556072"/>
                  <a:gd name="connsiteY1" fmla="*/ 3 h 984286"/>
                  <a:gd name="connsiteX2" fmla="*/ 1556072 w 1556072"/>
                  <a:gd name="connsiteY2" fmla="*/ 485793 h 984286"/>
                  <a:gd name="connsiteX3" fmla="*/ 946311 w 1556072"/>
                  <a:gd name="connsiteY3" fmla="*/ 984283 h 984286"/>
                  <a:gd name="connsiteX4" fmla="*/ 0 w 1556072"/>
                  <a:gd name="connsiteY4" fmla="*/ 492143 h 984286"/>
                  <a:gd name="connsiteX0" fmla="*/ 0 w 1536085"/>
                  <a:gd name="connsiteY0" fmla="*/ 593335 h 986763"/>
                  <a:gd name="connsiteX1" fmla="*/ 926324 w 1536085"/>
                  <a:gd name="connsiteY1" fmla="*/ 959 h 986763"/>
                  <a:gd name="connsiteX2" fmla="*/ 1536085 w 1536085"/>
                  <a:gd name="connsiteY2" fmla="*/ 486749 h 986763"/>
                  <a:gd name="connsiteX3" fmla="*/ 926324 w 1536085"/>
                  <a:gd name="connsiteY3" fmla="*/ 985239 h 986763"/>
                  <a:gd name="connsiteX4" fmla="*/ 0 w 1536085"/>
                  <a:gd name="connsiteY4" fmla="*/ 593335 h 986763"/>
                  <a:gd name="connsiteX0" fmla="*/ 0 w 1536085"/>
                  <a:gd name="connsiteY0" fmla="*/ 593335 h 986763"/>
                  <a:gd name="connsiteX1" fmla="*/ 926324 w 1536085"/>
                  <a:gd name="connsiteY1" fmla="*/ 959 h 986763"/>
                  <a:gd name="connsiteX2" fmla="*/ 1536085 w 1536085"/>
                  <a:gd name="connsiteY2" fmla="*/ 486749 h 986763"/>
                  <a:gd name="connsiteX3" fmla="*/ 926324 w 1536085"/>
                  <a:gd name="connsiteY3" fmla="*/ 985239 h 986763"/>
                  <a:gd name="connsiteX4" fmla="*/ 0 w 1536085"/>
                  <a:gd name="connsiteY4" fmla="*/ 593335 h 986763"/>
                  <a:gd name="connsiteX0" fmla="*/ 0 w 1536085"/>
                  <a:gd name="connsiteY0" fmla="*/ 593335 h 992626"/>
                  <a:gd name="connsiteX1" fmla="*/ 926324 w 1536085"/>
                  <a:gd name="connsiteY1" fmla="*/ 959 h 992626"/>
                  <a:gd name="connsiteX2" fmla="*/ 1536085 w 1536085"/>
                  <a:gd name="connsiteY2" fmla="*/ 486749 h 992626"/>
                  <a:gd name="connsiteX3" fmla="*/ 926324 w 1536085"/>
                  <a:gd name="connsiteY3" fmla="*/ 985239 h 992626"/>
                  <a:gd name="connsiteX4" fmla="*/ 0 w 1536085"/>
                  <a:gd name="connsiteY4" fmla="*/ 593335 h 99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6085" h="992626">
                    <a:moveTo>
                      <a:pt x="0" y="593335"/>
                    </a:moveTo>
                    <a:cubicBezTo>
                      <a:pt x="0" y="321534"/>
                      <a:pt x="583700" y="18723"/>
                      <a:pt x="926324" y="959"/>
                    </a:cubicBezTo>
                    <a:cubicBezTo>
                      <a:pt x="1268948" y="-16805"/>
                      <a:pt x="1536085" y="214948"/>
                      <a:pt x="1536085" y="486749"/>
                    </a:cubicBezTo>
                    <a:cubicBezTo>
                      <a:pt x="1536085" y="758550"/>
                      <a:pt x="1255623" y="940138"/>
                      <a:pt x="926324" y="985239"/>
                    </a:cubicBezTo>
                    <a:cubicBezTo>
                      <a:pt x="597025" y="1030340"/>
                      <a:pt x="0" y="865136"/>
                      <a:pt x="0" y="593335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9">
                <a:extLst>
                  <a:ext uri="{FF2B5EF4-FFF2-40B4-BE49-F238E27FC236}">
                    <a16:creationId xmlns:a16="http://schemas.microsoft.com/office/drawing/2014/main" id="{D172A7CB-4B16-4356-B21F-092DA9650CD6}"/>
                  </a:ext>
                </a:extLst>
              </p:cNvPr>
              <p:cNvSpPr/>
              <p:nvPr/>
            </p:nvSpPr>
            <p:spPr>
              <a:xfrm rot="900000">
                <a:off x="2353514" y="2736463"/>
                <a:ext cx="364120" cy="247623"/>
              </a:xfrm>
              <a:custGeom>
                <a:avLst/>
                <a:gdLst>
                  <a:gd name="connsiteX0" fmla="*/ 0 w 550535"/>
                  <a:gd name="connsiteY0" fmla="*/ 157736 h 315472"/>
                  <a:gd name="connsiteX1" fmla="*/ 275268 w 550535"/>
                  <a:gd name="connsiteY1" fmla="*/ 0 h 315472"/>
                  <a:gd name="connsiteX2" fmla="*/ 550536 w 550535"/>
                  <a:gd name="connsiteY2" fmla="*/ 157736 h 315472"/>
                  <a:gd name="connsiteX3" fmla="*/ 275268 w 550535"/>
                  <a:gd name="connsiteY3" fmla="*/ 315472 h 315472"/>
                  <a:gd name="connsiteX4" fmla="*/ 0 w 550535"/>
                  <a:gd name="connsiteY4" fmla="*/ 157736 h 315472"/>
                  <a:gd name="connsiteX0" fmla="*/ 0 w 669598"/>
                  <a:gd name="connsiteY0" fmla="*/ 157736 h 315472"/>
                  <a:gd name="connsiteX1" fmla="*/ 394330 w 669598"/>
                  <a:gd name="connsiteY1" fmla="*/ 0 h 315472"/>
                  <a:gd name="connsiteX2" fmla="*/ 669598 w 669598"/>
                  <a:gd name="connsiteY2" fmla="*/ 157736 h 315472"/>
                  <a:gd name="connsiteX3" fmla="*/ 394330 w 669598"/>
                  <a:gd name="connsiteY3" fmla="*/ 315472 h 315472"/>
                  <a:gd name="connsiteX4" fmla="*/ 0 w 669598"/>
                  <a:gd name="connsiteY4" fmla="*/ 157736 h 315472"/>
                  <a:gd name="connsiteX0" fmla="*/ 0 w 512436"/>
                  <a:gd name="connsiteY0" fmla="*/ 157765 h 315526"/>
                  <a:gd name="connsiteX1" fmla="*/ 394330 w 512436"/>
                  <a:gd name="connsiteY1" fmla="*/ 29 h 315526"/>
                  <a:gd name="connsiteX2" fmla="*/ 512436 w 512436"/>
                  <a:gd name="connsiteY2" fmla="*/ 148240 h 315526"/>
                  <a:gd name="connsiteX3" fmla="*/ 394330 w 512436"/>
                  <a:gd name="connsiteY3" fmla="*/ 315501 h 315526"/>
                  <a:gd name="connsiteX4" fmla="*/ 0 w 512436"/>
                  <a:gd name="connsiteY4" fmla="*/ 157765 h 315526"/>
                  <a:gd name="connsiteX0" fmla="*/ 0 w 521961"/>
                  <a:gd name="connsiteY0" fmla="*/ 106488 h 317022"/>
                  <a:gd name="connsiteX1" fmla="*/ 403855 w 521961"/>
                  <a:gd name="connsiteY1" fmla="*/ 1140 h 317022"/>
                  <a:gd name="connsiteX2" fmla="*/ 521961 w 521961"/>
                  <a:gd name="connsiteY2" fmla="*/ 149351 h 317022"/>
                  <a:gd name="connsiteX3" fmla="*/ 403855 w 521961"/>
                  <a:gd name="connsiteY3" fmla="*/ 316612 h 317022"/>
                  <a:gd name="connsiteX4" fmla="*/ 0 w 521961"/>
                  <a:gd name="connsiteY4" fmla="*/ 106488 h 317022"/>
                  <a:gd name="connsiteX0" fmla="*/ 0 w 527672"/>
                  <a:gd name="connsiteY0" fmla="*/ 106488 h 317022"/>
                  <a:gd name="connsiteX1" fmla="*/ 403855 w 527672"/>
                  <a:gd name="connsiteY1" fmla="*/ 1140 h 317022"/>
                  <a:gd name="connsiteX2" fmla="*/ 521961 w 527672"/>
                  <a:gd name="connsiteY2" fmla="*/ 149351 h 317022"/>
                  <a:gd name="connsiteX3" fmla="*/ 403855 w 527672"/>
                  <a:gd name="connsiteY3" fmla="*/ 316612 h 317022"/>
                  <a:gd name="connsiteX4" fmla="*/ 0 w 527672"/>
                  <a:gd name="connsiteY4" fmla="*/ 106488 h 317022"/>
                  <a:gd name="connsiteX0" fmla="*/ 0 w 527672"/>
                  <a:gd name="connsiteY0" fmla="*/ 106362 h 316896"/>
                  <a:gd name="connsiteX1" fmla="*/ 403855 w 527672"/>
                  <a:gd name="connsiteY1" fmla="*/ 1014 h 316896"/>
                  <a:gd name="connsiteX2" fmla="*/ 521961 w 527672"/>
                  <a:gd name="connsiteY2" fmla="*/ 149225 h 316896"/>
                  <a:gd name="connsiteX3" fmla="*/ 403855 w 527672"/>
                  <a:gd name="connsiteY3" fmla="*/ 316486 h 316896"/>
                  <a:gd name="connsiteX4" fmla="*/ 0 w 527672"/>
                  <a:gd name="connsiteY4" fmla="*/ 106362 h 316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7672" h="316896">
                    <a:moveTo>
                      <a:pt x="0" y="106362"/>
                    </a:moveTo>
                    <a:cubicBezTo>
                      <a:pt x="0" y="24009"/>
                      <a:pt x="316862" y="-6130"/>
                      <a:pt x="403855" y="1014"/>
                    </a:cubicBezTo>
                    <a:cubicBezTo>
                      <a:pt x="490849" y="8158"/>
                      <a:pt x="521961" y="62110"/>
                      <a:pt x="521961" y="149225"/>
                    </a:cubicBezTo>
                    <a:cubicBezTo>
                      <a:pt x="521961" y="236340"/>
                      <a:pt x="567048" y="323630"/>
                      <a:pt x="403855" y="316486"/>
                    </a:cubicBezTo>
                    <a:cubicBezTo>
                      <a:pt x="240662" y="309342"/>
                      <a:pt x="0" y="188715"/>
                      <a:pt x="0" y="10636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BF830F30-5A2A-45E9-8908-5F167F91E490}"/>
                  </a:ext>
                </a:extLst>
              </p:cNvPr>
              <p:cNvSpPr/>
              <p:nvPr/>
            </p:nvSpPr>
            <p:spPr>
              <a:xfrm>
                <a:off x="2352223" y="2562225"/>
                <a:ext cx="1291374" cy="1091892"/>
              </a:xfrm>
              <a:custGeom>
                <a:avLst/>
                <a:gdLst>
                  <a:gd name="connsiteX0" fmla="*/ 747496 w 1291374"/>
                  <a:gd name="connsiteY0" fmla="*/ 0 h 1091892"/>
                  <a:gd name="connsiteX1" fmla="*/ 1291374 w 1291374"/>
                  <a:gd name="connsiteY1" fmla="*/ 545946 h 1091892"/>
                  <a:gd name="connsiteX2" fmla="*/ 747496 w 1291374"/>
                  <a:gd name="connsiteY2" fmla="*/ 1091892 h 1091892"/>
                  <a:gd name="connsiteX3" fmla="*/ 443409 w 1291374"/>
                  <a:gd name="connsiteY3" fmla="*/ 998653 h 1091892"/>
                  <a:gd name="connsiteX4" fmla="*/ 381120 w 1291374"/>
                  <a:gd name="connsiteY4" fmla="*/ 947065 h 1091892"/>
                  <a:gd name="connsiteX5" fmla="*/ 380594 w 1291374"/>
                  <a:gd name="connsiteY5" fmla="*/ 947430 h 1091892"/>
                  <a:gd name="connsiteX6" fmla="*/ 344103 w 1291374"/>
                  <a:gd name="connsiteY6" fmla="*/ 959635 h 1091892"/>
                  <a:gd name="connsiteX7" fmla="*/ 1527 w 1291374"/>
                  <a:gd name="connsiteY7" fmla="*/ 853549 h 1091892"/>
                  <a:gd name="connsiteX8" fmla="*/ 190241 w 1291374"/>
                  <a:gd name="connsiteY8" fmla="*/ 696779 h 1091892"/>
                  <a:gd name="connsiteX9" fmla="*/ 223574 w 1291374"/>
                  <a:gd name="connsiteY9" fmla="*/ 684773 h 1091892"/>
                  <a:gd name="connsiteX10" fmla="*/ 214668 w 1291374"/>
                  <a:gd name="connsiteY10" fmla="*/ 655973 h 1091892"/>
                  <a:gd name="connsiteX11" fmla="*/ 203618 w 1291374"/>
                  <a:gd name="connsiteY11" fmla="*/ 545946 h 1091892"/>
                  <a:gd name="connsiteX12" fmla="*/ 747496 w 1291374"/>
                  <a:gd name="connsiteY12" fmla="*/ 0 h 109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91374" h="1091892">
                    <a:moveTo>
                      <a:pt x="747496" y="0"/>
                    </a:moveTo>
                    <a:cubicBezTo>
                      <a:pt x="1047872" y="0"/>
                      <a:pt x="1291374" y="244428"/>
                      <a:pt x="1291374" y="545946"/>
                    </a:cubicBezTo>
                    <a:cubicBezTo>
                      <a:pt x="1291374" y="847464"/>
                      <a:pt x="1047872" y="1091892"/>
                      <a:pt x="747496" y="1091892"/>
                    </a:cubicBezTo>
                    <a:cubicBezTo>
                      <a:pt x="634855" y="1091892"/>
                      <a:pt x="530212" y="1057519"/>
                      <a:pt x="443409" y="998653"/>
                    </a:cubicBezTo>
                    <a:lnTo>
                      <a:pt x="381120" y="947065"/>
                    </a:lnTo>
                    <a:lnTo>
                      <a:pt x="380594" y="947430"/>
                    </a:lnTo>
                    <a:cubicBezTo>
                      <a:pt x="370867" y="952113"/>
                      <a:pt x="358837" y="956203"/>
                      <a:pt x="344103" y="959635"/>
                    </a:cubicBezTo>
                    <a:cubicBezTo>
                      <a:pt x="226238" y="987091"/>
                      <a:pt x="23306" y="928022"/>
                      <a:pt x="1527" y="853549"/>
                    </a:cubicBezTo>
                    <a:cubicBezTo>
                      <a:pt x="-14807" y="797695"/>
                      <a:pt x="103292" y="731358"/>
                      <a:pt x="190241" y="696779"/>
                    </a:cubicBezTo>
                    <a:lnTo>
                      <a:pt x="223574" y="684773"/>
                    </a:lnTo>
                    <a:lnTo>
                      <a:pt x="214668" y="655973"/>
                    </a:lnTo>
                    <a:cubicBezTo>
                      <a:pt x="207423" y="620434"/>
                      <a:pt x="203618" y="583636"/>
                      <a:pt x="203618" y="545946"/>
                    </a:cubicBezTo>
                    <a:cubicBezTo>
                      <a:pt x="203618" y="244428"/>
                      <a:pt x="447120" y="0"/>
                      <a:pt x="747496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BABE0A94-0140-46C1-8EDA-AD7CAC7F8DEB}"/>
                  </a:ext>
                </a:extLst>
              </p:cNvPr>
              <p:cNvSpPr/>
              <p:nvPr/>
            </p:nvSpPr>
            <p:spPr>
              <a:xfrm>
                <a:off x="3346272" y="2692816"/>
                <a:ext cx="226149" cy="298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5C35DFC1-22D1-4688-91E3-581FF2805A59}"/>
                  </a:ext>
                </a:extLst>
              </p:cNvPr>
              <p:cNvSpPr/>
              <p:nvPr/>
            </p:nvSpPr>
            <p:spPr>
              <a:xfrm>
                <a:off x="3165310" y="2564999"/>
                <a:ext cx="337332" cy="590550"/>
              </a:xfrm>
              <a:custGeom>
                <a:avLst/>
                <a:gdLst>
                  <a:gd name="connsiteX0" fmla="*/ 178994 w 357988"/>
                  <a:gd name="connsiteY0" fmla="*/ 0 h 625965"/>
                  <a:gd name="connsiteX1" fmla="*/ 357988 w 357988"/>
                  <a:gd name="connsiteY1" fmla="*/ 161704 h 625965"/>
                  <a:gd name="connsiteX2" fmla="*/ 305562 w 357988"/>
                  <a:gd name="connsiteY2" fmla="*/ 276046 h 625965"/>
                  <a:gd name="connsiteX3" fmla="*/ 278869 w 357988"/>
                  <a:gd name="connsiteY3" fmla="*/ 292305 h 625965"/>
                  <a:gd name="connsiteX4" fmla="*/ 293351 w 357988"/>
                  <a:gd name="connsiteY4" fmla="*/ 303052 h 625965"/>
                  <a:gd name="connsiteX5" fmla="*/ 343682 w 357988"/>
                  <a:gd name="connsiteY5" fmla="*/ 436807 h 625965"/>
                  <a:gd name="connsiteX6" fmla="*/ 171841 w 357988"/>
                  <a:gd name="connsiteY6" fmla="*/ 625965 h 625965"/>
                  <a:gd name="connsiteX7" fmla="*/ 0 w 357988"/>
                  <a:gd name="connsiteY7" fmla="*/ 436807 h 625965"/>
                  <a:gd name="connsiteX8" fmla="*/ 50331 w 357988"/>
                  <a:gd name="connsiteY8" fmla="*/ 303052 h 625965"/>
                  <a:gd name="connsiteX9" fmla="*/ 71261 w 357988"/>
                  <a:gd name="connsiteY9" fmla="*/ 287519 h 625965"/>
                  <a:gd name="connsiteX10" fmla="*/ 52426 w 357988"/>
                  <a:gd name="connsiteY10" fmla="*/ 276046 h 625965"/>
                  <a:gd name="connsiteX11" fmla="*/ 0 w 357988"/>
                  <a:gd name="connsiteY11" fmla="*/ 161704 h 625965"/>
                  <a:gd name="connsiteX12" fmla="*/ 178994 w 357988"/>
                  <a:gd name="connsiteY12" fmla="*/ 0 h 625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988" h="625965">
                    <a:moveTo>
                      <a:pt x="178994" y="0"/>
                    </a:moveTo>
                    <a:cubicBezTo>
                      <a:pt x="277850" y="0"/>
                      <a:pt x="357988" y="72397"/>
                      <a:pt x="357988" y="161704"/>
                    </a:cubicBezTo>
                    <a:cubicBezTo>
                      <a:pt x="357988" y="206357"/>
                      <a:pt x="337954" y="246783"/>
                      <a:pt x="305562" y="276046"/>
                    </a:cubicBezTo>
                    <a:lnTo>
                      <a:pt x="278869" y="292305"/>
                    </a:lnTo>
                    <a:lnTo>
                      <a:pt x="293351" y="303052"/>
                    </a:lnTo>
                    <a:cubicBezTo>
                      <a:pt x="324448" y="337283"/>
                      <a:pt x="343682" y="384573"/>
                      <a:pt x="343682" y="436807"/>
                    </a:cubicBezTo>
                    <a:cubicBezTo>
                      <a:pt x="343682" y="541276"/>
                      <a:pt x="266746" y="625965"/>
                      <a:pt x="171841" y="625965"/>
                    </a:cubicBezTo>
                    <a:cubicBezTo>
                      <a:pt x="76936" y="625965"/>
                      <a:pt x="0" y="541276"/>
                      <a:pt x="0" y="436807"/>
                    </a:cubicBezTo>
                    <a:cubicBezTo>
                      <a:pt x="0" y="384573"/>
                      <a:pt x="19234" y="337283"/>
                      <a:pt x="50331" y="303052"/>
                    </a:cubicBezTo>
                    <a:lnTo>
                      <a:pt x="71261" y="287519"/>
                    </a:lnTo>
                    <a:lnTo>
                      <a:pt x="52426" y="276046"/>
                    </a:lnTo>
                    <a:cubicBezTo>
                      <a:pt x="20035" y="246783"/>
                      <a:pt x="0" y="206357"/>
                      <a:pt x="0" y="161704"/>
                    </a:cubicBezTo>
                    <a:cubicBezTo>
                      <a:pt x="0" y="72397"/>
                      <a:pt x="80138" y="0"/>
                      <a:pt x="1789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650A1CBC-D7C9-4663-8C4F-0E2D93126CB1}"/>
                  </a:ext>
                </a:extLst>
              </p:cNvPr>
              <p:cNvSpPr/>
              <p:nvPr/>
            </p:nvSpPr>
            <p:spPr>
              <a:xfrm>
                <a:off x="3118713" y="2733119"/>
                <a:ext cx="173356" cy="19186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BC236834-1EA6-4B6A-955B-FB81C7C615AB}"/>
                  </a:ext>
                </a:extLst>
              </p:cNvPr>
              <p:cNvSpPr/>
              <p:nvPr/>
            </p:nvSpPr>
            <p:spPr>
              <a:xfrm>
                <a:off x="3136679" y="2742720"/>
                <a:ext cx="69936" cy="96618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F5190B2B-E31C-4BE9-A8EF-95582CF76E3F}"/>
                  </a:ext>
                </a:extLst>
              </p:cNvPr>
              <p:cNvSpPr/>
              <p:nvPr/>
            </p:nvSpPr>
            <p:spPr bwMode="auto">
              <a:xfrm rot="21268965">
                <a:off x="3328419" y="2961498"/>
                <a:ext cx="199041" cy="354387"/>
              </a:xfrm>
              <a:custGeom>
                <a:avLst/>
                <a:gdLst>
                  <a:gd name="connsiteX0" fmla="*/ 71651 w 188539"/>
                  <a:gd name="connsiteY0" fmla="*/ 46114 h 321531"/>
                  <a:gd name="connsiteX1" fmla="*/ 70689 w 188539"/>
                  <a:gd name="connsiteY1" fmla="*/ 0 h 321531"/>
                  <a:gd name="connsiteX2" fmla="*/ 126733 w 188539"/>
                  <a:gd name="connsiteY2" fmla="*/ 134022 h 321531"/>
                  <a:gd name="connsiteX3" fmla="*/ 188539 w 188539"/>
                  <a:gd name="connsiteY3" fmla="*/ 265487 h 321531"/>
                  <a:gd name="connsiteX4" fmla="*/ 106568 w 188539"/>
                  <a:gd name="connsiteY4" fmla="*/ 142974 h 321531"/>
                  <a:gd name="connsiteX5" fmla="*/ 71651 w 188539"/>
                  <a:gd name="connsiteY5" fmla="*/ 46114 h 321531"/>
                  <a:gd name="connsiteX6" fmla="*/ 60014 w 188539"/>
                  <a:gd name="connsiteY6" fmla="*/ 187617 h 321531"/>
                  <a:gd name="connsiteX7" fmla="*/ 46781 w 188539"/>
                  <a:gd name="connsiteY7" fmla="*/ 40806 h 321531"/>
                  <a:gd name="connsiteX8" fmla="*/ 81325 w 188539"/>
                  <a:gd name="connsiteY8" fmla="*/ 181907 h 321531"/>
                  <a:gd name="connsiteX9" fmla="*/ 121959 w 188539"/>
                  <a:gd name="connsiteY9" fmla="*/ 321377 h 321531"/>
                  <a:gd name="connsiteX10" fmla="*/ 60014 w 188539"/>
                  <a:gd name="connsiteY10" fmla="*/ 187617 h 321531"/>
                  <a:gd name="connsiteX11" fmla="*/ 15400 w 188539"/>
                  <a:gd name="connsiteY11" fmla="*/ 289942 h 321531"/>
                  <a:gd name="connsiteX12" fmla="*/ 7385 w 188539"/>
                  <a:gd name="connsiteY12" fmla="*/ 258817 h 321531"/>
                  <a:gd name="connsiteX13" fmla="*/ 0 w 188539"/>
                  <a:gd name="connsiteY13" fmla="*/ 156121 h 321531"/>
                  <a:gd name="connsiteX14" fmla="*/ 25215 w 188539"/>
                  <a:gd name="connsiteY14" fmla="*/ 10887 h 321531"/>
                  <a:gd name="connsiteX15" fmla="*/ 22063 w 188539"/>
                  <a:gd name="connsiteY15" fmla="*/ 156121 h 321531"/>
                  <a:gd name="connsiteX16" fmla="*/ 25215 w 188539"/>
                  <a:gd name="connsiteY16" fmla="*/ 301355 h 321531"/>
                  <a:gd name="connsiteX17" fmla="*/ 15400 w 188539"/>
                  <a:gd name="connsiteY17" fmla="*/ 289942 h 321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8539" h="321531">
                    <a:moveTo>
                      <a:pt x="71651" y="46114"/>
                    </a:moveTo>
                    <a:cubicBezTo>
                      <a:pt x="65159" y="20241"/>
                      <a:pt x="64325" y="2825"/>
                      <a:pt x="70689" y="0"/>
                    </a:cubicBezTo>
                    <a:cubicBezTo>
                      <a:pt x="88036" y="44237"/>
                      <a:pt x="106862" y="89258"/>
                      <a:pt x="126733" y="134022"/>
                    </a:cubicBezTo>
                    <a:cubicBezTo>
                      <a:pt x="146604" y="178787"/>
                      <a:pt x="167367" y="222948"/>
                      <a:pt x="188539" y="265487"/>
                    </a:cubicBezTo>
                    <a:cubicBezTo>
                      <a:pt x="175811" y="271137"/>
                      <a:pt x="139112" y="216286"/>
                      <a:pt x="106568" y="142974"/>
                    </a:cubicBezTo>
                    <a:cubicBezTo>
                      <a:pt x="90296" y="106318"/>
                      <a:pt x="78144" y="71987"/>
                      <a:pt x="71651" y="46114"/>
                    </a:cubicBezTo>
                    <a:close/>
                    <a:moveTo>
                      <a:pt x="60014" y="187617"/>
                    </a:moveTo>
                    <a:cubicBezTo>
                      <a:pt x="39254" y="110140"/>
                      <a:pt x="33329" y="44410"/>
                      <a:pt x="46781" y="40806"/>
                    </a:cubicBezTo>
                    <a:cubicBezTo>
                      <a:pt x="57045" y="87200"/>
                      <a:pt x="68649" y="134599"/>
                      <a:pt x="81325" y="181907"/>
                    </a:cubicBezTo>
                    <a:cubicBezTo>
                      <a:pt x="94001" y="229215"/>
                      <a:pt x="107651" y="276066"/>
                      <a:pt x="121959" y="321377"/>
                    </a:cubicBezTo>
                    <a:cubicBezTo>
                      <a:pt x="108508" y="324981"/>
                      <a:pt x="80774" y="265095"/>
                      <a:pt x="60014" y="187617"/>
                    </a:cubicBezTo>
                    <a:close/>
                    <a:moveTo>
                      <a:pt x="15400" y="289942"/>
                    </a:moveTo>
                    <a:cubicBezTo>
                      <a:pt x="12384" y="282593"/>
                      <a:pt x="9667" y="271958"/>
                      <a:pt x="7385" y="258817"/>
                    </a:cubicBezTo>
                    <a:cubicBezTo>
                      <a:pt x="2822" y="232535"/>
                      <a:pt x="0" y="196226"/>
                      <a:pt x="0" y="156121"/>
                    </a:cubicBezTo>
                    <a:cubicBezTo>
                      <a:pt x="0" y="75910"/>
                      <a:pt x="11289" y="10887"/>
                      <a:pt x="25215" y="10887"/>
                    </a:cubicBezTo>
                    <a:cubicBezTo>
                      <a:pt x="23122" y="58357"/>
                      <a:pt x="22063" y="107144"/>
                      <a:pt x="22063" y="156121"/>
                    </a:cubicBezTo>
                    <a:cubicBezTo>
                      <a:pt x="22063" y="205098"/>
                      <a:pt x="23122" y="253885"/>
                      <a:pt x="25215" y="301355"/>
                    </a:cubicBezTo>
                    <a:cubicBezTo>
                      <a:pt x="21734" y="301355"/>
                      <a:pt x="18417" y="297291"/>
                      <a:pt x="15400" y="28994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029DE55E-1E80-4F6C-BE76-BF277D602BA4}"/>
                  </a:ext>
                </a:extLst>
              </p:cNvPr>
              <p:cNvSpPr/>
              <p:nvPr/>
            </p:nvSpPr>
            <p:spPr bwMode="auto">
              <a:xfrm rot="11154614" flipH="1">
                <a:off x="3362687" y="2463756"/>
                <a:ext cx="199041" cy="253534"/>
              </a:xfrm>
              <a:custGeom>
                <a:avLst/>
                <a:gdLst>
                  <a:gd name="connsiteX0" fmla="*/ 71651 w 188539"/>
                  <a:gd name="connsiteY0" fmla="*/ 46114 h 321531"/>
                  <a:gd name="connsiteX1" fmla="*/ 70689 w 188539"/>
                  <a:gd name="connsiteY1" fmla="*/ 0 h 321531"/>
                  <a:gd name="connsiteX2" fmla="*/ 126733 w 188539"/>
                  <a:gd name="connsiteY2" fmla="*/ 134022 h 321531"/>
                  <a:gd name="connsiteX3" fmla="*/ 188539 w 188539"/>
                  <a:gd name="connsiteY3" fmla="*/ 265487 h 321531"/>
                  <a:gd name="connsiteX4" fmla="*/ 106568 w 188539"/>
                  <a:gd name="connsiteY4" fmla="*/ 142974 h 321531"/>
                  <a:gd name="connsiteX5" fmla="*/ 71651 w 188539"/>
                  <a:gd name="connsiteY5" fmla="*/ 46114 h 321531"/>
                  <a:gd name="connsiteX6" fmla="*/ 60014 w 188539"/>
                  <a:gd name="connsiteY6" fmla="*/ 187617 h 321531"/>
                  <a:gd name="connsiteX7" fmla="*/ 46781 w 188539"/>
                  <a:gd name="connsiteY7" fmla="*/ 40806 h 321531"/>
                  <a:gd name="connsiteX8" fmla="*/ 81325 w 188539"/>
                  <a:gd name="connsiteY8" fmla="*/ 181907 h 321531"/>
                  <a:gd name="connsiteX9" fmla="*/ 121959 w 188539"/>
                  <a:gd name="connsiteY9" fmla="*/ 321377 h 321531"/>
                  <a:gd name="connsiteX10" fmla="*/ 60014 w 188539"/>
                  <a:gd name="connsiteY10" fmla="*/ 187617 h 321531"/>
                  <a:gd name="connsiteX11" fmla="*/ 15400 w 188539"/>
                  <a:gd name="connsiteY11" fmla="*/ 289942 h 321531"/>
                  <a:gd name="connsiteX12" fmla="*/ 7385 w 188539"/>
                  <a:gd name="connsiteY12" fmla="*/ 258817 h 321531"/>
                  <a:gd name="connsiteX13" fmla="*/ 0 w 188539"/>
                  <a:gd name="connsiteY13" fmla="*/ 156121 h 321531"/>
                  <a:gd name="connsiteX14" fmla="*/ 25215 w 188539"/>
                  <a:gd name="connsiteY14" fmla="*/ 10887 h 321531"/>
                  <a:gd name="connsiteX15" fmla="*/ 22063 w 188539"/>
                  <a:gd name="connsiteY15" fmla="*/ 156121 h 321531"/>
                  <a:gd name="connsiteX16" fmla="*/ 25215 w 188539"/>
                  <a:gd name="connsiteY16" fmla="*/ 301355 h 321531"/>
                  <a:gd name="connsiteX17" fmla="*/ 15400 w 188539"/>
                  <a:gd name="connsiteY17" fmla="*/ 289942 h 321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8539" h="321531">
                    <a:moveTo>
                      <a:pt x="71651" y="46114"/>
                    </a:moveTo>
                    <a:cubicBezTo>
                      <a:pt x="65159" y="20241"/>
                      <a:pt x="64325" y="2825"/>
                      <a:pt x="70689" y="0"/>
                    </a:cubicBezTo>
                    <a:cubicBezTo>
                      <a:pt x="88036" y="44237"/>
                      <a:pt x="106862" y="89258"/>
                      <a:pt x="126733" y="134022"/>
                    </a:cubicBezTo>
                    <a:cubicBezTo>
                      <a:pt x="146604" y="178787"/>
                      <a:pt x="167367" y="222948"/>
                      <a:pt x="188539" y="265487"/>
                    </a:cubicBezTo>
                    <a:cubicBezTo>
                      <a:pt x="175811" y="271137"/>
                      <a:pt x="139112" y="216286"/>
                      <a:pt x="106568" y="142974"/>
                    </a:cubicBezTo>
                    <a:cubicBezTo>
                      <a:pt x="90296" y="106318"/>
                      <a:pt x="78144" y="71987"/>
                      <a:pt x="71651" y="46114"/>
                    </a:cubicBezTo>
                    <a:close/>
                    <a:moveTo>
                      <a:pt x="60014" y="187617"/>
                    </a:moveTo>
                    <a:cubicBezTo>
                      <a:pt x="39254" y="110140"/>
                      <a:pt x="33329" y="44410"/>
                      <a:pt x="46781" y="40806"/>
                    </a:cubicBezTo>
                    <a:cubicBezTo>
                      <a:pt x="57045" y="87200"/>
                      <a:pt x="68649" y="134599"/>
                      <a:pt x="81325" y="181907"/>
                    </a:cubicBezTo>
                    <a:cubicBezTo>
                      <a:pt x="94001" y="229215"/>
                      <a:pt x="107651" y="276066"/>
                      <a:pt x="121959" y="321377"/>
                    </a:cubicBezTo>
                    <a:cubicBezTo>
                      <a:pt x="108508" y="324981"/>
                      <a:pt x="80774" y="265095"/>
                      <a:pt x="60014" y="187617"/>
                    </a:cubicBezTo>
                    <a:close/>
                    <a:moveTo>
                      <a:pt x="15400" y="289942"/>
                    </a:moveTo>
                    <a:cubicBezTo>
                      <a:pt x="12384" y="282593"/>
                      <a:pt x="9667" y="271958"/>
                      <a:pt x="7385" y="258817"/>
                    </a:cubicBezTo>
                    <a:cubicBezTo>
                      <a:pt x="2822" y="232535"/>
                      <a:pt x="0" y="196226"/>
                      <a:pt x="0" y="156121"/>
                    </a:cubicBezTo>
                    <a:cubicBezTo>
                      <a:pt x="0" y="75910"/>
                      <a:pt x="11289" y="10887"/>
                      <a:pt x="25215" y="10887"/>
                    </a:cubicBezTo>
                    <a:cubicBezTo>
                      <a:pt x="23122" y="58357"/>
                      <a:pt x="22063" y="107144"/>
                      <a:pt x="22063" y="156121"/>
                    </a:cubicBezTo>
                    <a:cubicBezTo>
                      <a:pt x="22063" y="205098"/>
                      <a:pt x="23122" y="253885"/>
                      <a:pt x="25215" y="301355"/>
                    </a:cubicBezTo>
                    <a:cubicBezTo>
                      <a:pt x="21734" y="301355"/>
                      <a:pt x="18417" y="297291"/>
                      <a:pt x="15400" y="28994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DD49D430-3793-4CC3-A511-2ECC089CE409}"/>
                  </a:ext>
                </a:extLst>
              </p:cNvPr>
              <p:cNvSpPr/>
              <p:nvPr/>
            </p:nvSpPr>
            <p:spPr>
              <a:xfrm rot="1388244">
                <a:off x="3864582" y="3890091"/>
                <a:ext cx="132621" cy="8240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月 122">
                <a:extLst>
                  <a:ext uri="{FF2B5EF4-FFF2-40B4-BE49-F238E27FC236}">
                    <a16:creationId xmlns:a16="http://schemas.microsoft.com/office/drawing/2014/main" id="{F7803EC6-A907-42CC-9B6A-994CDC8A1932}"/>
                  </a:ext>
                </a:extLst>
              </p:cNvPr>
              <p:cNvSpPr/>
              <p:nvPr/>
            </p:nvSpPr>
            <p:spPr>
              <a:xfrm rot="10800000">
                <a:off x="2910177" y="2612104"/>
                <a:ext cx="109538" cy="182671"/>
              </a:xfrm>
              <a:prstGeom prst="moon">
                <a:avLst>
                  <a:gd name="adj" fmla="val 6304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月 123">
                <a:extLst>
                  <a:ext uri="{FF2B5EF4-FFF2-40B4-BE49-F238E27FC236}">
                    <a16:creationId xmlns:a16="http://schemas.microsoft.com/office/drawing/2014/main" id="{ACCE1C56-C02E-46CC-ACAB-3384C5CD569D}"/>
                  </a:ext>
                </a:extLst>
              </p:cNvPr>
              <p:cNvSpPr/>
              <p:nvPr/>
            </p:nvSpPr>
            <p:spPr>
              <a:xfrm rot="9900000">
                <a:off x="2924174" y="3008682"/>
                <a:ext cx="109538" cy="243260"/>
              </a:xfrm>
              <a:prstGeom prst="moon">
                <a:avLst>
                  <a:gd name="adj" fmla="val 6304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" name="涙形 104">
              <a:extLst>
                <a:ext uri="{FF2B5EF4-FFF2-40B4-BE49-F238E27FC236}">
                  <a16:creationId xmlns:a16="http://schemas.microsoft.com/office/drawing/2014/main" id="{71DFC1EB-85E8-4FF8-BC6A-92014D5DC219}"/>
                </a:ext>
              </a:extLst>
            </p:cNvPr>
            <p:cNvSpPr/>
            <p:nvPr/>
          </p:nvSpPr>
          <p:spPr>
            <a:xfrm rot="10800000">
              <a:off x="3186329" y="494575"/>
              <a:ext cx="730412" cy="730412"/>
            </a:xfrm>
            <a:prstGeom prst="teardrop">
              <a:avLst>
                <a:gd name="adj" fmla="val 106259"/>
              </a:avLst>
            </a:prstGeom>
            <a:solidFill>
              <a:srgbClr val="00B0F0">
                <a:alpha val="50000"/>
              </a:srgbClr>
            </a:solidFill>
            <a:ln w="38100">
              <a:solidFill>
                <a:srgbClr val="00B0F0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F8BF0E44-D23C-4937-9794-9829ED6D5810}"/>
                </a:ext>
              </a:extLst>
            </p:cNvPr>
            <p:cNvSpPr/>
            <p:nvPr/>
          </p:nvSpPr>
          <p:spPr>
            <a:xfrm>
              <a:off x="3421475" y="560271"/>
              <a:ext cx="115665" cy="1156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FFAFAE2E-86B6-40A0-A346-1921ABEC8DE6}"/>
              </a:ext>
            </a:extLst>
          </p:cNvPr>
          <p:cNvGrpSpPr/>
          <p:nvPr/>
        </p:nvGrpSpPr>
        <p:grpSpPr>
          <a:xfrm>
            <a:off x="6721591" y="4381865"/>
            <a:ext cx="2484545" cy="1384844"/>
            <a:chOff x="712482" y="1096448"/>
            <a:chExt cx="2718623" cy="1515315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D3320DD8-DA32-4540-8FDC-43B68626AEC5}"/>
                </a:ext>
              </a:extLst>
            </p:cNvPr>
            <p:cNvGrpSpPr/>
            <p:nvPr/>
          </p:nvGrpSpPr>
          <p:grpSpPr>
            <a:xfrm>
              <a:off x="1210044" y="1096448"/>
              <a:ext cx="2221061" cy="1515315"/>
              <a:chOff x="2358625" y="3583419"/>
              <a:chExt cx="2221061" cy="1515315"/>
            </a:xfrm>
          </p:grpSpPr>
          <p:sp>
            <p:nvSpPr>
              <p:cNvPr id="130" name="四角形: 上の 2 つの角を丸める 129">
                <a:extLst>
                  <a:ext uri="{FF2B5EF4-FFF2-40B4-BE49-F238E27FC236}">
                    <a16:creationId xmlns:a16="http://schemas.microsoft.com/office/drawing/2014/main" id="{14F5ADE2-19F7-4AB2-87A8-84DE363CA094}"/>
                  </a:ext>
                </a:extLst>
              </p:cNvPr>
              <p:cNvSpPr/>
              <p:nvPr/>
            </p:nvSpPr>
            <p:spPr>
              <a:xfrm>
                <a:off x="2524456" y="4654550"/>
                <a:ext cx="691820" cy="186952"/>
              </a:xfrm>
              <a:prstGeom prst="round2SameRect">
                <a:avLst>
                  <a:gd name="adj1" fmla="val 50000"/>
                  <a:gd name="adj2" fmla="val 30306"/>
                </a:avLst>
              </a:prstGeom>
              <a:solidFill>
                <a:srgbClr val="C0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6F2D09E2-3537-48D3-A71E-80E97BBF2D61}"/>
                  </a:ext>
                </a:extLst>
              </p:cNvPr>
              <p:cNvSpPr/>
              <p:nvPr/>
            </p:nvSpPr>
            <p:spPr>
              <a:xfrm>
                <a:off x="2644380" y="3826149"/>
                <a:ext cx="1897140" cy="1103990"/>
              </a:xfrm>
              <a:custGeom>
                <a:avLst/>
                <a:gdLst>
                  <a:gd name="connsiteX0" fmla="*/ 1292971 w 1897140"/>
                  <a:gd name="connsiteY0" fmla="*/ 155 h 1103990"/>
                  <a:gd name="connsiteX1" fmla="*/ 1897140 w 1897140"/>
                  <a:gd name="connsiteY1" fmla="*/ 664501 h 1103990"/>
                  <a:gd name="connsiteX2" fmla="*/ 1173319 w 1897140"/>
                  <a:gd name="connsiteY2" fmla="*/ 1103702 h 1103990"/>
                  <a:gd name="connsiteX3" fmla="*/ 1016228 w 1897140"/>
                  <a:gd name="connsiteY3" fmla="*/ 1093261 h 1103990"/>
                  <a:gd name="connsiteX4" fmla="*/ 985053 w 1897140"/>
                  <a:gd name="connsiteY4" fmla="*/ 1088377 h 1103990"/>
                  <a:gd name="connsiteX5" fmla="*/ 33453 w 1897140"/>
                  <a:gd name="connsiteY5" fmla="*/ 1088377 h 1103990"/>
                  <a:gd name="connsiteX6" fmla="*/ 0 w 1897140"/>
                  <a:gd name="connsiteY6" fmla="*/ 1054924 h 1103990"/>
                  <a:gd name="connsiteX7" fmla="*/ 0 w 1897140"/>
                  <a:gd name="connsiteY7" fmla="*/ 994901 h 1103990"/>
                  <a:gd name="connsiteX8" fmla="*/ 93476 w 1897140"/>
                  <a:gd name="connsiteY8" fmla="*/ 901425 h 1103990"/>
                  <a:gd name="connsiteX9" fmla="*/ 449996 w 1897140"/>
                  <a:gd name="connsiteY9" fmla="*/ 901425 h 1103990"/>
                  <a:gd name="connsiteX10" fmla="*/ 381157 w 1897140"/>
                  <a:gd name="connsiteY10" fmla="*/ 842199 h 1103990"/>
                  <a:gd name="connsiteX11" fmla="*/ 305915 w 1897140"/>
                  <a:gd name="connsiteY11" fmla="*/ 656738 h 1103990"/>
                  <a:gd name="connsiteX12" fmla="*/ 1292971 w 1897140"/>
                  <a:gd name="connsiteY12" fmla="*/ 155 h 1103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97140" h="1103990">
                    <a:moveTo>
                      <a:pt x="1292971" y="155"/>
                    </a:moveTo>
                    <a:cubicBezTo>
                      <a:pt x="1677828" y="9213"/>
                      <a:pt x="1897140" y="421938"/>
                      <a:pt x="1897140" y="664501"/>
                    </a:cubicBezTo>
                    <a:cubicBezTo>
                      <a:pt x="1897140" y="907065"/>
                      <a:pt x="1590083" y="1112759"/>
                      <a:pt x="1173319" y="1103702"/>
                    </a:cubicBezTo>
                    <a:cubicBezTo>
                      <a:pt x="1121224" y="1102570"/>
                      <a:pt x="1068537" y="1099066"/>
                      <a:pt x="1016228" y="1093261"/>
                    </a:cubicBezTo>
                    <a:lnTo>
                      <a:pt x="985053" y="1088377"/>
                    </a:lnTo>
                    <a:lnTo>
                      <a:pt x="33453" y="1088377"/>
                    </a:lnTo>
                    <a:cubicBezTo>
                      <a:pt x="14977" y="1088377"/>
                      <a:pt x="0" y="1073400"/>
                      <a:pt x="0" y="1054924"/>
                    </a:cubicBezTo>
                    <a:lnTo>
                      <a:pt x="0" y="994901"/>
                    </a:lnTo>
                    <a:cubicBezTo>
                      <a:pt x="0" y="943276"/>
                      <a:pt x="41851" y="901425"/>
                      <a:pt x="93476" y="901425"/>
                    </a:cubicBezTo>
                    <a:lnTo>
                      <a:pt x="449996" y="901425"/>
                    </a:lnTo>
                    <a:lnTo>
                      <a:pt x="381157" y="842199"/>
                    </a:lnTo>
                    <a:cubicBezTo>
                      <a:pt x="332585" y="788015"/>
                      <a:pt x="304918" y="726010"/>
                      <a:pt x="305915" y="656738"/>
                    </a:cubicBezTo>
                    <a:cubicBezTo>
                      <a:pt x="309904" y="379649"/>
                      <a:pt x="908115" y="-8903"/>
                      <a:pt x="1292971" y="1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D022E072-272B-4496-A403-1FB85134684D}"/>
                  </a:ext>
                </a:extLst>
              </p:cNvPr>
              <p:cNvSpPr/>
              <p:nvPr/>
            </p:nvSpPr>
            <p:spPr>
              <a:xfrm rot="20568654">
                <a:off x="3210819" y="4182238"/>
                <a:ext cx="1200345" cy="916496"/>
              </a:xfrm>
              <a:custGeom>
                <a:avLst/>
                <a:gdLst>
                  <a:gd name="connsiteX0" fmla="*/ 1330299 w 1521296"/>
                  <a:gd name="connsiteY0" fmla="*/ 122285 h 1091168"/>
                  <a:gd name="connsiteX1" fmla="*/ 1377752 w 1521296"/>
                  <a:gd name="connsiteY1" fmla="*/ 183833 h 1091168"/>
                  <a:gd name="connsiteX2" fmla="*/ 1521296 w 1521296"/>
                  <a:gd name="connsiteY2" fmla="*/ 646251 h 1091168"/>
                  <a:gd name="connsiteX3" fmla="*/ 968569 w 1521296"/>
                  <a:gd name="connsiteY3" fmla="*/ 1090877 h 1091168"/>
                  <a:gd name="connsiteX4" fmla="*/ 618332 w 1521296"/>
                  <a:gd name="connsiteY4" fmla="*/ 1017641 h 1091168"/>
                  <a:gd name="connsiteX5" fmla="*/ 615950 w 1521296"/>
                  <a:gd name="connsiteY5" fmla="*/ 1016438 h 1091168"/>
                  <a:gd name="connsiteX6" fmla="*/ 596580 w 1521296"/>
                  <a:gd name="connsiteY6" fmla="*/ 1014479 h 1091168"/>
                  <a:gd name="connsiteX7" fmla="*/ 45760 w 1521296"/>
                  <a:gd name="connsiteY7" fmla="*/ 844086 h 1091168"/>
                  <a:gd name="connsiteX8" fmla="*/ 2917 w 1521296"/>
                  <a:gd name="connsiteY8" fmla="*/ 762864 h 1091168"/>
                  <a:gd name="connsiteX9" fmla="*/ 15387 w 1521296"/>
                  <a:gd name="connsiteY9" fmla="*/ 722554 h 1091168"/>
                  <a:gd name="connsiteX10" fmla="*/ 149390 w 1521296"/>
                  <a:gd name="connsiteY10" fmla="*/ 651869 h 1091168"/>
                  <a:gd name="connsiteX11" fmla="*/ 315671 w 1521296"/>
                  <a:gd name="connsiteY11" fmla="*/ 703307 h 1091168"/>
                  <a:gd name="connsiteX12" fmla="*/ 306199 w 1521296"/>
                  <a:gd name="connsiteY12" fmla="*/ 638391 h 1091168"/>
                  <a:gd name="connsiteX13" fmla="*/ 881510 w 1521296"/>
                  <a:gd name="connsiteY13" fmla="*/ 7596 h 1091168"/>
                  <a:gd name="connsiteX14" fmla="*/ 905611 w 1521296"/>
                  <a:gd name="connsiteY14" fmla="*/ 0 h 1091168"/>
                  <a:gd name="connsiteX15" fmla="*/ 1046594 w 1521296"/>
                  <a:gd name="connsiteY15" fmla="*/ 277582 h 1091168"/>
                  <a:gd name="connsiteX0" fmla="*/ 1046594 w 1521296"/>
                  <a:gd name="connsiteY0" fmla="*/ 277582 h 1091168"/>
                  <a:gd name="connsiteX1" fmla="*/ 1330299 w 1521296"/>
                  <a:gd name="connsiteY1" fmla="*/ 122285 h 1091168"/>
                  <a:gd name="connsiteX2" fmla="*/ 1377752 w 1521296"/>
                  <a:gd name="connsiteY2" fmla="*/ 183833 h 1091168"/>
                  <a:gd name="connsiteX3" fmla="*/ 1521296 w 1521296"/>
                  <a:gd name="connsiteY3" fmla="*/ 646251 h 1091168"/>
                  <a:gd name="connsiteX4" fmla="*/ 968569 w 1521296"/>
                  <a:gd name="connsiteY4" fmla="*/ 1090877 h 1091168"/>
                  <a:gd name="connsiteX5" fmla="*/ 618332 w 1521296"/>
                  <a:gd name="connsiteY5" fmla="*/ 1017641 h 1091168"/>
                  <a:gd name="connsiteX6" fmla="*/ 615950 w 1521296"/>
                  <a:gd name="connsiteY6" fmla="*/ 1016438 h 1091168"/>
                  <a:gd name="connsiteX7" fmla="*/ 596580 w 1521296"/>
                  <a:gd name="connsiteY7" fmla="*/ 1014479 h 1091168"/>
                  <a:gd name="connsiteX8" fmla="*/ 45760 w 1521296"/>
                  <a:gd name="connsiteY8" fmla="*/ 844086 h 1091168"/>
                  <a:gd name="connsiteX9" fmla="*/ 2917 w 1521296"/>
                  <a:gd name="connsiteY9" fmla="*/ 762864 h 1091168"/>
                  <a:gd name="connsiteX10" fmla="*/ 15387 w 1521296"/>
                  <a:gd name="connsiteY10" fmla="*/ 722554 h 1091168"/>
                  <a:gd name="connsiteX11" fmla="*/ 149390 w 1521296"/>
                  <a:gd name="connsiteY11" fmla="*/ 651869 h 1091168"/>
                  <a:gd name="connsiteX12" fmla="*/ 315671 w 1521296"/>
                  <a:gd name="connsiteY12" fmla="*/ 703307 h 1091168"/>
                  <a:gd name="connsiteX13" fmla="*/ 306199 w 1521296"/>
                  <a:gd name="connsiteY13" fmla="*/ 638391 h 1091168"/>
                  <a:gd name="connsiteX14" fmla="*/ 881510 w 1521296"/>
                  <a:gd name="connsiteY14" fmla="*/ 7596 h 1091168"/>
                  <a:gd name="connsiteX15" fmla="*/ 905611 w 1521296"/>
                  <a:gd name="connsiteY15" fmla="*/ 0 h 1091168"/>
                  <a:gd name="connsiteX16" fmla="*/ 1138034 w 1521296"/>
                  <a:gd name="connsiteY16" fmla="*/ 369022 h 1091168"/>
                  <a:gd name="connsiteX0" fmla="*/ 1046594 w 1521296"/>
                  <a:gd name="connsiteY0" fmla="*/ 277582 h 1091168"/>
                  <a:gd name="connsiteX1" fmla="*/ 1330299 w 1521296"/>
                  <a:gd name="connsiteY1" fmla="*/ 122285 h 1091168"/>
                  <a:gd name="connsiteX2" fmla="*/ 1377752 w 1521296"/>
                  <a:gd name="connsiteY2" fmla="*/ 183833 h 1091168"/>
                  <a:gd name="connsiteX3" fmla="*/ 1521296 w 1521296"/>
                  <a:gd name="connsiteY3" fmla="*/ 646251 h 1091168"/>
                  <a:gd name="connsiteX4" fmla="*/ 968569 w 1521296"/>
                  <a:gd name="connsiteY4" fmla="*/ 1090877 h 1091168"/>
                  <a:gd name="connsiteX5" fmla="*/ 618332 w 1521296"/>
                  <a:gd name="connsiteY5" fmla="*/ 1017641 h 1091168"/>
                  <a:gd name="connsiteX6" fmla="*/ 615950 w 1521296"/>
                  <a:gd name="connsiteY6" fmla="*/ 1016438 h 1091168"/>
                  <a:gd name="connsiteX7" fmla="*/ 596580 w 1521296"/>
                  <a:gd name="connsiteY7" fmla="*/ 1014479 h 1091168"/>
                  <a:gd name="connsiteX8" fmla="*/ 45760 w 1521296"/>
                  <a:gd name="connsiteY8" fmla="*/ 844086 h 1091168"/>
                  <a:gd name="connsiteX9" fmla="*/ 2917 w 1521296"/>
                  <a:gd name="connsiteY9" fmla="*/ 762864 h 1091168"/>
                  <a:gd name="connsiteX10" fmla="*/ 15387 w 1521296"/>
                  <a:gd name="connsiteY10" fmla="*/ 722554 h 1091168"/>
                  <a:gd name="connsiteX11" fmla="*/ 149390 w 1521296"/>
                  <a:gd name="connsiteY11" fmla="*/ 651869 h 1091168"/>
                  <a:gd name="connsiteX12" fmla="*/ 315671 w 1521296"/>
                  <a:gd name="connsiteY12" fmla="*/ 703307 h 1091168"/>
                  <a:gd name="connsiteX13" fmla="*/ 306199 w 1521296"/>
                  <a:gd name="connsiteY13" fmla="*/ 638391 h 1091168"/>
                  <a:gd name="connsiteX14" fmla="*/ 881510 w 1521296"/>
                  <a:gd name="connsiteY14" fmla="*/ 7596 h 1091168"/>
                  <a:gd name="connsiteX15" fmla="*/ 905611 w 1521296"/>
                  <a:gd name="connsiteY15" fmla="*/ 0 h 1091168"/>
                  <a:gd name="connsiteX0" fmla="*/ 1330299 w 1521296"/>
                  <a:gd name="connsiteY0" fmla="*/ 122285 h 1091168"/>
                  <a:gd name="connsiteX1" fmla="*/ 1377752 w 1521296"/>
                  <a:gd name="connsiteY1" fmla="*/ 183833 h 1091168"/>
                  <a:gd name="connsiteX2" fmla="*/ 1521296 w 1521296"/>
                  <a:gd name="connsiteY2" fmla="*/ 646251 h 1091168"/>
                  <a:gd name="connsiteX3" fmla="*/ 968569 w 1521296"/>
                  <a:gd name="connsiteY3" fmla="*/ 1090877 h 1091168"/>
                  <a:gd name="connsiteX4" fmla="*/ 618332 w 1521296"/>
                  <a:gd name="connsiteY4" fmla="*/ 1017641 h 1091168"/>
                  <a:gd name="connsiteX5" fmla="*/ 615950 w 1521296"/>
                  <a:gd name="connsiteY5" fmla="*/ 1016438 h 1091168"/>
                  <a:gd name="connsiteX6" fmla="*/ 596580 w 1521296"/>
                  <a:gd name="connsiteY6" fmla="*/ 1014479 h 1091168"/>
                  <a:gd name="connsiteX7" fmla="*/ 45760 w 1521296"/>
                  <a:gd name="connsiteY7" fmla="*/ 844086 h 1091168"/>
                  <a:gd name="connsiteX8" fmla="*/ 2917 w 1521296"/>
                  <a:gd name="connsiteY8" fmla="*/ 762864 h 1091168"/>
                  <a:gd name="connsiteX9" fmla="*/ 15387 w 1521296"/>
                  <a:gd name="connsiteY9" fmla="*/ 722554 h 1091168"/>
                  <a:gd name="connsiteX10" fmla="*/ 149390 w 1521296"/>
                  <a:gd name="connsiteY10" fmla="*/ 651869 h 1091168"/>
                  <a:gd name="connsiteX11" fmla="*/ 315671 w 1521296"/>
                  <a:gd name="connsiteY11" fmla="*/ 703307 h 1091168"/>
                  <a:gd name="connsiteX12" fmla="*/ 306199 w 1521296"/>
                  <a:gd name="connsiteY12" fmla="*/ 638391 h 1091168"/>
                  <a:gd name="connsiteX13" fmla="*/ 881510 w 1521296"/>
                  <a:gd name="connsiteY13" fmla="*/ 7596 h 1091168"/>
                  <a:gd name="connsiteX14" fmla="*/ 905611 w 1521296"/>
                  <a:gd name="connsiteY14" fmla="*/ 0 h 1091168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615950 w 1534604"/>
                  <a:gd name="connsiteY5" fmla="*/ 1016438 h 1123435"/>
                  <a:gd name="connsiteX6" fmla="*/ 596580 w 1534604"/>
                  <a:gd name="connsiteY6" fmla="*/ 1014479 h 1123435"/>
                  <a:gd name="connsiteX7" fmla="*/ 45760 w 1534604"/>
                  <a:gd name="connsiteY7" fmla="*/ 844086 h 1123435"/>
                  <a:gd name="connsiteX8" fmla="*/ 2917 w 1534604"/>
                  <a:gd name="connsiteY8" fmla="*/ 762864 h 1123435"/>
                  <a:gd name="connsiteX9" fmla="*/ 15387 w 1534604"/>
                  <a:gd name="connsiteY9" fmla="*/ 722554 h 1123435"/>
                  <a:gd name="connsiteX10" fmla="*/ 149390 w 1534604"/>
                  <a:gd name="connsiteY10" fmla="*/ 651869 h 1123435"/>
                  <a:gd name="connsiteX11" fmla="*/ 315671 w 1534604"/>
                  <a:gd name="connsiteY11" fmla="*/ 703307 h 1123435"/>
                  <a:gd name="connsiteX12" fmla="*/ 306199 w 1534604"/>
                  <a:gd name="connsiteY12" fmla="*/ 638391 h 1123435"/>
                  <a:gd name="connsiteX13" fmla="*/ 881510 w 1534604"/>
                  <a:gd name="connsiteY13" fmla="*/ 7596 h 1123435"/>
                  <a:gd name="connsiteX14" fmla="*/ 905611 w 1534604"/>
                  <a:gd name="connsiteY14" fmla="*/ 0 h 1123435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596580 w 1534604"/>
                  <a:gd name="connsiteY5" fmla="*/ 1014479 h 1123435"/>
                  <a:gd name="connsiteX6" fmla="*/ 45760 w 1534604"/>
                  <a:gd name="connsiteY6" fmla="*/ 844086 h 1123435"/>
                  <a:gd name="connsiteX7" fmla="*/ 2917 w 1534604"/>
                  <a:gd name="connsiteY7" fmla="*/ 762864 h 1123435"/>
                  <a:gd name="connsiteX8" fmla="*/ 15387 w 1534604"/>
                  <a:gd name="connsiteY8" fmla="*/ 722554 h 1123435"/>
                  <a:gd name="connsiteX9" fmla="*/ 149390 w 1534604"/>
                  <a:gd name="connsiteY9" fmla="*/ 651869 h 1123435"/>
                  <a:gd name="connsiteX10" fmla="*/ 315671 w 1534604"/>
                  <a:gd name="connsiteY10" fmla="*/ 703307 h 1123435"/>
                  <a:gd name="connsiteX11" fmla="*/ 306199 w 1534604"/>
                  <a:gd name="connsiteY11" fmla="*/ 638391 h 1123435"/>
                  <a:gd name="connsiteX12" fmla="*/ 881510 w 1534604"/>
                  <a:gd name="connsiteY12" fmla="*/ 7596 h 1123435"/>
                  <a:gd name="connsiteX13" fmla="*/ 905611 w 1534604"/>
                  <a:gd name="connsiteY13" fmla="*/ 0 h 1123435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45760 w 1534604"/>
                  <a:gd name="connsiteY5" fmla="*/ 844086 h 1123435"/>
                  <a:gd name="connsiteX6" fmla="*/ 2917 w 1534604"/>
                  <a:gd name="connsiteY6" fmla="*/ 762864 h 1123435"/>
                  <a:gd name="connsiteX7" fmla="*/ 15387 w 1534604"/>
                  <a:gd name="connsiteY7" fmla="*/ 722554 h 1123435"/>
                  <a:gd name="connsiteX8" fmla="*/ 149390 w 1534604"/>
                  <a:gd name="connsiteY8" fmla="*/ 651869 h 1123435"/>
                  <a:gd name="connsiteX9" fmla="*/ 315671 w 1534604"/>
                  <a:gd name="connsiteY9" fmla="*/ 703307 h 1123435"/>
                  <a:gd name="connsiteX10" fmla="*/ 306199 w 1534604"/>
                  <a:gd name="connsiteY10" fmla="*/ 638391 h 1123435"/>
                  <a:gd name="connsiteX11" fmla="*/ 881510 w 1534604"/>
                  <a:gd name="connsiteY11" fmla="*/ 7596 h 1123435"/>
                  <a:gd name="connsiteX12" fmla="*/ 905611 w 1534604"/>
                  <a:gd name="connsiteY12" fmla="*/ 0 h 1123435"/>
                  <a:gd name="connsiteX0" fmla="*/ 1330299 w 1534604"/>
                  <a:gd name="connsiteY0" fmla="*/ 122285 h 1126208"/>
                  <a:gd name="connsiteX1" fmla="*/ 1377752 w 1534604"/>
                  <a:gd name="connsiteY1" fmla="*/ 183833 h 1126208"/>
                  <a:gd name="connsiteX2" fmla="*/ 1521296 w 1534604"/>
                  <a:gd name="connsiteY2" fmla="*/ 646251 h 1126208"/>
                  <a:gd name="connsiteX3" fmla="*/ 1078145 w 1534604"/>
                  <a:gd name="connsiteY3" fmla="*/ 1123248 h 1126208"/>
                  <a:gd name="connsiteX4" fmla="*/ 45760 w 1534604"/>
                  <a:gd name="connsiteY4" fmla="*/ 844086 h 1126208"/>
                  <a:gd name="connsiteX5" fmla="*/ 2917 w 1534604"/>
                  <a:gd name="connsiteY5" fmla="*/ 762864 h 1126208"/>
                  <a:gd name="connsiteX6" fmla="*/ 15387 w 1534604"/>
                  <a:gd name="connsiteY6" fmla="*/ 722554 h 1126208"/>
                  <a:gd name="connsiteX7" fmla="*/ 149390 w 1534604"/>
                  <a:gd name="connsiteY7" fmla="*/ 651869 h 1126208"/>
                  <a:gd name="connsiteX8" fmla="*/ 315671 w 1534604"/>
                  <a:gd name="connsiteY8" fmla="*/ 703307 h 1126208"/>
                  <a:gd name="connsiteX9" fmla="*/ 306199 w 1534604"/>
                  <a:gd name="connsiteY9" fmla="*/ 638391 h 1126208"/>
                  <a:gd name="connsiteX10" fmla="*/ 881510 w 1534604"/>
                  <a:gd name="connsiteY10" fmla="*/ 7596 h 1126208"/>
                  <a:gd name="connsiteX11" fmla="*/ 905611 w 1534604"/>
                  <a:gd name="connsiteY11" fmla="*/ 0 h 1126208"/>
                  <a:gd name="connsiteX0" fmla="*/ 1330299 w 1533001"/>
                  <a:gd name="connsiteY0" fmla="*/ 122285 h 1109284"/>
                  <a:gd name="connsiteX1" fmla="*/ 1377752 w 1533001"/>
                  <a:gd name="connsiteY1" fmla="*/ 183833 h 1109284"/>
                  <a:gd name="connsiteX2" fmla="*/ 1521296 w 1533001"/>
                  <a:gd name="connsiteY2" fmla="*/ 646251 h 1109284"/>
                  <a:gd name="connsiteX3" fmla="*/ 1104571 w 1533001"/>
                  <a:gd name="connsiteY3" fmla="*/ 1106129 h 1109284"/>
                  <a:gd name="connsiteX4" fmla="*/ 45760 w 1533001"/>
                  <a:gd name="connsiteY4" fmla="*/ 844086 h 1109284"/>
                  <a:gd name="connsiteX5" fmla="*/ 2917 w 1533001"/>
                  <a:gd name="connsiteY5" fmla="*/ 762864 h 1109284"/>
                  <a:gd name="connsiteX6" fmla="*/ 15387 w 1533001"/>
                  <a:gd name="connsiteY6" fmla="*/ 722554 h 1109284"/>
                  <a:gd name="connsiteX7" fmla="*/ 149390 w 1533001"/>
                  <a:gd name="connsiteY7" fmla="*/ 651869 h 1109284"/>
                  <a:gd name="connsiteX8" fmla="*/ 315671 w 1533001"/>
                  <a:gd name="connsiteY8" fmla="*/ 703307 h 1109284"/>
                  <a:gd name="connsiteX9" fmla="*/ 306199 w 1533001"/>
                  <a:gd name="connsiteY9" fmla="*/ 638391 h 1109284"/>
                  <a:gd name="connsiteX10" fmla="*/ 881510 w 1533001"/>
                  <a:gd name="connsiteY10" fmla="*/ 7596 h 1109284"/>
                  <a:gd name="connsiteX11" fmla="*/ 905611 w 1533001"/>
                  <a:gd name="connsiteY11" fmla="*/ 0 h 1109284"/>
                  <a:gd name="connsiteX0" fmla="*/ 1377752 w 1533001"/>
                  <a:gd name="connsiteY0" fmla="*/ 183833 h 1109284"/>
                  <a:gd name="connsiteX1" fmla="*/ 1521296 w 1533001"/>
                  <a:gd name="connsiteY1" fmla="*/ 646251 h 1109284"/>
                  <a:gd name="connsiteX2" fmla="*/ 1104571 w 1533001"/>
                  <a:gd name="connsiteY2" fmla="*/ 1106129 h 1109284"/>
                  <a:gd name="connsiteX3" fmla="*/ 45760 w 1533001"/>
                  <a:gd name="connsiteY3" fmla="*/ 844086 h 1109284"/>
                  <a:gd name="connsiteX4" fmla="*/ 2917 w 1533001"/>
                  <a:gd name="connsiteY4" fmla="*/ 762864 h 1109284"/>
                  <a:gd name="connsiteX5" fmla="*/ 15387 w 1533001"/>
                  <a:gd name="connsiteY5" fmla="*/ 722554 h 1109284"/>
                  <a:gd name="connsiteX6" fmla="*/ 149390 w 1533001"/>
                  <a:gd name="connsiteY6" fmla="*/ 651869 h 1109284"/>
                  <a:gd name="connsiteX7" fmla="*/ 315671 w 1533001"/>
                  <a:gd name="connsiteY7" fmla="*/ 703307 h 1109284"/>
                  <a:gd name="connsiteX8" fmla="*/ 306199 w 1533001"/>
                  <a:gd name="connsiteY8" fmla="*/ 638391 h 1109284"/>
                  <a:gd name="connsiteX9" fmla="*/ 881510 w 1533001"/>
                  <a:gd name="connsiteY9" fmla="*/ 7596 h 1109284"/>
                  <a:gd name="connsiteX10" fmla="*/ 905611 w 1533001"/>
                  <a:gd name="connsiteY10" fmla="*/ 0 h 1109284"/>
                  <a:gd name="connsiteX0" fmla="*/ 1521296 w 1521296"/>
                  <a:gd name="connsiteY0" fmla="*/ 646251 h 1109284"/>
                  <a:gd name="connsiteX1" fmla="*/ 1104571 w 1521296"/>
                  <a:gd name="connsiteY1" fmla="*/ 1106129 h 1109284"/>
                  <a:gd name="connsiteX2" fmla="*/ 45760 w 1521296"/>
                  <a:gd name="connsiteY2" fmla="*/ 844086 h 1109284"/>
                  <a:gd name="connsiteX3" fmla="*/ 2917 w 1521296"/>
                  <a:gd name="connsiteY3" fmla="*/ 762864 h 1109284"/>
                  <a:gd name="connsiteX4" fmla="*/ 15387 w 1521296"/>
                  <a:gd name="connsiteY4" fmla="*/ 722554 h 1109284"/>
                  <a:gd name="connsiteX5" fmla="*/ 149390 w 1521296"/>
                  <a:gd name="connsiteY5" fmla="*/ 651869 h 1109284"/>
                  <a:gd name="connsiteX6" fmla="*/ 315671 w 1521296"/>
                  <a:gd name="connsiteY6" fmla="*/ 703307 h 1109284"/>
                  <a:gd name="connsiteX7" fmla="*/ 306199 w 1521296"/>
                  <a:gd name="connsiteY7" fmla="*/ 638391 h 1109284"/>
                  <a:gd name="connsiteX8" fmla="*/ 881510 w 1521296"/>
                  <a:gd name="connsiteY8" fmla="*/ 7596 h 1109284"/>
                  <a:gd name="connsiteX9" fmla="*/ 905611 w 1521296"/>
                  <a:gd name="connsiteY9" fmla="*/ 0 h 1109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1296" h="1109284">
                    <a:moveTo>
                      <a:pt x="1521296" y="646251"/>
                    </a:moveTo>
                    <a:cubicBezTo>
                      <a:pt x="1475766" y="799967"/>
                      <a:pt x="1350494" y="1073157"/>
                      <a:pt x="1104571" y="1106129"/>
                    </a:cubicBezTo>
                    <a:cubicBezTo>
                      <a:pt x="858648" y="1139102"/>
                      <a:pt x="224965" y="904150"/>
                      <a:pt x="45760" y="844086"/>
                    </a:cubicBezTo>
                    <a:cubicBezTo>
                      <a:pt x="11500" y="833488"/>
                      <a:pt x="-7681" y="797124"/>
                      <a:pt x="2917" y="762864"/>
                    </a:cubicBezTo>
                    <a:lnTo>
                      <a:pt x="15387" y="722554"/>
                    </a:lnTo>
                    <a:cubicBezTo>
                      <a:pt x="32872" y="666031"/>
                      <a:pt x="92867" y="634384"/>
                      <a:pt x="149390" y="651869"/>
                    </a:cubicBezTo>
                    <a:lnTo>
                      <a:pt x="315671" y="703307"/>
                    </a:lnTo>
                    <a:lnTo>
                      <a:pt x="306199" y="638391"/>
                    </a:lnTo>
                    <a:cubicBezTo>
                      <a:pt x="308674" y="410476"/>
                      <a:pt x="610703" y="108068"/>
                      <a:pt x="881510" y="7596"/>
                    </a:cubicBezTo>
                    <a:lnTo>
                      <a:pt x="905611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6AFC5C78-95FA-4BB7-B474-A1EEE27A404B}"/>
                  </a:ext>
                </a:extLst>
              </p:cNvPr>
              <p:cNvGrpSpPr/>
              <p:nvPr/>
            </p:nvGrpSpPr>
            <p:grpSpPr>
              <a:xfrm>
                <a:off x="2358625" y="3583419"/>
                <a:ext cx="1250598" cy="1197819"/>
                <a:chOff x="2358625" y="3583419"/>
                <a:chExt cx="1250598" cy="1197819"/>
              </a:xfrm>
            </p:grpSpPr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91ED274F-8222-4230-B4FD-AF045A098CE7}"/>
                    </a:ext>
                  </a:extLst>
                </p:cNvPr>
                <p:cNvGrpSpPr/>
                <p:nvPr/>
              </p:nvGrpSpPr>
              <p:grpSpPr>
                <a:xfrm>
                  <a:off x="2358625" y="3583419"/>
                  <a:ext cx="1250598" cy="1197819"/>
                  <a:chOff x="264374" y="1669130"/>
                  <a:chExt cx="1250598" cy="1197819"/>
                </a:xfrm>
              </p:grpSpPr>
              <p:sp>
                <p:nvSpPr>
                  <p:cNvPr id="147" name="二等辺三角形 9">
                    <a:extLst>
                      <a:ext uri="{FF2B5EF4-FFF2-40B4-BE49-F238E27FC236}">
                        <a16:creationId xmlns:a16="http://schemas.microsoft.com/office/drawing/2014/main" id="{8818835A-B499-4808-94EF-D25E3006F815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005315" y="1669131"/>
                    <a:ext cx="509657" cy="416987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二等辺三角形 9">
                    <a:extLst>
                      <a:ext uri="{FF2B5EF4-FFF2-40B4-BE49-F238E27FC236}">
                        <a16:creationId xmlns:a16="http://schemas.microsoft.com/office/drawing/2014/main" id="{C678C66E-F68E-4C0E-A3FC-E96ACCFADE83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075290" y="1800429"/>
                    <a:ext cx="299344" cy="276262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二等辺三角形 9">
                    <a:extLst>
                      <a:ext uri="{FF2B5EF4-FFF2-40B4-BE49-F238E27FC236}">
                        <a16:creationId xmlns:a16="http://schemas.microsoft.com/office/drawing/2014/main" id="{770BF585-EACE-44E0-8FF2-44A57D36BA73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4374" y="1669130"/>
                    <a:ext cx="509657" cy="416987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二等辺三角形 9">
                    <a:extLst>
                      <a:ext uri="{FF2B5EF4-FFF2-40B4-BE49-F238E27FC236}">
                        <a16:creationId xmlns:a16="http://schemas.microsoft.com/office/drawing/2014/main" id="{112939B0-2279-4194-ACAB-20C60FAD4DCF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04711" y="1800428"/>
                    <a:ext cx="299344" cy="276262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73040DFF-E0FD-4D13-AA0F-5B727AE486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1061" y="1882670"/>
                    <a:ext cx="1078844" cy="984279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014C9293-A4C6-4F16-BE42-D2F05A985F95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424076" y="2267304"/>
                    <a:ext cx="329970" cy="120532"/>
                  </a:xfrm>
                  <a:custGeom>
                    <a:avLst/>
                    <a:gdLst>
                      <a:gd name="connsiteX0" fmla="*/ 157643 w 501899"/>
                      <a:gd name="connsiteY0" fmla="*/ 9800 h 152820"/>
                      <a:gd name="connsiteX1" fmla="*/ 240816 w 501899"/>
                      <a:gd name="connsiteY1" fmla="*/ 0 h 152820"/>
                      <a:gd name="connsiteX2" fmla="*/ 498533 w 501899"/>
                      <a:gd name="connsiteY2" fmla="*/ 133128 h 152820"/>
                      <a:gd name="connsiteX3" fmla="*/ 501899 w 501899"/>
                      <a:gd name="connsiteY3" fmla="*/ 141578 h 152820"/>
                      <a:gd name="connsiteX4" fmla="*/ 498533 w 501899"/>
                      <a:gd name="connsiteY4" fmla="*/ 150029 h 152820"/>
                      <a:gd name="connsiteX5" fmla="*/ 496360 w 501899"/>
                      <a:gd name="connsiteY5" fmla="*/ 152820 h 152820"/>
                      <a:gd name="connsiteX6" fmla="*/ 422018 w 501899"/>
                      <a:gd name="connsiteY6" fmla="*/ 114998 h 152820"/>
                      <a:gd name="connsiteX7" fmla="*/ 204361 w 501899"/>
                      <a:gd name="connsiteY7" fmla="*/ 77771 h 152820"/>
                      <a:gd name="connsiteX8" fmla="*/ 88598 w 501899"/>
                      <a:gd name="connsiteY8" fmla="*/ 87571 h 152820"/>
                      <a:gd name="connsiteX9" fmla="*/ 0 w 501899"/>
                      <a:gd name="connsiteY9" fmla="*/ 111419 h 152820"/>
                      <a:gd name="connsiteX10" fmla="*/ 24988 w 501899"/>
                      <a:gd name="connsiteY10" fmla="*/ 79322 h 152820"/>
                      <a:gd name="connsiteX11" fmla="*/ 157643 w 501899"/>
                      <a:gd name="connsiteY11" fmla="*/ 9800 h 152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01899" h="152820">
                        <a:moveTo>
                          <a:pt x="157643" y="9800"/>
                        </a:moveTo>
                        <a:cubicBezTo>
                          <a:pt x="183917" y="3431"/>
                          <a:pt x="211853" y="0"/>
                          <a:pt x="240816" y="0"/>
                        </a:cubicBezTo>
                        <a:cubicBezTo>
                          <a:pt x="356671" y="0"/>
                          <a:pt x="456073" y="54894"/>
                          <a:pt x="498533" y="133128"/>
                        </a:cubicBezTo>
                        <a:lnTo>
                          <a:pt x="501899" y="141578"/>
                        </a:lnTo>
                        <a:lnTo>
                          <a:pt x="498533" y="150029"/>
                        </a:lnTo>
                        <a:lnTo>
                          <a:pt x="496360" y="152820"/>
                        </a:lnTo>
                        <a:lnTo>
                          <a:pt x="422018" y="114998"/>
                        </a:lnTo>
                        <a:cubicBezTo>
                          <a:pt x="359887" y="91495"/>
                          <a:pt x="284986" y="77771"/>
                          <a:pt x="204361" y="77771"/>
                        </a:cubicBezTo>
                        <a:cubicBezTo>
                          <a:pt x="164049" y="77771"/>
                          <a:pt x="125167" y="81202"/>
                          <a:pt x="88598" y="87571"/>
                        </a:cubicBezTo>
                        <a:lnTo>
                          <a:pt x="0" y="111419"/>
                        </a:lnTo>
                        <a:lnTo>
                          <a:pt x="24988" y="79322"/>
                        </a:lnTo>
                        <a:cubicBezTo>
                          <a:pt x="59189" y="47026"/>
                          <a:pt x="105094" y="22537"/>
                          <a:pt x="157643" y="980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D9F4A198-B2D8-49DF-8A97-85D0DE577191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1007467" y="2267304"/>
                    <a:ext cx="329970" cy="120532"/>
                  </a:xfrm>
                  <a:custGeom>
                    <a:avLst/>
                    <a:gdLst>
                      <a:gd name="connsiteX0" fmla="*/ 157643 w 501899"/>
                      <a:gd name="connsiteY0" fmla="*/ 9800 h 152820"/>
                      <a:gd name="connsiteX1" fmla="*/ 240816 w 501899"/>
                      <a:gd name="connsiteY1" fmla="*/ 0 h 152820"/>
                      <a:gd name="connsiteX2" fmla="*/ 498533 w 501899"/>
                      <a:gd name="connsiteY2" fmla="*/ 133128 h 152820"/>
                      <a:gd name="connsiteX3" fmla="*/ 501899 w 501899"/>
                      <a:gd name="connsiteY3" fmla="*/ 141578 h 152820"/>
                      <a:gd name="connsiteX4" fmla="*/ 498533 w 501899"/>
                      <a:gd name="connsiteY4" fmla="*/ 150029 h 152820"/>
                      <a:gd name="connsiteX5" fmla="*/ 496360 w 501899"/>
                      <a:gd name="connsiteY5" fmla="*/ 152820 h 152820"/>
                      <a:gd name="connsiteX6" fmla="*/ 422018 w 501899"/>
                      <a:gd name="connsiteY6" fmla="*/ 114998 h 152820"/>
                      <a:gd name="connsiteX7" fmla="*/ 204361 w 501899"/>
                      <a:gd name="connsiteY7" fmla="*/ 77771 h 152820"/>
                      <a:gd name="connsiteX8" fmla="*/ 88598 w 501899"/>
                      <a:gd name="connsiteY8" fmla="*/ 87571 h 152820"/>
                      <a:gd name="connsiteX9" fmla="*/ 0 w 501899"/>
                      <a:gd name="connsiteY9" fmla="*/ 111419 h 152820"/>
                      <a:gd name="connsiteX10" fmla="*/ 24988 w 501899"/>
                      <a:gd name="connsiteY10" fmla="*/ 79322 h 152820"/>
                      <a:gd name="connsiteX11" fmla="*/ 157643 w 501899"/>
                      <a:gd name="connsiteY11" fmla="*/ 9800 h 152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01899" h="152820">
                        <a:moveTo>
                          <a:pt x="157643" y="9800"/>
                        </a:moveTo>
                        <a:cubicBezTo>
                          <a:pt x="183917" y="3431"/>
                          <a:pt x="211853" y="0"/>
                          <a:pt x="240816" y="0"/>
                        </a:cubicBezTo>
                        <a:cubicBezTo>
                          <a:pt x="356671" y="0"/>
                          <a:pt x="456073" y="54894"/>
                          <a:pt x="498533" y="133128"/>
                        </a:cubicBezTo>
                        <a:lnTo>
                          <a:pt x="501899" y="141578"/>
                        </a:lnTo>
                        <a:lnTo>
                          <a:pt x="498533" y="150029"/>
                        </a:lnTo>
                        <a:lnTo>
                          <a:pt x="496360" y="152820"/>
                        </a:lnTo>
                        <a:lnTo>
                          <a:pt x="422018" y="114998"/>
                        </a:lnTo>
                        <a:cubicBezTo>
                          <a:pt x="359887" y="91495"/>
                          <a:pt x="284986" y="77771"/>
                          <a:pt x="204361" y="77771"/>
                        </a:cubicBezTo>
                        <a:cubicBezTo>
                          <a:pt x="164049" y="77771"/>
                          <a:pt x="125167" y="81202"/>
                          <a:pt x="88598" y="87571"/>
                        </a:cubicBezTo>
                        <a:lnTo>
                          <a:pt x="0" y="111419"/>
                        </a:lnTo>
                        <a:lnTo>
                          <a:pt x="24988" y="79322"/>
                        </a:lnTo>
                        <a:cubicBezTo>
                          <a:pt x="59189" y="47026"/>
                          <a:pt x="105094" y="22537"/>
                          <a:pt x="157643" y="980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2D336E4F-40A3-4102-8DC0-2A8DAB011F56}"/>
                    </a:ext>
                  </a:extLst>
                </p:cNvPr>
                <p:cNvSpPr/>
                <p:nvPr/>
              </p:nvSpPr>
              <p:spPr bwMode="auto">
                <a:xfrm>
                  <a:off x="2839866" y="4593563"/>
                  <a:ext cx="277984" cy="136324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6D4DD04C-E820-4122-9428-2B9BC15ADE93}"/>
                    </a:ext>
                  </a:extLst>
                </p:cNvPr>
                <p:cNvGrpSpPr/>
                <p:nvPr/>
              </p:nvGrpSpPr>
              <p:grpSpPr>
                <a:xfrm>
                  <a:off x="2438313" y="4427327"/>
                  <a:ext cx="1097288" cy="267856"/>
                  <a:chOff x="2438313" y="4427327"/>
                  <a:chExt cx="1097288" cy="267856"/>
                </a:xfrm>
              </p:grpSpPr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5126093C-B04A-42F5-927E-EC62F122AF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6407" y="4440351"/>
                    <a:ext cx="676135" cy="254832"/>
                  </a:xfrm>
                  <a:custGeom>
                    <a:avLst/>
                    <a:gdLst>
                      <a:gd name="connsiteX0" fmla="*/ 211332 w 732226"/>
                      <a:gd name="connsiteY0" fmla="*/ 0 h 235586"/>
                      <a:gd name="connsiteX1" fmla="*/ 360766 w 732226"/>
                      <a:gd name="connsiteY1" fmla="*/ 34501 h 235586"/>
                      <a:gd name="connsiteX2" fmla="*/ 366113 w 732226"/>
                      <a:gd name="connsiteY2" fmla="*/ 38921 h 235586"/>
                      <a:gd name="connsiteX3" fmla="*/ 371460 w 732226"/>
                      <a:gd name="connsiteY3" fmla="*/ 34501 h 235586"/>
                      <a:gd name="connsiteX4" fmla="*/ 520894 w 732226"/>
                      <a:gd name="connsiteY4" fmla="*/ 0 h 235586"/>
                      <a:gd name="connsiteX5" fmla="*/ 732226 w 732226"/>
                      <a:gd name="connsiteY5" fmla="*/ 117793 h 235586"/>
                      <a:gd name="connsiteX6" fmla="*/ 520894 w 732226"/>
                      <a:gd name="connsiteY6" fmla="*/ 235586 h 235586"/>
                      <a:gd name="connsiteX7" fmla="*/ 371460 w 732226"/>
                      <a:gd name="connsiteY7" fmla="*/ 201085 h 235586"/>
                      <a:gd name="connsiteX8" fmla="*/ 366113 w 732226"/>
                      <a:gd name="connsiteY8" fmla="*/ 196665 h 235586"/>
                      <a:gd name="connsiteX9" fmla="*/ 360766 w 732226"/>
                      <a:gd name="connsiteY9" fmla="*/ 201085 h 235586"/>
                      <a:gd name="connsiteX10" fmla="*/ 211332 w 732226"/>
                      <a:gd name="connsiteY10" fmla="*/ 235586 h 235586"/>
                      <a:gd name="connsiteX11" fmla="*/ 0 w 732226"/>
                      <a:gd name="connsiteY11" fmla="*/ 117793 h 235586"/>
                      <a:gd name="connsiteX12" fmla="*/ 211332 w 732226"/>
                      <a:gd name="connsiteY12" fmla="*/ 0 h 235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32226" h="235586">
                        <a:moveTo>
                          <a:pt x="211332" y="0"/>
                        </a:moveTo>
                        <a:cubicBezTo>
                          <a:pt x="269689" y="0"/>
                          <a:pt x="322523" y="13185"/>
                          <a:pt x="360766" y="34501"/>
                        </a:cubicBezTo>
                        <a:lnTo>
                          <a:pt x="366113" y="38921"/>
                        </a:lnTo>
                        <a:lnTo>
                          <a:pt x="371460" y="34501"/>
                        </a:lnTo>
                        <a:cubicBezTo>
                          <a:pt x="409704" y="13185"/>
                          <a:pt x="462537" y="0"/>
                          <a:pt x="520894" y="0"/>
                        </a:cubicBezTo>
                        <a:cubicBezTo>
                          <a:pt x="637609" y="0"/>
                          <a:pt x="732226" y="52738"/>
                          <a:pt x="732226" y="117793"/>
                        </a:cubicBezTo>
                        <a:cubicBezTo>
                          <a:pt x="732226" y="182848"/>
                          <a:pt x="637609" y="235586"/>
                          <a:pt x="520894" y="235586"/>
                        </a:cubicBezTo>
                        <a:cubicBezTo>
                          <a:pt x="462537" y="235586"/>
                          <a:pt x="409704" y="222402"/>
                          <a:pt x="371460" y="201085"/>
                        </a:cubicBezTo>
                        <a:lnTo>
                          <a:pt x="366113" y="196665"/>
                        </a:lnTo>
                        <a:lnTo>
                          <a:pt x="360766" y="201085"/>
                        </a:lnTo>
                        <a:cubicBezTo>
                          <a:pt x="322523" y="222402"/>
                          <a:pt x="269689" y="235586"/>
                          <a:pt x="211332" y="235586"/>
                        </a:cubicBezTo>
                        <a:cubicBezTo>
                          <a:pt x="94617" y="235586"/>
                          <a:pt x="0" y="182848"/>
                          <a:pt x="0" y="117793"/>
                        </a:cubicBezTo>
                        <a:cubicBezTo>
                          <a:pt x="0" y="52738"/>
                          <a:pt x="94617" y="0"/>
                          <a:pt x="211332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F9B8F03A-FB9D-43BF-9DE4-0B79D437C6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2497" y="4427327"/>
                    <a:ext cx="192722" cy="133558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93B33716-EAFD-44C8-AB5A-3DF8E61906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49905" y="4452362"/>
                    <a:ext cx="69025" cy="37201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月 140">
                    <a:extLst>
                      <a:ext uri="{FF2B5EF4-FFF2-40B4-BE49-F238E27FC236}">
                        <a16:creationId xmlns:a16="http://schemas.microsoft.com/office/drawing/2014/main" id="{5B4BAC4B-60AC-4CFA-BAEB-7A18DEAF7DD4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13631" y="4361666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42" name="月 141">
                    <a:extLst>
                      <a:ext uri="{FF2B5EF4-FFF2-40B4-BE49-F238E27FC236}">
                        <a16:creationId xmlns:a16="http://schemas.microsoft.com/office/drawing/2014/main" id="{C9A37CBF-E32A-4A3F-96A5-BB73A2AF1802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570939" y="4411913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" name="月 142">
                    <a:extLst>
                      <a:ext uri="{FF2B5EF4-FFF2-40B4-BE49-F238E27FC236}">
                        <a16:creationId xmlns:a16="http://schemas.microsoft.com/office/drawing/2014/main" id="{D2133A30-F7D4-4AA2-88B0-63FC43AB9EB8}"/>
                      </a:ext>
                    </a:extLst>
                  </p:cNvPr>
                  <p:cNvSpPr/>
                  <p:nvPr/>
                </p:nvSpPr>
                <p:spPr bwMode="auto">
                  <a:xfrm rot="4863801">
                    <a:off x="2603970" y="4468282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4" name="月 143">
                    <a:extLst>
                      <a:ext uri="{FF2B5EF4-FFF2-40B4-BE49-F238E27FC236}">
                        <a16:creationId xmlns:a16="http://schemas.microsoft.com/office/drawing/2014/main" id="{C70A09A3-F19E-458D-88E3-6B7B3637A15B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335067" y="4361666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C4566261-B23D-4E09-AAF4-22E011FA06DC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3377760" y="4411913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E3E896A0-8D24-404D-B010-2448E6903AA7}"/>
                      </a:ext>
                    </a:extLst>
                  </p:cNvPr>
                  <p:cNvSpPr/>
                  <p:nvPr/>
                </p:nvSpPr>
                <p:spPr bwMode="auto">
                  <a:xfrm rot="16736199" flipH="1">
                    <a:off x="3344728" y="4468282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A0E9BFD1-3164-45C0-8E5A-A230FBDD29FF}"/>
                  </a:ext>
                </a:extLst>
              </p:cNvPr>
              <p:cNvSpPr/>
              <p:nvPr/>
            </p:nvSpPr>
            <p:spPr>
              <a:xfrm>
                <a:off x="3465497" y="4426485"/>
                <a:ext cx="1114189" cy="657219"/>
              </a:xfrm>
              <a:custGeom>
                <a:avLst/>
                <a:gdLst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36984 w 1051316"/>
                  <a:gd name="connsiteY4" fmla="*/ 628067 h 628661"/>
                  <a:gd name="connsiteX5" fmla="*/ 612529 w 1051316"/>
                  <a:gd name="connsiteY5" fmla="*/ 628067 h 628661"/>
                  <a:gd name="connsiteX6" fmla="*/ 607171 w 1051316"/>
                  <a:gd name="connsiteY6" fmla="*/ 628661 h 628661"/>
                  <a:gd name="connsiteX7" fmla="*/ 607182 w 1051316"/>
                  <a:gd name="connsiteY7" fmla="*/ 628067 h 628661"/>
                  <a:gd name="connsiteX8" fmla="*/ 91678 w 1051316"/>
                  <a:gd name="connsiteY8" fmla="*/ 628067 h 628661"/>
                  <a:gd name="connsiteX9" fmla="*/ 0 w 1051316"/>
                  <a:gd name="connsiteY9" fmla="*/ 536389 h 628661"/>
                  <a:gd name="connsiteX10" fmla="*/ 91678 w 1051316"/>
                  <a:gd name="connsiteY10" fmla="*/ 444711 h 628661"/>
                  <a:gd name="connsiteX11" fmla="*/ 613453 w 1051316"/>
                  <a:gd name="connsiteY11" fmla="*/ 444711 h 628661"/>
                  <a:gd name="connsiteX12" fmla="*/ 675081 w 1051316"/>
                  <a:gd name="connsiteY12" fmla="*/ 437878 h 628661"/>
                  <a:gd name="connsiteX13" fmla="*/ 828306 w 1051316"/>
                  <a:gd name="connsiteY13" fmla="*/ 327978 h 628661"/>
                  <a:gd name="connsiteX14" fmla="*/ 841693 w 1051316"/>
                  <a:gd name="connsiteY14" fmla="*/ 81124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12529 w 1051316"/>
                  <a:gd name="connsiteY4" fmla="*/ 628067 h 628661"/>
                  <a:gd name="connsiteX5" fmla="*/ 607171 w 1051316"/>
                  <a:gd name="connsiteY5" fmla="*/ 628661 h 628661"/>
                  <a:gd name="connsiteX6" fmla="*/ 607182 w 1051316"/>
                  <a:gd name="connsiteY6" fmla="*/ 628067 h 628661"/>
                  <a:gd name="connsiteX7" fmla="*/ 91678 w 1051316"/>
                  <a:gd name="connsiteY7" fmla="*/ 628067 h 628661"/>
                  <a:gd name="connsiteX8" fmla="*/ 0 w 1051316"/>
                  <a:gd name="connsiteY8" fmla="*/ 536389 h 628661"/>
                  <a:gd name="connsiteX9" fmla="*/ 91678 w 1051316"/>
                  <a:gd name="connsiteY9" fmla="*/ 444711 h 628661"/>
                  <a:gd name="connsiteX10" fmla="*/ 613453 w 1051316"/>
                  <a:gd name="connsiteY10" fmla="*/ 444711 h 628661"/>
                  <a:gd name="connsiteX11" fmla="*/ 675081 w 1051316"/>
                  <a:gd name="connsiteY11" fmla="*/ 437878 h 628661"/>
                  <a:gd name="connsiteX12" fmla="*/ 828306 w 1051316"/>
                  <a:gd name="connsiteY12" fmla="*/ 327978 h 628661"/>
                  <a:gd name="connsiteX13" fmla="*/ 841693 w 1051316"/>
                  <a:gd name="connsiteY13" fmla="*/ 81124 h 628661"/>
                  <a:gd name="connsiteX14" fmla="*/ 1006465 w 1051316"/>
                  <a:gd name="connsiteY14" fmla="*/ 0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41693 w 1051316"/>
                  <a:gd name="connsiteY12" fmla="*/ 81124 h 628661"/>
                  <a:gd name="connsiteX13" fmla="*/ 1006465 w 1051316"/>
                  <a:gd name="connsiteY13" fmla="*/ 0 h 628661"/>
                  <a:gd name="connsiteX0" fmla="*/ 1006465 w 1051316"/>
                  <a:gd name="connsiteY0" fmla="*/ 62496 h 691157"/>
                  <a:gd name="connsiteX1" fmla="*/ 983338 w 1051316"/>
                  <a:gd name="connsiteY1" fmla="*/ 488943 h 691157"/>
                  <a:gd name="connsiteX2" fmla="*/ 718636 w 1051316"/>
                  <a:gd name="connsiteY2" fmla="*/ 678800 h 691157"/>
                  <a:gd name="connsiteX3" fmla="*/ 666770 w 1051316"/>
                  <a:gd name="connsiteY3" fmla="*/ 684550 h 691157"/>
                  <a:gd name="connsiteX4" fmla="*/ 607171 w 1051316"/>
                  <a:gd name="connsiteY4" fmla="*/ 691157 h 691157"/>
                  <a:gd name="connsiteX5" fmla="*/ 607182 w 1051316"/>
                  <a:gd name="connsiteY5" fmla="*/ 690563 h 691157"/>
                  <a:gd name="connsiteX6" fmla="*/ 91678 w 1051316"/>
                  <a:gd name="connsiteY6" fmla="*/ 690563 h 691157"/>
                  <a:gd name="connsiteX7" fmla="*/ 0 w 1051316"/>
                  <a:gd name="connsiteY7" fmla="*/ 598885 h 691157"/>
                  <a:gd name="connsiteX8" fmla="*/ 91678 w 1051316"/>
                  <a:gd name="connsiteY8" fmla="*/ 507207 h 691157"/>
                  <a:gd name="connsiteX9" fmla="*/ 613453 w 1051316"/>
                  <a:gd name="connsiteY9" fmla="*/ 507207 h 691157"/>
                  <a:gd name="connsiteX10" fmla="*/ 675081 w 1051316"/>
                  <a:gd name="connsiteY10" fmla="*/ 500374 h 691157"/>
                  <a:gd name="connsiteX11" fmla="*/ 828306 w 1051316"/>
                  <a:gd name="connsiteY11" fmla="*/ 390474 h 691157"/>
                  <a:gd name="connsiteX12" fmla="*/ 841693 w 1051316"/>
                  <a:gd name="connsiteY12" fmla="*/ 143620 h 691157"/>
                  <a:gd name="connsiteX13" fmla="*/ 866409 w 1051316"/>
                  <a:gd name="connsiteY13" fmla="*/ 0 h 691157"/>
                  <a:gd name="connsiteX14" fmla="*/ 1006465 w 1051316"/>
                  <a:gd name="connsiteY14" fmla="*/ 62496 h 691157"/>
                  <a:gd name="connsiteX0" fmla="*/ 866409 w 1051316"/>
                  <a:gd name="connsiteY0" fmla="*/ 0 h 691157"/>
                  <a:gd name="connsiteX1" fmla="*/ 1006465 w 1051316"/>
                  <a:gd name="connsiteY1" fmla="*/ 62496 h 691157"/>
                  <a:gd name="connsiteX2" fmla="*/ 983338 w 1051316"/>
                  <a:gd name="connsiteY2" fmla="*/ 488943 h 691157"/>
                  <a:gd name="connsiteX3" fmla="*/ 718636 w 1051316"/>
                  <a:gd name="connsiteY3" fmla="*/ 678800 h 691157"/>
                  <a:gd name="connsiteX4" fmla="*/ 666770 w 1051316"/>
                  <a:gd name="connsiteY4" fmla="*/ 684550 h 691157"/>
                  <a:gd name="connsiteX5" fmla="*/ 607171 w 1051316"/>
                  <a:gd name="connsiteY5" fmla="*/ 691157 h 691157"/>
                  <a:gd name="connsiteX6" fmla="*/ 607182 w 1051316"/>
                  <a:gd name="connsiteY6" fmla="*/ 690563 h 691157"/>
                  <a:gd name="connsiteX7" fmla="*/ 91678 w 1051316"/>
                  <a:gd name="connsiteY7" fmla="*/ 690563 h 691157"/>
                  <a:gd name="connsiteX8" fmla="*/ 0 w 1051316"/>
                  <a:gd name="connsiteY8" fmla="*/ 598885 h 691157"/>
                  <a:gd name="connsiteX9" fmla="*/ 91678 w 1051316"/>
                  <a:gd name="connsiteY9" fmla="*/ 507207 h 691157"/>
                  <a:gd name="connsiteX10" fmla="*/ 613453 w 1051316"/>
                  <a:gd name="connsiteY10" fmla="*/ 507207 h 691157"/>
                  <a:gd name="connsiteX11" fmla="*/ 675081 w 1051316"/>
                  <a:gd name="connsiteY11" fmla="*/ 500374 h 691157"/>
                  <a:gd name="connsiteX12" fmla="*/ 828306 w 1051316"/>
                  <a:gd name="connsiteY12" fmla="*/ 390474 h 691157"/>
                  <a:gd name="connsiteX13" fmla="*/ 841693 w 1051316"/>
                  <a:gd name="connsiteY13" fmla="*/ 143620 h 691157"/>
                  <a:gd name="connsiteX14" fmla="*/ 957849 w 1051316"/>
                  <a:gd name="connsiteY14" fmla="*/ 91440 h 691157"/>
                  <a:gd name="connsiteX0" fmla="*/ 866409 w 1051316"/>
                  <a:gd name="connsiteY0" fmla="*/ 0 h 691157"/>
                  <a:gd name="connsiteX1" fmla="*/ 1006465 w 1051316"/>
                  <a:gd name="connsiteY1" fmla="*/ 62496 h 691157"/>
                  <a:gd name="connsiteX2" fmla="*/ 983338 w 1051316"/>
                  <a:gd name="connsiteY2" fmla="*/ 488943 h 691157"/>
                  <a:gd name="connsiteX3" fmla="*/ 718636 w 1051316"/>
                  <a:gd name="connsiteY3" fmla="*/ 678800 h 691157"/>
                  <a:gd name="connsiteX4" fmla="*/ 666770 w 1051316"/>
                  <a:gd name="connsiteY4" fmla="*/ 684550 h 691157"/>
                  <a:gd name="connsiteX5" fmla="*/ 607171 w 1051316"/>
                  <a:gd name="connsiteY5" fmla="*/ 691157 h 691157"/>
                  <a:gd name="connsiteX6" fmla="*/ 607182 w 1051316"/>
                  <a:gd name="connsiteY6" fmla="*/ 690563 h 691157"/>
                  <a:gd name="connsiteX7" fmla="*/ 91678 w 1051316"/>
                  <a:gd name="connsiteY7" fmla="*/ 690563 h 691157"/>
                  <a:gd name="connsiteX8" fmla="*/ 0 w 1051316"/>
                  <a:gd name="connsiteY8" fmla="*/ 598885 h 691157"/>
                  <a:gd name="connsiteX9" fmla="*/ 91678 w 1051316"/>
                  <a:gd name="connsiteY9" fmla="*/ 507207 h 691157"/>
                  <a:gd name="connsiteX10" fmla="*/ 613453 w 1051316"/>
                  <a:gd name="connsiteY10" fmla="*/ 507207 h 691157"/>
                  <a:gd name="connsiteX11" fmla="*/ 675081 w 1051316"/>
                  <a:gd name="connsiteY11" fmla="*/ 500374 h 691157"/>
                  <a:gd name="connsiteX12" fmla="*/ 828306 w 1051316"/>
                  <a:gd name="connsiteY12" fmla="*/ 390474 h 691157"/>
                  <a:gd name="connsiteX13" fmla="*/ 841693 w 1051316"/>
                  <a:gd name="connsiteY13" fmla="*/ 143620 h 691157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41693 w 1051316"/>
                  <a:gd name="connsiteY12" fmla="*/ 81124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83401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83401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89527 w 1051316"/>
                  <a:gd name="connsiteY12" fmla="*/ 97068 h 628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1316" h="628661">
                    <a:moveTo>
                      <a:pt x="1006465" y="0"/>
                    </a:moveTo>
                    <a:cubicBezTo>
                      <a:pt x="1073649" y="136456"/>
                      <a:pt x="1064885" y="298057"/>
                      <a:pt x="983338" y="426447"/>
                    </a:cubicBezTo>
                    <a:cubicBezTo>
                      <a:pt x="922178" y="522740"/>
                      <a:pt x="826705" y="589917"/>
                      <a:pt x="718636" y="616304"/>
                    </a:cubicBezTo>
                    <a:lnTo>
                      <a:pt x="666770" y="622054"/>
                    </a:lnTo>
                    <a:lnTo>
                      <a:pt x="607171" y="628661"/>
                    </a:lnTo>
                    <a:cubicBezTo>
                      <a:pt x="607175" y="628463"/>
                      <a:pt x="607178" y="628265"/>
                      <a:pt x="607182" y="628067"/>
                    </a:cubicBezTo>
                    <a:lnTo>
                      <a:pt x="91678" y="628067"/>
                    </a:lnTo>
                    <a:cubicBezTo>
                      <a:pt x="41046" y="628067"/>
                      <a:pt x="0" y="587021"/>
                      <a:pt x="0" y="536389"/>
                    </a:cubicBezTo>
                    <a:cubicBezTo>
                      <a:pt x="0" y="485757"/>
                      <a:pt x="41046" y="444711"/>
                      <a:pt x="91678" y="444711"/>
                    </a:cubicBezTo>
                    <a:lnTo>
                      <a:pt x="613453" y="444711"/>
                    </a:lnTo>
                    <a:lnTo>
                      <a:pt x="675081" y="437878"/>
                    </a:lnTo>
                    <a:cubicBezTo>
                      <a:pt x="737638" y="422604"/>
                      <a:pt x="792565" y="384780"/>
                      <a:pt x="828306" y="327978"/>
                    </a:cubicBezTo>
                    <a:cubicBezTo>
                      <a:pt x="864047" y="271176"/>
                      <a:pt x="887417" y="151001"/>
                      <a:pt x="889527" y="97068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4A7A8547-6949-4B74-9DC1-20828BBA1956}"/>
                </a:ext>
              </a:extLst>
            </p:cNvPr>
            <p:cNvGrpSpPr/>
            <p:nvPr/>
          </p:nvGrpSpPr>
          <p:grpSpPr>
            <a:xfrm rot="19857680">
              <a:off x="712482" y="1459828"/>
              <a:ext cx="730412" cy="730412"/>
              <a:chOff x="1928525" y="916094"/>
              <a:chExt cx="730412" cy="730412"/>
            </a:xfrm>
          </p:grpSpPr>
          <p:sp>
            <p:nvSpPr>
              <p:cNvPr id="128" name="涙形 127">
                <a:extLst>
                  <a:ext uri="{FF2B5EF4-FFF2-40B4-BE49-F238E27FC236}">
                    <a16:creationId xmlns:a16="http://schemas.microsoft.com/office/drawing/2014/main" id="{5382A38E-79DE-4A7D-8022-2CE6F2C9E17A}"/>
                  </a:ext>
                </a:extLst>
              </p:cNvPr>
              <p:cNvSpPr/>
              <p:nvPr/>
            </p:nvSpPr>
            <p:spPr>
              <a:xfrm rot="5400000">
                <a:off x="1928525" y="916094"/>
                <a:ext cx="730412" cy="730412"/>
              </a:xfrm>
              <a:prstGeom prst="teardrop">
                <a:avLst>
                  <a:gd name="adj" fmla="val 125155"/>
                </a:avLst>
              </a:prstGeom>
              <a:solidFill>
                <a:srgbClr val="00B0F0">
                  <a:alpha val="50000"/>
                </a:srgbClr>
              </a:solidFill>
              <a:ln w="38100">
                <a:solidFill>
                  <a:srgbClr val="00B0F0">
                    <a:alpha val="7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B137BE90-3419-4DE5-8BA9-1D83222D083D}"/>
                  </a:ext>
                </a:extLst>
              </p:cNvPr>
              <p:cNvSpPr/>
              <p:nvPr/>
            </p:nvSpPr>
            <p:spPr>
              <a:xfrm>
                <a:off x="2293731" y="1004966"/>
                <a:ext cx="115665" cy="1156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4245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眠るネコのイラスト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22E2AB7-513E-47D2-8E60-3BEC08BE82BA}"/>
              </a:ext>
            </a:extLst>
          </p:cNvPr>
          <p:cNvGrpSpPr/>
          <p:nvPr/>
        </p:nvGrpSpPr>
        <p:grpSpPr>
          <a:xfrm>
            <a:off x="718844" y="1325700"/>
            <a:ext cx="2544584" cy="1639948"/>
            <a:chOff x="2229662" y="494575"/>
            <a:chExt cx="3214737" cy="207185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A35BF85-9A52-421F-8143-1B101F876A3E}"/>
                </a:ext>
              </a:extLst>
            </p:cNvPr>
            <p:cNvGrpSpPr/>
            <p:nvPr/>
          </p:nvGrpSpPr>
          <p:grpSpPr>
            <a:xfrm>
              <a:off x="2229662" y="901036"/>
              <a:ext cx="3214737" cy="1665391"/>
              <a:chOff x="2352223" y="2391278"/>
              <a:chExt cx="3214737" cy="1665391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4EF5E58-0C1D-4DA3-B031-36A24AB0E164}"/>
                  </a:ext>
                </a:extLst>
              </p:cNvPr>
              <p:cNvSpPr/>
              <p:nvPr/>
            </p:nvSpPr>
            <p:spPr>
              <a:xfrm rot="4464919" flipV="1">
                <a:off x="3462884" y="2481130"/>
                <a:ext cx="509900" cy="828016"/>
              </a:xfrm>
              <a:custGeom>
                <a:avLst/>
                <a:gdLst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9063 w 520265"/>
                  <a:gd name="connsiteY2" fmla="*/ 599139 h 804540"/>
                  <a:gd name="connsiteX3" fmla="*/ 7140 w 520265"/>
                  <a:gd name="connsiteY3" fmla="*/ 608665 h 804540"/>
                  <a:gd name="connsiteX4" fmla="*/ 7140 w 520265"/>
                  <a:gd name="connsiteY4" fmla="*/ 714797 h 804540"/>
                  <a:gd name="connsiteX5" fmla="*/ 96883 w 520265"/>
                  <a:gd name="connsiteY5" fmla="*/ 804540 h 804540"/>
                  <a:gd name="connsiteX6" fmla="*/ 186626 w 520265"/>
                  <a:gd name="connsiteY6" fmla="*/ 714797 h 804540"/>
                  <a:gd name="connsiteX7" fmla="*/ 186626 w 520265"/>
                  <a:gd name="connsiteY7" fmla="*/ 680404 h 804540"/>
                  <a:gd name="connsiteX8" fmla="*/ 219975 w 520265"/>
                  <a:gd name="connsiteY8" fmla="*/ 664131 h 804540"/>
                  <a:gd name="connsiteX9" fmla="*/ 256010 w 520265"/>
                  <a:gd name="connsiteY9" fmla="*/ 623277 h 804540"/>
                  <a:gd name="connsiteX10" fmla="*/ 506046 w 520265"/>
                  <a:gd name="connsiteY10" fmla="*/ 190201 h 804540"/>
                  <a:gd name="connsiteX11" fmla="*/ 467246 w 520265"/>
                  <a:gd name="connsiteY11" fmla="*/ 45397 h 804540"/>
                  <a:gd name="connsiteX12" fmla="*/ 413243 w 520265"/>
                  <a:gd name="connsiteY12" fmla="*/ 14219 h 804540"/>
                  <a:gd name="connsiteX13" fmla="*/ 268439 w 520265"/>
                  <a:gd name="connsiteY13" fmla="*/ 53019 h 804540"/>
                  <a:gd name="connsiteX14" fmla="*/ 18402 w 520265"/>
                  <a:gd name="connsiteY14" fmla="*/ 486096 h 804540"/>
                  <a:gd name="connsiteX15" fmla="*/ 1039 w 520265"/>
                  <a:gd name="connsiteY15" fmla="*/ 537730 h 804540"/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9063 w 520265"/>
                  <a:gd name="connsiteY2" fmla="*/ 599139 h 804540"/>
                  <a:gd name="connsiteX3" fmla="*/ 7140 w 520265"/>
                  <a:gd name="connsiteY3" fmla="*/ 608665 h 804540"/>
                  <a:gd name="connsiteX4" fmla="*/ 7140 w 520265"/>
                  <a:gd name="connsiteY4" fmla="*/ 714797 h 804540"/>
                  <a:gd name="connsiteX5" fmla="*/ 96883 w 520265"/>
                  <a:gd name="connsiteY5" fmla="*/ 804540 h 804540"/>
                  <a:gd name="connsiteX6" fmla="*/ 186626 w 520265"/>
                  <a:gd name="connsiteY6" fmla="*/ 714797 h 804540"/>
                  <a:gd name="connsiteX7" fmla="*/ 186626 w 520265"/>
                  <a:gd name="connsiteY7" fmla="*/ 680404 h 804540"/>
                  <a:gd name="connsiteX8" fmla="*/ 219975 w 520265"/>
                  <a:gd name="connsiteY8" fmla="*/ 664131 h 804540"/>
                  <a:gd name="connsiteX9" fmla="*/ 256010 w 520265"/>
                  <a:gd name="connsiteY9" fmla="*/ 623277 h 804540"/>
                  <a:gd name="connsiteX10" fmla="*/ 506046 w 520265"/>
                  <a:gd name="connsiteY10" fmla="*/ 190201 h 804540"/>
                  <a:gd name="connsiteX11" fmla="*/ 467246 w 520265"/>
                  <a:gd name="connsiteY11" fmla="*/ 45397 h 804540"/>
                  <a:gd name="connsiteX12" fmla="*/ 413243 w 520265"/>
                  <a:gd name="connsiteY12" fmla="*/ 14219 h 804540"/>
                  <a:gd name="connsiteX13" fmla="*/ 268439 w 520265"/>
                  <a:gd name="connsiteY13" fmla="*/ 53019 h 804540"/>
                  <a:gd name="connsiteX14" fmla="*/ 18402 w 520265"/>
                  <a:gd name="connsiteY14" fmla="*/ 486096 h 804540"/>
                  <a:gd name="connsiteX15" fmla="*/ 1039 w 520265"/>
                  <a:gd name="connsiteY15" fmla="*/ 537730 h 804540"/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7140 w 520265"/>
                  <a:gd name="connsiteY2" fmla="*/ 608665 h 804540"/>
                  <a:gd name="connsiteX3" fmla="*/ 7140 w 520265"/>
                  <a:gd name="connsiteY3" fmla="*/ 714797 h 804540"/>
                  <a:gd name="connsiteX4" fmla="*/ 96883 w 520265"/>
                  <a:gd name="connsiteY4" fmla="*/ 804540 h 804540"/>
                  <a:gd name="connsiteX5" fmla="*/ 186626 w 520265"/>
                  <a:gd name="connsiteY5" fmla="*/ 714797 h 804540"/>
                  <a:gd name="connsiteX6" fmla="*/ 186626 w 520265"/>
                  <a:gd name="connsiteY6" fmla="*/ 680404 h 804540"/>
                  <a:gd name="connsiteX7" fmla="*/ 219975 w 520265"/>
                  <a:gd name="connsiteY7" fmla="*/ 664131 h 804540"/>
                  <a:gd name="connsiteX8" fmla="*/ 256010 w 520265"/>
                  <a:gd name="connsiteY8" fmla="*/ 623277 h 804540"/>
                  <a:gd name="connsiteX9" fmla="*/ 506046 w 520265"/>
                  <a:gd name="connsiteY9" fmla="*/ 190201 h 804540"/>
                  <a:gd name="connsiteX10" fmla="*/ 467246 w 520265"/>
                  <a:gd name="connsiteY10" fmla="*/ 45397 h 804540"/>
                  <a:gd name="connsiteX11" fmla="*/ 413243 w 520265"/>
                  <a:gd name="connsiteY11" fmla="*/ 14219 h 804540"/>
                  <a:gd name="connsiteX12" fmla="*/ 268439 w 520265"/>
                  <a:gd name="connsiteY12" fmla="*/ 53019 h 804540"/>
                  <a:gd name="connsiteX13" fmla="*/ 18402 w 520265"/>
                  <a:gd name="connsiteY13" fmla="*/ 486096 h 804540"/>
                  <a:gd name="connsiteX14" fmla="*/ 1039 w 520265"/>
                  <a:gd name="connsiteY14" fmla="*/ 537730 h 804540"/>
                  <a:gd name="connsiteX0" fmla="*/ 320 w 519546"/>
                  <a:gd name="connsiteY0" fmla="*/ 537730 h 804540"/>
                  <a:gd name="connsiteX1" fmla="*/ 6421 w 519546"/>
                  <a:gd name="connsiteY1" fmla="*/ 608665 h 804540"/>
                  <a:gd name="connsiteX2" fmla="*/ 6421 w 519546"/>
                  <a:gd name="connsiteY2" fmla="*/ 714797 h 804540"/>
                  <a:gd name="connsiteX3" fmla="*/ 96164 w 519546"/>
                  <a:gd name="connsiteY3" fmla="*/ 804540 h 804540"/>
                  <a:gd name="connsiteX4" fmla="*/ 185907 w 519546"/>
                  <a:gd name="connsiteY4" fmla="*/ 714797 h 804540"/>
                  <a:gd name="connsiteX5" fmla="*/ 185907 w 519546"/>
                  <a:gd name="connsiteY5" fmla="*/ 680404 h 804540"/>
                  <a:gd name="connsiteX6" fmla="*/ 219256 w 519546"/>
                  <a:gd name="connsiteY6" fmla="*/ 664131 h 804540"/>
                  <a:gd name="connsiteX7" fmla="*/ 255291 w 519546"/>
                  <a:gd name="connsiteY7" fmla="*/ 623277 h 804540"/>
                  <a:gd name="connsiteX8" fmla="*/ 505327 w 519546"/>
                  <a:gd name="connsiteY8" fmla="*/ 190201 h 804540"/>
                  <a:gd name="connsiteX9" fmla="*/ 466527 w 519546"/>
                  <a:gd name="connsiteY9" fmla="*/ 45397 h 804540"/>
                  <a:gd name="connsiteX10" fmla="*/ 412524 w 519546"/>
                  <a:gd name="connsiteY10" fmla="*/ 14219 h 804540"/>
                  <a:gd name="connsiteX11" fmla="*/ 267720 w 519546"/>
                  <a:gd name="connsiteY11" fmla="*/ 53019 h 804540"/>
                  <a:gd name="connsiteX12" fmla="*/ 17683 w 519546"/>
                  <a:gd name="connsiteY12" fmla="*/ 486096 h 804540"/>
                  <a:gd name="connsiteX13" fmla="*/ 320 w 519546"/>
                  <a:gd name="connsiteY13" fmla="*/ 537730 h 804540"/>
                  <a:gd name="connsiteX0" fmla="*/ 320 w 519546"/>
                  <a:gd name="connsiteY0" fmla="*/ 542492 h 804540"/>
                  <a:gd name="connsiteX1" fmla="*/ 6421 w 519546"/>
                  <a:gd name="connsiteY1" fmla="*/ 608665 h 804540"/>
                  <a:gd name="connsiteX2" fmla="*/ 6421 w 519546"/>
                  <a:gd name="connsiteY2" fmla="*/ 714797 h 804540"/>
                  <a:gd name="connsiteX3" fmla="*/ 96164 w 519546"/>
                  <a:gd name="connsiteY3" fmla="*/ 804540 h 804540"/>
                  <a:gd name="connsiteX4" fmla="*/ 185907 w 519546"/>
                  <a:gd name="connsiteY4" fmla="*/ 714797 h 804540"/>
                  <a:gd name="connsiteX5" fmla="*/ 185907 w 519546"/>
                  <a:gd name="connsiteY5" fmla="*/ 680404 h 804540"/>
                  <a:gd name="connsiteX6" fmla="*/ 219256 w 519546"/>
                  <a:gd name="connsiteY6" fmla="*/ 664131 h 804540"/>
                  <a:gd name="connsiteX7" fmla="*/ 255291 w 519546"/>
                  <a:gd name="connsiteY7" fmla="*/ 623277 h 804540"/>
                  <a:gd name="connsiteX8" fmla="*/ 505327 w 519546"/>
                  <a:gd name="connsiteY8" fmla="*/ 190201 h 804540"/>
                  <a:gd name="connsiteX9" fmla="*/ 466527 w 519546"/>
                  <a:gd name="connsiteY9" fmla="*/ 45397 h 804540"/>
                  <a:gd name="connsiteX10" fmla="*/ 412524 w 519546"/>
                  <a:gd name="connsiteY10" fmla="*/ 14219 h 804540"/>
                  <a:gd name="connsiteX11" fmla="*/ 267720 w 519546"/>
                  <a:gd name="connsiteY11" fmla="*/ 53019 h 804540"/>
                  <a:gd name="connsiteX12" fmla="*/ 17683 w 519546"/>
                  <a:gd name="connsiteY12" fmla="*/ 486096 h 804540"/>
                  <a:gd name="connsiteX13" fmla="*/ 320 w 519546"/>
                  <a:gd name="connsiteY13" fmla="*/ 542492 h 804540"/>
                  <a:gd name="connsiteX0" fmla="*/ 1105 w 520331"/>
                  <a:gd name="connsiteY0" fmla="*/ 542492 h 804540"/>
                  <a:gd name="connsiteX1" fmla="*/ 7206 w 520331"/>
                  <a:gd name="connsiteY1" fmla="*/ 608665 h 804540"/>
                  <a:gd name="connsiteX2" fmla="*/ 7206 w 520331"/>
                  <a:gd name="connsiteY2" fmla="*/ 714797 h 804540"/>
                  <a:gd name="connsiteX3" fmla="*/ 96949 w 520331"/>
                  <a:gd name="connsiteY3" fmla="*/ 804540 h 804540"/>
                  <a:gd name="connsiteX4" fmla="*/ 186692 w 520331"/>
                  <a:gd name="connsiteY4" fmla="*/ 714797 h 804540"/>
                  <a:gd name="connsiteX5" fmla="*/ 186692 w 520331"/>
                  <a:gd name="connsiteY5" fmla="*/ 680404 h 804540"/>
                  <a:gd name="connsiteX6" fmla="*/ 220041 w 520331"/>
                  <a:gd name="connsiteY6" fmla="*/ 664131 h 804540"/>
                  <a:gd name="connsiteX7" fmla="*/ 256076 w 520331"/>
                  <a:gd name="connsiteY7" fmla="*/ 623277 h 804540"/>
                  <a:gd name="connsiteX8" fmla="*/ 506112 w 520331"/>
                  <a:gd name="connsiteY8" fmla="*/ 190201 h 804540"/>
                  <a:gd name="connsiteX9" fmla="*/ 467312 w 520331"/>
                  <a:gd name="connsiteY9" fmla="*/ 45397 h 804540"/>
                  <a:gd name="connsiteX10" fmla="*/ 413309 w 520331"/>
                  <a:gd name="connsiteY10" fmla="*/ 14219 h 804540"/>
                  <a:gd name="connsiteX11" fmla="*/ 268505 w 520331"/>
                  <a:gd name="connsiteY11" fmla="*/ 53019 h 804540"/>
                  <a:gd name="connsiteX12" fmla="*/ 18468 w 520331"/>
                  <a:gd name="connsiteY12" fmla="*/ 486096 h 804540"/>
                  <a:gd name="connsiteX13" fmla="*/ 1105 w 520331"/>
                  <a:gd name="connsiteY13" fmla="*/ 542492 h 804540"/>
                  <a:gd name="connsiteX0" fmla="*/ 2025 w 521251"/>
                  <a:gd name="connsiteY0" fmla="*/ 542492 h 804540"/>
                  <a:gd name="connsiteX1" fmla="*/ 8126 w 521251"/>
                  <a:gd name="connsiteY1" fmla="*/ 608665 h 804540"/>
                  <a:gd name="connsiteX2" fmla="*/ 8126 w 521251"/>
                  <a:gd name="connsiteY2" fmla="*/ 714797 h 804540"/>
                  <a:gd name="connsiteX3" fmla="*/ 97869 w 521251"/>
                  <a:gd name="connsiteY3" fmla="*/ 804540 h 804540"/>
                  <a:gd name="connsiteX4" fmla="*/ 187612 w 521251"/>
                  <a:gd name="connsiteY4" fmla="*/ 714797 h 804540"/>
                  <a:gd name="connsiteX5" fmla="*/ 187612 w 521251"/>
                  <a:gd name="connsiteY5" fmla="*/ 680404 h 804540"/>
                  <a:gd name="connsiteX6" fmla="*/ 220961 w 521251"/>
                  <a:gd name="connsiteY6" fmla="*/ 664131 h 804540"/>
                  <a:gd name="connsiteX7" fmla="*/ 256996 w 521251"/>
                  <a:gd name="connsiteY7" fmla="*/ 623277 h 804540"/>
                  <a:gd name="connsiteX8" fmla="*/ 507032 w 521251"/>
                  <a:gd name="connsiteY8" fmla="*/ 190201 h 804540"/>
                  <a:gd name="connsiteX9" fmla="*/ 468232 w 521251"/>
                  <a:gd name="connsiteY9" fmla="*/ 45397 h 804540"/>
                  <a:gd name="connsiteX10" fmla="*/ 414229 w 521251"/>
                  <a:gd name="connsiteY10" fmla="*/ 14219 h 804540"/>
                  <a:gd name="connsiteX11" fmla="*/ 269425 w 521251"/>
                  <a:gd name="connsiteY11" fmla="*/ 53019 h 804540"/>
                  <a:gd name="connsiteX12" fmla="*/ 47966 w 521251"/>
                  <a:gd name="connsiteY12" fmla="*/ 426568 h 804540"/>
                  <a:gd name="connsiteX13" fmla="*/ 2025 w 521251"/>
                  <a:gd name="connsiteY13" fmla="*/ 542492 h 804540"/>
                  <a:gd name="connsiteX0" fmla="*/ 2025 w 521251"/>
                  <a:gd name="connsiteY0" fmla="*/ 542492 h 804540"/>
                  <a:gd name="connsiteX1" fmla="*/ 8126 w 521251"/>
                  <a:gd name="connsiteY1" fmla="*/ 608665 h 804540"/>
                  <a:gd name="connsiteX2" fmla="*/ 8126 w 521251"/>
                  <a:gd name="connsiteY2" fmla="*/ 714797 h 804540"/>
                  <a:gd name="connsiteX3" fmla="*/ 97869 w 521251"/>
                  <a:gd name="connsiteY3" fmla="*/ 804540 h 804540"/>
                  <a:gd name="connsiteX4" fmla="*/ 187612 w 521251"/>
                  <a:gd name="connsiteY4" fmla="*/ 714797 h 804540"/>
                  <a:gd name="connsiteX5" fmla="*/ 187612 w 521251"/>
                  <a:gd name="connsiteY5" fmla="*/ 680404 h 804540"/>
                  <a:gd name="connsiteX6" fmla="*/ 220961 w 521251"/>
                  <a:gd name="connsiteY6" fmla="*/ 664131 h 804540"/>
                  <a:gd name="connsiteX7" fmla="*/ 256996 w 521251"/>
                  <a:gd name="connsiteY7" fmla="*/ 623277 h 804540"/>
                  <a:gd name="connsiteX8" fmla="*/ 507032 w 521251"/>
                  <a:gd name="connsiteY8" fmla="*/ 190201 h 804540"/>
                  <a:gd name="connsiteX9" fmla="*/ 468232 w 521251"/>
                  <a:gd name="connsiteY9" fmla="*/ 45397 h 804540"/>
                  <a:gd name="connsiteX10" fmla="*/ 414229 w 521251"/>
                  <a:gd name="connsiteY10" fmla="*/ 14219 h 804540"/>
                  <a:gd name="connsiteX11" fmla="*/ 269425 w 521251"/>
                  <a:gd name="connsiteY11" fmla="*/ 53019 h 804540"/>
                  <a:gd name="connsiteX12" fmla="*/ 47966 w 521251"/>
                  <a:gd name="connsiteY12" fmla="*/ 426568 h 804540"/>
                  <a:gd name="connsiteX13" fmla="*/ 2025 w 521251"/>
                  <a:gd name="connsiteY13" fmla="*/ 542492 h 804540"/>
                  <a:gd name="connsiteX0" fmla="*/ 2025 w 521251"/>
                  <a:gd name="connsiteY0" fmla="*/ 538455 h 800503"/>
                  <a:gd name="connsiteX1" fmla="*/ 8126 w 521251"/>
                  <a:gd name="connsiteY1" fmla="*/ 604628 h 800503"/>
                  <a:gd name="connsiteX2" fmla="*/ 8126 w 521251"/>
                  <a:gd name="connsiteY2" fmla="*/ 710760 h 800503"/>
                  <a:gd name="connsiteX3" fmla="*/ 97869 w 521251"/>
                  <a:gd name="connsiteY3" fmla="*/ 800503 h 800503"/>
                  <a:gd name="connsiteX4" fmla="*/ 187612 w 521251"/>
                  <a:gd name="connsiteY4" fmla="*/ 710760 h 800503"/>
                  <a:gd name="connsiteX5" fmla="*/ 187612 w 521251"/>
                  <a:gd name="connsiteY5" fmla="*/ 676367 h 800503"/>
                  <a:gd name="connsiteX6" fmla="*/ 220961 w 521251"/>
                  <a:gd name="connsiteY6" fmla="*/ 660094 h 800503"/>
                  <a:gd name="connsiteX7" fmla="*/ 256996 w 521251"/>
                  <a:gd name="connsiteY7" fmla="*/ 619240 h 800503"/>
                  <a:gd name="connsiteX8" fmla="*/ 507032 w 521251"/>
                  <a:gd name="connsiteY8" fmla="*/ 186164 h 800503"/>
                  <a:gd name="connsiteX9" fmla="*/ 468232 w 521251"/>
                  <a:gd name="connsiteY9" fmla="*/ 41360 h 800503"/>
                  <a:gd name="connsiteX10" fmla="*/ 414229 w 521251"/>
                  <a:gd name="connsiteY10" fmla="*/ 10182 h 800503"/>
                  <a:gd name="connsiteX11" fmla="*/ 269425 w 521251"/>
                  <a:gd name="connsiteY11" fmla="*/ 48982 h 800503"/>
                  <a:gd name="connsiteX12" fmla="*/ 47966 w 521251"/>
                  <a:gd name="connsiteY12" fmla="*/ 422531 h 800503"/>
                  <a:gd name="connsiteX13" fmla="*/ 2025 w 521251"/>
                  <a:gd name="connsiteY13" fmla="*/ 538455 h 800503"/>
                  <a:gd name="connsiteX0" fmla="*/ 2025 w 521251"/>
                  <a:gd name="connsiteY0" fmla="*/ 538455 h 826697"/>
                  <a:gd name="connsiteX1" fmla="*/ 8126 w 521251"/>
                  <a:gd name="connsiteY1" fmla="*/ 604628 h 826697"/>
                  <a:gd name="connsiteX2" fmla="*/ 8126 w 521251"/>
                  <a:gd name="connsiteY2" fmla="*/ 710760 h 826697"/>
                  <a:gd name="connsiteX3" fmla="*/ 105012 w 521251"/>
                  <a:gd name="connsiteY3" fmla="*/ 826697 h 826697"/>
                  <a:gd name="connsiteX4" fmla="*/ 187612 w 521251"/>
                  <a:gd name="connsiteY4" fmla="*/ 710760 h 826697"/>
                  <a:gd name="connsiteX5" fmla="*/ 187612 w 521251"/>
                  <a:gd name="connsiteY5" fmla="*/ 676367 h 826697"/>
                  <a:gd name="connsiteX6" fmla="*/ 220961 w 521251"/>
                  <a:gd name="connsiteY6" fmla="*/ 660094 h 826697"/>
                  <a:gd name="connsiteX7" fmla="*/ 256996 w 521251"/>
                  <a:gd name="connsiteY7" fmla="*/ 619240 h 826697"/>
                  <a:gd name="connsiteX8" fmla="*/ 507032 w 521251"/>
                  <a:gd name="connsiteY8" fmla="*/ 186164 h 826697"/>
                  <a:gd name="connsiteX9" fmla="*/ 468232 w 521251"/>
                  <a:gd name="connsiteY9" fmla="*/ 41360 h 826697"/>
                  <a:gd name="connsiteX10" fmla="*/ 414229 w 521251"/>
                  <a:gd name="connsiteY10" fmla="*/ 10182 h 826697"/>
                  <a:gd name="connsiteX11" fmla="*/ 269425 w 521251"/>
                  <a:gd name="connsiteY11" fmla="*/ 48982 h 826697"/>
                  <a:gd name="connsiteX12" fmla="*/ 47966 w 521251"/>
                  <a:gd name="connsiteY12" fmla="*/ 422531 h 826697"/>
                  <a:gd name="connsiteX13" fmla="*/ 2025 w 521251"/>
                  <a:gd name="connsiteY13" fmla="*/ 538455 h 826697"/>
                  <a:gd name="connsiteX0" fmla="*/ 2025 w 521251"/>
                  <a:gd name="connsiteY0" fmla="*/ 538455 h 826933"/>
                  <a:gd name="connsiteX1" fmla="*/ 8126 w 521251"/>
                  <a:gd name="connsiteY1" fmla="*/ 604628 h 826933"/>
                  <a:gd name="connsiteX2" fmla="*/ 27176 w 521251"/>
                  <a:gd name="connsiteY2" fmla="*/ 734572 h 826933"/>
                  <a:gd name="connsiteX3" fmla="*/ 105012 w 521251"/>
                  <a:gd name="connsiteY3" fmla="*/ 826697 h 826933"/>
                  <a:gd name="connsiteX4" fmla="*/ 187612 w 521251"/>
                  <a:gd name="connsiteY4" fmla="*/ 710760 h 826933"/>
                  <a:gd name="connsiteX5" fmla="*/ 187612 w 521251"/>
                  <a:gd name="connsiteY5" fmla="*/ 676367 h 826933"/>
                  <a:gd name="connsiteX6" fmla="*/ 220961 w 521251"/>
                  <a:gd name="connsiteY6" fmla="*/ 660094 h 826933"/>
                  <a:gd name="connsiteX7" fmla="*/ 256996 w 521251"/>
                  <a:gd name="connsiteY7" fmla="*/ 619240 h 826933"/>
                  <a:gd name="connsiteX8" fmla="*/ 507032 w 521251"/>
                  <a:gd name="connsiteY8" fmla="*/ 186164 h 826933"/>
                  <a:gd name="connsiteX9" fmla="*/ 468232 w 521251"/>
                  <a:gd name="connsiteY9" fmla="*/ 41360 h 826933"/>
                  <a:gd name="connsiteX10" fmla="*/ 414229 w 521251"/>
                  <a:gd name="connsiteY10" fmla="*/ 10182 h 826933"/>
                  <a:gd name="connsiteX11" fmla="*/ 269425 w 521251"/>
                  <a:gd name="connsiteY11" fmla="*/ 48982 h 826933"/>
                  <a:gd name="connsiteX12" fmla="*/ 47966 w 521251"/>
                  <a:gd name="connsiteY12" fmla="*/ 422531 h 826933"/>
                  <a:gd name="connsiteX13" fmla="*/ 2025 w 521251"/>
                  <a:gd name="connsiteY13" fmla="*/ 538455 h 826933"/>
                  <a:gd name="connsiteX0" fmla="*/ 2025 w 521251"/>
                  <a:gd name="connsiteY0" fmla="*/ 538455 h 826972"/>
                  <a:gd name="connsiteX1" fmla="*/ 8126 w 521251"/>
                  <a:gd name="connsiteY1" fmla="*/ 604628 h 826972"/>
                  <a:gd name="connsiteX2" fmla="*/ 27176 w 521251"/>
                  <a:gd name="connsiteY2" fmla="*/ 734572 h 826972"/>
                  <a:gd name="connsiteX3" fmla="*/ 105012 w 521251"/>
                  <a:gd name="connsiteY3" fmla="*/ 826697 h 826972"/>
                  <a:gd name="connsiteX4" fmla="*/ 187612 w 521251"/>
                  <a:gd name="connsiteY4" fmla="*/ 710760 h 826972"/>
                  <a:gd name="connsiteX5" fmla="*/ 187612 w 521251"/>
                  <a:gd name="connsiteY5" fmla="*/ 676367 h 826972"/>
                  <a:gd name="connsiteX6" fmla="*/ 220961 w 521251"/>
                  <a:gd name="connsiteY6" fmla="*/ 660094 h 826972"/>
                  <a:gd name="connsiteX7" fmla="*/ 256996 w 521251"/>
                  <a:gd name="connsiteY7" fmla="*/ 619240 h 826972"/>
                  <a:gd name="connsiteX8" fmla="*/ 507032 w 521251"/>
                  <a:gd name="connsiteY8" fmla="*/ 186164 h 826972"/>
                  <a:gd name="connsiteX9" fmla="*/ 468232 w 521251"/>
                  <a:gd name="connsiteY9" fmla="*/ 41360 h 826972"/>
                  <a:gd name="connsiteX10" fmla="*/ 414229 w 521251"/>
                  <a:gd name="connsiteY10" fmla="*/ 10182 h 826972"/>
                  <a:gd name="connsiteX11" fmla="*/ 269425 w 521251"/>
                  <a:gd name="connsiteY11" fmla="*/ 48982 h 826972"/>
                  <a:gd name="connsiteX12" fmla="*/ 47966 w 521251"/>
                  <a:gd name="connsiteY12" fmla="*/ 422531 h 826972"/>
                  <a:gd name="connsiteX13" fmla="*/ 2025 w 521251"/>
                  <a:gd name="connsiteY13" fmla="*/ 538455 h 826972"/>
                  <a:gd name="connsiteX0" fmla="*/ 513 w 519739"/>
                  <a:gd name="connsiteY0" fmla="*/ 538455 h 826883"/>
                  <a:gd name="connsiteX1" fmla="*/ 20905 w 519739"/>
                  <a:gd name="connsiteY1" fmla="*/ 611775 h 826883"/>
                  <a:gd name="connsiteX2" fmla="*/ 25664 w 519739"/>
                  <a:gd name="connsiteY2" fmla="*/ 734572 h 826883"/>
                  <a:gd name="connsiteX3" fmla="*/ 103500 w 519739"/>
                  <a:gd name="connsiteY3" fmla="*/ 826697 h 826883"/>
                  <a:gd name="connsiteX4" fmla="*/ 186100 w 519739"/>
                  <a:gd name="connsiteY4" fmla="*/ 710760 h 826883"/>
                  <a:gd name="connsiteX5" fmla="*/ 186100 w 519739"/>
                  <a:gd name="connsiteY5" fmla="*/ 676367 h 826883"/>
                  <a:gd name="connsiteX6" fmla="*/ 219449 w 519739"/>
                  <a:gd name="connsiteY6" fmla="*/ 660094 h 826883"/>
                  <a:gd name="connsiteX7" fmla="*/ 255484 w 519739"/>
                  <a:gd name="connsiteY7" fmla="*/ 619240 h 826883"/>
                  <a:gd name="connsiteX8" fmla="*/ 505520 w 519739"/>
                  <a:gd name="connsiteY8" fmla="*/ 186164 h 826883"/>
                  <a:gd name="connsiteX9" fmla="*/ 466720 w 519739"/>
                  <a:gd name="connsiteY9" fmla="*/ 41360 h 826883"/>
                  <a:gd name="connsiteX10" fmla="*/ 412717 w 519739"/>
                  <a:gd name="connsiteY10" fmla="*/ 10182 h 826883"/>
                  <a:gd name="connsiteX11" fmla="*/ 267913 w 519739"/>
                  <a:gd name="connsiteY11" fmla="*/ 48982 h 826883"/>
                  <a:gd name="connsiteX12" fmla="*/ 46454 w 519739"/>
                  <a:gd name="connsiteY12" fmla="*/ 422531 h 826883"/>
                  <a:gd name="connsiteX13" fmla="*/ 513 w 519739"/>
                  <a:gd name="connsiteY13" fmla="*/ 538455 h 826883"/>
                  <a:gd name="connsiteX0" fmla="*/ 6 w 519232"/>
                  <a:gd name="connsiteY0" fmla="*/ 538455 h 826883"/>
                  <a:gd name="connsiteX1" fmla="*/ 20398 w 519232"/>
                  <a:gd name="connsiteY1" fmla="*/ 611775 h 826883"/>
                  <a:gd name="connsiteX2" fmla="*/ 25157 w 519232"/>
                  <a:gd name="connsiteY2" fmla="*/ 734572 h 826883"/>
                  <a:gd name="connsiteX3" fmla="*/ 102993 w 519232"/>
                  <a:gd name="connsiteY3" fmla="*/ 826697 h 826883"/>
                  <a:gd name="connsiteX4" fmla="*/ 185593 w 519232"/>
                  <a:gd name="connsiteY4" fmla="*/ 710760 h 826883"/>
                  <a:gd name="connsiteX5" fmla="*/ 185593 w 519232"/>
                  <a:gd name="connsiteY5" fmla="*/ 676367 h 826883"/>
                  <a:gd name="connsiteX6" fmla="*/ 218942 w 519232"/>
                  <a:gd name="connsiteY6" fmla="*/ 660094 h 826883"/>
                  <a:gd name="connsiteX7" fmla="*/ 254977 w 519232"/>
                  <a:gd name="connsiteY7" fmla="*/ 619240 h 826883"/>
                  <a:gd name="connsiteX8" fmla="*/ 505013 w 519232"/>
                  <a:gd name="connsiteY8" fmla="*/ 186164 h 826883"/>
                  <a:gd name="connsiteX9" fmla="*/ 466213 w 519232"/>
                  <a:gd name="connsiteY9" fmla="*/ 41360 h 826883"/>
                  <a:gd name="connsiteX10" fmla="*/ 412210 w 519232"/>
                  <a:gd name="connsiteY10" fmla="*/ 10182 h 826883"/>
                  <a:gd name="connsiteX11" fmla="*/ 267406 w 519232"/>
                  <a:gd name="connsiteY11" fmla="*/ 48982 h 826883"/>
                  <a:gd name="connsiteX12" fmla="*/ 45947 w 519232"/>
                  <a:gd name="connsiteY12" fmla="*/ 422531 h 826883"/>
                  <a:gd name="connsiteX13" fmla="*/ 6 w 519232"/>
                  <a:gd name="connsiteY13" fmla="*/ 538455 h 826883"/>
                  <a:gd name="connsiteX0" fmla="*/ 7 w 509705"/>
                  <a:gd name="connsiteY0" fmla="*/ 538458 h 826883"/>
                  <a:gd name="connsiteX1" fmla="*/ 10871 w 509705"/>
                  <a:gd name="connsiteY1" fmla="*/ 611775 h 826883"/>
                  <a:gd name="connsiteX2" fmla="*/ 15630 w 509705"/>
                  <a:gd name="connsiteY2" fmla="*/ 734572 h 826883"/>
                  <a:gd name="connsiteX3" fmla="*/ 93466 w 509705"/>
                  <a:gd name="connsiteY3" fmla="*/ 826697 h 826883"/>
                  <a:gd name="connsiteX4" fmla="*/ 176066 w 509705"/>
                  <a:gd name="connsiteY4" fmla="*/ 710760 h 826883"/>
                  <a:gd name="connsiteX5" fmla="*/ 176066 w 509705"/>
                  <a:gd name="connsiteY5" fmla="*/ 676367 h 826883"/>
                  <a:gd name="connsiteX6" fmla="*/ 209415 w 509705"/>
                  <a:gd name="connsiteY6" fmla="*/ 660094 h 826883"/>
                  <a:gd name="connsiteX7" fmla="*/ 245450 w 509705"/>
                  <a:gd name="connsiteY7" fmla="*/ 619240 h 826883"/>
                  <a:gd name="connsiteX8" fmla="*/ 495486 w 509705"/>
                  <a:gd name="connsiteY8" fmla="*/ 186164 h 826883"/>
                  <a:gd name="connsiteX9" fmla="*/ 456686 w 509705"/>
                  <a:gd name="connsiteY9" fmla="*/ 41360 h 826883"/>
                  <a:gd name="connsiteX10" fmla="*/ 402683 w 509705"/>
                  <a:gd name="connsiteY10" fmla="*/ 10182 h 826883"/>
                  <a:gd name="connsiteX11" fmla="*/ 257879 w 509705"/>
                  <a:gd name="connsiteY11" fmla="*/ 48982 h 826883"/>
                  <a:gd name="connsiteX12" fmla="*/ 36420 w 509705"/>
                  <a:gd name="connsiteY12" fmla="*/ 422531 h 826883"/>
                  <a:gd name="connsiteX13" fmla="*/ 7 w 509705"/>
                  <a:gd name="connsiteY13" fmla="*/ 538458 h 826883"/>
                  <a:gd name="connsiteX0" fmla="*/ 202 w 509900"/>
                  <a:gd name="connsiteY0" fmla="*/ 538458 h 826883"/>
                  <a:gd name="connsiteX1" fmla="*/ 11066 w 509900"/>
                  <a:gd name="connsiteY1" fmla="*/ 611775 h 826883"/>
                  <a:gd name="connsiteX2" fmla="*/ 15825 w 509900"/>
                  <a:gd name="connsiteY2" fmla="*/ 734572 h 826883"/>
                  <a:gd name="connsiteX3" fmla="*/ 93661 w 509900"/>
                  <a:gd name="connsiteY3" fmla="*/ 826697 h 826883"/>
                  <a:gd name="connsiteX4" fmla="*/ 176261 w 509900"/>
                  <a:gd name="connsiteY4" fmla="*/ 710760 h 826883"/>
                  <a:gd name="connsiteX5" fmla="*/ 176261 w 509900"/>
                  <a:gd name="connsiteY5" fmla="*/ 676367 h 826883"/>
                  <a:gd name="connsiteX6" fmla="*/ 209610 w 509900"/>
                  <a:gd name="connsiteY6" fmla="*/ 660094 h 826883"/>
                  <a:gd name="connsiteX7" fmla="*/ 245645 w 509900"/>
                  <a:gd name="connsiteY7" fmla="*/ 619240 h 826883"/>
                  <a:gd name="connsiteX8" fmla="*/ 495681 w 509900"/>
                  <a:gd name="connsiteY8" fmla="*/ 186164 h 826883"/>
                  <a:gd name="connsiteX9" fmla="*/ 456881 w 509900"/>
                  <a:gd name="connsiteY9" fmla="*/ 41360 h 826883"/>
                  <a:gd name="connsiteX10" fmla="*/ 402878 w 509900"/>
                  <a:gd name="connsiteY10" fmla="*/ 10182 h 826883"/>
                  <a:gd name="connsiteX11" fmla="*/ 258074 w 509900"/>
                  <a:gd name="connsiteY11" fmla="*/ 48982 h 826883"/>
                  <a:gd name="connsiteX12" fmla="*/ 36615 w 509900"/>
                  <a:gd name="connsiteY12" fmla="*/ 422531 h 826883"/>
                  <a:gd name="connsiteX13" fmla="*/ 202 w 509900"/>
                  <a:gd name="connsiteY13" fmla="*/ 538458 h 826883"/>
                  <a:gd name="connsiteX0" fmla="*/ 202 w 509900"/>
                  <a:gd name="connsiteY0" fmla="*/ 538458 h 826925"/>
                  <a:gd name="connsiteX1" fmla="*/ 11066 w 509900"/>
                  <a:gd name="connsiteY1" fmla="*/ 611775 h 826925"/>
                  <a:gd name="connsiteX2" fmla="*/ 15825 w 509900"/>
                  <a:gd name="connsiteY2" fmla="*/ 734572 h 826925"/>
                  <a:gd name="connsiteX3" fmla="*/ 93661 w 509900"/>
                  <a:gd name="connsiteY3" fmla="*/ 826697 h 826925"/>
                  <a:gd name="connsiteX4" fmla="*/ 176261 w 509900"/>
                  <a:gd name="connsiteY4" fmla="*/ 710760 h 826925"/>
                  <a:gd name="connsiteX5" fmla="*/ 176261 w 509900"/>
                  <a:gd name="connsiteY5" fmla="*/ 676367 h 826925"/>
                  <a:gd name="connsiteX6" fmla="*/ 209610 w 509900"/>
                  <a:gd name="connsiteY6" fmla="*/ 660094 h 826925"/>
                  <a:gd name="connsiteX7" fmla="*/ 245645 w 509900"/>
                  <a:gd name="connsiteY7" fmla="*/ 619240 h 826925"/>
                  <a:gd name="connsiteX8" fmla="*/ 495681 w 509900"/>
                  <a:gd name="connsiteY8" fmla="*/ 186164 h 826925"/>
                  <a:gd name="connsiteX9" fmla="*/ 456881 w 509900"/>
                  <a:gd name="connsiteY9" fmla="*/ 41360 h 826925"/>
                  <a:gd name="connsiteX10" fmla="*/ 402878 w 509900"/>
                  <a:gd name="connsiteY10" fmla="*/ 10182 h 826925"/>
                  <a:gd name="connsiteX11" fmla="*/ 258074 w 509900"/>
                  <a:gd name="connsiteY11" fmla="*/ 48982 h 826925"/>
                  <a:gd name="connsiteX12" fmla="*/ 36615 w 509900"/>
                  <a:gd name="connsiteY12" fmla="*/ 422531 h 826925"/>
                  <a:gd name="connsiteX13" fmla="*/ 202 w 509900"/>
                  <a:gd name="connsiteY13" fmla="*/ 538458 h 826925"/>
                  <a:gd name="connsiteX0" fmla="*/ 202 w 509900"/>
                  <a:gd name="connsiteY0" fmla="*/ 538458 h 828016"/>
                  <a:gd name="connsiteX1" fmla="*/ 11066 w 509900"/>
                  <a:gd name="connsiteY1" fmla="*/ 611775 h 828016"/>
                  <a:gd name="connsiteX2" fmla="*/ 15828 w 509900"/>
                  <a:gd name="connsiteY2" fmla="*/ 758387 h 828016"/>
                  <a:gd name="connsiteX3" fmla="*/ 93661 w 509900"/>
                  <a:gd name="connsiteY3" fmla="*/ 826697 h 828016"/>
                  <a:gd name="connsiteX4" fmla="*/ 176261 w 509900"/>
                  <a:gd name="connsiteY4" fmla="*/ 710760 h 828016"/>
                  <a:gd name="connsiteX5" fmla="*/ 176261 w 509900"/>
                  <a:gd name="connsiteY5" fmla="*/ 676367 h 828016"/>
                  <a:gd name="connsiteX6" fmla="*/ 209610 w 509900"/>
                  <a:gd name="connsiteY6" fmla="*/ 660094 h 828016"/>
                  <a:gd name="connsiteX7" fmla="*/ 245645 w 509900"/>
                  <a:gd name="connsiteY7" fmla="*/ 619240 h 828016"/>
                  <a:gd name="connsiteX8" fmla="*/ 495681 w 509900"/>
                  <a:gd name="connsiteY8" fmla="*/ 186164 h 828016"/>
                  <a:gd name="connsiteX9" fmla="*/ 456881 w 509900"/>
                  <a:gd name="connsiteY9" fmla="*/ 41360 h 828016"/>
                  <a:gd name="connsiteX10" fmla="*/ 402878 w 509900"/>
                  <a:gd name="connsiteY10" fmla="*/ 10182 h 828016"/>
                  <a:gd name="connsiteX11" fmla="*/ 258074 w 509900"/>
                  <a:gd name="connsiteY11" fmla="*/ 48982 h 828016"/>
                  <a:gd name="connsiteX12" fmla="*/ 36615 w 509900"/>
                  <a:gd name="connsiteY12" fmla="*/ 422531 h 828016"/>
                  <a:gd name="connsiteX13" fmla="*/ 202 w 509900"/>
                  <a:gd name="connsiteY13" fmla="*/ 538458 h 828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9900" h="828016">
                    <a:moveTo>
                      <a:pt x="202" y="538458"/>
                    </a:moveTo>
                    <a:cubicBezTo>
                      <a:pt x="-1674" y="581906"/>
                      <a:pt x="10049" y="582264"/>
                      <a:pt x="11066" y="611775"/>
                    </a:cubicBezTo>
                    <a:cubicBezTo>
                      <a:pt x="17416" y="655090"/>
                      <a:pt x="9203" y="710657"/>
                      <a:pt x="15828" y="758387"/>
                    </a:cubicBezTo>
                    <a:cubicBezTo>
                      <a:pt x="22453" y="806117"/>
                      <a:pt x="66922" y="834635"/>
                      <a:pt x="93661" y="826697"/>
                    </a:cubicBezTo>
                    <a:cubicBezTo>
                      <a:pt x="120400" y="818759"/>
                      <a:pt x="176261" y="760324"/>
                      <a:pt x="176261" y="710760"/>
                    </a:cubicBezTo>
                    <a:lnTo>
                      <a:pt x="176261" y="676367"/>
                    </a:lnTo>
                    <a:lnTo>
                      <a:pt x="209610" y="660094"/>
                    </a:lnTo>
                    <a:cubicBezTo>
                      <a:pt x="223828" y="649351"/>
                      <a:pt x="236174" y="635644"/>
                      <a:pt x="245645" y="619240"/>
                    </a:cubicBezTo>
                    <a:lnTo>
                      <a:pt x="495681" y="186164"/>
                    </a:lnTo>
                    <a:cubicBezTo>
                      <a:pt x="524953" y="135464"/>
                      <a:pt x="507581" y="70632"/>
                      <a:pt x="456881" y="41360"/>
                    </a:cubicBezTo>
                    <a:lnTo>
                      <a:pt x="402878" y="10182"/>
                    </a:lnTo>
                    <a:cubicBezTo>
                      <a:pt x="352177" y="-19090"/>
                      <a:pt x="296173" y="21302"/>
                      <a:pt x="258074" y="48982"/>
                    </a:cubicBezTo>
                    <a:cubicBezTo>
                      <a:pt x="219975" y="76662"/>
                      <a:pt x="134255" y="173404"/>
                      <a:pt x="36615" y="422531"/>
                    </a:cubicBezTo>
                    <a:cubicBezTo>
                      <a:pt x="27145" y="438934"/>
                      <a:pt x="2078" y="495010"/>
                      <a:pt x="202" y="538458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76AEA9F4-DC67-4686-ADE7-0C5E79B6756D}"/>
                  </a:ext>
                </a:extLst>
              </p:cNvPr>
              <p:cNvSpPr/>
              <p:nvPr/>
            </p:nvSpPr>
            <p:spPr>
              <a:xfrm rot="19602108">
                <a:off x="3913957" y="2638579"/>
                <a:ext cx="121274" cy="5556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F8DB2A29-6C49-4D49-8F6D-9D7BDFBC7498}"/>
                  </a:ext>
                </a:extLst>
              </p:cNvPr>
              <p:cNvSpPr/>
              <p:nvPr/>
            </p:nvSpPr>
            <p:spPr bwMode="auto">
              <a:xfrm rot="1328744" flipH="1">
                <a:off x="4571305" y="3369235"/>
                <a:ext cx="885177" cy="603700"/>
              </a:xfrm>
              <a:custGeom>
                <a:avLst/>
                <a:gdLst>
                  <a:gd name="connsiteX0" fmla="*/ 71863 w 654952"/>
                  <a:gd name="connsiteY0" fmla="*/ 0 h 446685"/>
                  <a:gd name="connsiteX1" fmla="*/ 140872 w 654952"/>
                  <a:gd name="connsiteY1" fmla="*/ 69009 h 446685"/>
                  <a:gd name="connsiteX2" fmla="*/ 137553 w 654952"/>
                  <a:gd name="connsiteY2" fmla="*/ 85448 h 446685"/>
                  <a:gd name="connsiteX3" fmla="*/ 139792 w 654952"/>
                  <a:gd name="connsiteY3" fmla="*/ 85698 h 446685"/>
                  <a:gd name="connsiteX4" fmla="*/ 291370 w 654952"/>
                  <a:gd name="connsiteY4" fmla="*/ 302417 h 446685"/>
                  <a:gd name="connsiteX5" fmla="*/ 525619 w 654952"/>
                  <a:gd name="connsiteY5" fmla="*/ 179654 h 446685"/>
                  <a:gd name="connsiteX6" fmla="*/ 654952 w 654952"/>
                  <a:gd name="connsiteY6" fmla="*/ 229297 h 446685"/>
                  <a:gd name="connsiteX7" fmla="*/ 258591 w 654952"/>
                  <a:gd name="connsiteY7" fmla="*/ 437018 h 446685"/>
                  <a:gd name="connsiteX8" fmla="*/ 2114 w 654952"/>
                  <a:gd name="connsiteY8" fmla="*/ 70318 h 446685"/>
                  <a:gd name="connsiteX9" fmla="*/ 3142 w 654952"/>
                  <a:gd name="connsiteY9" fmla="*/ 70433 h 446685"/>
                  <a:gd name="connsiteX10" fmla="*/ 2854 w 654952"/>
                  <a:gd name="connsiteY10" fmla="*/ 69009 h 446685"/>
                  <a:gd name="connsiteX11" fmla="*/ 71863 w 654952"/>
                  <a:gd name="connsiteY11" fmla="*/ 0 h 446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4952" h="446685">
                    <a:moveTo>
                      <a:pt x="71863" y="0"/>
                    </a:moveTo>
                    <a:cubicBezTo>
                      <a:pt x="109976" y="0"/>
                      <a:pt x="140872" y="30896"/>
                      <a:pt x="140872" y="69009"/>
                    </a:cubicBezTo>
                    <a:lnTo>
                      <a:pt x="137553" y="85448"/>
                    </a:lnTo>
                    <a:lnTo>
                      <a:pt x="139792" y="85698"/>
                    </a:lnTo>
                    <a:cubicBezTo>
                      <a:pt x="128611" y="185781"/>
                      <a:pt x="193523" y="278590"/>
                      <a:pt x="291370" y="302417"/>
                    </a:cubicBezTo>
                    <a:cubicBezTo>
                      <a:pt x="389217" y="326245"/>
                      <a:pt x="489532" y="273673"/>
                      <a:pt x="525619" y="179654"/>
                    </a:cubicBezTo>
                    <a:lnTo>
                      <a:pt x="654952" y="229297"/>
                    </a:lnTo>
                    <a:cubicBezTo>
                      <a:pt x="593891" y="388381"/>
                      <a:pt x="424152" y="477335"/>
                      <a:pt x="258591" y="437018"/>
                    </a:cubicBezTo>
                    <a:cubicBezTo>
                      <a:pt x="93030" y="396700"/>
                      <a:pt x="-16805" y="239664"/>
                      <a:pt x="2114" y="70318"/>
                    </a:cubicBezTo>
                    <a:lnTo>
                      <a:pt x="3142" y="70433"/>
                    </a:lnTo>
                    <a:lnTo>
                      <a:pt x="2854" y="69009"/>
                    </a:lnTo>
                    <a:cubicBezTo>
                      <a:pt x="2854" y="30896"/>
                      <a:pt x="33750" y="0"/>
                      <a:pt x="71863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043410F-BA19-4882-9E6A-FC3A7C8AFDEE}"/>
                  </a:ext>
                </a:extLst>
              </p:cNvPr>
              <p:cNvSpPr/>
              <p:nvPr/>
            </p:nvSpPr>
            <p:spPr>
              <a:xfrm rot="18000000">
                <a:off x="4029076" y="2468880"/>
                <a:ext cx="1229047" cy="1073843"/>
              </a:xfrm>
              <a:custGeom>
                <a:avLst/>
                <a:gdLst>
                  <a:gd name="connsiteX0" fmla="*/ 1326917 w 1335153"/>
                  <a:gd name="connsiteY0" fmla="*/ 1014022 h 1166550"/>
                  <a:gd name="connsiteX1" fmla="*/ 1335088 w 1335153"/>
                  <a:gd name="connsiteY1" fmla="*/ 1039732 h 1166550"/>
                  <a:gd name="connsiteX2" fmla="*/ 1310092 w 1335153"/>
                  <a:gd name="connsiteY2" fmla="*/ 1112279 h 1166550"/>
                  <a:gd name="connsiteX3" fmla="*/ 1197884 w 1335153"/>
                  <a:gd name="connsiteY3" fmla="*/ 1166073 h 1166550"/>
                  <a:gd name="connsiteX4" fmla="*/ 1157596 w 1335153"/>
                  <a:gd name="connsiteY4" fmla="*/ 1131791 h 1166550"/>
                  <a:gd name="connsiteX5" fmla="*/ 1179831 w 1335153"/>
                  <a:gd name="connsiteY5" fmla="*/ 1093152 h 1166550"/>
                  <a:gd name="connsiteX6" fmla="*/ 825615 w 1335153"/>
                  <a:gd name="connsiteY6" fmla="*/ 1093152 h 1166550"/>
                  <a:gd name="connsiteX7" fmla="*/ 774951 w 1335153"/>
                  <a:gd name="connsiteY7" fmla="*/ 1051082 h 1166550"/>
                  <a:gd name="connsiteX8" fmla="*/ 774951 w 1335153"/>
                  <a:gd name="connsiteY8" fmla="*/ 1012351 h 1166550"/>
                  <a:gd name="connsiteX9" fmla="*/ 812752 w 1335153"/>
                  <a:gd name="connsiteY9" fmla="*/ 946444 h 1166550"/>
                  <a:gd name="connsiteX10" fmla="*/ 826579 w 1335153"/>
                  <a:gd name="connsiteY10" fmla="*/ 937716 h 1166550"/>
                  <a:gd name="connsiteX11" fmla="*/ 827463 w 1335153"/>
                  <a:gd name="connsiteY11" fmla="*/ 902123 h 1166550"/>
                  <a:gd name="connsiteX12" fmla="*/ 734070 w 1335153"/>
                  <a:gd name="connsiteY12" fmla="*/ 716151 h 1166550"/>
                  <a:gd name="connsiteX13" fmla="*/ 711940 w 1335153"/>
                  <a:gd name="connsiteY13" fmla="*/ 688079 h 1166550"/>
                  <a:gd name="connsiteX14" fmla="*/ 711575 w 1335153"/>
                  <a:gd name="connsiteY14" fmla="*/ 688194 h 1166550"/>
                  <a:gd name="connsiteX15" fmla="*/ 299969 w 1335153"/>
                  <a:gd name="connsiteY15" fmla="*/ 597154 h 1166550"/>
                  <a:gd name="connsiteX16" fmla="*/ 24124 w 1335153"/>
                  <a:gd name="connsiteY16" fmla="*/ 105383 h 1166550"/>
                  <a:gd name="connsiteX17" fmla="*/ 587933 w 1335153"/>
                  <a:gd name="connsiteY17" fmla="*/ 98385 h 1166550"/>
                  <a:gd name="connsiteX18" fmla="*/ 842624 w 1335153"/>
                  <a:gd name="connsiteY18" fmla="*/ 342822 h 1166550"/>
                  <a:gd name="connsiteX19" fmla="*/ 886829 w 1335153"/>
                  <a:gd name="connsiteY19" fmla="*/ 474038 h 1166550"/>
                  <a:gd name="connsiteX20" fmla="*/ 885961 w 1335153"/>
                  <a:gd name="connsiteY20" fmla="*/ 494683 h 1166550"/>
                  <a:gd name="connsiteX21" fmla="*/ 952962 w 1335153"/>
                  <a:gd name="connsiteY21" fmla="*/ 579676 h 1166550"/>
                  <a:gd name="connsiteX22" fmla="*/ 1027529 w 1335153"/>
                  <a:gd name="connsiteY22" fmla="*/ 791423 h 1166550"/>
                  <a:gd name="connsiteX23" fmla="*/ 1028749 w 1335153"/>
                  <a:gd name="connsiteY23" fmla="*/ 903570 h 1166550"/>
                  <a:gd name="connsiteX24" fmla="*/ 1059300 w 1335153"/>
                  <a:gd name="connsiteY24" fmla="*/ 905522 h 1166550"/>
                  <a:gd name="connsiteX25" fmla="*/ 1212413 w 1335153"/>
                  <a:gd name="connsiteY25" fmla="*/ 933656 h 1166550"/>
                  <a:gd name="connsiteX26" fmla="*/ 1326917 w 1335153"/>
                  <a:gd name="connsiteY26" fmla="*/ 1014022 h 116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35153" h="1166550">
                    <a:moveTo>
                      <a:pt x="1326917" y="1014022"/>
                    </a:moveTo>
                    <a:cubicBezTo>
                      <a:pt x="1332718" y="1023569"/>
                      <a:pt x="1335635" y="1032436"/>
                      <a:pt x="1335088" y="1039732"/>
                    </a:cubicBezTo>
                    <a:cubicBezTo>
                      <a:pt x="1332902" y="1068917"/>
                      <a:pt x="1323888" y="1085722"/>
                      <a:pt x="1310092" y="1112279"/>
                    </a:cubicBezTo>
                    <a:cubicBezTo>
                      <a:pt x="1296297" y="1138837"/>
                      <a:pt x="1223301" y="1162822"/>
                      <a:pt x="1197884" y="1166073"/>
                    </a:cubicBezTo>
                    <a:cubicBezTo>
                      <a:pt x="1172468" y="1169325"/>
                      <a:pt x="1158925" y="1155755"/>
                      <a:pt x="1157596" y="1131791"/>
                    </a:cubicBezTo>
                    <a:cubicBezTo>
                      <a:pt x="1156266" y="1107826"/>
                      <a:pt x="1174605" y="1106428"/>
                      <a:pt x="1179831" y="1093152"/>
                    </a:cubicBezTo>
                    <a:lnTo>
                      <a:pt x="825615" y="1093152"/>
                    </a:lnTo>
                    <a:cubicBezTo>
                      <a:pt x="797634" y="1093152"/>
                      <a:pt x="774951" y="1074317"/>
                      <a:pt x="774951" y="1051082"/>
                    </a:cubicBezTo>
                    <a:lnTo>
                      <a:pt x="774951" y="1012351"/>
                    </a:lnTo>
                    <a:cubicBezTo>
                      <a:pt x="774951" y="990038"/>
                      <a:pt x="789294" y="966272"/>
                      <a:pt x="812752" y="946444"/>
                    </a:cubicBezTo>
                    <a:lnTo>
                      <a:pt x="826579" y="937716"/>
                    </a:lnTo>
                    <a:lnTo>
                      <a:pt x="827463" y="902123"/>
                    </a:lnTo>
                    <a:cubicBezTo>
                      <a:pt x="814518" y="837947"/>
                      <a:pt x="764545" y="765029"/>
                      <a:pt x="734070" y="716151"/>
                    </a:cubicBezTo>
                    <a:lnTo>
                      <a:pt x="711940" y="688079"/>
                    </a:lnTo>
                    <a:lnTo>
                      <a:pt x="711575" y="688194"/>
                    </a:lnTo>
                    <a:cubicBezTo>
                      <a:pt x="597831" y="710971"/>
                      <a:pt x="444884" y="680820"/>
                      <a:pt x="299969" y="597154"/>
                    </a:cubicBezTo>
                    <a:cubicBezTo>
                      <a:pt x="68105" y="463287"/>
                      <a:pt x="-55395" y="243113"/>
                      <a:pt x="24124" y="105383"/>
                    </a:cubicBezTo>
                    <a:cubicBezTo>
                      <a:pt x="103643" y="-32348"/>
                      <a:pt x="356069" y="-35481"/>
                      <a:pt x="587933" y="98385"/>
                    </a:cubicBezTo>
                    <a:cubicBezTo>
                      <a:pt x="703864" y="165318"/>
                      <a:pt x="792706" y="253828"/>
                      <a:pt x="842624" y="342822"/>
                    </a:cubicBezTo>
                    <a:cubicBezTo>
                      <a:pt x="867583" y="387318"/>
                      <a:pt x="882811" y="431936"/>
                      <a:pt x="886829" y="474038"/>
                    </a:cubicBezTo>
                    <a:lnTo>
                      <a:pt x="885961" y="494683"/>
                    </a:lnTo>
                    <a:lnTo>
                      <a:pt x="952962" y="579676"/>
                    </a:lnTo>
                    <a:cubicBezTo>
                      <a:pt x="993521" y="644728"/>
                      <a:pt x="1018593" y="717106"/>
                      <a:pt x="1027529" y="791423"/>
                    </a:cubicBezTo>
                    <a:lnTo>
                      <a:pt x="1028749" y="903570"/>
                    </a:lnTo>
                    <a:lnTo>
                      <a:pt x="1059300" y="905522"/>
                    </a:lnTo>
                    <a:cubicBezTo>
                      <a:pt x="1118025" y="911709"/>
                      <a:pt x="1176592" y="922360"/>
                      <a:pt x="1212413" y="933656"/>
                    </a:cubicBezTo>
                    <a:cubicBezTo>
                      <a:pt x="1266145" y="950602"/>
                      <a:pt x="1309513" y="985379"/>
                      <a:pt x="1326917" y="1014022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EA4C464-B752-4488-9BB8-B651C7EC68DC}"/>
                  </a:ext>
                </a:extLst>
              </p:cNvPr>
              <p:cNvSpPr/>
              <p:nvPr/>
            </p:nvSpPr>
            <p:spPr>
              <a:xfrm>
                <a:off x="3058687" y="2681050"/>
                <a:ext cx="2508273" cy="1375619"/>
              </a:xfrm>
              <a:custGeom>
                <a:avLst/>
                <a:gdLst>
                  <a:gd name="connsiteX0" fmla="*/ 1167381 w 2508273"/>
                  <a:gd name="connsiteY0" fmla="*/ 0 h 1375619"/>
                  <a:gd name="connsiteX1" fmla="*/ 1823287 w 2508273"/>
                  <a:gd name="connsiteY1" fmla="*/ 362052 h 1375619"/>
                  <a:gd name="connsiteX2" fmla="*/ 1830569 w 2508273"/>
                  <a:gd name="connsiteY2" fmla="*/ 388788 h 1375619"/>
                  <a:gd name="connsiteX3" fmla="*/ 1861540 w 2508273"/>
                  <a:gd name="connsiteY3" fmla="*/ 384298 h 1375619"/>
                  <a:gd name="connsiteX4" fmla="*/ 2082201 w 2508273"/>
                  <a:gd name="connsiteY4" fmla="*/ 425594 h 1375619"/>
                  <a:gd name="connsiteX5" fmla="*/ 2179934 w 2508273"/>
                  <a:gd name="connsiteY5" fmla="*/ 480610 h 1375619"/>
                  <a:gd name="connsiteX6" fmla="*/ 2196899 w 2508273"/>
                  <a:gd name="connsiteY6" fmla="*/ 455128 h 1375619"/>
                  <a:gd name="connsiteX7" fmla="*/ 2297821 w 2508273"/>
                  <a:gd name="connsiteY7" fmla="*/ 336596 h 1375619"/>
                  <a:gd name="connsiteX8" fmla="*/ 2424672 w 2508273"/>
                  <a:gd name="connsiteY8" fmla="*/ 277616 h 1375619"/>
                  <a:gd name="connsiteX9" fmla="*/ 2451023 w 2508273"/>
                  <a:gd name="connsiteY9" fmla="*/ 283394 h 1375619"/>
                  <a:gd name="connsiteX10" fmla="*/ 2501352 w 2508273"/>
                  <a:gd name="connsiteY10" fmla="*/ 341315 h 1375619"/>
                  <a:gd name="connsiteX11" fmla="*/ 2491835 w 2508273"/>
                  <a:gd name="connsiteY11" fmla="*/ 465387 h 1375619"/>
                  <a:gd name="connsiteX12" fmla="*/ 2442002 w 2508273"/>
                  <a:gd name="connsiteY12" fmla="*/ 483137 h 1375619"/>
                  <a:gd name="connsiteX13" fmla="*/ 2419658 w 2508273"/>
                  <a:gd name="connsiteY13" fmla="*/ 444560 h 1375619"/>
                  <a:gd name="connsiteX14" fmla="*/ 2242549 w 2508273"/>
                  <a:gd name="connsiteY14" fmla="*/ 751321 h 1375619"/>
                  <a:gd name="connsiteX15" fmla="*/ 2180784 w 2508273"/>
                  <a:gd name="connsiteY15" fmla="*/ 774163 h 1375619"/>
                  <a:gd name="connsiteX16" fmla="*/ 2147242 w 2508273"/>
                  <a:gd name="connsiteY16" fmla="*/ 754796 h 1375619"/>
                  <a:gd name="connsiteX17" fmla="*/ 2109065 w 2508273"/>
                  <a:gd name="connsiteY17" fmla="*/ 689106 h 1375619"/>
                  <a:gd name="connsiteX18" fmla="*/ 2108421 w 2508273"/>
                  <a:gd name="connsiteY18" fmla="*/ 672768 h 1375619"/>
                  <a:gd name="connsiteX19" fmla="*/ 2078037 w 2508273"/>
                  <a:gd name="connsiteY19" fmla="*/ 654205 h 1375619"/>
                  <a:gd name="connsiteX20" fmla="*/ 1870284 w 2508273"/>
                  <a:gd name="connsiteY20" fmla="*/ 642100 h 1375619"/>
                  <a:gd name="connsiteX21" fmla="*/ 1857694 w 2508273"/>
                  <a:gd name="connsiteY21" fmla="*/ 643927 h 1375619"/>
                  <a:gd name="connsiteX22" fmla="*/ 1831586 w 2508273"/>
                  <a:gd name="connsiteY22" fmla="*/ 741307 h 1375619"/>
                  <a:gd name="connsiteX23" fmla="*/ 1167381 w 2508273"/>
                  <a:gd name="connsiteY23" fmla="*/ 1084400 h 1375619"/>
                  <a:gd name="connsiteX24" fmla="*/ 822155 w 2508273"/>
                  <a:gd name="connsiteY24" fmla="*/ 1022517 h 1375619"/>
                  <a:gd name="connsiteX25" fmla="*/ 795057 w 2508273"/>
                  <a:gd name="connsiteY25" fmla="*/ 1012376 h 1375619"/>
                  <a:gd name="connsiteX26" fmla="*/ 862341 w 2508273"/>
                  <a:gd name="connsiteY26" fmla="*/ 1163185 h 1375619"/>
                  <a:gd name="connsiteX27" fmla="*/ 922515 w 2508273"/>
                  <a:gd name="connsiteY27" fmla="*/ 1189729 h 1375619"/>
                  <a:gd name="connsiteX28" fmla="*/ 966949 w 2508273"/>
                  <a:gd name="connsiteY28" fmla="*/ 1318003 h 1375619"/>
                  <a:gd name="connsiteX29" fmla="*/ 832062 w 2508273"/>
                  <a:gd name="connsiteY29" fmla="*/ 1367179 h 1375619"/>
                  <a:gd name="connsiteX30" fmla="*/ 726028 w 2508273"/>
                  <a:gd name="connsiteY30" fmla="*/ 1320406 h 1375619"/>
                  <a:gd name="connsiteX31" fmla="*/ 701808 w 2508273"/>
                  <a:gd name="connsiteY31" fmla="*/ 1303124 h 1375619"/>
                  <a:gd name="connsiteX32" fmla="*/ 659660 w 2508273"/>
                  <a:gd name="connsiteY32" fmla="*/ 1290839 h 1375619"/>
                  <a:gd name="connsiteX33" fmla="*/ 463559 w 2508273"/>
                  <a:gd name="connsiteY33" fmla="*/ 1066769 h 1375619"/>
                  <a:gd name="connsiteX34" fmla="*/ 365075 w 2508273"/>
                  <a:gd name="connsiteY34" fmla="*/ 828319 h 1375619"/>
                  <a:gd name="connsiteX35" fmla="*/ 361629 w 2508273"/>
                  <a:gd name="connsiteY35" fmla="*/ 815925 h 1375619"/>
                  <a:gd name="connsiteX36" fmla="*/ 267602 w 2508273"/>
                  <a:gd name="connsiteY36" fmla="*/ 761801 h 1375619"/>
                  <a:gd name="connsiteX37" fmla="*/ 0 w 2508273"/>
                  <a:gd name="connsiteY37" fmla="*/ 491400 h 1375619"/>
                  <a:gd name="connsiteX38" fmla="*/ 1167381 w 2508273"/>
                  <a:gd name="connsiteY38" fmla="*/ 0 h 1375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08273" h="1375619">
                    <a:moveTo>
                      <a:pt x="1167381" y="0"/>
                    </a:moveTo>
                    <a:cubicBezTo>
                      <a:pt x="1438414" y="-1"/>
                      <a:pt x="1715669" y="87604"/>
                      <a:pt x="1823287" y="362052"/>
                    </a:cubicBezTo>
                    <a:lnTo>
                      <a:pt x="1830569" y="388788"/>
                    </a:lnTo>
                    <a:lnTo>
                      <a:pt x="1861540" y="384298"/>
                    </a:lnTo>
                    <a:cubicBezTo>
                      <a:pt x="1938156" y="381698"/>
                      <a:pt x="2013373" y="396174"/>
                      <a:pt x="2082201" y="425594"/>
                    </a:cubicBezTo>
                    <a:lnTo>
                      <a:pt x="2179934" y="480610"/>
                    </a:lnTo>
                    <a:lnTo>
                      <a:pt x="2196899" y="455128"/>
                    </a:lnTo>
                    <a:cubicBezTo>
                      <a:pt x="2231620" y="407365"/>
                      <a:pt x="2270128" y="361970"/>
                      <a:pt x="2297821" y="336596"/>
                    </a:cubicBezTo>
                    <a:cubicBezTo>
                      <a:pt x="2339363" y="298536"/>
                      <a:pt x="2391164" y="278367"/>
                      <a:pt x="2424672" y="277616"/>
                    </a:cubicBezTo>
                    <a:cubicBezTo>
                      <a:pt x="2435840" y="277365"/>
                      <a:pt x="2444978" y="279273"/>
                      <a:pt x="2451023" y="283394"/>
                    </a:cubicBezTo>
                    <a:cubicBezTo>
                      <a:pt x="2475205" y="299880"/>
                      <a:pt x="2485251" y="316088"/>
                      <a:pt x="2501352" y="341315"/>
                    </a:cubicBezTo>
                    <a:cubicBezTo>
                      <a:pt x="2517455" y="366541"/>
                      <a:pt x="2501728" y="441749"/>
                      <a:pt x="2491835" y="465387"/>
                    </a:cubicBezTo>
                    <a:cubicBezTo>
                      <a:pt x="2481945" y="489024"/>
                      <a:pt x="2463420" y="493968"/>
                      <a:pt x="2442002" y="483137"/>
                    </a:cubicBezTo>
                    <a:cubicBezTo>
                      <a:pt x="2420583" y="472305"/>
                      <a:pt x="2428542" y="455725"/>
                      <a:pt x="2419658" y="444560"/>
                    </a:cubicBezTo>
                    <a:lnTo>
                      <a:pt x="2242549" y="751321"/>
                    </a:lnTo>
                    <a:cubicBezTo>
                      <a:pt x="2228559" y="775554"/>
                      <a:pt x="2200906" y="785780"/>
                      <a:pt x="2180784" y="774163"/>
                    </a:cubicBezTo>
                    <a:lnTo>
                      <a:pt x="2147242" y="754796"/>
                    </a:lnTo>
                    <a:cubicBezTo>
                      <a:pt x="2127918" y="743640"/>
                      <a:pt x="2114508" y="719335"/>
                      <a:pt x="2109065" y="689106"/>
                    </a:cubicBezTo>
                    <a:lnTo>
                      <a:pt x="2108421" y="672768"/>
                    </a:lnTo>
                    <a:lnTo>
                      <a:pt x="2078037" y="654205"/>
                    </a:lnTo>
                    <a:cubicBezTo>
                      <a:pt x="2015987" y="633329"/>
                      <a:pt x="1927852" y="640147"/>
                      <a:pt x="1870284" y="642100"/>
                    </a:cubicBezTo>
                    <a:lnTo>
                      <a:pt x="1857694" y="643927"/>
                    </a:lnTo>
                    <a:lnTo>
                      <a:pt x="1831586" y="741307"/>
                    </a:lnTo>
                    <a:cubicBezTo>
                      <a:pt x="1736593" y="958125"/>
                      <a:pt x="1456845" y="1074874"/>
                      <a:pt x="1167381" y="1084400"/>
                    </a:cubicBezTo>
                    <a:cubicBezTo>
                      <a:pt x="1070893" y="1087575"/>
                      <a:pt x="949688" y="1063395"/>
                      <a:pt x="822155" y="1022517"/>
                    </a:cubicBezTo>
                    <a:lnTo>
                      <a:pt x="795057" y="1012376"/>
                    </a:lnTo>
                    <a:lnTo>
                      <a:pt x="862341" y="1163185"/>
                    </a:lnTo>
                    <a:lnTo>
                      <a:pt x="922515" y="1189729"/>
                    </a:lnTo>
                    <a:cubicBezTo>
                      <a:pt x="972034" y="1211572"/>
                      <a:pt x="991926" y="1269002"/>
                      <a:pt x="966949" y="1318003"/>
                    </a:cubicBezTo>
                    <a:cubicBezTo>
                      <a:pt x="941969" y="1367006"/>
                      <a:pt x="881579" y="1389022"/>
                      <a:pt x="832062" y="1367179"/>
                    </a:cubicBezTo>
                    <a:lnTo>
                      <a:pt x="726028" y="1320406"/>
                    </a:lnTo>
                    <a:cubicBezTo>
                      <a:pt x="716462" y="1316188"/>
                      <a:pt x="708327" y="1310249"/>
                      <a:pt x="701808" y="1303124"/>
                    </a:cubicBezTo>
                    <a:lnTo>
                      <a:pt x="659660" y="1290839"/>
                    </a:lnTo>
                    <a:cubicBezTo>
                      <a:pt x="621544" y="1280117"/>
                      <a:pt x="515469" y="1156879"/>
                      <a:pt x="463559" y="1066769"/>
                    </a:cubicBezTo>
                    <a:lnTo>
                      <a:pt x="365075" y="828319"/>
                    </a:lnTo>
                    <a:lnTo>
                      <a:pt x="361629" y="815925"/>
                    </a:lnTo>
                    <a:lnTo>
                      <a:pt x="267602" y="761801"/>
                    </a:lnTo>
                    <a:cubicBezTo>
                      <a:pt x="109889" y="661294"/>
                      <a:pt x="1" y="559174"/>
                      <a:pt x="0" y="491400"/>
                    </a:cubicBezTo>
                    <a:cubicBezTo>
                      <a:pt x="1" y="310667"/>
                      <a:pt x="857629" y="0"/>
                      <a:pt x="1167381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94">
                <a:extLst>
                  <a:ext uri="{FF2B5EF4-FFF2-40B4-BE49-F238E27FC236}">
                    <a16:creationId xmlns:a16="http://schemas.microsoft.com/office/drawing/2014/main" id="{39E9AF37-CFBC-499A-A1C3-B91BE93B20D8}"/>
                  </a:ext>
                </a:extLst>
              </p:cNvPr>
              <p:cNvSpPr/>
              <p:nvPr/>
            </p:nvSpPr>
            <p:spPr bwMode="auto">
              <a:xfrm>
                <a:off x="3329252" y="2742848"/>
                <a:ext cx="1464081" cy="691723"/>
              </a:xfrm>
              <a:custGeom>
                <a:avLst/>
                <a:gdLst>
                  <a:gd name="connsiteX0" fmla="*/ 0 w 1181422"/>
                  <a:gd name="connsiteY0" fmla="*/ 492140 h 984279"/>
                  <a:gd name="connsiteX1" fmla="*/ 590711 w 1181422"/>
                  <a:gd name="connsiteY1" fmla="*/ 0 h 984279"/>
                  <a:gd name="connsiteX2" fmla="*/ 1181422 w 1181422"/>
                  <a:gd name="connsiteY2" fmla="*/ 492140 h 984279"/>
                  <a:gd name="connsiteX3" fmla="*/ 590711 w 1181422"/>
                  <a:gd name="connsiteY3" fmla="*/ 984280 h 984279"/>
                  <a:gd name="connsiteX4" fmla="*/ 0 w 1181422"/>
                  <a:gd name="connsiteY4" fmla="*/ 492140 h 984279"/>
                  <a:gd name="connsiteX0" fmla="*/ 0 w 1537022"/>
                  <a:gd name="connsiteY0" fmla="*/ 492140 h 984280"/>
                  <a:gd name="connsiteX1" fmla="*/ 946311 w 1537022"/>
                  <a:gd name="connsiteY1" fmla="*/ 0 h 984280"/>
                  <a:gd name="connsiteX2" fmla="*/ 1537022 w 1537022"/>
                  <a:gd name="connsiteY2" fmla="*/ 492140 h 984280"/>
                  <a:gd name="connsiteX3" fmla="*/ 946311 w 1537022"/>
                  <a:gd name="connsiteY3" fmla="*/ 984280 h 984280"/>
                  <a:gd name="connsiteX4" fmla="*/ 0 w 1537022"/>
                  <a:gd name="connsiteY4" fmla="*/ 492140 h 984280"/>
                  <a:gd name="connsiteX0" fmla="*/ 0 w 1556072"/>
                  <a:gd name="connsiteY0" fmla="*/ 492143 h 984286"/>
                  <a:gd name="connsiteX1" fmla="*/ 946311 w 1556072"/>
                  <a:gd name="connsiteY1" fmla="*/ 3 h 984286"/>
                  <a:gd name="connsiteX2" fmla="*/ 1556072 w 1556072"/>
                  <a:gd name="connsiteY2" fmla="*/ 485793 h 984286"/>
                  <a:gd name="connsiteX3" fmla="*/ 946311 w 1556072"/>
                  <a:gd name="connsiteY3" fmla="*/ 984283 h 984286"/>
                  <a:gd name="connsiteX4" fmla="*/ 0 w 1556072"/>
                  <a:gd name="connsiteY4" fmla="*/ 492143 h 984286"/>
                  <a:gd name="connsiteX0" fmla="*/ 0 w 1536085"/>
                  <a:gd name="connsiteY0" fmla="*/ 593335 h 986763"/>
                  <a:gd name="connsiteX1" fmla="*/ 926324 w 1536085"/>
                  <a:gd name="connsiteY1" fmla="*/ 959 h 986763"/>
                  <a:gd name="connsiteX2" fmla="*/ 1536085 w 1536085"/>
                  <a:gd name="connsiteY2" fmla="*/ 486749 h 986763"/>
                  <a:gd name="connsiteX3" fmla="*/ 926324 w 1536085"/>
                  <a:gd name="connsiteY3" fmla="*/ 985239 h 986763"/>
                  <a:gd name="connsiteX4" fmla="*/ 0 w 1536085"/>
                  <a:gd name="connsiteY4" fmla="*/ 593335 h 986763"/>
                  <a:gd name="connsiteX0" fmla="*/ 0 w 1536085"/>
                  <a:gd name="connsiteY0" fmla="*/ 593335 h 986763"/>
                  <a:gd name="connsiteX1" fmla="*/ 926324 w 1536085"/>
                  <a:gd name="connsiteY1" fmla="*/ 959 h 986763"/>
                  <a:gd name="connsiteX2" fmla="*/ 1536085 w 1536085"/>
                  <a:gd name="connsiteY2" fmla="*/ 486749 h 986763"/>
                  <a:gd name="connsiteX3" fmla="*/ 926324 w 1536085"/>
                  <a:gd name="connsiteY3" fmla="*/ 985239 h 986763"/>
                  <a:gd name="connsiteX4" fmla="*/ 0 w 1536085"/>
                  <a:gd name="connsiteY4" fmla="*/ 593335 h 986763"/>
                  <a:gd name="connsiteX0" fmla="*/ 0 w 1536085"/>
                  <a:gd name="connsiteY0" fmla="*/ 593335 h 992626"/>
                  <a:gd name="connsiteX1" fmla="*/ 926324 w 1536085"/>
                  <a:gd name="connsiteY1" fmla="*/ 959 h 992626"/>
                  <a:gd name="connsiteX2" fmla="*/ 1536085 w 1536085"/>
                  <a:gd name="connsiteY2" fmla="*/ 486749 h 992626"/>
                  <a:gd name="connsiteX3" fmla="*/ 926324 w 1536085"/>
                  <a:gd name="connsiteY3" fmla="*/ 985239 h 992626"/>
                  <a:gd name="connsiteX4" fmla="*/ 0 w 1536085"/>
                  <a:gd name="connsiteY4" fmla="*/ 593335 h 99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6085" h="992626">
                    <a:moveTo>
                      <a:pt x="0" y="593335"/>
                    </a:moveTo>
                    <a:cubicBezTo>
                      <a:pt x="0" y="321534"/>
                      <a:pt x="583700" y="18723"/>
                      <a:pt x="926324" y="959"/>
                    </a:cubicBezTo>
                    <a:cubicBezTo>
                      <a:pt x="1268948" y="-16805"/>
                      <a:pt x="1536085" y="214948"/>
                      <a:pt x="1536085" y="486749"/>
                    </a:cubicBezTo>
                    <a:cubicBezTo>
                      <a:pt x="1536085" y="758550"/>
                      <a:pt x="1255623" y="940138"/>
                      <a:pt x="926324" y="985239"/>
                    </a:cubicBezTo>
                    <a:cubicBezTo>
                      <a:pt x="597025" y="1030340"/>
                      <a:pt x="0" y="865136"/>
                      <a:pt x="0" y="593335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9">
                <a:extLst>
                  <a:ext uri="{FF2B5EF4-FFF2-40B4-BE49-F238E27FC236}">
                    <a16:creationId xmlns:a16="http://schemas.microsoft.com/office/drawing/2014/main" id="{B24C1D6E-7AE5-48A9-9D05-CAC6AF3E9583}"/>
                  </a:ext>
                </a:extLst>
              </p:cNvPr>
              <p:cNvSpPr/>
              <p:nvPr/>
            </p:nvSpPr>
            <p:spPr>
              <a:xfrm rot="900000">
                <a:off x="2353514" y="2736463"/>
                <a:ext cx="364120" cy="247623"/>
              </a:xfrm>
              <a:custGeom>
                <a:avLst/>
                <a:gdLst>
                  <a:gd name="connsiteX0" fmla="*/ 0 w 550535"/>
                  <a:gd name="connsiteY0" fmla="*/ 157736 h 315472"/>
                  <a:gd name="connsiteX1" fmla="*/ 275268 w 550535"/>
                  <a:gd name="connsiteY1" fmla="*/ 0 h 315472"/>
                  <a:gd name="connsiteX2" fmla="*/ 550536 w 550535"/>
                  <a:gd name="connsiteY2" fmla="*/ 157736 h 315472"/>
                  <a:gd name="connsiteX3" fmla="*/ 275268 w 550535"/>
                  <a:gd name="connsiteY3" fmla="*/ 315472 h 315472"/>
                  <a:gd name="connsiteX4" fmla="*/ 0 w 550535"/>
                  <a:gd name="connsiteY4" fmla="*/ 157736 h 315472"/>
                  <a:gd name="connsiteX0" fmla="*/ 0 w 669598"/>
                  <a:gd name="connsiteY0" fmla="*/ 157736 h 315472"/>
                  <a:gd name="connsiteX1" fmla="*/ 394330 w 669598"/>
                  <a:gd name="connsiteY1" fmla="*/ 0 h 315472"/>
                  <a:gd name="connsiteX2" fmla="*/ 669598 w 669598"/>
                  <a:gd name="connsiteY2" fmla="*/ 157736 h 315472"/>
                  <a:gd name="connsiteX3" fmla="*/ 394330 w 669598"/>
                  <a:gd name="connsiteY3" fmla="*/ 315472 h 315472"/>
                  <a:gd name="connsiteX4" fmla="*/ 0 w 669598"/>
                  <a:gd name="connsiteY4" fmla="*/ 157736 h 315472"/>
                  <a:gd name="connsiteX0" fmla="*/ 0 w 512436"/>
                  <a:gd name="connsiteY0" fmla="*/ 157765 h 315526"/>
                  <a:gd name="connsiteX1" fmla="*/ 394330 w 512436"/>
                  <a:gd name="connsiteY1" fmla="*/ 29 h 315526"/>
                  <a:gd name="connsiteX2" fmla="*/ 512436 w 512436"/>
                  <a:gd name="connsiteY2" fmla="*/ 148240 h 315526"/>
                  <a:gd name="connsiteX3" fmla="*/ 394330 w 512436"/>
                  <a:gd name="connsiteY3" fmla="*/ 315501 h 315526"/>
                  <a:gd name="connsiteX4" fmla="*/ 0 w 512436"/>
                  <a:gd name="connsiteY4" fmla="*/ 157765 h 315526"/>
                  <a:gd name="connsiteX0" fmla="*/ 0 w 521961"/>
                  <a:gd name="connsiteY0" fmla="*/ 106488 h 317022"/>
                  <a:gd name="connsiteX1" fmla="*/ 403855 w 521961"/>
                  <a:gd name="connsiteY1" fmla="*/ 1140 h 317022"/>
                  <a:gd name="connsiteX2" fmla="*/ 521961 w 521961"/>
                  <a:gd name="connsiteY2" fmla="*/ 149351 h 317022"/>
                  <a:gd name="connsiteX3" fmla="*/ 403855 w 521961"/>
                  <a:gd name="connsiteY3" fmla="*/ 316612 h 317022"/>
                  <a:gd name="connsiteX4" fmla="*/ 0 w 521961"/>
                  <a:gd name="connsiteY4" fmla="*/ 106488 h 317022"/>
                  <a:gd name="connsiteX0" fmla="*/ 0 w 527672"/>
                  <a:gd name="connsiteY0" fmla="*/ 106488 h 317022"/>
                  <a:gd name="connsiteX1" fmla="*/ 403855 w 527672"/>
                  <a:gd name="connsiteY1" fmla="*/ 1140 h 317022"/>
                  <a:gd name="connsiteX2" fmla="*/ 521961 w 527672"/>
                  <a:gd name="connsiteY2" fmla="*/ 149351 h 317022"/>
                  <a:gd name="connsiteX3" fmla="*/ 403855 w 527672"/>
                  <a:gd name="connsiteY3" fmla="*/ 316612 h 317022"/>
                  <a:gd name="connsiteX4" fmla="*/ 0 w 527672"/>
                  <a:gd name="connsiteY4" fmla="*/ 106488 h 317022"/>
                  <a:gd name="connsiteX0" fmla="*/ 0 w 527672"/>
                  <a:gd name="connsiteY0" fmla="*/ 106362 h 316896"/>
                  <a:gd name="connsiteX1" fmla="*/ 403855 w 527672"/>
                  <a:gd name="connsiteY1" fmla="*/ 1014 h 316896"/>
                  <a:gd name="connsiteX2" fmla="*/ 521961 w 527672"/>
                  <a:gd name="connsiteY2" fmla="*/ 149225 h 316896"/>
                  <a:gd name="connsiteX3" fmla="*/ 403855 w 527672"/>
                  <a:gd name="connsiteY3" fmla="*/ 316486 h 316896"/>
                  <a:gd name="connsiteX4" fmla="*/ 0 w 527672"/>
                  <a:gd name="connsiteY4" fmla="*/ 106362 h 316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7672" h="316896">
                    <a:moveTo>
                      <a:pt x="0" y="106362"/>
                    </a:moveTo>
                    <a:cubicBezTo>
                      <a:pt x="0" y="24009"/>
                      <a:pt x="316862" y="-6130"/>
                      <a:pt x="403855" y="1014"/>
                    </a:cubicBezTo>
                    <a:cubicBezTo>
                      <a:pt x="490849" y="8158"/>
                      <a:pt x="521961" y="62110"/>
                      <a:pt x="521961" y="149225"/>
                    </a:cubicBezTo>
                    <a:cubicBezTo>
                      <a:pt x="521961" y="236340"/>
                      <a:pt x="567048" y="323630"/>
                      <a:pt x="403855" y="316486"/>
                    </a:cubicBezTo>
                    <a:cubicBezTo>
                      <a:pt x="240662" y="309342"/>
                      <a:pt x="0" y="188715"/>
                      <a:pt x="0" y="106362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17773B5B-ED3E-43D7-9041-760EA336ABC3}"/>
                  </a:ext>
                </a:extLst>
              </p:cNvPr>
              <p:cNvSpPr/>
              <p:nvPr/>
            </p:nvSpPr>
            <p:spPr>
              <a:xfrm>
                <a:off x="2352223" y="2562225"/>
                <a:ext cx="1291374" cy="1091892"/>
              </a:xfrm>
              <a:custGeom>
                <a:avLst/>
                <a:gdLst>
                  <a:gd name="connsiteX0" fmla="*/ 747496 w 1291374"/>
                  <a:gd name="connsiteY0" fmla="*/ 0 h 1091892"/>
                  <a:gd name="connsiteX1" fmla="*/ 1291374 w 1291374"/>
                  <a:gd name="connsiteY1" fmla="*/ 545946 h 1091892"/>
                  <a:gd name="connsiteX2" fmla="*/ 747496 w 1291374"/>
                  <a:gd name="connsiteY2" fmla="*/ 1091892 h 1091892"/>
                  <a:gd name="connsiteX3" fmla="*/ 443409 w 1291374"/>
                  <a:gd name="connsiteY3" fmla="*/ 998653 h 1091892"/>
                  <a:gd name="connsiteX4" fmla="*/ 381120 w 1291374"/>
                  <a:gd name="connsiteY4" fmla="*/ 947065 h 1091892"/>
                  <a:gd name="connsiteX5" fmla="*/ 380594 w 1291374"/>
                  <a:gd name="connsiteY5" fmla="*/ 947430 h 1091892"/>
                  <a:gd name="connsiteX6" fmla="*/ 344103 w 1291374"/>
                  <a:gd name="connsiteY6" fmla="*/ 959635 h 1091892"/>
                  <a:gd name="connsiteX7" fmla="*/ 1527 w 1291374"/>
                  <a:gd name="connsiteY7" fmla="*/ 853549 h 1091892"/>
                  <a:gd name="connsiteX8" fmla="*/ 190241 w 1291374"/>
                  <a:gd name="connsiteY8" fmla="*/ 696779 h 1091892"/>
                  <a:gd name="connsiteX9" fmla="*/ 223574 w 1291374"/>
                  <a:gd name="connsiteY9" fmla="*/ 684773 h 1091892"/>
                  <a:gd name="connsiteX10" fmla="*/ 214668 w 1291374"/>
                  <a:gd name="connsiteY10" fmla="*/ 655973 h 1091892"/>
                  <a:gd name="connsiteX11" fmla="*/ 203618 w 1291374"/>
                  <a:gd name="connsiteY11" fmla="*/ 545946 h 1091892"/>
                  <a:gd name="connsiteX12" fmla="*/ 747496 w 1291374"/>
                  <a:gd name="connsiteY12" fmla="*/ 0 h 109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91374" h="1091892">
                    <a:moveTo>
                      <a:pt x="747496" y="0"/>
                    </a:moveTo>
                    <a:cubicBezTo>
                      <a:pt x="1047872" y="0"/>
                      <a:pt x="1291374" y="244428"/>
                      <a:pt x="1291374" y="545946"/>
                    </a:cubicBezTo>
                    <a:cubicBezTo>
                      <a:pt x="1291374" y="847464"/>
                      <a:pt x="1047872" y="1091892"/>
                      <a:pt x="747496" y="1091892"/>
                    </a:cubicBezTo>
                    <a:cubicBezTo>
                      <a:pt x="634855" y="1091892"/>
                      <a:pt x="530212" y="1057519"/>
                      <a:pt x="443409" y="998653"/>
                    </a:cubicBezTo>
                    <a:lnTo>
                      <a:pt x="381120" y="947065"/>
                    </a:lnTo>
                    <a:lnTo>
                      <a:pt x="380594" y="947430"/>
                    </a:lnTo>
                    <a:cubicBezTo>
                      <a:pt x="370867" y="952113"/>
                      <a:pt x="358837" y="956203"/>
                      <a:pt x="344103" y="959635"/>
                    </a:cubicBezTo>
                    <a:cubicBezTo>
                      <a:pt x="226238" y="987091"/>
                      <a:pt x="23306" y="928022"/>
                      <a:pt x="1527" y="853549"/>
                    </a:cubicBezTo>
                    <a:cubicBezTo>
                      <a:pt x="-14807" y="797695"/>
                      <a:pt x="103292" y="731358"/>
                      <a:pt x="190241" y="696779"/>
                    </a:cubicBezTo>
                    <a:lnTo>
                      <a:pt x="223574" y="684773"/>
                    </a:lnTo>
                    <a:lnTo>
                      <a:pt x="214668" y="655973"/>
                    </a:lnTo>
                    <a:cubicBezTo>
                      <a:pt x="207423" y="620434"/>
                      <a:pt x="203618" y="583636"/>
                      <a:pt x="203618" y="545946"/>
                    </a:cubicBezTo>
                    <a:cubicBezTo>
                      <a:pt x="203618" y="244428"/>
                      <a:pt x="447120" y="0"/>
                      <a:pt x="747496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BBF6923A-9F79-4AC3-B42F-E135CF49C4D5}"/>
                  </a:ext>
                </a:extLst>
              </p:cNvPr>
              <p:cNvSpPr/>
              <p:nvPr/>
            </p:nvSpPr>
            <p:spPr>
              <a:xfrm>
                <a:off x="3346272" y="2692816"/>
                <a:ext cx="226149" cy="298190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1E007491-38FF-487B-8688-1E0057CD10C3}"/>
                  </a:ext>
                </a:extLst>
              </p:cNvPr>
              <p:cNvSpPr/>
              <p:nvPr/>
            </p:nvSpPr>
            <p:spPr>
              <a:xfrm>
                <a:off x="3165310" y="2564999"/>
                <a:ext cx="337332" cy="590550"/>
              </a:xfrm>
              <a:custGeom>
                <a:avLst/>
                <a:gdLst>
                  <a:gd name="connsiteX0" fmla="*/ 178994 w 357988"/>
                  <a:gd name="connsiteY0" fmla="*/ 0 h 625965"/>
                  <a:gd name="connsiteX1" fmla="*/ 357988 w 357988"/>
                  <a:gd name="connsiteY1" fmla="*/ 161704 h 625965"/>
                  <a:gd name="connsiteX2" fmla="*/ 305562 w 357988"/>
                  <a:gd name="connsiteY2" fmla="*/ 276046 h 625965"/>
                  <a:gd name="connsiteX3" fmla="*/ 278869 w 357988"/>
                  <a:gd name="connsiteY3" fmla="*/ 292305 h 625965"/>
                  <a:gd name="connsiteX4" fmla="*/ 293351 w 357988"/>
                  <a:gd name="connsiteY4" fmla="*/ 303052 h 625965"/>
                  <a:gd name="connsiteX5" fmla="*/ 343682 w 357988"/>
                  <a:gd name="connsiteY5" fmla="*/ 436807 h 625965"/>
                  <a:gd name="connsiteX6" fmla="*/ 171841 w 357988"/>
                  <a:gd name="connsiteY6" fmla="*/ 625965 h 625965"/>
                  <a:gd name="connsiteX7" fmla="*/ 0 w 357988"/>
                  <a:gd name="connsiteY7" fmla="*/ 436807 h 625965"/>
                  <a:gd name="connsiteX8" fmla="*/ 50331 w 357988"/>
                  <a:gd name="connsiteY8" fmla="*/ 303052 h 625965"/>
                  <a:gd name="connsiteX9" fmla="*/ 71261 w 357988"/>
                  <a:gd name="connsiteY9" fmla="*/ 287519 h 625965"/>
                  <a:gd name="connsiteX10" fmla="*/ 52426 w 357988"/>
                  <a:gd name="connsiteY10" fmla="*/ 276046 h 625965"/>
                  <a:gd name="connsiteX11" fmla="*/ 0 w 357988"/>
                  <a:gd name="connsiteY11" fmla="*/ 161704 h 625965"/>
                  <a:gd name="connsiteX12" fmla="*/ 178994 w 357988"/>
                  <a:gd name="connsiteY12" fmla="*/ 0 h 625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988" h="625965">
                    <a:moveTo>
                      <a:pt x="178994" y="0"/>
                    </a:moveTo>
                    <a:cubicBezTo>
                      <a:pt x="277850" y="0"/>
                      <a:pt x="357988" y="72397"/>
                      <a:pt x="357988" y="161704"/>
                    </a:cubicBezTo>
                    <a:cubicBezTo>
                      <a:pt x="357988" y="206357"/>
                      <a:pt x="337954" y="246783"/>
                      <a:pt x="305562" y="276046"/>
                    </a:cubicBezTo>
                    <a:lnTo>
                      <a:pt x="278869" y="292305"/>
                    </a:lnTo>
                    <a:lnTo>
                      <a:pt x="293351" y="303052"/>
                    </a:lnTo>
                    <a:cubicBezTo>
                      <a:pt x="324448" y="337283"/>
                      <a:pt x="343682" y="384573"/>
                      <a:pt x="343682" y="436807"/>
                    </a:cubicBezTo>
                    <a:cubicBezTo>
                      <a:pt x="343682" y="541276"/>
                      <a:pt x="266746" y="625965"/>
                      <a:pt x="171841" y="625965"/>
                    </a:cubicBezTo>
                    <a:cubicBezTo>
                      <a:pt x="76936" y="625965"/>
                      <a:pt x="0" y="541276"/>
                      <a:pt x="0" y="436807"/>
                    </a:cubicBezTo>
                    <a:cubicBezTo>
                      <a:pt x="0" y="384573"/>
                      <a:pt x="19234" y="337283"/>
                      <a:pt x="50331" y="303052"/>
                    </a:cubicBezTo>
                    <a:lnTo>
                      <a:pt x="71261" y="287519"/>
                    </a:lnTo>
                    <a:lnTo>
                      <a:pt x="52426" y="276046"/>
                    </a:lnTo>
                    <a:cubicBezTo>
                      <a:pt x="20035" y="246783"/>
                      <a:pt x="0" y="206357"/>
                      <a:pt x="0" y="161704"/>
                    </a:cubicBezTo>
                    <a:cubicBezTo>
                      <a:pt x="0" y="72397"/>
                      <a:pt x="80138" y="0"/>
                      <a:pt x="1789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5D6FFE7F-7DF3-4009-8BFF-2EBADA7E4003}"/>
                  </a:ext>
                </a:extLst>
              </p:cNvPr>
              <p:cNvSpPr/>
              <p:nvPr/>
            </p:nvSpPr>
            <p:spPr>
              <a:xfrm>
                <a:off x="3118713" y="2733119"/>
                <a:ext cx="173356" cy="19186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9C4F93DB-BD74-4F95-B3AB-60FED432AB3F}"/>
                  </a:ext>
                </a:extLst>
              </p:cNvPr>
              <p:cNvSpPr/>
              <p:nvPr/>
            </p:nvSpPr>
            <p:spPr>
              <a:xfrm>
                <a:off x="3136679" y="2742720"/>
                <a:ext cx="69936" cy="96618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951E7D9-81FB-4084-AAD5-E27204AD6762}"/>
                  </a:ext>
                </a:extLst>
              </p:cNvPr>
              <p:cNvSpPr/>
              <p:nvPr/>
            </p:nvSpPr>
            <p:spPr bwMode="auto">
              <a:xfrm rot="21268965">
                <a:off x="3328419" y="2961498"/>
                <a:ext cx="199041" cy="354387"/>
              </a:xfrm>
              <a:custGeom>
                <a:avLst/>
                <a:gdLst>
                  <a:gd name="connsiteX0" fmla="*/ 71651 w 188539"/>
                  <a:gd name="connsiteY0" fmla="*/ 46114 h 321531"/>
                  <a:gd name="connsiteX1" fmla="*/ 70689 w 188539"/>
                  <a:gd name="connsiteY1" fmla="*/ 0 h 321531"/>
                  <a:gd name="connsiteX2" fmla="*/ 126733 w 188539"/>
                  <a:gd name="connsiteY2" fmla="*/ 134022 h 321531"/>
                  <a:gd name="connsiteX3" fmla="*/ 188539 w 188539"/>
                  <a:gd name="connsiteY3" fmla="*/ 265487 h 321531"/>
                  <a:gd name="connsiteX4" fmla="*/ 106568 w 188539"/>
                  <a:gd name="connsiteY4" fmla="*/ 142974 h 321531"/>
                  <a:gd name="connsiteX5" fmla="*/ 71651 w 188539"/>
                  <a:gd name="connsiteY5" fmla="*/ 46114 h 321531"/>
                  <a:gd name="connsiteX6" fmla="*/ 60014 w 188539"/>
                  <a:gd name="connsiteY6" fmla="*/ 187617 h 321531"/>
                  <a:gd name="connsiteX7" fmla="*/ 46781 w 188539"/>
                  <a:gd name="connsiteY7" fmla="*/ 40806 h 321531"/>
                  <a:gd name="connsiteX8" fmla="*/ 81325 w 188539"/>
                  <a:gd name="connsiteY8" fmla="*/ 181907 h 321531"/>
                  <a:gd name="connsiteX9" fmla="*/ 121959 w 188539"/>
                  <a:gd name="connsiteY9" fmla="*/ 321377 h 321531"/>
                  <a:gd name="connsiteX10" fmla="*/ 60014 w 188539"/>
                  <a:gd name="connsiteY10" fmla="*/ 187617 h 321531"/>
                  <a:gd name="connsiteX11" fmla="*/ 15400 w 188539"/>
                  <a:gd name="connsiteY11" fmla="*/ 289942 h 321531"/>
                  <a:gd name="connsiteX12" fmla="*/ 7385 w 188539"/>
                  <a:gd name="connsiteY12" fmla="*/ 258817 h 321531"/>
                  <a:gd name="connsiteX13" fmla="*/ 0 w 188539"/>
                  <a:gd name="connsiteY13" fmla="*/ 156121 h 321531"/>
                  <a:gd name="connsiteX14" fmla="*/ 25215 w 188539"/>
                  <a:gd name="connsiteY14" fmla="*/ 10887 h 321531"/>
                  <a:gd name="connsiteX15" fmla="*/ 22063 w 188539"/>
                  <a:gd name="connsiteY15" fmla="*/ 156121 h 321531"/>
                  <a:gd name="connsiteX16" fmla="*/ 25215 w 188539"/>
                  <a:gd name="connsiteY16" fmla="*/ 301355 h 321531"/>
                  <a:gd name="connsiteX17" fmla="*/ 15400 w 188539"/>
                  <a:gd name="connsiteY17" fmla="*/ 289942 h 321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8539" h="321531">
                    <a:moveTo>
                      <a:pt x="71651" y="46114"/>
                    </a:moveTo>
                    <a:cubicBezTo>
                      <a:pt x="65159" y="20241"/>
                      <a:pt x="64325" y="2825"/>
                      <a:pt x="70689" y="0"/>
                    </a:cubicBezTo>
                    <a:cubicBezTo>
                      <a:pt x="88036" y="44237"/>
                      <a:pt x="106862" y="89258"/>
                      <a:pt x="126733" y="134022"/>
                    </a:cubicBezTo>
                    <a:cubicBezTo>
                      <a:pt x="146604" y="178787"/>
                      <a:pt x="167367" y="222948"/>
                      <a:pt x="188539" y="265487"/>
                    </a:cubicBezTo>
                    <a:cubicBezTo>
                      <a:pt x="175811" y="271137"/>
                      <a:pt x="139112" y="216286"/>
                      <a:pt x="106568" y="142974"/>
                    </a:cubicBezTo>
                    <a:cubicBezTo>
                      <a:pt x="90296" y="106318"/>
                      <a:pt x="78144" y="71987"/>
                      <a:pt x="71651" y="46114"/>
                    </a:cubicBezTo>
                    <a:close/>
                    <a:moveTo>
                      <a:pt x="60014" y="187617"/>
                    </a:moveTo>
                    <a:cubicBezTo>
                      <a:pt x="39254" y="110140"/>
                      <a:pt x="33329" y="44410"/>
                      <a:pt x="46781" y="40806"/>
                    </a:cubicBezTo>
                    <a:cubicBezTo>
                      <a:pt x="57045" y="87200"/>
                      <a:pt x="68649" y="134599"/>
                      <a:pt x="81325" y="181907"/>
                    </a:cubicBezTo>
                    <a:cubicBezTo>
                      <a:pt x="94001" y="229215"/>
                      <a:pt x="107651" y="276066"/>
                      <a:pt x="121959" y="321377"/>
                    </a:cubicBezTo>
                    <a:cubicBezTo>
                      <a:pt x="108508" y="324981"/>
                      <a:pt x="80774" y="265095"/>
                      <a:pt x="60014" y="187617"/>
                    </a:cubicBezTo>
                    <a:close/>
                    <a:moveTo>
                      <a:pt x="15400" y="289942"/>
                    </a:moveTo>
                    <a:cubicBezTo>
                      <a:pt x="12384" y="282593"/>
                      <a:pt x="9667" y="271958"/>
                      <a:pt x="7385" y="258817"/>
                    </a:cubicBezTo>
                    <a:cubicBezTo>
                      <a:pt x="2822" y="232535"/>
                      <a:pt x="0" y="196226"/>
                      <a:pt x="0" y="156121"/>
                    </a:cubicBezTo>
                    <a:cubicBezTo>
                      <a:pt x="0" y="75910"/>
                      <a:pt x="11289" y="10887"/>
                      <a:pt x="25215" y="10887"/>
                    </a:cubicBezTo>
                    <a:cubicBezTo>
                      <a:pt x="23122" y="58357"/>
                      <a:pt x="22063" y="107144"/>
                      <a:pt x="22063" y="156121"/>
                    </a:cubicBezTo>
                    <a:cubicBezTo>
                      <a:pt x="22063" y="205098"/>
                      <a:pt x="23122" y="253885"/>
                      <a:pt x="25215" y="301355"/>
                    </a:cubicBezTo>
                    <a:cubicBezTo>
                      <a:pt x="21734" y="301355"/>
                      <a:pt x="18417" y="297291"/>
                      <a:pt x="15400" y="28994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280F798C-153B-43D2-9F8C-69D02AB876D2}"/>
                  </a:ext>
                </a:extLst>
              </p:cNvPr>
              <p:cNvSpPr/>
              <p:nvPr/>
            </p:nvSpPr>
            <p:spPr bwMode="auto">
              <a:xfrm rot="11154614" flipH="1">
                <a:off x="3362687" y="2463756"/>
                <a:ext cx="199041" cy="253534"/>
              </a:xfrm>
              <a:custGeom>
                <a:avLst/>
                <a:gdLst>
                  <a:gd name="connsiteX0" fmla="*/ 71651 w 188539"/>
                  <a:gd name="connsiteY0" fmla="*/ 46114 h 321531"/>
                  <a:gd name="connsiteX1" fmla="*/ 70689 w 188539"/>
                  <a:gd name="connsiteY1" fmla="*/ 0 h 321531"/>
                  <a:gd name="connsiteX2" fmla="*/ 126733 w 188539"/>
                  <a:gd name="connsiteY2" fmla="*/ 134022 h 321531"/>
                  <a:gd name="connsiteX3" fmla="*/ 188539 w 188539"/>
                  <a:gd name="connsiteY3" fmla="*/ 265487 h 321531"/>
                  <a:gd name="connsiteX4" fmla="*/ 106568 w 188539"/>
                  <a:gd name="connsiteY4" fmla="*/ 142974 h 321531"/>
                  <a:gd name="connsiteX5" fmla="*/ 71651 w 188539"/>
                  <a:gd name="connsiteY5" fmla="*/ 46114 h 321531"/>
                  <a:gd name="connsiteX6" fmla="*/ 60014 w 188539"/>
                  <a:gd name="connsiteY6" fmla="*/ 187617 h 321531"/>
                  <a:gd name="connsiteX7" fmla="*/ 46781 w 188539"/>
                  <a:gd name="connsiteY7" fmla="*/ 40806 h 321531"/>
                  <a:gd name="connsiteX8" fmla="*/ 81325 w 188539"/>
                  <a:gd name="connsiteY8" fmla="*/ 181907 h 321531"/>
                  <a:gd name="connsiteX9" fmla="*/ 121959 w 188539"/>
                  <a:gd name="connsiteY9" fmla="*/ 321377 h 321531"/>
                  <a:gd name="connsiteX10" fmla="*/ 60014 w 188539"/>
                  <a:gd name="connsiteY10" fmla="*/ 187617 h 321531"/>
                  <a:gd name="connsiteX11" fmla="*/ 15400 w 188539"/>
                  <a:gd name="connsiteY11" fmla="*/ 289942 h 321531"/>
                  <a:gd name="connsiteX12" fmla="*/ 7385 w 188539"/>
                  <a:gd name="connsiteY12" fmla="*/ 258817 h 321531"/>
                  <a:gd name="connsiteX13" fmla="*/ 0 w 188539"/>
                  <a:gd name="connsiteY13" fmla="*/ 156121 h 321531"/>
                  <a:gd name="connsiteX14" fmla="*/ 25215 w 188539"/>
                  <a:gd name="connsiteY14" fmla="*/ 10887 h 321531"/>
                  <a:gd name="connsiteX15" fmla="*/ 22063 w 188539"/>
                  <a:gd name="connsiteY15" fmla="*/ 156121 h 321531"/>
                  <a:gd name="connsiteX16" fmla="*/ 25215 w 188539"/>
                  <a:gd name="connsiteY16" fmla="*/ 301355 h 321531"/>
                  <a:gd name="connsiteX17" fmla="*/ 15400 w 188539"/>
                  <a:gd name="connsiteY17" fmla="*/ 289942 h 321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8539" h="321531">
                    <a:moveTo>
                      <a:pt x="71651" y="46114"/>
                    </a:moveTo>
                    <a:cubicBezTo>
                      <a:pt x="65159" y="20241"/>
                      <a:pt x="64325" y="2825"/>
                      <a:pt x="70689" y="0"/>
                    </a:cubicBezTo>
                    <a:cubicBezTo>
                      <a:pt x="88036" y="44237"/>
                      <a:pt x="106862" y="89258"/>
                      <a:pt x="126733" y="134022"/>
                    </a:cubicBezTo>
                    <a:cubicBezTo>
                      <a:pt x="146604" y="178787"/>
                      <a:pt x="167367" y="222948"/>
                      <a:pt x="188539" y="265487"/>
                    </a:cubicBezTo>
                    <a:cubicBezTo>
                      <a:pt x="175811" y="271137"/>
                      <a:pt x="139112" y="216286"/>
                      <a:pt x="106568" y="142974"/>
                    </a:cubicBezTo>
                    <a:cubicBezTo>
                      <a:pt x="90296" y="106318"/>
                      <a:pt x="78144" y="71987"/>
                      <a:pt x="71651" y="46114"/>
                    </a:cubicBezTo>
                    <a:close/>
                    <a:moveTo>
                      <a:pt x="60014" y="187617"/>
                    </a:moveTo>
                    <a:cubicBezTo>
                      <a:pt x="39254" y="110140"/>
                      <a:pt x="33329" y="44410"/>
                      <a:pt x="46781" y="40806"/>
                    </a:cubicBezTo>
                    <a:cubicBezTo>
                      <a:pt x="57045" y="87200"/>
                      <a:pt x="68649" y="134599"/>
                      <a:pt x="81325" y="181907"/>
                    </a:cubicBezTo>
                    <a:cubicBezTo>
                      <a:pt x="94001" y="229215"/>
                      <a:pt x="107651" y="276066"/>
                      <a:pt x="121959" y="321377"/>
                    </a:cubicBezTo>
                    <a:cubicBezTo>
                      <a:pt x="108508" y="324981"/>
                      <a:pt x="80774" y="265095"/>
                      <a:pt x="60014" y="187617"/>
                    </a:cubicBezTo>
                    <a:close/>
                    <a:moveTo>
                      <a:pt x="15400" y="289942"/>
                    </a:moveTo>
                    <a:cubicBezTo>
                      <a:pt x="12384" y="282593"/>
                      <a:pt x="9667" y="271958"/>
                      <a:pt x="7385" y="258817"/>
                    </a:cubicBezTo>
                    <a:cubicBezTo>
                      <a:pt x="2822" y="232535"/>
                      <a:pt x="0" y="196226"/>
                      <a:pt x="0" y="156121"/>
                    </a:cubicBezTo>
                    <a:cubicBezTo>
                      <a:pt x="0" y="75910"/>
                      <a:pt x="11289" y="10887"/>
                      <a:pt x="25215" y="10887"/>
                    </a:cubicBezTo>
                    <a:cubicBezTo>
                      <a:pt x="23122" y="58357"/>
                      <a:pt x="22063" y="107144"/>
                      <a:pt x="22063" y="156121"/>
                    </a:cubicBezTo>
                    <a:cubicBezTo>
                      <a:pt x="22063" y="205098"/>
                      <a:pt x="23122" y="253885"/>
                      <a:pt x="25215" y="301355"/>
                    </a:cubicBezTo>
                    <a:cubicBezTo>
                      <a:pt x="21734" y="301355"/>
                      <a:pt x="18417" y="297291"/>
                      <a:pt x="15400" y="28994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B6D20215-E146-4F4E-9302-5131DB983A42}"/>
                  </a:ext>
                </a:extLst>
              </p:cNvPr>
              <p:cNvSpPr/>
              <p:nvPr/>
            </p:nvSpPr>
            <p:spPr>
              <a:xfrm rot="1388244">
                <a:off x="3864582" y="3890091"/>
                <a:ext cx="132621" cy="8240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95AC743E-3858-4110-B3E6-561849AF2508}"/>
                  </a:ext>
                </a:extLst>
              </p:cNvPr>
              <p:cNvSpPr/>
              <p:nvPr/>
            </p:nvSpPr>
            <p:spPr>
              <a:xfrm rot="10800000">
                <a:off x="2910177" y="2612104"/>
                <a:ext cx="109538" cy="182671"/>
              </a:xfrm>
              <a:prstGeom prst="moon">
                <a:avLst>
                  <a:gd name="adj" fmla="val 6304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92437F91-59E6-4A77-A117-BFC3098AF717}"/>
                  </a:ext>
                </a:extLst>
              </p:cNvPr>
              <p:cNvSpPr/>
              <p:nvPr/>
            </p:nvSpPr>
            <p:spPr>
              <a:xfrm rot="9900000">
                <a:off x="2924174" y="3008682"/>
                <a:ext cx="109538" cy="243260"/>
              </a:xfrm>
              <a:prstGeom prst="moon">
                <a:avLst>
                  <a:gd name="adj" fmla="val 6304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涙形 4">
              <a:extLst>
                <a:ext uri="{FF2B5EF4-FFF2-40B4-BE49-F238E27FC236}">
                  <a16:creationId xmlns:a16="http://schemas.microsoft.com/office/drawing/2014/main" id="{E1158C23-A72D-4E8C-B952-F13FFF890080}"/>
                </a:ext>
              </a:extLst>
            </p:cNvPr>
            <p:cNvSpPr/>
            <p:nvPr/>
          </p:nvSpPr>
          <p:spPr>
            <a:xfrm rot="10800000">
              <a:off x="3186329" y="494575"/>
              <a:ext cx="730412" cy="730412"/>
            </a:xfrm>
            <a:prstGeom prst="teardrop">
              <a:avLst>
                <a:gd name="adj" fmla="val 106259"/>
              </a:avLst>
            </a:prstGeom>
            <a:solidFill>
              <a:srgbClr val="00B0F0">
                <a:alpha val="5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20F79E1E-74B7-4C65-87E5-7DB29EBBE969}"/>
                </a:ext>
              </a:extLst>
            </p:cNvPr>
            <p:cNvSpPr/>
            <p:nvPr/>
          </p:nvSpPr>
          <p:spPr>
            <a:xfrm>
              <a:off x="3421475" y="560271"/>
              <a:ext cx="115665" cy="1156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50ED141-32F1-4A1F-90D4-936E58C826EF}"/>
              </a:ext>
            </a:extLst>
          </p:cNvPr>
          <p:cNvGrpSpPr/>
          <p:nvPr/>
        </p:nvGrpSpPr>
        <p:grpSpPr>
          <a:xfrm>
            <a:off x="760738" y="4381865"/>
            <a:ext cx="2484545" cy="1384844"/>
            <a:chOff x="712482" y="1096448"/>
            <a:chExt cx="2718623" cy="1515315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0F76E314-D3BB-41F2-8334-1DE004E937DE}"/>
                </a:ext>
              </a:extLst>
            </p:cNvPr>
            <p:cNvGrpSpPr/>
            <p:nvPr/>
          </p:nvGrpSpPr>
          <p:grpSpPr>
            <a:xfrm>
              <a:off x="1210044" y="1096448"/>
              <a:ext cx="2221061" cy="1515315"/>
              <a:chOff x="2358625" y="3583419"/>
              <a:chExt cx="2221061" cy="1515315"/>
            </a:xfrm>
          </p:grpSpPr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27476B81-EE4F-406E-ABE5-200B29457865}"/>
                  </a:ext>
                </a:extLst>
              </p:cNvPr>
              <p:cNvSpPr/>
              <p:nvPr/>
            </p:nvSpPr>
            <p:spPr>
              <a:xfrm>
                <a:off x="2524456" y="4654550"/>
                <a:ext cx="691820" cy="186952"/>
              </a:xfrm>
              <a:prstGeom prst="round2SameRect">
                <a:avLst>
                  <a:gd name="adj1" fmla="val 50000"/>
                  <a:gd name="adj2" fmla="val 3030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C7ACAADA-A14D-4D33-B3D8-05CDCE08553F}"/>
                  </a:ext>
                </a:extLst>
              </p:cNvPr>
              <p:cNvSpPr/>
              <p:nvPr/>
            </p:nvSpPr>
            <p:spPr>
              <a:xfrm>
                <a:off x="2644380" y="3826149"/>
                <a:ext cx="1897140" cy="1103990"/>
              </a:xfrm>
              <a:custGeom>
                <a:avLst/>
                <a:gdLst>
                  <a:gd name="connsiteX0" fmla="*/ 1292971 w 1897140"/>
                  <a:gd name="connsiteY0" fmla="*/ 155 h 1103990"/>
                  <a:gd name="connsiteX1" fmla="*/ 1897140 w 1897140"/>
                  <a:gd name="connsiteY1" fmla="*/ 664501 h 1103990"/>
                  <a:gd name="connsiteX2" fmla="*/ 1173319 w 1897140"/>
                  <a:gd name="connsiteY2" fmla="*/ 1103702 h 1103990"/>
                  <a:gd name="connsiteX3" fmla="*/ 1016228 w 1897140"/>
                  <a:gd name="connsiteY3" fmla="*/ 1093261 h 1103990"/>
                  <a:gd name="connsiteX4" fmla="*/ 985053 w 1897140"/>
                  <a:gd name="connsiteY4" fmla="*/ 1088377 h 1103990"/>
                  <a:gd name="connsiteX5" fmla="*/ 33453 w 1897140"/>
                  <a:gd name="connsiteY5" fmla="*/ 1088377 h 1103990"/>
                  <a:gd name="connsiteX6" fmla="*/ 0 w 1897140"/>
                  <a:gd name="connsiteY6" fmla="*/ 1054924 h 1103990"/>
                  <a:gd name="connsiteX7" fmla="*/ 0 w 1897140"/>
                  <a:gd name="connsiteY7" fmla="*/ 994901 h 1103990"/>
                  <a:gd name="connsiteX8" fmla="*/ 93476 w 1897140"/>
                  <a:gd name="connsiteY8" fmla="*/ 901425 h 1103990"/>
                  <a:gd name="connsiteX9" fmla="*/ 449996 w 1897140"/>
                  <a:gd name="connsiteY9" fmla="*/ 901425 h 1103990"/>
                  <a:gd name="connsiteX10" fmla="*/ 381157 w 1897140"/>
                  <a:gd name="connsiteY10" fmla="*/ 842199 h 1103990"/>
                  <a:gd name="connsiteX11" fmla="*/ 305915 w 1897140"/>
                  <a:gd name="connsiteY11" fmla="*/ 656738 h 1103990"/>
                  <a:gd name="connsiteX12" fmla="*/ 1292971 w 1897140"/>
                  <a:gd name="connsiteY12" fmla="*/ 155 h 1103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97140" h="1103990">
                    <a:moveTo>
                      <a:pt x="1292971" y="155"/>
                    </a:moveTo>
                    <a:cubicBezTo>
                      <a:pt x="1677828" y="9213"/>
                      <a:pt x="1897140" y="421938"/>
                      <a:pt x="1897140" y="664501"/>
                    </a:cubicBezTo>
                    <a:cubicBezTo>
                      <a:pt x="1897140" y="907065"/>
                      <a:pt x="1590083" y="1112759"/>
                      <a:pt x="1173319" y="1103702"/>
                    </a:cubicBezTo>
                    <a:cubicBezTo>
                      <a:pt x="1121224" y="1102570"/>
                      <a:pt x="1068537" y="1099066"/>
                      <a:pt x="1016228" y="1093261"/>
                    </a:cubicBezTo>
                    <a:lnTo>
                      <a:pt x="985053" y="1088377"/>
                    </a:lnTo>
                    <a:lnTo>
                      <a:pt x="33453" y="1088377"/>
                    </a:lnTo>
                    <a:cubicBezTo>
                      <a:pt x="14977" y="1088377"/>
                      <a:pt x="0" y="1073400"/>
                      <a:pt x="0" y="1054924"/>
                    </a:cubicBezTo>
                    <a:lnTo>
                      <a:pt x="0" y="994901"/>
                    </a:lnTo>
                    <a:cubicBezTo>
                      <a:pt x="0" y="943276"/>
                      <a:pt x="41851" y="901425"/>
                      <a:pt x="93476" y="901425"/>
                    </a:cubicBezTo>
                    <a:lnTo>
                      <a:pt x="449996" y="901425"/>
                    </a:lnTo>
                    <a:lnTo>
                      <a:pt x="381157" y="842199"/>
                    </a:lnTo>
                    <a:cubicBezTo>
                      <a:pt x="332585" y="788015"/>
                      <a:pt x="304918" y="726010"/>
                      <a:pt x="305915" y="656738"/>
                    </a:cubicBezTo>
                    <a:cubicBezTo>
                      <a:pt x="309904" y="379649"/>
                      <a:pt x="908115" y="-8903"/>
                      <a:pt x="1292971" y="155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758A87EA-B79A-45DC-91C2-97308375A682}"/>
                  </a:ext>
                </a:extLst>
              </p:cNvPr>
              <p:cNvSpPr/>
              <p:nvPr/>
            </p:nvSpPr>
            <p:spPr>
              <a:xfrm rot="20568654">
                <a:off x="3210819" y="4182238"/>
                <a:ext cx="1200345" cy="916496"/>
              </a:xfrm>
              <a:custGeom>
                <a:avLst/>
                <a:gdLst>
                  <a:gd name="connsiteX0" fmla="*/ 1330299 w 1521296"/>
                  <a:gd name="connsiteY0" fmla="*/ 122285 h 1091168"/>
                  <a:gd name="connsiteX1" fmla="*/ 1377752 w 1521296"/>
                  <a:gd name="connsiteY1" fmla="*/ 183833 h 1091168"/>
                  <a:gd name="connsiteX2" fmla="*/ 1521296 w 1521296"/>
                  <a:gd name="connsiteY2" fmla="*/ 646251 h 1091168"/>
                  <a:gd name="connsiteX3" fmla="*/ 968569 w 1521296"/>
                  <a:gd name="connsiteY3" fmla="*/ 1090877 h 1091168"/>
                  <a:gd name="connsiteX4" fmla="*/ 618332 w 1521296"/>
                  <a:gd name="connsiteY4" fmla="*/ 1017641 h 1091168"/>
                  <a:gd name="connsiteX5" fmla="*/ 615950 w 1521296"/>
                  <a:gd name="connsiteY5" fmla="*/ 1016438 h 1091168"/>
                  <a:gd name="connsiteX6" fmla="*/ 596580 w 1521296"/>
                  <a:gd name="connsiteY6" fmla="*/ 1014479 h 1091168"/>
                  <a:gd name="connsiteX7" fmla="*/ 45760 w 1521296"/>
                  <a:gd name="connsiteY7" fmla="*/ 844086 h 1091168"/>
                  <a:gd name="connsiteX8" fmla="*/ 2917 w 1521296"/>
                  <a:gd name="connsiteY8" fmla="*/ 762864 h 1091168"/>
                  <a:gd name="connsiteX9" fmla="*/ 15387 w 1521296"/>
                  <a:gd name="connsiteY9" fmla="*/ 722554 h 1091168"/>
                  <a:gd name="connsiteX10" fmla="*/ 149390 w 1521296"/>
                  <a:gd name="connsiteY10" fmla="*/ 651869 h 1091168"/>
                  <a:gd name="connsiteX11" fmla="*/ 315671 w 1521296"/>
                  <a:gd name="connsiteY11" fmla="*/ 703307 h 1091168"/>
                  <a:gd name="connsiteX12" fmla="*/ 306199 w 1521296"/>
                  <a:gd name="connsiteY12" fmla="*/ 638391 h 1091168"/>
                  <a:gd name="connsiteX13" fmla="*/ 881510 w 1521296"/>
                  <a:gd name="connsiteY13" fmla="*/ 7596 h 1091168"/>
                  <a:gd name="connsiteX14" fmla="*/ 905611 w 1521296"/>
                  <a:gd name="connsiteY14" fmla="*/ 0 h 1091168"/>
                  <a:gd name="connsiteX15" fmla="*/ 1046594 w 1521296"/>
                  <a:gd name="connsiteY15" fmla="*/ 277582 h 1091168"/>
                  <a:gd name="connsiteX0" fmla="*/ 1046594 w 1521296"/>
                  <a:gd name="connsiteY0" fmla="*/ 277582 h 1091168"/>
                  <a:gd name="connsiteX1" fmla="*/ 1330299 w 1521296"/>
                  <a:gd name="connsiteY1" fmla="*/ 122285 h 1091168"/>
                  <a:gd name="connsiteX2" fmla="*/ 1377752 w 1521296"/>
                  <a:gd name="connsiteY2" fmla="*/ 183833 h 1091168"/>
                  <a:gd name="connsiteX3" fmla="*/ 1521296 w 1521296"/>
                  <a:gd name="connsiteY3" fmla="*/ 646251 h 1091168"/>
                  <a:gd name="connsiteX4" fmla="*/ 968569 w 1521296"/>
                  <a:gd name="connsiteY4" fmla="*/ 1090877 h 1091168"/>
                  <a:gd name="connsiteX5" fmla="*/ 618332 w 1521296"/>
                  <a:gd name="connsiteY5" fmla="*/ 1017641 h 1091168"/>
                  <a:gd name="connsiteX6" fmla="*/ 615950 w 1521296"/>
                  <a:gd name="connsiteY6" fmla="*/ 1016438 h 1091168"/>
                  <a:gd name="connsiteX7" fmla="*/ 596580 w 1521296"/>
                  <a:gd name="connsiteY7" fmla="*/ 1014479 h 1091168"/>
                  <a:gd name="connsiteX8" fmla="*/ 45760 w 1521296"/>
                  <a:gd name="connsiteY8" fmla="*/ 844086 h 1091168"/>
                  <a:gd name="connsiteX9" fmla="*/ 2917 w 1521296"/>
                  <a:gd name="connsiteY9" fmla="*/ 762864 h 1091168"/>
                  <a:gd name="connsiteX10" fmla="*/ 15387 w 1521296"/>
                  <a:gd name="connsiteY10" fmla="*/ 722554 h 1091168"/>
                  <a:gd name="connsiteX11" fmla="*/ 149390 w 1521296"/>
                  <a:gd name="connsiteY11" fmla="*/ 651869 h 1091168"/>
                  <a:gd name="connsiteX12" fmla="*/ 315671 w 1521296"/>
                  <a:gd name="connsiteY12" fmla="*/ 703307 h 1091168"/>
                  <a:gd name="connsiteX13" fmla="*/ 306199 w 1521296"/>
                  <a:gd name="connsiteY13" fmla="*/ 638391 h 1091168"/>
                  <a:gd name="connsiteX14" fmla="*/ 881510 w 1521296"/>
                  <a:gd name="connsiteY14" fmla="*/ 7596 h 1091168"/>
                  <a:gd name="connsiteX15" fmla="*/ 905611 w 1521296"/>
                  <a:gd name="connsiteY15" fmla="*/ 0 h 1091168"/>
                  <a:gd name="connsiteX16" fmla="*/ 1138034 w 1521296"/>
                  <a:gd name="connsiteY16" fmla="*/ 369022 h 1091168"/>
                  <a:gd name="connsiteX0" fmla="*/ 1046594 w 1521296"/>
                  <a:gd name="connsiteY0" fmla="*/ 277582 h 1091168"/>
                  <a:gd name="connsiteX1" fmla="*/ 1330299 w 1521296"/>
                  <a:gd name="connsiteY1" fmla="*/ 122285 h 1091168"/>
                  <a:gd name="connsiteX2" fmla="*/ 1377752 w 1521296"/>
                  <a:gd name="connsiteY2" fmla="*/ 183833 h 1091168"/>
                  <a:gd name="connsiteX3" fmla="*/ 1521296 w 1521296"/>
                  <a:gd name="connsiteY3" fmla="*/ 646251 h 1091168"/>
                  <a:gd name="connsiteX4" fmla="*/ 968569 w 1521296"/>
                  <a:gd name="connsiteY4" fmla="*/ 1090877 h 1091168"/>
                  <a:gd name="connsiteX5" fmla="*/ 618332 w 1521296"/>
                  <a:gd name="connsiteY5" fmla="*/ 1017641 h 1091168"/>
                  <a:gd name="connsiteX6" fmla="*/ 615950 w 1521296"/>
                  <a:gd name="connsiteY6" fmla="*/ 1016438 h 1091168"/>
                  <a:gd name="connsiteX7" fmla="*/ 596580 w 1521296"/>
                  <a:gd name="connsiteY7" fmla="*/ 1014479 h 1091168"/>
                  <a:gd name="connsiteX8" fmla="*/ 45760 w 1521296"/>
                  <a:gd name="connsiteY8" fmla="*/ 844086 h 1091168"/>
                  <a:gd name="connsiteX9" fmla="*/ 2917 w 1521296"/>
                  <a:gd name="connsiteY9" fmla="*/ 762864 h 1091168"/>
                  <a:gd name="connsiteX10" fmla="*/ 15387 w 1521296"/>
                  <a:gd name="connsiteY10" fmla="*/ 722554 h 1091168"/>
                  <a:gd name="connsiteX11" fmla="*/ 149390 w 1521296"/>
                  <a:gd name="connsiteY11" fmla="*/ 651869 h 1091168"/>
                  <a:gd name="connsiteX12" fmla="*/ 315671 w 1521296"/>
                  <a:gd name="connsiteY12" fmla="*/ 703307 h 1091168"/>
                  <a:gd name="connsiteX13" fmla="*/ 306199 w 1521296"/>
                  <a:gd name="connsiteY13" fmla="*/ 638391 h 1091168"/>
                  <a:gd name="connsiteX14" fmla="*/ 881510 w 1521296"/>
                  <a:gd name="connsiteY14" fmla="*/ 7596 h 1091168"/>
                  <a:gd name="connsiteX15" fmla="*/ 905611 w 1521296"/>
                  <a:gd name="connsiteY15" fmla="*/ 0 h 1091168"/>
                  <a:gd name="connsiteX0" fmla="*/ 1330299 w 1521296"/>
                  <a:gd name="connsiteY0" fmla="*/ 122285 h 1091168"/>
                  <a:gd name="connsiteX1" fmla="*/ 1377752 w 1521296"/>
                  <a:gd name="connsiteY1" fmla="*/ 183833 h 1091168"/>
                  <a:gd name="connsiteX2" fmla="*/ 1521296 w 1521296"/>
                  <a:gd name="connsiteY2" fmla="*/ 646251 h 1091168"/>
                  <a:gd name="connsiteX3" fmla="*/ 968569 w 1521296"/>
                  <a:gd name="connsiteY3" fmla="*/ 1090877 h 1091168"/>
                  <a:gd name="connsiteX4" fmla="*/ 618332 w 1521296"/>
                  <a:gd name="connsiteY4" fmla="*/ 1017641 h 1091168"/>
                  <a:gd name="connsiteX5" fmla="*/ 615950 w 1521296"/>
                  <a:gd name="connsiteY5" fmla="*/ 1016438 h 1091168"/>
                  <a:gd name="connsiteX6" fmla="*/ 596580 w 1521296"/>
                  <a:gd name="connsiteY6" fmla="*/ 1014479 h 1091168"/>
                  <a:gd name="connsiteX7" fmla="*/ 45760 w 1521296"/>
                  <a:gd name="connsiteY7" fmla="*/ 844086 h 1091168"/>
                  <a:gd name="connsiteX8" fmla="*/ 2917 w 1521296"/>
                  <a:gd name="connsiteY8" fmla="*/ 762864 h 1091168"/>
                  <a:gd name="connsiteX9" fmla="*/ 15387 w 1521296"/>
                  <a:gd name="connsiteY9" fmla="*/ 722554 h 1091168"/>
                  <a:gd name="connsiteX10" fmla="*/ 149390 w 1521296"/>
                  <a:gd name="connsiteY10" fmla="*/ 651869 h 1091168"/>
                  <a:gd name="connsiteX11" fmla="*/ 315671 w 1521296"/>
                  <a:gd name="connsiteY11" fmla="*/ 703307 h 1091168"/>
                  <a:gd name="connsiteX12" fmla="*/ 306199 w 1521296"/>
                  <a:gd name="connsiteY12" fmla="*/ 638391 h 1091168"/>
                  <a:gd name="connsiteX13" fmla="*/ 881510 w 1521296"/>
                  <a:gd name="connsiteY13" fmla="*/ 7596 h 1091168"/>
                  <a:gd name="connsiteX14" fmla="*/ 905611 w 1521296"/>
                  <a:gd name="connsiteY14" fmla="*/ 0 h 1091168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615950 w 1534604"/>
                  <a:gd name="connsiteY5" fmla="*/ 1016438 h 1123435"/>
                  <a:gd name="connsiteX6" fmla="*/ 596580 w 1534604"/>
                  <a:gd name="connsiteY6" fmla="*/ 1014479 h 1123435"/>
                  <a:gd name="connsiteX7" fmla="*/ 45760 w 1534604"/>
                  <a:gd name="connsiteY7" fmla="*/ 844086 h 1123435"/>
                  <a:gd name="connsiteX8" fmla="*/ 2917 w 1534604"/>
                  <a:gd name="connsiteY8" fmla="*/ 762864 h 1123435"/>
                  <a:gd name="connsiteX9" fmla="*/ 15387 w 1534604"/>
                  <a:gd name="connsiteY9" fmla="*/ 722554 h 1123435"/>
                  <a:gd name="connsiteX10" fmla="*/ 149390 w 1534604"/>
                  <a:gd name="connsiteY10" fmla="*/ 651869 h 1123435"/>
                  <a:gd name="connsiteX11" fmla="*/ 315671 w 1534604"/>
                  <a:gd name="connsiteY11" fmla="*/ 703307 h 1123435"/>
                  <a:gd name="connsiteX12" fmla="*/ 306199 w 1534604"/>
                  <a:gd name="connsiteY12" fmla="*/ 638391 h 1123435"/>
                  <a:gd name="connsiteX13" fmla="*/ 881510 w 1534604"/>
                  <a:gd name="connsiteY13" fmla="*/ 7596 h 1123435"/>
                  <a:gd name="connsiteX14" fmla="*/ 905611 w 1534604"/>
                  <a:gd name="connsiteY14" fmla="*/ 0 h 1123435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596580 w 1534604"/>
                  <a:gd name="connsiteY5" fmla="*/ 1014479 h 1123435"/>
                  <a:gd name="connsiteX6" fmla="*/ 45760 w 1534604"/>
                  <a:gd name="connsiteY6" fmla="*/ 844086 h 1123435"/>
                  <a:gd name="connsiteX7" fmla="*/ 2917 w 1534604"/>
                  <a:gd name="connsiteY7" fmla="*/ 762864 h 1123435"/>
                  <a:gd name="connsiteX8" fmla="*/ 15387 w 1534604"/>
                  <a:gd name="connsiteY8" fmla="*/ 722554 h 1123435"/>
                  <a:gd name="connsiteX9" fmla="*/ 149390 w 1534604"/>
                  <a:gd name="connsiteY9" fmla="*/ 651869 h 1123435"/>
                  <a:gd name="connsiteX10" fmla="*/ 315671 w 1534604"/>
                  <a:gd name="connsiteY10" fmla="*/ 703307 h 1123435"/>
                  <a:gd name="connsiteX11" fmla="*/ 306199 w 1534604"/>
                  <a:gd name="connsiteY11" fmla="*/ 638391 h 1123435"/>
                  <a:gd name="connsiteX12" fmla="*/ 881510 w 1534604"/>
                  <a:gd name="connsiteY12" fmla="*/ 7596 h 1123435"/>
                  <a:gd name="connsiteX13" fmla="*/ 905611 w 1534604"/>
                  <a:gd name="connsiteY13" fmla="*/ 0 h 1123435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45760 w 1534604"/>
                  <a:gd name="connsiteY5" fmla="*/ 844086 h 1123435"/>
                  <a:gd name="connsiteX6" fmla="*/ 2917 w 1534604"/>
                  <a:gd name="connsiteY6" fmla="*/ 762864 h 1123435"/>
                  <a:gd name="connsiteX7" fmla="*/ 15387 w 1534604"/>
                  <a:gd name="connsiteY7" fmla="*/ 722554 h 1123435"/>
                  <a:gd name="connsiteX8" fmla="*/ 149390 w 1534604"/>
                  <a:gd name="connsiteY8" fmla="*/ 651869 h 1123435"/>
                  <a:gd name="connsiteX9" fmla="*/ 315671 w 1534604"/>
                  <a:gd name="connsiteY9" fmla="*/ 703307 h 1123435"/>
                  <a:gd name="connsiteX10" fmla="*/ 306199 w 1534604"/>
                  <a:gd name="connsiteY10" fmla="*/ 638391 h 1123435"/>
                  <a:gd name="connsiteX11" fmla="*/ 881510 w 1534604"/>
                  <a:gd name="connsiteY11" fmla="*/ 7596 h 1123435"/>
                  <a:gd name="connsiteX12" fmla="*/ 905611 w 1534604"/>
                  <a:gd name="connsiteY12" fmla="*/ 0 h 1123435"/>
                  <a:gd name="connsiteX0" fmla="*/ 1330299 w 1534604"/>
                  <a:gd name="connsiteY0" fmla="*/ 122285 h 1126208"/>
                  <a:gd name="connsiteX1" fmla="*/ 1377752 w 1534604"/>
                  <a:gd name="connsiteY1" fmla="*/ 183833 h 1126208"/>
                  <a:gd name="connsiteX2" fmla="*/ 1521296 w 1534604"/>
                  <a:gd name="connsiteY2" fmla="*/ 646251 h 1126208"/>
                  <a:gd name="connsiteX3" fmla="*/ 1078145 w 1534604"/>
                  <a:gd name="connsiteY3" fmla="*/ 1123248 h 1126208"/>
                  <a:gd name="connsiteX4" fmla="*/ 45760 w 1534604"/>
                  <a:gd name="connsiteY4" fmla="*/ 844086 h 1126208"/>
                  <a:gd name="connsiteX5" fmla="*/ 2917 w 1534604"/>
                  <a:gd name="connsiteY5" fmla="*/ 762864 h 1126208"/>
                  <a:gd name="connsiteX6" fmla="*/ 15387 w 1534604"/>
                  <a:gd name="connsiteY6" fmla="*/ 722554 h 1126208"/>
                  <a:gd name="connsiteX7" fmla="*/ 149390 w 1534604"/>
                  <a:gd name="connsiteY7" fmla="*/ 651869 h 1126208"/>
                  <a:gd name="connsiteX8" fmla="*/ 315671 w 1534604"/>
                  <a:gd name="connsiteY8" fmla="*/ 703307 h 1126208"/>
                  <a:gd name="connsiteX9" fmla="*/ 306199 w 1534604"/>
                  <a:gd name="connsiteY9" fmla="*/ 638391 h 1126208"/>
                  <a:gd name="connsiteX10" fmla="*/ 881510 w 1534604"/>
                  <a:gd name="connsiteY10" fmla="*/ 7596 h 1126208"/>
                  <a:gd name="connsiteX11" fmla="*/ 905611 w 1534604"/>
                  <a:gd name="connsiteY11" fmla="*/ 0 h 1126208"/>
                  <a:gd name="connsiteX0" fmla="*/ 1330299 w 1533001"/>
                  <a:gd name="connsiteY0" fmla="*/ 122285 h 1109284"/>
                  <a:gd name="connsiteX1" fmla="*/ 1377752 w 1533001"/>
                  <a:gd name="connsiteY1" fmla="*/ 183833 h 1109284"/>
                  <a:gd name="connsiteX2" fmla="*/ 1521296 w 1533001"/>
                  <a:gd name="connsiteY2" fmla="*/ 646251 h 1109284"/>
                  <a:gd name="connsiteX3" fmla="*/ 1104571 w 1533001"/>
                  <a:gd name="connsiteY3" fmla="*/ 1106129 h 1109284"/>
                  <a:gd name="connsiteX4" fmla="*/ 45760 w 1533001"/>
                  <a:gd name="connsiteY4" fmla="*/ 844086 h 1109284"/>
                  <a:gd name="connsiteX5" fmla="*/ 2917 w 1533001"/>
                  <a:gd name="connsiteY5" fmla="*/ 762864 h 1109284"/>
                  <a:gd name="connsiteX6" fmla="*/ 15387 w 1533001"/>
                  <a:gd name="connsiteY6" fmla="*/ 722554 h 1109284"/>
                  <a:gd name="connsiteX7" fmla="*/ 149390 w 1533001"/>
                  <a:gd name="connsiteY7" fmla="*/ 651869 h 1109284"/>
                  <a:gd name="connsiteX8" fmla="*/ 315671 w 1533001"/>
                  <a:gd name="connsiteY8" fmla="*/ 703307 h 1109284"/>
                  <a:gd name="connsiteX9" fmla="*/ 306199 w 1533001"/>
                  <a:gd name="connsiteY9" fmla="*/ 638391 h 1109284"/>
                  <a:gd name="connsiteX10" fmla="*/ 881510 w 1533001"/>
                  <a:gd name="connsiteY10" fmla="*/ 7596 h 1109284"/>
                  <a:gd name="connsiteX11" fmla="*/ 905611 w 1533001"/>
                  <a:gd name="connsiteY11" fmla="*/ 0 h 1109284"/>
                  <a:gd name="connsiteX0" fmla="*/ 1377752 w 1533001"/>
                  <a:gd name="connsiteY0" fmla="*/ 183833 h 1109284"/>
                  <a:gd name="connsiteX1" fmla="*/ 1521296 w 1533001"/>
                  <a:gd name="connsiteY1" fmla="*/ 646251 h 1109284"/>
                  <a:gd name="connsiteX2" fmla="*/ 1104571 w 1533001"/>
                  <a:gd name="connsiteY2" fmla="*/ 1106129 h 1109284"/>
                  <a:gd name="connsiteX3" fmla="*/ 45760 w 1533001"/>
                  <a:gd name="connsiteY3" fmla="*/ 844086 h 1109284"/>
                  <a:gd name="connsiteX4" fmla="*/ 2917 w 1533001"/>
                  <a:gd name="connsiteY4" fmla="*/ 762864 h 1109284"/>
                  <a:gd name="connsiteX5" fmla="*/ 15387 w 1533001"/>
                  <a:gd name="connsiteY5" fmla="*/ 722554 h 1109284"/>
                  <a:gd name="connsiteX6" fmla="*/ 149390 w 1533001"/>
                  <a:gd name="connsiteY6" fmla="*/ 651869 h 1109284"/>
                  <a:gd name="connsiteX7" fmla="*/ 315671 w 1533001"/>
                  <a:gd name="connsiteY7" fmla="*/ 703307 h 1109284"/>
                  <a:gd name="connsiteX8" fmla="*/ 306199 w 1533001"/>
                  <a:gd name="connsiteY8" fmla="*/ 638391 h 1109284"/>
                  <a:gd name="connsiteX9" fmla="*/ 881510 w 1533001"/>
                  <a:gd name="connsiteY9" fmla="*/ 7596 h 1109284"/>
                  <a:gd name="connsiteX10" fmla="*/ 905611 w 1533001"/>
                  <a:gd name="connsiteY10" fmla="*/ 0 h 1109284"/>
                  <a:gd name="connsiteX0" fmla="*/ 1521296 w 1521296"/>
                  <a:gd name="connsiteY0" fmla="*/ 646251 h 1109284"/>
                  <a:gd name="connsiteX1" fmla="*/ 1104571 w 1521296"/>
                  <a:gd name="connsiteY1" fmla="*/ 1106129 h 1109284"/>
                  <a:gd name="connsiteX2" fmla="*/ 45760 w 1521296"/>
                  <a:gd name="connsiteY2" fmla="*/ 844086 h 1109284"/>
                  <a:gd name="connsiteX3" fmla="*/ 2917 w 1521296"/>
                  <a:gd name="connsiteY3" fmla="*/ 762864 h 1109284"/>
                  <a:gd name="connsiteX4" fmla="*/ 15387 w 1521296"/>
                  <a:gd name="connsiteY4" fmla="*/ 722554 h 1109284"/>
                  <a:gd name="connsiteX5" fmla="*/ 149390 w 1521296"/>
                  <a:gd name="connsiteY5" fmla="*/ 651869 h 1109284"/>
                  <a:gd name="connsiteX6" fmla="*/ 315671 w 1521296"/>
                  <a:gd name="connsiteY6" fmla="*/ 703307 h 1109284"/>
                  <a:gd name="connsiteX7" fmla="*/ 306199 w 1521296"/>
                  <a:gd name="connsiteY7" fmla="*/ 638391 h 1109284"/>
                  <a:gd name="connsiteX8" fmla="*/ 881510 w 1521296"/>
                  <a:gd name="connsiteY8" fmla="*/ 7596 h 1109284"/>
                  <a:gd name="connsiteX9" fmla="*/ 905611 w 1521296"/>
                  <a:gd name="connsiteY9" fmla="*/ 0 h 1109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1296" h="1109284">
                    <a:moveTo>
                      <a:pt x="1521296" y="646251"/>
                    </a:moveTo>
                    <a:cubicBezTo>
                      <a:pt x="1475766" y="799967"/>
                      <a:pt x="1350494" y="1073157"/>
                      <a:pt x="1104571" y="1106129"/>
                    </a:cubicBezTo>
                    <a:cubicBezTo>
                      <a:pt x="858648" y="1139102"/>
                      <a:pt x="224965" y="904150"/>
                      <a:pt x="45760" y="844086"/>
                    </a:cubicBezTo>
                    <a:cubicBezTo>
                      <a:pt x="11500" y="833488"/>
                      <a:pt x="-7681" y="797124"/>
                      <a:pt x="2917" y="762864"/>
                    </a:cubicBezTo>
                    <a:lnTo>
                      <a:pt x="15387" y="722554"/>
                    </a:lnTo>
                    <a:cubicBezTo>
                      <a:pt x="32872" y="666031"/>
                      <a:pt x="92867" y="634384"/>
                      <a:pt x="149390" y="651869"/>
                    </a:cubicBezTo>
                    <a:lnTo>
                      <a:pt x="315671" y="703307"/>
                    </a:lnTo>
                    <a:lnTo>
                      <a:pt x="306199" y="638391"/>
                    </a:lnTo>
                    <a:cubicBezTo>
                      <a:pt x="308674" y="410476"/>
                      <a:pt x="610703" y="108068"/>
                      <a:pt x="881510" y="7596"/>
                    </a:cubicBezTo>
                    <a:lnTo>
                      <a:pt x="905611" y="0"/>
                    </a:ln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748614C7-AD46-468C-9A27-967D70945360}"/>
                  </a:ext>
                </a:extLst>
              </p:cNvPr>
              <p:cNvGrpSpPr/>
              <p:nvPr/>
            </p:nvGrpSpPr>
            <p:grpSpPr>
              <a:xfrm>
                <a:off x="2358625" y="3583419"/>
                <a:ext cx="1250598" cy="1197819"/>
                <a:chOff x="2358625" y="3583419"/>
                <a:chExt cx="1250598" cy="1197819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5D4A9278-F033-4E24-A801-11D04F430AAE}"/>
                    </a:ext>
                  </a:extLst>
                </p:cNvPr>
                <p:cNvGrpSpPr/>
                <p:nvPr/>
              </p:nvGrpSpPr>
              <p:grpSpPr>
                <a:xfrm>
                  <a:off x="2358625" y="3583419"/>
                  <a:ext cx="1250598" cy="1197819"/>
                  <a:chOff x="264374" y="1669130"/>
                  <a:chExt cx="1250598" cy="1197819"/>
                </a:xfrm>
              </p:grpSpPr>
              <p:sp>
                <p:nvSpPr>
                  <p:cNvPr id="46" name="二等辺三角形 9">
                    <a:extLst>
                      <a:ext uri="{FF2B5EF4-FFF2-40B4-BE49-F238E27FC236}">
                        <a16:creationId xmlns:a16="http://schemas.microsoft.com/office/drawing/2014/main" id="{D520F6D8-03E0-438F-AE24-CFD7A0F12003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005315" y="1669131"/>
                    <a:ext cx="509657" cy="416987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二等辺三角形 9">
                    <a:extLst>
                      <a:ext uri="{FF2B5EF4-FFF2-40B4-BE49-F238E27FC236}">
                        <a16:creationId xmlns:a16="http://schemas.microsoft.com/office/drawing/2014/main" id="{61E87301-A7E5-430E-8ACD-35610E639126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075290" y="1800429"/>
                    <a:ext cx="299344" cy="276262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二等辺三角形 9">
                    <a:extLst>
                      <a:ext uri="{FF2B5EF4-FFF2-40B4-BE49-F238E27FC236}">
                        <a16:creationId xmlns:a16="http://schemas.microsoft.com/office/drawing/2014/main" id="{5E704683-6379-49FC-9668-3482A2205C4C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4374" y="1669130"/>
                    <a:ext cx="509657" cy="416987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二等辺三角形 9">
                    <a:extLst>
                      <a:ext uri="{FF2B5EF4-FFF2-40B4-BE49-F238E27FC236}">
                        <a16:creationId xmlns:a16="http://schemas.microsoft.com/office/drawing/2014/main" id="{EA7B748F-C770-4E6E-BFD6-C7C6331333E8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04711" y="1800428"/>
                    <a:ext cx="299344" cy="276262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3FE421FA-B526-4D3D-BA23-C53D347319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1061" y="1882670"/>
                    <a:ext cx="1078844" cy="984279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171AC05C-2D20-4ABF-8AC8-0D4D9C0670CE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424076" y="2267304"/>
                    <a:ext cx="329970" cy="120532"/>
                  </a:xfrm>
                  <a:custGeom>
                    <a:avLst/>
                    <a:gdLst>
                      <a:gd name="connsiteX0" fmla="*/ 157643 w 501899"/>
                      <a:gd name="connsiteY0" fmla="*/ 9800 h 152820"/>
                      <a:gd name="connsiteX1" fmla="*/ 240816 w 501899"/>
                      <a:gd name="connsiteY1" fmla="*/ 0 h 152820"/>
                      <a:gd name="connsiteX2" fmla="*/ 498533 w 501899"/>
                      <a:gd name="connsiteY2" fmla="*/ 133128 h 152820"/>
                      <a:gd name="connsiteX3" fmla="*/ 501899 w 501899"/>
                      <a:gd name="connsiteY3" fmla="*/ 141578 h 152820"/>
                      <a:gd name="connsiteX4" fmla="*/ 498533 w 501899"/>
                      <a:gd name="connsiteY4" fmla="*/ 150029 h 152820"/>
                      <a:gd name="connsiteX5" fmla="*/ 496360 w 501899"/>
                      <a:gd name="connsiteY5" fmla="*/ 152820 h 152820"/>
                      <a:gd name="connsiteX6" fmla="*/ 422018 w 501899"/>
                      <a:gd name="connsiteY6" fmla="*/ 114998 h 152820"/>
                      <a:gd name="connsiteX7" fmla="*/ 204361 w 501899"/>
                      <a:gd name="connsiteY7" fmla="*/ 77771 h 152820"/>
                      <a:gd name="connsiteX8" fmla="*/ 88598 w 501899"/>
                      <a:gd name="connsiteY8" fmla="*/ 87571 h 152820"/>
                      <a:gd name="connsiteX9" fmla="*/ 0 w 501899"/>
                      <a:gd name="connsiteY9" fmla="*/ 111419 h 152820"/>
                      <a:gd name="connsiteX10" fmla="*/ 24988 w 501899"/>
                      <a:gd name="connsiteY10" fmla="*/ 79322 h 152820"/>
                      <a:gd name="connsiteX11" fmla="*/ 157643 w 501899"/>
                      <a:gd name="connsiteY11" fmla="*/ 9800 h 152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01899" h="152820">
                        <a:moveTo>
                          <a:pt x="157643" y="9800"/>
                        </a:moveTo>
                        <a:cubicBezTo>
                          <a:pt x="183917" y="3431"/>
                          <a:pt x="211853" y="0"/>
                          <a:pt x="240816" y="0"/>
                        </a:cubicBezTo>
                        <a:cubicBezTo>
                          <a:pt x="356671" y="0"/>
                          <a:pt x="456073" y="54894"/>
                          <a:pt x="498533" y="133128"/>
                        </a:cubicBezTo>
                        <a:lnTo>
                          <a:pt x="501899" y="141578"/>
                        </a:lnTo>
                        <a:lnTo>
                          <a:pt x="498533" y="150029"/>
                        </a:lnTo>
                        <a:lnTo>
                          <a:pt x="496360" y="152820"/>
                        </a:lnTo>
                        <a:lnTo>
                          <a:pt x="422018" y="114998"/>
                        </a:lnTo>
                        <a:cubicBezTo>
                          <a:pt x="359887" y="91495"/>
                          <a:pt x="284986" y="77771"/>
                          <a:pt x="204361" y="77771"/>
                        </a:cubicBezTo>
                        <a:cubicBezTo>
                          <a:pt x="164049" y="77771"/>
                          <a:pt x="125167" y="81202"/>
                          <a:pt x="88598" y="87571"/>
                        </a:cubicBezTo>
                        <a:lnTo>
                          <a:pt x="0" y="111419"/>
                        </a:lnTo>
                        <a:lnTo>
                          <a:pt x="24988" y="79322"/>
                        </a:lnTo>
                        <a:cubicBezTo>
                          <a:pt x="59189" y="47026"/>
                          <a:pt x="105094" y="22537"/>
                          <a:pt x="157643" y="980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F6AEBB63-280D-49CC-BAC4-6E4E2F59C830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1007467" y="2267304"/>
                    <a:ext cx="329970" cy="120532"/>
                  </a:xfrm>
                  <a:custGeom>
                    <a:avLst/>
                    <a:gdLst>
                      <a:gd name="connsiteX0" fmla="*/ 157643 w 501899"/>
                      <a:gd name="connsiteY0" fmla="*/ 9800 h 152820"/>
                      <a:gd name="connsiteX1" fmla="*/ 240816 w 501899"/>
                      <a:gd name="connsiteY1" fmla="*/ 0 h 152820"/>
                      <a:gd name="connsiteX2" fmla="*/ 498533 w 501899"/>
                      <a:gd name="connsiteY2" fmla="*/ 133128 h 152820"/>
                      <a:gd name="connsiteX3" fmla="*/ 501899 w 501899"/>
                      <a:gd name="connsiteY3" fmla="*/ 141578 h 152820"/>
                      <a:gd name="connsiteX4" fmla="*/ 498533 w 501899"/>
                      <a:gd name="connsiteY4" fmla="*/ 150029 h 152820"/>
                      <a:gd name="connsiteX5" fmla="*/ 496360 w 501899"/>
                      <a:gd name="connsiteY5" fmla="*/ 152820 h 152820"/>
                      <a:gd name="connsiteX6" fmla="*/ 422018 w 501899"/>
                      <a:gd name="connsiteY6" fmla="*/ 114998 h 152820"/>
                      <a:gd name="connsiteX7" fmla="*/ 204361 w 501899"/>
                      <a:gd name="connsiteY7" fmla="*/ 77771 h 152820"/>
                      <a:gd name="connsiteX8" fmla="*/ 88598 w 501899"/>
                      <a:gd name="connsiteY8" fmla="*/ 87571 h 152820"/>
                      <a:gd name="connsiteX9" fmla="*/ 0 w 501899"/>
                      <a:gd name="connsiteY9" fmla="*/ 111419 h 152820"/>
                      <a:gd name="connsiteX10" fmla="*/ 24988 w 501899"/>
                      <a:gd name="connsiteY10" fmla="*/ 79322 h 152820"/>
                      <a:gd name="connsiteX11" fmla="*/ 157643 w 501899"/>
                      <a:gd name="connsiteY11" fmla="*/ 9800 h 152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01899" h="152820">
                        <a:moveTo>
                          <a:pt x="157643" y="9800"/>
                        </a:moveTo>
                        <a:cubicBezTo>
                          <a:pt x="183917" y="3431"/>
                          <a:pt x="211853" y="0"/>
                          <a:pt x="240816" y="0"/>
                        </a:cubicBezTo>
                        <a:cubicBezTo>
                          <a:pt x="356671" y="0"/>
                          <a:pt x="456073" y="54894"/>
                          <a:pt x="498533" y="133128"/>
                        </a:cubicBezTo>
                        <a:lnTo>
                          <a:pt x="501899" y="141578"/>
                        </a:lnTo>
                        <a:lnTo>
                          <a:pt x="498533" y="150029"/>
                        </a:lnTo>
                        <a:lnTo>
                          <a:pt x="496360" y="152820"/>
                        </a:lnTo>
                        <a:lnTo>
                          <a:pt x="422018" y="114998"/>
                        </a:lnTo>
                        <a:cubicBezTo>
                          <a:pt x="359887" y="91495"/>
                          <a:pt x="284986" y="77771"/>
                          <a:pt x="204361" y="77771"/>
                        </a:cubicBezTo>
                        <a:cubicBezTo>
                          <a:pt x="164049" y="77771"/>
                          <a:pt x="125167" y="81202"/>
                          <a:pt x="88598" y="87571"/>
                        </a:cubicBezTo>
                        <a:lnTo>
                          <a:pt x="0" y="111419"/>
                        </a:lnTo>
                        <a:lnTo>
                          <a:pt x="24988" y="79322"/>
                        </a:lnTo>
                        <a:cubicBezTo>
                          <a:pt x="59189" y="47026"/>
                          <a:pt x="105094" y="22537"/>
                          <a:pt x="157643" y="980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D1055D87-FD84-4E61-8C5D-9D09C98DC94F}"/>
                    </a:ext>
                  </a:extLst>
                </p:cNvPr>
                <p:cNvSpPr/>
                <p:nvPr/>
              </p:nvSpPr>
              <p:spPr bwMode="auto">
                <a:xfrm>
                  <a:off x="2839866" y="4593563"/>
                  <a:ext cx="277984" cy="136324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95D90591-0DF8-4939-8F11-09E501B911C5}"/>
                    </a:ext>
                  </a:extLst>
                </p:cNvPr>
                <p:cNvGrpSpPr/>
                <p:nvPr/>
              </p:nvGrpSpPr>
              <p:grpSpPr>
                <a:xfrm>
                  <a:off x="2438313" y="4427327"/>
                  <a:ext cx="1097288" cy="267856"/>
                  <a:chOff x="2438313" y="4427327"/>
                  <a:chExt cx="1097288" cy="267856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BF4127DF-E141-4B95-A496-2326AA36BA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6407" y="4440351"/>
                    <a:ext cx="676135" cy="254832"/>
                  </a:xfrm>
                  <a:custGeom>
                    <a:avLst/>
                    <a:gdLst>
                      <a:gd name="connsiteX0" fmla="*/ 211332 w 732226"/>
                      <a:gd name="connsiteY0" fmla="*/ 0 h 235586"/>
                      <a:gd name="connsiteX1" fmla="*/ 360766 w 732226"/>
                      <a:gd name="connsiteY1" fmla="*/ 34501 h 235586"/>
                      <a:gd name="connsiteX2" fmla="*/ 366113 w 732226"/>
                      <a:gd name="connsiteY2" fmla="*/ 38921 h 235586"/>
                      <a:gd name="connsiteX3" fmla="*/ 371460 w 732226"/>
                      <a:gd name="connsiteY3" fmla="*/ 34501 h 235586"/>
                      <a:gd name="connsiteX4" fmla="*/ 520894 w 732226"/>
                      <a:gd name="connsiteY4" fmla="*/ 0 h 235586"/>
                      <a:gd name="connsiteX5" fmla="*/ 732226 w 732226"/>
                      <a:gd name="connsiteY5" fmla="*/ 117793 h 235586"/>
                      <a:gd name="connsiteX6" fmla="*/ 520894 w 732226"/>
                      <a:gd name="connsiteY6" fmla="*/ 235586 h 235586"/>
                      <a:gd name="connsiteX7" fmla="*/ 371460 w 732226"/>
                      <a:gd name="connsiteY7" fmla="*/ 201085 h 235586"/>
                      <a:gd name="connsiteX8" fmla="*/ 366113 w 732226"/>
                      <a:gd name="connsiteY8" fmla="*/ 196665 h 235586"/>
                      <a:gd name="connsiteX9" fmla="*/ 360766 w 732226"/>
                      <a:gd name="connsiteY9" fmla="*/ 201085 h 235586"/>
                      <a:gd name="connsiteX10" fmla="*/ 211332 w 732226"/>
                      <a:gd name="connsiteY10" fmla="*/ 235586 h 235586"/>
                      <a:gd name="connsiteX11" fmla="*/ 0 w 732226"/>
                      <a:gd name="connsiteY11" fmla="*/ 117793 h 235586"/>
                      <a:gd name="connsiteX12" fmla="*/ 211332 w 732226"/>
                      <a:gd name="connsiteY12" fmla="*/ 0 h 235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32226" h="235586">
                        <a:moveTo>
                          <a:pt x="211332" y="0"/>
                        </a:moveTo>
                        <a:cubicBezTo>
                          <a:pt x="269689" y="0"/>
                          <a:pt x="322523" y="13185"/>
                          <a:pt x="360766" y="34501"/>
                        </a:cubicBezTo>
                        <a:lnTo>
                          <a:pt x="366113" y="38921"/>
                        </a:lnTo>
                        <a:lnTo>
                          <a:pt x="371460" y="34501"/>
                        </a:lnTo>
                        <a:cubicBezTo>
                          <a:pt x="409704" y="13185"/>
                          <a:pt x="462537" y="0"/>
                          <a:pt x="520894" y="0"/>
                        </a:cubicBezTo>
                        <a:cubicBezTo>
                          <a:pt x="637609" y="0"/>
                          <a:pt x="732226" y="52738"/>
                          <a:pt x="732226" y="117793"/>
                        </a:cubicBezTo>
                        <a:cubicBezTo>
                          <a:pt x="732226" y="182848"/>
                          <a:pt x="637609" y="235586"/>
                          <a:pt x="520894" y="235586"/>
                        </a:cubicBezTo>
                        <a:cubicBezTo>
                          <a:pt x="462537" y="235586"/>
                          <a:pt x="409704" y="222402"/>
                          <a:pt x="371460" y="201085"/>
                        </a:cubicBezTo>
                        <a:lnTo>
                          <a:pt x="366113" y="196665"/>
                        </a:lnTo>
                        <a:lnTo>
                          <a:pt x="360766" y="201085"/>
                        </a:lnTo>
                        <a:cubicBezTo>
                          <a:pt x="322523" y="222402"/>
                          <a:pt x="269689" y="235586"/>
                          <a:pt x="211332" y="235586"/>
                        </a:cubicBezTo>
                        <a:cubicBezTo>
                          <a:pt x="94617" y="235586"/>
                          <a:pt x="0" y="182848"/>
                          <a:pt x="0" y="117793"/>
                        </a:cubicBezTo>
                        <a:cubicBezTo>
                          <a:pt x="0" y="52738"/>
                          <a:pt x="94617" y="0"/>
                          <a:pt x="21133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B9FA7CF1-EB2A-4035-A994-14C2BE9AC2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2497" y="4427327"/>
                    <a:ext cx="192722" cy="133558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楕円 38">
                    <a:extLst>
                      <a:ext uri="{FF2B5EF4-FFF2-40B4-BE49-F238E27FC236}">
                        <a16:creationId xmlns:a16="http://schemas.microsoft.com/office/drawing/2014/main" id="{8CF81BFA-C961-485A-8284-FE78B10767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49905" y="4452362"/>
                    <a:ext cx="69025" cy="37201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月 39">
                    <a:extLst>
                      <a:ext uri="{FF2B5EF4-FFF2-40B4-BE49-F238E27FC236}">
                        <a16:creationId xmlns:a16="http://schemas.microsoft.com/office/drawing/2014/main" id="{F53A33CF-4B19-4B60-B696-3F96994A5AE7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13631" y="4361666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1" name="月 40">
                    <a:extLst>
                      <a:ext uri="{FF2B5EF4-FFF2-40B4-BE49-F238E27FC236}">
                        <a16:creationId xmlns:a16="http://schemas.microsoft.com/office/drawing/2014/main" id="{3A4A365D-51FF-4348-8DD9-C84B0142BD1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570939" y="4411913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" name="月 41">
                    <a:extLst>
                      <a:ext uri="{FF2B5EF4-FFF2-40B4-BE49-F238E27FC236}">
                        <a16:creationId xmlns:a16="http://schemas.microsoft.com/office/drawing/2014/main" id="{BB3AAD96-3738-4967-AF4E-3EB2E7407B73}"/>
                      </a:ext>
                    </a:extLst>
                  </p:cNvPr>
                  <p:cNvSpPr/>
                  <p:nvPr/>
                </p:nvSpPr>
                <p:spPr bwMode="auto">
                  <a:xfrm rot="4863801">
                    <a:off x="2603970" y="4468282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月 42">
                    <a:extLst>
                      <a:ext uri="{FF2B5EF4-FFF2-40B4-BE49-F238E27FC236}">
                        <a16:creationId xmlns:a16="http://schemas.microsoft.com/office/drawing/2014/main" id="{12B56CB6-729E-4279-A855-D3C74CA3F240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335067" y="4361666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" name="月 43">
                    <a:extLst>
                      <a:ext uri="{FF2B5EF4-FFF2-40B4-BE49-F238E27FC236}">
                        <a16:creationId xmlns:a16="http://schemas.microsoft.com/office/drawing/2014/main" id="{1274E9B5-CAD5-4964-A5FB-CA89F69C0AA4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3377760" y="4411913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" name="月 44">
                    <a:extLst>
                      <a:ext uri="{FF2B5EF4-FFF2-40B4-BE49-F238E27FC236}">
                        <a16:creationId xmlns:a16="http://schemas.microsoft.com/office/drawing/2014/main" id="{AB15D137-F9B2-4ADA-934A-9DD2B7D6FBA7}"/>
                      </a:ext>
                    </a:extLst>
                  </p:cNvPr>
                  <p:cNvSpPr/>
                  <p:nvPr/>
                </p:nvSpPr>
                <p:spPr bwMode="auto">
                  <a:xfrm rot="16736199" flipH="1">
                    <a:off x="3344728" y="4468282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DD2268D-8594-4071-B463-50A1FC471393}"/>
                  </a:ext>
                </a:extLst>
              </p:cNvPr>
              <p:cNvSpPr/>
              <p:nvPr/>
            </p:nvSpPr>
            <p:spPr>
              <a:xfrm>
                <a:off x="3465497" y="4426485"/>
                <a:ext cx="1114189" cy="657219"/>
              </a:xfrm>
              <a:custGeom>
                <a:avLst/>
                <a:gdLst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36984 w 1051316"/>
                  <a:gd name="connsiteY4" fmla="*/ 628067 h 628661"/>
                  <a:gd name="connsiteX5" fmla="*/ 612529 w 1051316"/>
                  <a:gd name="connsiteY5" fmla="*/ 628067 h 628661"/>
                  <a:gd name="connsiteX6" fmla="*/ 607171 w 1051316"/>
                  <a:gd name="connsiteY6" fmla="*/ 628661 h 628661"/>
                  <a:gd name="connsiteX7" fmla="*/ 607182 w 1051316"/>
                  <a:gd name="connsiteY7" fmla="*/ 628067 h 628661"/>
                  <a:gd name="connsiteX8" fmla="*/ 91678 w 1051316"/>
                  <a:gd name="connsiteY8" fmla="*/ 628067 h 628661"/>
                  <a:gd name="connsiteX9" fmla="*/ 0 w 1051316"/>
                  <a:gd name="connsiteY9" fmla="*/ 536389 h 628661"/>
                  <a:gd name="connsiteX10" fmla="*/ 91678 w 1051316"/>
                  <a:gd name="connsiteY10" fmla="*/ 444711 h 628661"/>
                  <a:gd name="connsiteX11" fmla="*/ 613453 w 1051316"/>
                  <a:gd name="connsiteY11" fmla="*/ 444711 h 628661"/>
                  <a:gd name="connsiteX12" fmla="*/ 675081 w 1051316"/>
                  <a:gd name="connsiteY12" fmla="*/ 437878 h 628661"/>
                  <a:gd name="connsiteX13" fmla="*/ 828306 w 1051316"/>
                  <a:gd name="connsiteY13" fmla="*/ 327978 h 628661"/>
                  <a:gd name="connsiteX14" fmla="*/ 841693 w 1051316"/>
                  <a:gd name="connsiteY14" fmla="*/ 81124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12529 w 1051316"/>
                  <a:gd name="connsiteY4" fmla="*/ 628067 h 628661"/>
                  <a:gd name="connsiteX5" fmla="*/ 607171 w 1051316"/>
                  <a:gd name="connsiteY5" fmla="*/ 628661 h 628661"/>
                  <a:gd name="connsiteX6" fmla="*/ 607182 w 1051316"/>
                  <a:gd name="connsiteY6" fmla="*/ 628067 h 628661"/>
                  <a:gd name="connsiteX7" fmla="*/ 91678 w 1051316"/>
                  <a:gd name="connsiteY7" fmla="*/ 628067 h 628661"/>
                  <a:gd name="connsiteX8" fmla="*/ 0 w 1051316"/>
                  <a:gd name="connsiteY8" fmla="*/ 536389 h 628661"/>
                  <a:gd name="connsiteX9" fmla="*/ 91678 w 1051316"/>
                  <a:gd name="connsiteY9" fmla="*/ 444711 h 628661"/>
                  <a:gd name="connsiteX10" fmla="*/ 613453 w 1051316"/>
                  <a:gd name="connsiteY10" fmla="*/ 444711 h 628661"/>
                  <a:gd name="connsiteX11" fmla="*/ 675081 w 1051316"/>
                  <a:gd name="connsiteY11" fmla="*/ 437878 h 628661"/>
                  <a:gd name="connsiteX12" fmla="*/ 828306 w 1051316"/>
                  <a:gd name="connsiteY12" fmla="*/ 327978 h 628661"/>
                  <a:gd name="connsiteX13" fmla="*/ 841693 w 1051316"/>
                  <a:gd name="connsiteY13" fmla="*/ 81124 h 628661"/>
                  <a:gd name="connsiteX14" fmla="*/ 1006465 w 1051316"/>
                  <a:gd name="connsiteY14" fmla="*/ 0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41693 w 1051316"/>
                  <a:gd name="connsiteY12" fmla="*/ 81124 h 628661"/>
                  <a:gd name="connsiteX13" fmla="*/ 1006465 w 1051316"/>
                  <a:gd name="connsiteY13" fmla="*/ 0 h 628661"/>
                  <a:gd name="connsiteX0" fmla="*/ 1006465 w 1051316"/>
                  <a:gd name="connsiteY0" fmla="*/ 62496 h 691157"/>
                  <a:gd name="connsiteX1" fmla="*/ 983338 w 1051316"/>
                  <a:gd name="connsiteY1" fmla="*/ 488943 h 691157"/>
                  <a:gd name="connsiteX2" fmla="*/ 718636 w 1051316"/>
                  <a:gd name="connsiteY2" fmla="*/ 678800 h 691157"/>
                  <a:gd name="connsiteX3" fmla="*/ 666770 w 1051316"/>
                  <a:gd name="connsiteY3" fmla="*/ 684550 h 691157"/>
                  <a:gd name="connsiteX4" fmla="*/ 607171 w 1051316"/>
                  <a:gd name="connsiteY4" fmla="*/ 691157 h 691157"/>
                  <a:gd name="connsiteX5" fmla="*/ 607182 w 1051316"/>
                  <a:gd name="connsiteY5" fmla="*/ 690563 h 691157"/>
                  <a:gd name="connsiteX6" fmla="*/ 91678 w 1051316"/>
                  <a:gd name="connsiteY6" fmla="*/ 690563 h 691157"/>
                  <a:gd name="connsiteX7" fmla="*/ 0 w 1051316"/>
                  <a:gd name="connsiteY7" fmla="*/ 598885 h 691157"/>
                  <a:gd name="connsiteX8" fmla="*/ 91678 w 1051316"/>
                  <a:gd name="connsiteY8" fmla="*/ 507207 h 691157"/>
                  <a:gd name="connsiteX9" fmla="*/ 613453 w 1051316"/>
                  <a:gd name="connsiteY9" fmla="*/ 507207 h 691157"/>
                  <a:gd name="connsiteX10" fmla="*/ 675081 w 1051316"/>
                  <a:gd name="connsiteY10" fmla="*/ 500374 h 691157"/>
                  <a:gd name="connsiteX11" fmla="*/ 828306 w 1051316"/>
                  <a:gd name="connsiteY11" fmla="*/ 390474 h 691157"/>
                  <a:gd name="connsiteX12" fmla="*/ 841693 w 1051316"/>
                  <a:gd name="connsiteY12" fmla="*/ 143620 h 691157"/>
                  <a:gd name="connsiteX13" fmla="*/ 866409 w 1051316"/>
                  <a:gd name="connsiteY13" fmla="*/ 0 h 691157"/>
                  <a:gd name="connsiteX14" fmla="*/ 1006465 w 1051316"/>
                  <a:gd name="connsiteY14" fmla="*/ 62496 h 691157"/>
                  <a:gd name="connsiteX0" fmla="*/ 866409 w 1051316"/>
                  <a:gd name="connsiteY0" fmla="*/ 0 h 691157"/>
                  <a:gd name="connsiteX1" fmla="*/ 1006465 w 1051316"/>
                  <a:gd name="connsiteY1" fmla="*/ 62496 h 691157"/>
                  <a:gd name="connsiteX2" fmla="*/ 983338 w 1051316"/>
                  <a:gd name="connsiteY2" fmla="*/ 488943 h 691157"/>
                  <a:gd name="connsiteX3" fmla="*/ 718636 w 1051316"/>
                  <a:gd name="connsiteY3" fmla="*/ 678800 h 691157"/>
                  <a:gd name="connsiteX4" fmla="*/ 666770 w 1051316"/>
                  <a:gd name="connsiteY4" fmla="*/ 684550 h 691157"/>
                  <a:gd name="connsiteX5" fmla="*/ 607171 w 1051316"/>
                  <a:gd name="connsiteY5" fmla="*/ 691157 h 691157"/>
                  <a:gd name="connsiteX6" fmla="*/ 607182 w 1051316"/>
                  <a:gd name="connsiteY6" fmla="*/ 690563 h 691157"/>
                  <a:gd name="connsiteX7" fmla="*/ 91678 w 1051316"/>
                  <a:gd name="connsiteY7" fmla="*/ 690563 h 691157"/>
                  <a:gd name="connsiteX8" fmla="*/ 0 w 1051316"/>
                  <a:gd name="connsiteY8" fmla="*/ 598885 h 691157"/>
                  <a:gd name="connsiteX9" fmla="*/ 91678 w 1051316"/>
                  <a:gd name="connsiteY9" fmla="*/ 507207 h 691157"/>
                  <a:gd name="connsiteX10" fmla="*/ 613453 w 1051316"/>
                  <a:gd name="connsiteY10" fmla="*/ 507207 h 691157"/>
                  <a:gd name="connsiteX11" fmla="*/ 675081 w 1051316"/>
                  <a:gd name="connsiteY11" fmla="*/ 500374 h 691157"/>
                  <a:gd name="connsiteX12" fmla="*/ 828306 w 1051316"/>
                  <a:gd name="connsiteY12" fmla="*/ 390474 h 691157"/>
                  <a:gd name="connsiteX13" fmla="*/ 841693 w 1051316"/>
                  <a:gd name="connsiteY13" fmla="*/ 143620 h 691157"/>
                  <a:gd name="connsiteX14" fmla="*/ 957849 w 1051316"/>
                  <a:gd name="connsiteY14" fmla="*/ 91440 h 691157"/>
                  <a:gd name="connsiteX0" fmla="*/ 866409 w 1051316"/>
                  <a:gd name="connsiteY0" fmla="*/ 0 h 691157"/>
                  <a:gd name="connsiteX1" fmla="*/ 1006465 w 1051316"/>
                  <a:gd name="connsiteY1" fmla="*/ 62496 h 691157"/>
                  <a:gd name="connsiteX2" fmla="*/ 983338 w 1051316"/>
                  <a:gd name="connsiteY2" fmla="*/ 488943 h 691157"/>
                  <a:gd name="connsiteX3" fmla="*/ 718636 w 1051316"/>
                  <a:gd name="connsiteY3" fmla="*/ 678800 h 691157"/>
                  <a:gd name="connsiteX4" fmla="*/ 666770 w 1051316"/>
                  <a:gd name="connsiteY4" fmla="*/ 684550 h 691157"/>
                  <a:gd name="connsiteX5" fmla="*/ 607171 w 1051316"/>
                  <a:gd name="connsiteY5" fmla="*/ 691157 h 691157"/>
                  <a:gd name="connsiteX6" fmla="*/ 607182 w 1051316"/>
                  <a:gd name="connsiteY6" fmla="*/ 690563 h 691157"/>
                  <a:gd name="connsiteX7" fmla="*/ 91678 w 1051316"/>
                  <a:gd name="connsiteY7" fmla="*/ 690563 h 691157"/>
                  <a:gd name="connsiteX8" fmla="*/ 0 w 1051316"/>
                  <a:gd name="connsiteY8" fmla="*/ 598885 h 691157"/>
                  <a:gd name="connsiteX9" fmla="*/ 91678 w 1051316"/>
                  <a:gd name="connsiteY9" fmla="*/ 507207 h 691157"/>
                  <a:gd name="connsiteX10" fmla="*/ 613453 w 1051316"/>
                  <a:gd name="connsiteY10" fmla="*/ 507207 h 691157"/>
                  <a:gd name="connsiteX11" fmla="*/ 675081 w 1051316"/>
                  <a:gd name="connsiteY11" fmla="*/ 500374 h 691157"/>
                  <a:gd name="connsiteX12" fmla="*/ 828306 w 1051316"/>
                  <a:gd name="connsiteY12" fmla="*/ 390474 h 691157"/>
                  <a:gd name="connsiteX13" fmla="*/ 841693 w 1051316"/>
                  <a:gd name="connsiteY13" fmla="*/ 143620 h 691157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41693 w 1051316"/>
                  <a:gd name="connsiteY12" fmla="*/ 81124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83401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83401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89527 w 1051316"/>
                  <a:gd name="connsiteY12" fmla="*/ 97068 h 628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1316" h="628661">
                    <a:moveTo>
                      <a:pt x="1006465" y="0"/>
                    </a:moveTo>
                    <a:cubicBezTo>
                      <a:pt x="1073649" y="136456"/>
                      <a:pt x="1064885" y="298057"/>
                      <a:pt x="983338" y="426447"/>
                    </a:cubicBezTo>
                    <a:cubicBezTo>
                      <a:pt x="922178" y="522740"/>
                      <a:pt x="826705" y="589917"/>
                      <a:pt x="718636" y="616304"/>
                    </a:cubicBezTo>
                    <a:lnTo>
                      <a:pt x="666770" y="622054"/>
                    </a:lnTo>
                    <a:lnTo>
                      <a:pt x="607171" y="628661"/>
                    </a:lnTo>
                    <a:cubicBezTo>
                      <a:pt x="607175" y="628463"/>
                      <a:pt x="607178" y="628265"/>
                      <a:pt x="607182" y="628067"/>
                    </a:cubicBezTo>
                    <a:lnTo>
                      <a:pt x="91678" y="628067"/>
                    </a:lnTo>
                    <a:cubicBezTo>
                      <a:pt x="41046" y="628067"/>
                      <a:pt x="0" y="587021"/>
                      <a:pt x="0" y="536389"/>
                    </a:cubicBezTo>
                    <a:cubicBezTo>
                      <a:pt x="0" y="485757"/>
                      <a:pt x="41046" y="444711"/>
                      <a:pt x="91678" y="444711"/>
                    </a:cubicBezTo>
                    <a:lnTo>
                      <a:pt x="613453" y="444711"/>
                    </a:lnTo>
                    <a:lnTo>
                      <a:pt x="675081" y="437878"/>
                    </a:lnTo>
                    <a:cubicBezTo>
                      <a:pt x="737638" y="422604"/>
                      <a:pt x="792565" y="384780"/>
                      <a:pt x="828306" y="327978"/>
                    </a:cubicBezTo>
                    <a:cubicBezTo>
                      <a:pt x="864047" y="271176"/>
                      <a:pt x="887417" y="151001"/>
                      <a:pt x="889527" y="97068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18F32B6F-8B01-4FD4-8F1F-89594D112091}"/>
                </a:ext>
              </a:extLst>
            </p:cNvPr>
            <p:cNvGrpSpPr/>
            <p:nvPr/>
          </p:nvGrpSpPr>
          <p:grpSpPr>
            <a:xfrm rot="19857680">
              <a:off x="712482" y="1459828"/>
              <a:ext cx="730412" cy="730412"/>
              <a:chOff x="1928525" y="916094"/>
              <a:chExt cx="730412" cy="730412"/>
            </a:xfrm>
          </p:grpSpPr>
          <p:sp>
            <p:nvSpPr>
              <p:cNvPr id="27" name="涙形 26">
                <a:extLst>
                  <a:ext uri="{FF2B5EF4-FFF2-40B4-BE49-F238E27FC236}">
                    <a16:creationId xmlns:a16="http://schemas.microsoft.com/office/drawing/2014/main" id="{774C1B23-37FE-4BE6-9519-C4BED5762C5D}"/>
                  </a:ext>
                </a:extLst>
              </p:cNvPr>
              <p:cNvSpPr/>
              <p:nvPr/>
            </p:nvSpPr>
            <p:spPr>
              <a:xfrm rot="5400000">
                <a:off x="1928525" y="916094"/>
                <a:ext cx="730412" cy="730412"/>
              </a:xfrm>
              <a:prstGeom prst="teardrop">
                <a:avLst>
                  <a:gd name="adj" fmla="val 125155"/>
                </a:avLst>
              </a:prstGeom>
              <a:solidFill>
                <a:srgbClr val="00B0F0">
                  <a:alpha val="50000"/>
                </a:srgb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39662CED-3817-4619-B0F2-13506E335104}"/>
                  </a:ext>
                </a:extLst>
              </p:cNvPr>
              <p:cNvSpPr/>
              <p:nvPr/>
            </p:nvSpPr>
            <p:spPr>
              <a:xfrm>
                <a:off x="2293731" y="1004966"/>
                <a:ext cx="115665" cy="1156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47296A3-73E6-486F-B0EF-3A6A3DD973E4}"/>
              </a:ext>
            </a:extLst>
          </p:cNvPr>
          <p:cNvGrpSpPr/>
          <p:nvPr/>
        </p:nvGrpSpPr>
        <p:grpSpPr>
          <a:xfrm>
            <a:off x="3660452" y="1325700"/>
            <a:ext cx="2544584" cy="1639948"/>
            <a:chOff x="2229662" y="494575"/>
            <a:chExt cx="3214737" cy="2071852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6D8D3046-F47C-4E9F-9EDC-64387668AC36}"/>
                </a:ext>
              </a:extLst>
            </p:cNvPr>
            <p:cNvGrpSpPr/>
            <p:nvPr/>
          </p:nvGrpSpPr>
          <p:grpSpPr>
            <a:xfrm>
              <a:off x="2229662" y="901036"/>
              <a:ext cx="3214737" cy="1665391"/>
              <a:chOff x="2352223" y="2391278"/>
              <a:chExt cx="3214737" cy="1665391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A099165-392E-4691-B016-964E8C08319E}"/>
                  </a:ext>
                </a:extLst>
              </p:cNvPr>
              <p:cNvSpPr/>
              <p:nvPr/>
            </p:nvSpPr>
            <p:spPr>
              <a:xfrm rot="4464919" flipV="1">
                <a:off x="3462884" y="2481130"/>
                <a:ext cx="509900" cy="828016"/>
              </a:xfrm>
              <a:custGeom>
                <a:avLst/>
                <a:gdLst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9063 w 520265"/>
                  <a:gd name="connsiteY2" fmla="*/ 599139 h 804540"/>
                  <a:gd name="connsiteX3" fmla="*/ 7140 w 520265"/>
                  <a:gd name="connsiteY3" fmla="*/ 608665 h 804540"/>
                  <a:gd name="connsiteX4" fmla="*/ 7140 w 520265"/>
                  <a:gd name="connsiteY4" fmla="*/ 714797 h 804540"/>
                  <a:gd name="connsiteX5" fmla="*/ 96883 w 520265"/>
                  <a:gd name="connsiteY5" fmla="*/ 804540 h 804540"/>
                  <a:gd name="connsiteX6" fmla="*/ 186626 w 520265"/>
                  <a:gd name="connsiteY6" fmla="*/ 714797 h 804540"/>
                  <a:gd name="connsiteX7" fmla="*/ 186626 w 520265"/>
                  <a:gd name="connsiteY7" fmla="*/ 680404 h 804540"/>
                  <a:gd name="connsiteX8" fmla="*/ 219975 w 520265"/>
                  <a:gd name="connsiteY8" fmla="*/ 664131 h 804540"/>
                  <a:gd name="connsiteX9" fmla="*/ 256010 w 520265"/>
                  <a:gd name="connsiteY9" fmla="*/ 623277 h 804540"/>
                  <a:gd name="connsiteX10" fmla="*/ 506046 w 520265"/>
                  <a:gd name="connsiteY10" fmla="*/ 190201 h 804540"/>
                  <a:gd name="connsiteX11" fmla="*/ 467246 w 520265"/>
                  <a:gd name="connsiteY11" fmla="*/ 45397 h 804540"/>
                  <a:gd name="connsiteX12" fmla="*/ 413243 w 520265"/>
                  <a:gd name="connsiteY12" fmla="*/ 14219 h 804540"/>
                  <a:gd name="connsiteX13" fmla="*/ 268439 w 520265"/>
                  <a:gd name="connsiteY13" fmla="*/ 53019 h 804540"/>
                  <a:gd name="connsiteX14" fmla="*/ 18402 w 520265"/>
                  <a:gd name="connsiteY14" fmla="*/ 486096 h 804540"/>
                  <a:gd name="connsiteX15" fmla="*/ 1039 w 520265"/>
                  <a:gd name="connsiteY15" fmla="*/ 537730 h 804540"/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9063 w 520265"/>
                  <a:gd name="connsiteY2" fmla="*/ 599139 h 804540"/>
                  <a:gd name="connsiteX3" fmla="*/ 7140 w 520265"/>
                  <a:gd name="connsiteY3" fmla="*/ 608665 h 804540"/>
                  <a:gd name="connsiteX4" fmla="*/ 7140 w 520265"/>
                  <a:gd name="connsiteY4" fmla="*/ 714797 h 804540"/>
                  <a:gd name="connsiteX5" fmla="*/ 96883 w 520265"/>
                  <a:gd name="connsiteY5" fmla="*/ 804540 h 804540"/>
                  <a:gd name="connsiteX6" fmla="*/ 186626 w 520265"/>
                  <a:gd name="connsiteY6" fmla="*/ 714797 h 804540"/>
                  <a:gd name="connsiteX7" fmla="*/ 186626 w 520265"/>
                  <a:gd name="connsiteY7" fmla="*/ 680404 h 804540"/>
                  <a:gd name="connsiteX8" fmla="*/ 219975 w 520265"/>
                  <a:gd name="connsiteY8" fmla="*/ 664131 h 804540"/>
                  <a:gd name="connsiteX9" fmla="*/ 256010 w 520265"/>
                  <a:gd name="connsiteY9" fmla="*/ 623277 h 804540"/>
                  <a:gd name="connsiteX10" fmla="*/ 506046 w 520265"/>
                  <a:gd name="connsiteY10" fmla="*/ 190201 h 804540"/>
                  <a:gd name="connsiteX11" fmla="*/ 467246 w 520265"/>
                  <a:gd name="connsiteY11" fmla="*/ 45397 h 804540"/>
                  <a:gd name="connsiteX12" fmla="*/ 413243 w 520265"/>
                  <a:gd name="connsiteY12" fmla="*/ 14219 h 804540"/>
                  <a:gd name="connsiteX13" fmla="*/ 268439 w 520265"/>
                  <a:gd name="connsiteY13" fmla="*/ 53019 h 804540"/>
                  <a:gd name="connsiteX14" fmla="*/ 18402 w 520265"/>
                  <a:gd name="connsiteY14" fmla="*/ 486096 h 804540"/>
                  <a:gd name="connsiteX15" fmla="*/ 1039 w 520265"/>
                  <a:gd name="connsiteY15" fmla="*/ 537730 h 804540"/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7140 w 520265"/>
                  <a:gd name="connsiteY2" fmla="*/ 608665 h 804540"/>
                  <a:gd name="connsiteX3" fmla="*/ 7140 w 520265"/>
                  <a:gd name="connsiteY3" fmla="*/ 714797 h 804540"/>
                  <a:gd name="connsiteX4" fmla="*/ 96883 w 520265"/>
                  <a:gd name="connsiteY4" fmla="*/ 804540 h 804540"/>
                  <a:gd name="connsiteX5" fmla="*/ 186626 w 520265"/>
                  <a:gd name="connsiteY5" fmla="*/ 714797 h 804540"/>
                  <a:gd name="connsiteX6" fmla="*/ 186626 w 520265"/>
                  <a:gd name="connsiteY6" fmla="*/ 680404 h 804540"/>
                  <a:gd name="connsiteX7" fmla="*/ 219975 w 520265"/>
                  <a:gd name="connsiteY7" fmla="*/ 664131 h 804540"/>
                  <a:gd name="connsiteX8" fmla="*/ 256010 w 520265"/>
                  <a:gd name="connsiteY8" fmla="*/ 623277 h 804540"/>
                  <a:gd name="connsiteX9" fmla="*/ 506046 w 520265"/>
                  <a:gd name="connsiteY9" fmla="*/ 190201 h 804540"/>
                  <a:gd name="connsiteX10" fmla="*/ 467246 w 520265"/>
                  <a:gd name="connsiteY10" fmla="*/ 45397 h 804540"/>
                  <a:gd name="connsiteX11" fmla="*/ 413243 w 520265"/>
                  <a:gd name="connsiteY11" fmla="*/ 14219 h 804540"/>
                  <a:gd name="connsiteX12" fmla="*/ 268439 w 520265"/>
                  <a:gd name="connsiteY12" fmla="*/ 53019 h 804540"/>
                  <a:gd name="connsiteX13" fmla="*/ 18402 w 520265"/>
                  <a:gd name="connsiteY13" fmla="*/ 486096 h 804540"/>
                  <a:gd name="connsiteX14" fmla="*/ 1039 w 520265"/>
                  <a:gd name="connsiteY14" fmla="*/ 537730 h 804540"/>
                  <a:gd name="connsiteX0" fmla="*/ 320 w 519546"/>
                  <a:gd name="connsiteY0" fmla="*/ 537730 h 804540"/>
                  <a:gd name="connsiteX1" fmla="*/ 6421 w 519546"/>
                  <a:gd name="connsiteY1" fmla="*/ 608665 h 804540"/>
                  <a:gd name="connsiteX2" fmla="*/ 6421 w 519546"/>
                  <a:gd name="connsiteY2" fmla="*/ 714797 h 804540"/>
                  <a:gd name="connsiteX3" fmla="*/ 96164 w 519546"/>
                  <a:gd name="connsiteY3" fmla="*/ 804540 h 804540"/>
                  <a:gd name="connsiteX4" fmla="*/ 185907 w 519546"/>
                  <a:gd name="connsiteY4" fmla="*/ 714797 h 804540"/>
                  <a:gd name="connsiteX5" fmla="*/ 185907 w 519546"/>
                  <a:gd name="connsiteY5" fmla="*/ 680404 h 804540"/>
                  <a:gd name="connsiteX6" fmla="*/ 219256 w 519546"/>
                  <a:gd name="connsiteY6" fmla="*/ 664131 h 804540"/>
                  <a:gd name="connsiteX7" fmla="*/ 255291 w 519546"/>
                  <a:gd name="connsiteY7" fmla="*/ 623277 h 804540"/>
                  <a:gd name="connsiteX8" fmla="*/ 505327 w 519546"/>
                  <a:gd name="connsiteY8" fmla="*/ 190201 h 804540"/>
                  <a:gd name="connsiteX9" fmla="*/ 466527 w 519546"/>
                  <a:gd name="connsiteY9" fmla="*/ 45397 h 804540"/>
                  <a:gd name="connsiteX10" fmla="*/ 412524 w 519546"/>
                  <a:gd name="connsiteY10" fmla="*/ 14219 h 804540"/>
                  <a:gd name="connsiteX11" fmla="*/ 267720 w 519546"/>
                  <a:gd name="connsiteY11" fmla="*/ 53019 h 804540"/>
                  <a:gd name="connsiteX12" fmla="*/ 17683 w 519546"/>
                  <a:gd name="connsiteY12" fmla="*/ 486096 h 804540"/>
                  <a:gd name="connsiteX13" fmla="*/ 320 w 519546"/>
                  <a:gd name="connsiteY13" fmla="*/ 537730 h 804540"/>
                  <a:gd name="connsiteX0" fmla="*/ 320 w 519546"/>
                  <a:gd name="connsiteY0" fmla="*/ 542492 h 804540"/>
                  <a:gd name="connsiteX1" fmla="*/ 6421 w 519546"/>
                  <a:gd name="connsiteY1" fmla="*/ 608665 h 804540"/>
                  <a:gd name="connsiteX2" fmla="*/ 6421 w 519546"/>
                  <a:gd name="connsiteY2" fmla="*/ 714797 h 804540"/>
                  <a:gd name="connsiteX3" fmla="*/ 96164 w 519546"/>
                  <a:gd name="connsiteY3" fmla="*/ 804540 h 804540"/>
                  <a:gd name="connsiteX4" fmla="*/ 185907 w 519546"/>
                  <a:gd name="connsiteY4" fmla="*/ 714797 h 804540"/>
                  <a:gd name="connsiteX5" fmla="*/ 185907 w 519546"/>
                  <a:gd name="connsiteY5" fmla="*/ 680404 h 804540"/>
                  <a:gd name="connsiteX6" fmla="*/ 219256 w 519546"/>
                  <a:gd name="connsiteY6" fmla="*/ 664131 h 804540"/>
                  <a:gd name="connsiteX7" fmla="*/ 255291 w 519546"/>
                  <a:gd name="connsiteY7" fmla="*/ 623277 h 804540"/>
                  <a:gd name="connsiteX8" fmla="*/ 505327 w 519546"/>
                  <a:gd name="connsiteY8" fmla="*/ 190201 h 804540"/>
                  <a:gd name="connsiteX9" fmla="*/ 466527 w 519546"/>
                  <a:gd name="connsiteY9" fmla="*/ 45397 h 804540"/>
                  <a:gd name="connsiteX10" fmla="*/ 412524 w 519546"/>
                  <a:gd name="connsiteY10" fmla="*/ 14219 h 804540"/>
                  <a:gd name="connsiteX11" fmla="*/ 267720 w 519546"/>
                  <a:gd name="connsiteY11" fmla="*/ 53019 h 804540"/>
                  <a:gd name="connsiteX12" fmla="*/ 17683 w 519546"/>
                  <a:gd name="connsiteY12" fmla="*/ 486096 h 804540"/>
                  <a:gd name="connsiteX13" fmla="*/ 320 w 519546"/>
                  <a:gd name="connsiteY13" fmla="*/ 542492 h 804540"/>
                  <a:gd name="connsiteX0" fmla="*/ 1105 w 520331"/>
                  <a:gd name="connsiteY0" fmla="*/ 542492 h 804540"/>
                  <a:gd name="connsiteX1" fmla="*/ 7206 w 520331"/>
                  <a:gd name="connsiteY1" fmla="*/ 608665 h 804540"/>
                  <a:gd name="connsiteX2" fmla="*/ 7206 w 520331"/>
                  <a:gd name="connsiteY2" fmla="*/ 714797 h 804540"/>
                  <a:gd name="connsiteX3" fmla="*/ 96949 w 520331"/>
                  <a:gd name="connsiteY3" fmla="*/ 804540 h 804540"/>
                  <a:gd name="connsiteX4" fmla="*/ 186692 w 520331"/>
                  <a:gd name="connsiteY4" fmla="*/ 714797 h 804540"/>
                  <a:gd name="connsiteX5" fmla="*/ 186692 w 520331"/>
                  <a:gd name="connsiteY5" fmla="*/ 680404 h 804540"/>
                  <a:gd name="connsiteX6" fmla="*/ 220041 w 520331"/>
                  <a:gd name="connsiteY6" fmla="*/ 664131 h 804540"/>
                  <a:gd name="connsiteX7" fmla="*/ 256076 w 520331"/>
                  <a:gd name="connsiteY7" fmla="*/ 623277 h 804540"/>
                  <a:gd name="connsiteX8" fmla="*/ 506112 w 520331"/>
                  <a:gd name="connsiteY8" fmla="*/ 190201 h 804540"/>
                  <a:gd name="connsiteX9" fmla="*/ 467312 w 520331"/>
                  <a:gd name="connsiteY9" fmla="*/ 45397 h 804540"/>
                  <a:gd name="connsiteX10" fmla="*/ 413309 w 520331"/>
                  <a:gd name="connsiteY10" fmla="*/ 14219 h 804540"/>
                  <a:gd name="connsiteX11" fmla="*/ 268505 w 520331"/>
                  <a:gd name="connsiteY11" fmla="*/ 53019 h 804540"/>
                  <a:gd name="connsiteX12" fmla="*/ 18468 w 520331"/>
                  <a:gd name="connsiteY12" fmla="*/ 486096 h 804540"/>
                  <a:gd name="connsiteX13" fmla="*/ 1105 w 520331"/>
                  <a:gd name="connsiteY13" fmla="*/ 542492 h 804540"/>
                  <a:gd name="connsiteX0" fmla="*/ 2025 w 521251"/>
                  <a:gd name="connsiteY0" fmla="*/ 542492 h 804540"/>
                  <a:gd name="connsiteX1" fmla="*/ 8126 w 521251"/>
                  <a:gd name="connsiteY1" fmla="*/ 608665 h 804540"/>
                  <a:gd name="connsiteX2" fmla="*/ 8126 w 521251"/>
                  <a:gd name="connsiteY2" fmla="*/ 714797 h 804540"/>
                  <a:gd name="connsiteX3" fmla="*/ 97869 w 521251"/>
                  <a:gd name="connsiteY3" fmla="*/ 804540 h 804540"/>
                  <a:gd name="connsiteX4" fmla="*/ 187612 w 521251"/>
                  <a:gd name="connsiteY4" fmla="*/ 714797 h 804540"/>
                  <a:gd name="connsiteX5" fmla="*/ 187612 w 521251"/>
                  <a:gd name="connsiteY5" fmla="*/ 680404 h 804540"/>
                  <a:gd name="connsiteX6" fmla="*/ 220961 w 521251"/>
                  <a:gd name="connsiteY6" fmla="*/ 664131 h 804540"/>
                  <a:gd name="connsiteX7" fmla="*/ 256996 w 521251"/>
                  <a:gd name="connsiteY7" fmla="*/ 623277 h 804540"/>
                  <a:gd name="connsiteX8" fmla="*/ 507032 w 521251"/>
                  <a:gd name="connsiteY8" fmla="*/ 190201 h 804540"/>
                  <a:gd name="connsiteX9" fmla="*/ 468232 w 521251"/>
                  <a:gd name="connsiteY9" fmla="*/ 45397 h 804540"/>
                  <a:gd name="connsiteX10" fmla="*/ 414229 w 521251"/>
                  <a:gd name="connsiteY10" fmla="*/ 14219 h 804540"/>
                  <a:gd name="connsiteX11" fmla="*/ 269425 w 521251"/>
                  <a:gd name="connsiteY11" fmla="*/ 53019 h 804540"/>
                  <a:gd name="connsiteX12" fmla="*/ 47966 w 521251"/>
                  <a:gd name="connsiteY12" fmla="*/ 426568 h 804540"/>
                  <a:gd name="connsiteX13" fmla="*/ 2025 w 521251"/>
                  <a:gd name="connsiteY13" fmla="*/ 542492 h 804540"/>
                  <a:gd name="connsiteX0" fmla="*/ 2025 w 521251"/>
                  <a:gd name="connsiteY0" fmla="*/ 542492 h 804540"/>
                  <a:gd name="connsiteX1" fmla="*/ 8126 w 521251"/>
                  <a:gd name="connsiteY1" fmla="*/ 608665 h 804540"/>
                  <a:gd name="connsiteX2" fmla="*/ 8126 w 521251"/>
                  <a:gd name="connsiteY2" fmla="*/ 714797 h 804540"/>
                  <a:gd name="connsiteX3" fmla="*/ 97869 w 521251"/>
                  <a:gd name="connsiteY3" fmla="*/ 804540 h 804540"/>
                  <a:gd name="connsiteX4" fmla="*/ 187612 w 521251"/>
                  <a:gd name="connsiteY4" fmla="*/ 714797 h 804540"/>
                  <a:gd name="connsiteX5" fmla="*/ 187612 w 521251"/>
                  <a:gd name="connsiteY5" fmla="*/ 680404 h 804540"/>
                  <a:gd name="connsiteX6" fmla="*/ 220961 w 521251"/>
                  <a:gd name="connsiteY6" fmla="*/ 664131 h 804540"/>
                  <a:gd name="connsiteX7" fmla="*/ 256996 w 521251"/>
                  <a:gd name="connsiteY7" fmla="*/ 623277 h 804540"/>
                  <a:gd name="connsiteX8" fmla="*/ 507032 w 521251"/>
                  <a:gd name="connsiteY8" fmla="*/ 190201 h 804540"/>
                  <a:gd name="connsiteX9" fmla="*/ 468232 w 521251"/>
                  <a:gd name="connsiteY9" fmla="*/ 45397 h 804540"/>
                  <a:gd name="connsiteX10" fmla="*/ 414229 w 521251"/>
                  <a:gd name="connsiteY10" fmla="*/ 14219 h 804540"/>
                  <a:gd name="connsiteX11" fmla="*/ 269425 w 521251"/>
                  <a:gd name="connsiteY11" fmla="*/ 53019 h 804540"/>
                  <a:gd name="connsiteX12" fmla="*/ 47966 w 521251"/>
                  <a:gd name="connsiteY12" fmla="*/ 426568 h 804540"/>
                  <a:gd name="connsiteX13" fmla="*/ 2025 w 521251"/>
                  <a:gd name="connsiteY13" fmla="*/ 542492 h 804540"/>
                  <a:gd name="connsiteX0" fmla="*/ 2025 w 521251"/>
                  <a:gd name="connsiteY0" fmla="*/ 538455 h 800503"/>
                  <a:gd name="connsiteX1" fmla="*/ 8126 w 521251"/>
                  <a:gd name="connsiteY1" fmla="*/ 604628 h 800503"/>
                  <a:gd name="connsiteX2" fmla="*/ 8126 w 521251"/>
                  <a:gd name="connsiteY2" fmla="*/ 710760 h 800503"/>
                  <a:gd name="connsiteX3" fmla="*/ 97869 w 521251"/>
                  <a:gd name="connsiteY3" fmla="*/ 800503 h 800503"/>
                  <a:gd name="connsiteX4" fmla="*/ 187612 w 521251"/>
                  <a:gd name="connsiteY4" fmla="*/ 710760 h 800503"/>
                  <a:gd name="connsiteX5" fmla="*/ 187612 w 521251"/>
                  <a:gd name="connsiteY5" fmla="*/ 676367 h 800503"/>
                  <a:gd name="connsiteX6" fmla="*/ 220961 w 521251"/>
                  <a:gd name="connsiteY6" fmla="*/ 660094 h 800503"/>
                  <a:gd name="connsiteX7" fmla="*/ 256996 w 521251"/>
                  <a:gd name="connsiteY7" fmla="*/ 619240 h 800503"/>
                  <a:gd name="connsiteX8" fmla="*/ 507032 w 521251"/>
                  <a:gd name="connsiteY8" fmla="*/ 186164 h 800503"/>
                  <a:gd name="connsiteX9" fmla="*/ 468232 w 521251"/>
                  <a:gd name="connsiteY9" fmla="*/ 41360 h 800503"/>
                  <a:gd name="connsiteX10" fmla="*/ 414229 w 521251"/>
                  <a:gd name="connsiteY10" fmla="*/ 10182 h 800503"/>
                  <a:gd name="connsiteX11" fmla="*/ 269425 w 521251"/>
                  <a:gd name="connsiteY11" fmla="*/ 48982 h 800503"/>
                  <a:gd name="connsiteX12" fmla="*/ 47966 w 521251"/>
                  <a:gd name="connsiteY12" fmla="*/ 422531 h 800503"/>
                  <a:gd name="connsiteX13" fmla="*/ 2025 w 521251"/>
                  <a:gd name="connsiteY13" fmla="*/ 538455 h 800503"/>
                  <a:gd name="connsiteX0" fmla="*/ 2025 w 521251"/>
                  <a:gd name="connsiteY0" fmla="*/ 538455 h 826697"/>
                  <a:gd name="connsiteX1" fmla="*/ 8126 w 521251"/>
                  <a:gd name="connsiteY1" fmla="*/ 604628 h 826697"/>
                  <a:gd name="connsiteX2" fmla="*/ 8126 w 521251"/>
                  <a:gd name="connsiteY2" fmla="*/ 710760 h 826697"/>
                  <a:gd name="connsiteX3" fmla="*/ 105012 w 521251"/>
                  <a:gd name="connsiteY3" fmla="*/ 826697 h 826697"/>
                  <a:gd name="connsiteX4" fmla="*/ 187612 w 521251"/>
                  <a:gd name="connsiteY4" fmla="*/ 710760 h 826697"/>
                  <a:gd name="connsiteX5" fmla="*/ 187612 w 521251"/>
                  <a:gd name="connsiteY5" fmla="*/ 676367 h 826697"/>
                  <a:gd name="connsiteX6" fmla="*/ 220961 w 521251"/>
                  <a:gd name="connsiteY6" fmla="*/ 660094 h 826697"/>
                  <a:gd name="connsiteX7" fmla="*/ 256996 w 521251"/>
                  <a:gd name="connsiteY7" fmla="*/ 619240 h 826697"/>
                  <a:gd name="connsiteX8" fmla="*/ 507032 w 521251"/>
                  <a:gd name="connsiteY8" fmla="*/ 186164 h 826697"/>
                  <a:gd name="connsiteX9" fmla="*/ 468232 w 521251"/>
                  <a:gd name="connsiteY9" fmla="*/ 41360 h 826697"/>
                  <a:gd name="connsiteX10" fmla="*/ 414229 w 521251"/>
                  <a:gd name="connsiteY10" fmla="*/ 10182 h 826697"/>
                  <a:gd name="connsiteX11" fmla="*/ 269425 w 521251"/>
                  <a:gd name="connsiteY11" fmla="*/ 48982 h 826697"/>
                  <a:gd name="connsiteX12" fmla="*/ 47966 w 521251"/>
                  <a:gd name="connsiteY12" fmla="*/ 422531 h 826697"/>
                  <a:gd name="connsiteX13" fmla="*/ 2025 w 521251"/>
                  <a:gd name="connsiteY13" fmla="*/ 538455 h 826697"/>
                  <a:gd name="connsiteX0" fmla="*/ 2025 w 521251"/>
                  <a:gd name="connsiteY0" fmla="*/ 538455 h 826933"/>
                  <a:gd name="connsiteX1" fmla="*/ 8126 w 521251"/>
                  <a:gd name="connsiteY1" fmla="*/ 604628 h 826933"/>
                  <a:gd name="connsiteX2" fmla="*/ 27176 w 521251"/>
                  <a:gd name="connsiteY2" fmla="*/ 734572 h 826933"/>
                  <a:gd name="connsiteX3" fmla="*/ 105012 w 521251"/>
                  <a:gd name="connsiteY3" fmla="*/ 826697 h 826933"/>
                  <a:gd name="connsiteX4" fmla="*/ 187612 w 521251"/>
                  <a:gd name="connsiteY4" fmla="*/ 710760 h 826933"/>
                  <a:gd name="connsiteX5" fmla="*/ 187612 w 521251"/>
                  <a:gd name="connsiteY5" fmla="*/ 676367 h 826933"/>
                  <a:gd name="connsiteX6" fmla="*/ 220961 w 521251"/>
                  <a:gd name="connsiteY6" fmla="*/ 660094 h 826933"/>
                  <a:gd name="connsiteX7" fmla="*/ 256996 w 521251"/>
                  <a:gd name="connsiteY7" fmla="*/ 619240 h 826933"/>
                  <a:gd name="connsiteX8" fmla="*/ 507032 w 521251"/>
                  <a:gd name="connsiteY8" fmla="*/ 186164 h 826933"/>
                  <a:gd name="connsiteX9" fmla="*/ 468232 w 521251"/>
                  <a:gd name="connsiteY9" fmla="*/ 41360 h 826933"/>
                  <a:gd name="connsiteX10" fmla="*/ 414229 w 521251"/>
                  <a:gd name="connsiteY10" fmla="*/ 10182 h 826933"/>
                  <a:gd name="connsiteX11" fmla="*/ 269425 w 521251"/>
                  <a:gd name="connsiteY11" fmla="*/ 48982 h 826933"/>
                  <a:gd name="connsiteX12" fmla="*/ 47966 w 521251"/>
                  <a:gd name="connsiteY12" fmla="*/ 422531 h 826933"/>
                  <a:gd name="connsiteX13" fmla="*/ 2025 w 521251"/>
                  <a:gd name="connsiteY13" fmla="*/ 538455 h 826933"/>
                  <a:gd name="connsiteX0" fmla="*/ 2025 w 521251"/>
                  <a:gd name="connsiteY0" fmla="*/ 538455 h 826972"/>
                  <a:gd name="connsiteX1" fmla="*/ 8126 w 521251"/>
                  <a:gd name="connsiteY1" fmla="*/ 604628 h 826972"/>
                  <a:gd name="connsiteX2" fmla="*/ 27176 w 521251"/>
                  <a:gd name="connsiteY2" fmla="*/ 734572 h 826972"/>
                  <a:gd name="connsiteX3" fmla="*/ 105012 w 521251"/>
                  <a:gd name="connsiteY3" fmla="*/ 826697 h 826972"/>
                  <a:gd name="connsiteX4" fmla="*/ 187612 w 521251"/>
                  <a:gd name="connsiteY4" fmla="*/ 710760 h 826972"/>
                  <a:gd name="connsiteX5" fmla="*/ 187612 w 521251"/>
                  <a:gd name="connsiteY5" fmla="*/ 676367 h 826972"/>
                  <a:gd name="connsiteX6" fmla="*/ 220961 w 521251"/>
                  <a:gd name="connsiteY6" fmla="*/ 660094 h 826972"/>
                  <a:gd name="connsiteX7" fmla="*/ 256996 w 521251"/>
                  <a:gd name="connsiteY7" fmla="*/ 619240 h 826972"/>
                  <a:gd name="connsiteX8" fmla="*/ 507032 w 521251"/>
                  <a:gd name="connsiteY8" fmla="*/ 186164 h 826972"/>
                  <a:gd name="connsiteX9" fmla="*/ 468232 w 521251"/>
                  <a:gd name="connsiteY9" fmla="*/ 41360 h 826972"/>
                  <a:gd name="connsiteX10" fmla="*/ 414229 w 521251"/>
                  <a:gd name="connsiteY10" fmla="*/ 10182 h 826972"/>
                  <a:gd name="connsiteX11" fmla="*/ 269425 w 521251"/>
                  <a:gd name="connsiteY11" fmla="*/ 48982 h 826972"/>
                  <a:gd name="connsiteX12" fmla="*/ 47966 w 521251"/>
                  <a:gd name="connsiteY12" fmla="*/ 422531 h 826972"/>
                  <a:gd name="connsiteX13" fmla="*/ 2025 w 521251"/>
                  <a:gd name="connsiteY13" fmla="*/ 538455 h 826972"/>
                  <a:gd name="connsiteX0" fmla="*/ 513 w 519739"/>
                  <a:gd name="connsiteY0" fmla="*/ 538455 h 826883"/>
                  <a:gd name="connsiteX1" fmla="*/ 20905 w 519739"/>
                  <a:gd name="connsiteY1" fmla="*/ 611775 h 826883"/>
                  <a:gd name="connsiteX2" fmla="*/ 25664 w 519739"/>
                  <a:gd name="connsiteY2" fmla="*/ 734572 h 826883"/>
                  <a:gd name="connsiteX3" fmla="*/ 103500 w 519739"/>
                  <a:gd name="connsiteY3" fmla="*/ 826697 h 826883"/>
                  <a:gd name="connsiteX4" fmla="*/ 186100 w 519739"/>
                  <a:gd name="connsiteY4" fmla="*/ 710760 h 826883"/>
                  <a:gd name="connsiteX5" fmla="*/ 186100 w 519739"/>
                  <a:gd name="connsiteY5" fmla="*/ 676367 h 826883"/>
                  <a:gd name="connsiteX6" fmla="*/ 219449 w 519739"/>
                  <a:gd name="connsiteY6" fmla="*/ 660094 h 826883"/>
                  <a:gd name="connsiteX7" fmla="*/ 255484 w 519739"/>
                  <a:gd name="connsiteY7" fmla="*/ 619240 h 826883"/>
                  <a:gd name="connsiteX8" fmla="*/ 505520 w 519739"/>
                  <a:gd name="connsiteY8" fmla="*/ 186164 h 826883"/>
                  <a:gd name="connsiteX9" fmla="*/ 466720 w 519739"/>
                  <a:gd name="connsiteY9" fmla="*/ 41360 h 826883"/>
                  <a:gd name="connsiteX10" fmla="*/ 412717 w 519739"/>
                  <a:gd name="connsiteY10" fmla="*/ 10182 h 826883"/>
                  <a:gd name="connsiteX11" fmla="*/ 267913 w 519739"/>
                  <a:gd name="connsiteY11" fmla="*/ 48982 h 826883"/>
                  <a:gd name="connsiteX12" fmla="*/ 46454 w 519739"/>
                  <a:gd name="connsiteY12" fmla="*/ 422531 h 826883"/>
                  <a:gd name="connsiteX13" fmla="*/ 513 w 519739"/>
                  <a:gd name="connsiteY13" fmla="*/ 538455 h 826883"/>
                  <a:gd name="connsiteX0" fmla="*/ 6 w 519232"/>
                  <a:gd name="connsiteY0" fmla="*/ 538455 h 826883"/>
                  <a:gd name="connsiteX1" fmla="*/ 20398 w 519232"/>
                  <a:gd name="connsiteY1" fmla="*/ 611775 h 826883"/>
                  <a:gd name="connsiteX2" fmla="*/ 25157 w 519232"/>
                  <a:gd name="connsiteY2" fmla="*/ 734572 h 826883"/>
                  <a:gd name="connsiteX3" fmla="*/ 102993 w 519232"/>
                  <a:gd name="connsiteY3" fmla="*/ 826697 h 826883"/>
                  <a:gd name="connsiteX4" fmla="*/ 185593 w 519232"/>
                  <a:gd name="connsiteY4" fmla="*/ 710760 h 826883"/>
                  <a:gd name="connsiteX5" fmla="*/ 185593 w 519232"/>
                  <a:gd name="connsiteY5" fmla="*/ 676367 h 826883"/>
                  <a:gd name="connsiteX6" fmla="*/ 218942 w 519232"/>
                  <a:gd name="connsiteY6" fmla="*/ 660094 h 826883"/>
                  <a:gd name="connsiteX7" fmla="*/ 254977 w 519232"/>
                  <a:gd name="connsiteY7" fmla="*/ 619240 h 826883"/>
                  <a:gd name="connsiteX8" fmla="*/ 505013 w 519232"/>
                  <a:gd name="connsiteY8" fmla="*/ 186164 h 826883"/>
                  <a:gd name="connsiteX9" fmla="*/ 466213 w 519232"/>
                  <a:gd name="connsiteY9" fmla="*/ 41360 h 826883"/>
                  <a:gd name="connsiteX10" fmla="*/ 412210 w 519232"/>
                  <a:gd name="connsiteY10" fmla="*/ 10182 h 826883"/>
                  <a:gd name="connsiteX11" fmla="*/ 267406 w 519232"/>
                  <a:gd name="connsiteY11" fmla="*/ 48982 h 826883"/>
                  <a:gd name="connsiteX12" fmla="*/ 45947 w 519232"/>
                  <a:gd name="connsiteY12" fmla="*/ 422531 h 826883"/>
                  <a:gd name="connsiteX13" fmla="*/ 6 w 519232"/>
                  <a:gd name="connsiteY13" fmla="*/ 538455 h 826883"/>
                  <a:gd name="connsiteX0" fmla="*/ 7 w 509705"/>
                  <a:gd name="connsiteY0" fmla="*/ 538458 h 826883"/>
                  <a:gd name="connsiteX1" fmla="*/ 10871 w 509705"/>
                  <a:gd name="connsiteY1" fmla="*/ 611775 h 826883"/>
                  <a:gd name="connsiteX2" fmla="*/ 15630 w 509705"/>
                  <a:gd name="connsiteY2" fmla="*/ 734572 h 826883"/>
                  <a:gd name="connsiteX3" fmla="*/ 93466 w 509705"/>
                  <a:gd name="connsiteY3" fmla="*/ 826697 h 826883"/>
                  <a:gd name="connsiteX4" fmla="*/ 176066 w 509705"/>
                  <a:gd name="connsiteY4" fmla="*/ 710760 h 826883"/>
                  <a:gd name="connsiteX5" fmla="*/ 176066 w 509705"/>
                  <a:gd name="connsiteY5" fmla="*/ 676367 h 826883"/>
                  <a:gd name="connsiteX6" fmla="*/ 209415 w 509705"/>
                  <a:gd name="connsiteY6" fmla="*/ 660094 h 826883"/>
                  <a:gd name="connsiteX7" fmla="*/ 245450 w 509705"/>
                  <a:gd name="connsiteY7" fmla="*/ 619240 h 826883"/>
                  <a:gd name="connsiteX8" fmla="*/ 495486 w 509705"/>
                  <a:gd name="connsiteY8" fmla="*/ 186164 h 826883"/>
                  <a:gd name="connsiteX9" fmla="*/ 456686 w 509705"/>
                  <a:gd name="connsiteY9" fmla="*/ 41360 h 826883"/>
                  <a:gd name="connsiteX10" fmla="*/ 402683 w 509705"/>
                  <a:gd name="connsiteY10" fmla="*/ 10182 h 826883"/>
                  <a:gd name="connsiteX11" fmla="*/ 257879 w 509705"/>
                  <a:gd name="connsiteY11" fmla="*/ 48982 h 826883"/>
                  <a:gd name="connsiteX12" fmla="*/ 36420 w 509705"/>
                  <a:gd name="connsiteY12" fmla="*/ 422531 h 826883"/>
                  <a:gd name="connsiteX13" fmla="*/ 7 w 509705"/>
                  <a:gd name="connsiteY13" fmla="*/ 538458 h 826883"/>
                  <a:gd name="connsiteX0" fmla="*/ 202 w 509900"/>
                  <a:gd name="connsiteY0" fmla="*/ 538458 h 826883"/>
                  <a:gd name="connsiteX1" fmla="*/ 11066 w 509900"/>
                  <a:gd name="connsiteY1" fmla="*/ 611775 h 826883"/>
                  <a:gd name="connsiteX2" fmla="*/ 15825 w 509900"/>
                  <a:gd name="connsiteY2" fmla="*/ 734572 h 826883"/>
                  <a:gd name="connsiteX3" fmla="*/ 93661 w 509900"/>
                  <a:gd name="connsiteY3" fmla="*/ 826697 h 826883"/>
                  <a:gd name="connsiteX4" fmla="*/ 176261 w 509900"/>
                  <a:gd name="connsiteY4" fmla="*/ 710760 h 826883"/>
                  <a:gd name="connsiteX5" fmla="*/ 176261 w 509900"/>
                  <a:gd name="connsiteY5" fmla="*/ 676367 h 826883"/>
                  <a:gd name="connsiteX6" fmla="*/ 209610 w 509900"/>
                  <a:gd name="connsiteY6" fmla="*/ 660094 h 826883"/>
                  <a:gd name="connsiteX7" fmla="*/ 245645 w 509900"/>
                  <a:gd name="connsiteY7" fmla="*/ 619240 h 826883"/>
                  <a:gd name="connsiteX8" fmla="*/ 495681 w 509900"/>
                  <a:gd name="connsiteY8" fmla="*/ 186164 h 826883"/>
                  <a:gd name="connsiteX9" fmla="*/ 456881 w 509900"/>
                  <a:gd name="connsiteY9" fmla="*/ 41360 h 826883"/>
                  <a:gd name="connsiteX10" fmla="*/ 402878 w 509900"/>
                  <a:gd name="connsiteY10" fmla="*/ 10182 h 826883"/>
                  <a:gd name="connsiteX11" fmla="*/ 258074 w 509900"/>
                  <a:gd name="connsiteY11" fmla="*/ 48982 h 826883"/>
                  <a:gd name="connsiteX12" fmla="*/ 36615 w 509900"/>
                  <a:gd name="connsiteY12" fmla="*/ 422531 h 826883"/>
                  <a:gd name="connsiteX13" fmla="*/ 202 w 509900"/>
                  <a:gd name="connsiteY13" fmla="*/ 538458 h 826883"/>
                  <a:gd name="connsiteX0" fmla="*/ 202 w 509900"/>
                  <a:gd name="connsiteY0" fmla="*/ 538458 h 826925"/>
                  <a:gd name="connsiteX1" fmla="*/ 11066 w 509900"/>
                  <a:gd name="connsiteY1" fmla="*/ 611775 h 826925"/>
                  <a:gd name="connsiteX2" fmla="*/ 15825 w 509900"/>
                  <a:gd name="connsiteY2" fmla="*/ 734572 h 826925"/>
                  <a:gd name="connsiteX3" fmla="*/ 93661 w 509900"/>
                  <a:gd name="connsiteY3" fmla="*/ 826697 h 826925"/>
                  <a:gd name="connsiteX4" fmla="*/ 176261 w 509900"/>
                  <a:gd name="connsiteY4" fmla="*/ 710760 h 826925"/>
                  <a:gd name="connsiteX5" fmla="*/ 176261 w 509900"/>
                  <a:gd name="connsiteY5" fmla="*/ 676367 h 826925"/>
                  <a:gd name="connsiteX6" fmla="*/ 209610 w 509900"/>
                  <a:gd name="connsiteY6" fmla="*/ 660094 h 826925"/>
                  <a:gd name="connsiteX7" fmla="*/ 245645 w 509900"/>
                  <a:gd name="connsiteY7" fmla="*/ 619240 h 826925"/>
                  <a:gd name="connsiteX8" fmla="*/ 495681 w 509900"/>
                  <a:gd name="connsiteY8" fmla="*/ 186164 h 826925"/>
                  <a:gd name="connsiteX9" fmla="*/ 456881 w 509900"/>
                  <a:gd name="connsiteY9" fmla="*/ 41360 h 826925"/>
                  <a:gd name="connsiteX10" fmla="*/ 402878 w 509900"/>
                  <a:gd name="connsiteY10" fmla="*/ 10182 h 826925"/>
                  <a:gd name="connsiteX11" fmla="*/ 258074 w 509900"/>
                  <a:gd name="connsiteY11" fmla="*/ 48982 h 826925"/>
                  <a:gd name="connsiteX12" fmla="*/ 36615 w 509900"/>
                  <a:gd name="connsiteY12" fmla="*/ 422531 h 826925"/>
                  <a:gd name="connsiteX13" fmla="*/ 202 w 509900"/>
                  <a:gd name="connsiteY13" fmla="*/ 538458 h 826925"/>
                  <a:gd name="connsiteX0" fmla="*/ 202 w 509900"/>
                  <a:gd name="connsiteY0" fmla="*/ 538458 h 828016"/>
                  <a:gd name="connsiteX1" fmla="*/ 11066 w 509900"/>
                  <a:gd name="connsiteY1" fmla="*/ 611775 h 828016"/>
                  <a:gd name="connsiteX2" fmla="*/ 15828 w 509900"/>
                  <a:gd name="connsiteY2" fmla="*/ 758387 h 828016"/>
                  <a:gd name="connsiteX3" fmla="*/ 93661 w 509900"/>
                  <a:gd name="connsiteY3" fmla="*/ 826697 h 828016"/>
                  <a:gd name="connsiteX4" fmla="*/ 176261 w 509900"/>
                  <a:gd name="connsiteY4" fmla="*/ 710760 h 828016"/>
                  <a:gd name="connsiteX5" fmla="*/ 176261 w 509900"/>
                  <a:gd name="connsiteY5" fmla="*/ 676367 h 828016"/>
                  <a:gd name="connsiteX6" fmla="*/ 209610 w 509900"/>
                  <a:gd name="connsiteY6" fmla="*/ 660094 h 828016"/>
                  <a:gd name="connsiteX7" fmla="*/ 245645 w 509900"/>
                  <a:gd name="connsiteY7" fmla="*/ 619240 h 828016"/>
                  <a:gd name="connsiteX8" fmla="*/ 495681 w 509900"/>
                  <a:gd name="connsiteY8" fmla="*/ 186164 h 828016"/>
                  <a:gd name="connsiteX9" fmla="*/ 456881 w 509900"/>
                  <a:gd name="connsiteY9" fmla="*/ 41360 h 828016"/>
                  <a:gd name="connsiteX10" fmla="*/ 402878 w 509900"/>
                  <a:gd name="connsiteY10" fmla="*/ 10182 h 828016"/>
                  <a:gd name="connsiteX11" fmla="*/ 258074 w 509900"/>
                  <a:gd name="connsiteY11" fmla="*/ 48982 h 828016"/>
                  <a:gd name="connsiteX12" fmla="*/ 36615 w 509900"/>
                  <a:gd name="connsiteY12" fmla="*/ 422531 h 828016"/>
                  <a:gd name="connsiteX13" fmla="*/ 202 w 509900"/>
                  <a:gd name="connsiteY13" fmla="*/ 538458 h 828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9900" h="828016">
                    <a:moveTo>
                      <a:pt x="202" y="538458"/>
                    </a:moveTo>
                    <a:cubicBezTo>
                      <a:pt x="-1674" y="581906"/>
                      <a:pt x="10049" y="582264"/>
                      <a:pt x="11066" y="611775"/>
                    </a:cubicBezTo>
                    <a:cubicBezTo>
                      <a:pt x="17416" y="655090"/>
                      <a:pt x="9203" y="710657"/>
                      <a:pt x="15828" y="758387"/>
                    </a:cubicBezTo>
                    <a:cubicBezTo>
                      <a:pt x="22453" y="806117"/>
                      <a:pt x="66922" y="834635"/>
                      <a:pt x="93661" y="826697"/>
                    </a:cubicBezTo>
                    <a:cubicBezTo>
                      <a:pt x="120400" y="818759"/>
                      <a:pt x="176261" y="760324"/>
                      <a:pt x="176261" y="710760"/>
                    </a:cubicBezTo>
                    <a:lnTo>
                      <a:pt x="176261" y="676367"/>
                    </a:lnTo>
                    <a:lnTo>
                      <a:pt x="209610" y="660094"/>
                    </a:lnTo>
                    <a:cubicBezTo>
                      <a:pt x="223828" y="649351"/>
                      <a:pt x="236174" y="635644"/>
                      <a:pt x="245645" y="619240"/>
                    </a:cubicBezTo>
                    <a:lnTo>
                      <a:pt x="495681" y="186164"/>
                    </a:lnTo>
                    <a:cubicBezTo>
                      <a:pt x="524953" y="135464"/>
                      <a:pt x="507581" y="70632"/>
                      <a:pt x="456881" y="41360"/>
                    </a:cubicBezTo>
                    <a:lnTo>
                      <a:pt x="402878" y="10182"/>
                    </a:lnTo>
                    <a:cubicBezTo>
                      <a:pt x="352177" y="-19090"/>
                      <a:pt x="296173" y="21302"/>
                      <a:pt x="258074" y="48982"/>
                    </a:cubicBezTo>
                    <a:cubicBezTo>
                      <a:pt x="219975" y="76662"/>
                      <a:pt x="134255" y="173404"/>
                      <a:pt x="36615" y="422531"/>
                    </a:cubicBezTo>
                    <a:cubicBezTo>
                      <a:pt x="27145" y="438934"/>
                      <a:pt x="2078" y="495010"/>
                      <a:pt x="202" y="5384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BCDC677E-3D68-4CF8-BE4E-2CCE322A4C55}"/>
                  </a:ext>
                </a:extLst>
              </p:cNvPr>
              <p:cNvSpPr/>
              <p:nvPr/>
            </p:nvSpPr>
            <p:spPr>
              <a:xfrm rot="19602108">
                <a:off x="3913957" y="2638579"/>
                <a:ext cx="121274" cy="5556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E4C3F82D-AE6A-4035-B52A-67817FAFD9D9}"/>
                  </a:ext>
                </a:extLst>
              </p:cNvPr>
              <p:cNvSpPr/>
              <p:nvPr/>
            </p:nvSpPr>
            <p:spPr bwMode="auto">
              <a:xfrm rot="1328744" flipH="1">
                <a:off x="4571305" y="3369235"/>
                <a:ext cx="885177" cy="603700"/>
              </a:xfrm>
              <a:custGeom>
                <a:avLst/>
                <a:gdLst>
                  <a:gd name="connsiteX0" fmla="*/ 71863 w 654952"/>
                  <a:gd name="connsiteY0" fmla="*/ 0 h 446685"/>
                  <a:gd name="connsiteX1" fmla="*/ 140872 w 654952"/>
                  <a:gd name="connsiteY1" fmla="*/ 69009 h 446685"/>
                  <a:gd name="connsiteX2" fmla="*/ 137553 w 654952"/>
                  <a:gd name="connsiteY2" fmla="*/ 85448 h 446685"/>
                  <a:gd name="connsiteX3" fmla="*/ 139792 w 654952"/>
                  <a:gd name="connsiteY3" fmla="*/ 85698 h 446685"/>
                  <a:gd name="connsiteX4" fmla="*/ 291370 w 654952"/>
                  <a:gd name="connsiteY4" fmla="*/ 302417 h 446685"/>
                  <a:gd name="connsiteX5" fmla="*/ 525619 w 654952"/>
                  <a:gd name="connsiteY5" fmla="*/ 179654 h 446685"/>
                  <a:gd name="connsiteX6" fmla="*/ 654952 w 654952"/>
                  <a:gd name="connsiteY6" fmla="*/ 229297 h 446685"/>
                  <a:gd name="connsiteX7" fmla="*/ 258591 w 654952"/>
                  <a:gd name="connsiteY7" fmla="*/ 437018 h 446685"/>
                  <a:gd name="connsiteX8" fmla="*/ 2114 w 654952"/>
                  <a:gd name="connsiteY8" fmla="*/ 70318 h 446685"/>
                  <a:gd name="connsiteX9" fmla="*/ 3142 w 654952"/>
                  <a:gd name="connsiteY9" fmla="*/ 70433 h 446685"/>
                  <a:gd name="connsiteX10" fmla="*/ 2854 w 654952"/>
                  <a:gd name="connsiteY10" fmla="*/ 69009 h 446685"/>
                  <a:gd name="connsiteX11" fmla="*/ 71863 w 654952"/>
                  <a:gd name="connsiteY11" fmla="*/ 0 h 446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4952" h="446685">
                    <a:moveTo>
                      <a:pt x="71863" y="0"/>
                    </a:moveTo>
                    <a:cubicBezTo>
                      <a:pt x="109976" y="0"/>
                      <a:pt x="140872" y="30896"/>
                      <a:pt x="140872" y="69009"/>
                    </a:cubicBezTo>
                    <a:lnTo>
                      <a:pt x="137553" y="85448"/>
                    </a:lnTo>
                    <a:lnTo>
                      <a:pt x="139792" y="85698"/>
                    </a:lnTo>
                    <a:cubicBezTo>
                      <a:pt x="128611" y="185781"/>
                      <a:pt x="193523" y="278590"/>
                      <a:pt x="291370" y="302417"/>
                    </a:cubicBezTo>
                    <a:cubicBezTo>
                      <a:pt x="389217" y="326245"/>
                      <a:pt x="489532" y="273673"/>
                      <a:pt x="525619" y="179654"/>
                    </a:cubicBezTo>
                    <a:lnTo>
                      <a:pt x="654952" y="229297"/>
                    </a:lnTo>
                    <a:cubicBezTo>
                      <a:pt x="593891" y="388381"/>
                      <a:pt x="424152" y="477335"/>
                      <a:pt x="258591" y="437018"/>
                    </a:cubicBezTo>
                    <a:cubicBezTo>
                      <a:pt x="93030" y="396700"/>
                      <a:pt x="-16805" y="239664"/>
                      <a:pt x="2114" y="70318"/>
                    </a:cubicBezTo>
                    <a:lnTo>
                      <a:pt x="3142" y="70433"/>
                    </a:lnTo>
                    <a:lnTo>
                      <a:pt x="2854" y="69009"/>
                    </a:lnTo>
                    <a:cubicBezTo>
                      <a:pt x="2854" y="30896"/>
                      <a:pt x="33750" y="0"/>
                      <a:pt x="71863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8643EDBE-65FD-4026-8850-F95E469CF5E4}"/>
                  </a:ext>
                </a:extLst>
              </p:cNvPr>
              <p:cNvSpPr/>
              <p:nvPr/>
            </p:nvSpPr>
            <p:spPr>
              <a:xfrm rot="18000000">
                <a:off x="4029076" y="2468880"/>
                <a:ext cx="1229047" cy="1073843"/>
              </a:xfrm>
              <a:custGeom>
                <a:avLst/>
                <a:gdLst>
                  <a:gd name="connsiteX0" fmla="*/ 1326917 w 1335153"/>
                  <a:gd name="connsiteY0" fmla="*/ 1014022 h 1166550"/>
                  <a:gd name="connsiteX1" fmla="*/ 1335088 w 1335153"/>
                  <a:gd name="connsiteY1" fmla="*/ 1039732 h 1166550"/>
                  <a:gd name="connsiteX2" fmla="*/ 1310092 w 1335153"/>
                  <a:gd name="connsiteY2" fmla="*/ 1112279 h 1166550"/>
                  <a:gd name="connsiteX3" fmla="*/ 1197884 w 1335153"/>
                  <a:gd name="connsiteY3" fmla="*/ 1166073 h 1166550"/>
                  <a:gd name="connsiteX4" fmla="*/ 1157596 w 1335153"/>
                  <a:gd name="connsiteY4" fmla="*/ 1131791 h 1166550"/>
                  <a:gd name="connsiteX5" fmla="*/ 1179831 w 1335153"/>
                  <a:gd name="connsiteY5" fmla="*/ 1093152 h 1166550"/>
                  <a:gd name="connsiteX6" fmla="*/ 825615 w 1335153"/>
                  <a:gd name="connsiteY6" fmla="*/ 1093152 h 1166550"/>
                  <a:gd name="connsiteX7" fmla="*/ 774951 w 1335153"/>
                  <a:gd name="connsiteY7" fmla="*/ 1051082 h 1166550"/>
                  <a:gd name="connsiteX8" fmla="*/ 774951 w 1335153"/>
                  <a:gd name="connsiteY8" fmla="*/ 1012351 h 1166550"/>
                  <a:gd name="connsiteX9" fmla="*/ 812752 w 1335153"/>
                  <a:gd name="connsiteY9" fmla="*/ 946444 h 1166550"/>
                  <a:gd name="connsiteX10" fmla="*/ 826579 w 1335153"/>
                  <a:gd name="connsiteY10" fmla="*/ 937716 h 1166550"/>
                  <a:gd name="connsiteX11" fmla="*/ 827463 w 1335153"/>
                  <a:gd name="connsiteY11" fmla="*/ 902123 h 1166550"/>
                  <a:gd name="connsiteX12" fmla="*/ 734070 w 1335153"/>
                  <a:gd name="connsiteY12" fmla="*/ 716151 h 1166550"/>
                  <a:gd name="connsiteX13" fmla="*/ 711940 w 1335153"/>
                  <a:gd name="connsiteY13" fmla="*/ 688079 h 1166550"/>
                  <a:gd name="connsiteX14" fmla="*/ 711575 w 1335153"/>
                  <a:gd name="connsiteY14" fmla="*/ 688194 h 1166550"/>
                  <a:gd name="connsiteX15" fmla="*/ 299969 w 1335153"/>
                  <a:gd name="connsiteY15" fmla="*/ 597154 h 1166550"/>
                  <a:gd name="connsiteX16" fmla="*/ 24124 w 1335153"/>
                  <a:gd name="connsiteY16" fmla="*/ 105383 h 1166550"/>
                  <a:gd name="connsiteX17" fmla="*/ 587933 w 1335153"/>
                  <a:gd name="connsiteY17" fmla="*/ 98385 h 1166550"/>
                  <a:gd name="connsiteX18" fmla="*/ 842624 w 1335153"/>
                  <a:gd name="connsiteY18" fmla="*/ 342822 h 1166550"/>
                  <a:gd name="connsiteX19" fmla="*/ 886829 w 1335153"/>
                  <a:gd name="connsiteY19" fmla="*/ 474038 h 1166550"/>
                  <a:gd name="connsiteX20" fmla="*/ 885961 w 1335153"/>
                  <a:gd name="connsiteY20" fmla="*/ 494683 h 1166550"/>
                  <a:gd name="connsiteX21" fmla="*/ 952962 w 1335153"/>
                  <a:gd name="connsiteY21" fmla="*/ 579676 h 1166550"/>
                  <a:gd name="connsiteX22" fmla="*/ 1027529 w 1335153"/>
                  <a:gd name="connsiteY22" fmla="*/ 791423 h 1166550"/>
                  <a:gd name="connsiteX23" fmla="*/ 1028749 w 1335153"/>
                  <a:gd name="connsiteY23" fmla="*/ 903570 h 1166550"/>
                  <a:gd name="connsiteX24" fmla="*/ 1059300 w 1335153"/>
                  <a:gd name="connsiteY24" fmla="*/ 905522 h 1166550"/>
                  <a:gd name="connsiteX25" fmla="*/ 1212413 w 1335153"/>
                  <a:gd name="connsiteY25" fmla="*/ 933656 h 1166550"/>
                  <a:gd name="connsiteX26" fmla="*/ 1326917 w 1335153"/>
                  <a:gd name="connsiteY26" fmla="*/ 1014022 h 116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35153" h="1166550">
                    <a:moveTo>
                      <a:pt x="1326917" y="1014022"/>
                    </a:moveTo>
                    <a:cubicBezTo>
                      <a:pt x="1332718" y="1023569"/>
                      <a:pt x="1335635" y="1032436"/>
                      <a:pt x="1335088" y="1039732"/>
                    </a:cubicBezTo>
                    <a:cubicBezTo>
                      <a:pt x="1332902" y="1068917"/>
                      <a:pt x="1323888" y="1085722"/>
                      <a:pt x="1310092" y="1112279"/>
                    </a:cubicBezTo>
                    <a:cubicBezTo>
                      <a:pt x="1296297" y="1138837"/>
                      <a:pt x="1223301" y="1162822"/>
                      <a:pt x="1197884" y="1166073"/>
                    </a:cubicBezTo>
                    <a:cubicBezTo>
                      <a:pt x="1172468" y="1169325"/>
                      <a:pt x="1158925" y="1155755"/>
                      <a:pt x="1157596" y="1131791"/>
                    </a:cubicBezTo>
                    <a:cubicBezTo>
                      <a:pt x="1156266" y="1107826"/>
                      <a:pt x="1174605" y="1106428"/>
                      <a:pt x="1179831" y="1093152"/>
                    </a:cubicBezTo>
                    <a:lnTo>
                      <a:pt x="825615" y="1093152"/>
                    </a:lnTo>
                    <a:cubicBezTo>
                      <a:pt x="797634" y="1093152"/>
                      <a:pt x="774951" y="1074317"/>
                      <a:pt x="774951" y="1051082"/>
                    </a:cubicBezTo>
                    <a:lnTo>
                      <a:pt x="774951" y="1012351"/>
                    </a:lnTo>
                    <a:cubicBezTo>
                      <a:pt x="774951" y="990038"/>
                      <a:pt x="789294" y="966272"/>
                      <a:pt x="812752" y="946444"/>
                    </a:cubicBezTo>
                    <a:lnTo>
                      <a:pt x="826579" y="937716"/>
                    </a:lnTo>
                    <a:lnTo>
                      <a:pt x="827463" y="902123"/>
                    </a:lnTo>
                    <a:cubicBezTo>
                      <a:pt x="814518" y="837947"/>
                      <a:pt x="764545" y="765029"/>
                      <a:pt x="734070" y="716151"/>
                    </a:cubicBezTo>
                    <a:lnTo>
                      <a:pt x="711940" y="688079"/>
                    </a:lnTo>
                    <a:lnTo>
                      <a:pt x="711575" y="688194"/>
                    </a:lnTo>
                    <a:cubicBezTo>
                      <a:pt x="597831" y="710971"/>
                      <a:pt x="444884" y="680820"/>
                      <a:pt x="299969" y="597154"/>
                    </a:cubicBezTo>
                    <a:cubicBezTo>
                      <a:pt x="68105" y="463287"/>
                      <a:pt x="-55395" y="243113"/>
                      <a:pt x="24124" y="105383"/>
                    </a:cubicBezTo>
                    <a:cubicBezTo>
                      <a:pt x="103643" y="-32348"/>
                      <a:pt x="356069" y="-35481"/>
                      <a:pt x="587933" y="98385"/>
                    </a:cubicBezTo>
                    <a:cubicBezTo>
                      <a:pt x="703864" y="165318"/>
                      <a:pt x="792706" y="253828"/>
                      <a:pt x="842624" y="342822"/>
                    </a:cubicBezTo>
                    <a:cubicBezTo>
                      <a:pt x="867583" y="387318"/>
                      <a:pt x="882811" y="431936"/>
                      <a:pt x="886829" y="474038"/>
                    </a:cubicBezTo>
                    <a:lnTo>
                      <a:pt x="885961" y="494683"/>
                    </a:lnTo>
                    <a:lnTo>
                      <a:pt x="952962" y="579676"/>
                    </a:lnTo>
                    <a:cubicBezTo>
                      <a:pt x="993521" y="644728"/>
                      <a:pt x="1018593" y="717106"/>
                      <a:pt x="1027529" y="791423"/>
                    </a:cubicBezTo>
                    <a:lnTo>
                      <a:pt x="1028749" y="903570"/>
                    </a:lnTo>
                    <a:lnTo>
                      <a:pt x="1059300" y="905522"/>
                    </a:lnTo>
                    <a:cubicBezTo>
                      <a:pt x="1118025" y="911709"/>
                      <a:pt x="1176592" y="922360"/>
                      <a:pt x="1212413" y="933656"/>
                    </a:cubicBezTo>
                    <a:cubicBezTo>
                      <a:pt x="1266145" y="950602"/>
                      <a:pt x="1309513" y="985379"/>
                      <a:pt x="1326917" y="1014022"/>
                    </a:cubicBezTo>
                    <a:close/>
                  </a:path>
                </a:pathLst>
              </a:custGeom>
              <a:solidFill>
                <a:srgbClr val="FF99CC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D0EF8E9E-30C2-4D04-AB12-FF164544EFB9}"/>
                  </a:ext>
                </a:extLst>
              </p:cNvPr>
              <p:cNvSpPr/>
              <p:nvPr/>
            </p:nvSpPr>
            <p:spPr>
              <a:xfrm>
                <a:off x="3058687" y="2681050"/>
                <a:ext cx="2508273" cy="1375619"/>
              </a:xfrm>
              <a:custGeom>
                <a:avLst/>
                <a:gdLst>
                  <a:gd name="connsiteX0" fmla="*/ 1167381 w 2508273"/>
                  <a:gd name="connsiteY0" fmla="*/ 0 h 1375619"/>
                  <a:gd name="connsiteX1" fmla="*/ 1823287 w 2508273"/>
                  <a:gd name="connsiteY1" fmla="*/ 362052 h 1375619"/>
                  <a:gd name="connsiteX2" fmla="*/ 1830569 w 2508273"/>
                  <a:gd name="connsiteY2" fmla="*/ 388788 h 1375619"/>
                  <a:gd name="connsiteX3" fmla="*/ 1861540 w 2508273"/>
                  <a:gd name="connsiteY3" fmla="*/ 384298 h 1375619"/>
                  <a:gd name="connsiteX4" fmla="*/ 2082201 w 2508273"/>
                  <a:gd name="connsiteY4" fmla="*/ 425594 h 1375619"/>
                  <a:gd name="connsiteX5" fmla="*/ 2179934 w 2508273"/>
                  <a:gd name="connsiteY5" fmla="*/ 480610 h 1375619"/>
                  <a:gd name="connsiteX6" fmla="*/ 2196899 w 2508273"/>
                  <a:gd name="connsiteY6" fmla="*/ 455128 h 1375619"/>
                  <a:gd name="connsiteX7" fmla="*/ 2297821 w 2508273"/>
                  <a:gd name="connsiteY7" fmla="*/ 336596 h 1375619"/>
                  <a:gd name="connsiteX8" fmla="*/ 2424672 w 2508273"/>
                  <a:gd name="connsiteY8" fmla="*/ 277616 h 1375619"/>
                  <a:gd name="connsiteX9" fmla="*/ 2451023 w 2508273"/>
                  <a:gd name="connsiteY9" fmla="*/ 283394 h 1375619"/>
                  <a:gd name="connsiteX10" fmla="*/ 2501352 w 2508273"/>
                  <a:gd name="connsiteY10" fmla="*/ 341315 h 1375619"/>
                  <a:gd name="connsiteX11" fmla="*/ 2491835 w 2508273"/>
                  <a:gd name="connsiteY11" fmla="*/ 465387 h 1375619"/>
                  <a:gd name="connsiteX12" fmla="*/ 2442002 w 2508273"/>
                  <a:gd name="connsiteY12" fmla="*/ 483137 h 1375619"/>
                  <a:gd name="connsiteX13" fmla="*/ 2419658 w 2508273"/>
                  <a:gd name="connsiteY13" fmla="*/ 444560 h 1375619"/>
                  <a:gd name="connsiteX14" fmla="*/ 2242549 w 2508273"/>
                  <a:gd name="connsiteY14" fmla="*/ 751321 h 1375619"/>
                  <a:gd name="connsiteX15" fmla="*/ 2180784 w 2508273"/>
                  <a:gd name="connsiteY15" fmla="*/ 774163 h 1375619"/>
                  <a:gd name="connsiteX16" fmla="*/ 2147242 w 2508273"/>
                  <a:gd name="connsiteY16" fmla="*/ 754796 h 1375619"/>
                  <a:gd name="connsiteX17" fmla="*/ 2109065 w 2508273"/>
                  <a:gd name="connsiteY17" fmla="*/ 689106 h 1375619"/>
                  <a:gd name="connsiteX18" fmla="*/ 2108421 w 2508273"/>
                  <a:gd name="connsiteY18" fmla="*/ 672768 h 1375619"/>
                  <a:gd name="connsiteX19" fmla="*/ 2078037 w 2508273"/>
                  <a:gd name="connsiteY19" fmla="*/ 654205 h 1375619"/>
                  <a:gd name="connsiteX20" fmla="*/ 1870284 w 2508273"/>
                  <a:gd name="connsiteY20" fmla="*/ 642100 h 1375619"/>
                  <a:gd name="connsiteX21" fmla="*/ 1857694 w 2508273"/>
                  <a:gd name="connsiteY21" fmla="*/ 643927 h 1375619"/>
                  <a:gd name="connsiteX22" fmla="*/ 1831586 w 2508273"/>
                  <a:gd name="connsiteY22" fmla="*/ 741307 h 1375619"/>
                  <a:gd name="connsiteX23" fmla="*/ 1167381 w 2508273"/>
                  <a:gd name="connsiteY23" fmla="*/ 1084400 h 1375619"/>
                  <a:gd name="connsiteX24" fmla="*/ 822155 w 2508273"/>
                  <a:gd name="connsiteY24" fmla="*/ 1022517 h 1375619"/>
                  <a:gd name="connsiteX25" fmla="*/ 795057 w 2508273"/>
                  <a:gd name="connsiteY25" fmla="*/ 1012376 h 1375619"/>
                  <a:gd name="connsiteX26" fmla="*/ 862341 w 2508273"/>
                  <a:gd name="connsiteY26" fmla="*/ 1163185 h 1375619"/>
                  <a:gd name="connsiteX27" fmla="*/ 922515 w 2508273"/>
                  <a:gd name="connsiteY27" fmla="*/ 1189729 h 1375619"/>
                  <a:gd name="connsiteX28" fmla="*/ 966949 w 2508273"/>
                  <a:gd name="connsiteY28" fmla="*/ 1318003 h 1375619"/>
                  <a:gd name="connsiteX29" fmla="*/ 832062 w 2508273"/>
                  <a:gd name="connsiteY29" fmla="*/ 1367179 h 1375619"/>
                  <a:gd name="connsiteX30" fmla="*/ 726028 w 2508273"/>
                  <a:gd name="connsiteY30" fmla="*/ 1320406 h 1375619"/>
                  <a:gd name="connsiteX31" fmla="*/ 701808 w 2508273"/>
                  <a:gd name="connsiteY31" fmla="*/ 1303124 h 1375619"/>
                  <a:gd name="connsiteX32" fmla="*/ 659660 w 2508273"/>
                  <a:gd name="connsiteY32" fmla="*/ 1290839 h 1375619"/>
                  <a:gd name="connsiteX33" fmla="*/ 463559 w 2508273"/>
                  <a:gd name="connsiteY33" fmla="*/ 1066769 h 1375619"/>
                  <a:gd name="connsiteX34" fmla="*/ 365075 w 2508273"/>
                  <a:gd name="connsiteY34" fmla="*/ 828319 h 1375619"/>
                  <a:gd name="connsiteX35" fmla="*/ 361629 w 2508273"/>
                  <a:gd name="connsiteY35" fmla="*/ 815925 h 1375619"/>
                  <a:gd name="connsiteX36" fmla="*/ 267602 w 2508273"/>
                  <a:gd name="connsiteY36" fmla="*/ 761801 h 1375619"/>
                  <a:gd name="connsiteX37" fmla="*/ 0 w 2508273"/>
                  <a:gd name="connsiteY37" fmla="*/ 491400 h 1375619"/>
                  <a:gd name="connsiteX38" fmla="*/ 1167381 w 2508273"/>
                  <a:gd name="connsiteY38" fmla="*/ 0 h 1375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08273" h="1375619">
                    <a:moveTo>
                      <a:pt x="1167381" y="0"/>
                    </a:moveTo>
                    <a:cubicBezTo>
                      <a:pt x="1438414" y="-1"/>
                      <a:pt x="1715669" y="87604"/>
                      <a:pt x="1823287" y="362052"/>
                    </a:cubicBezTo>
                    <a:lnTo>
                      <a:pt x="1830569" y="388788"/>
                    </a:lnTo>
                    <a:lnTo>
                      <a:pt x="1861540" y="384298"/>
                    </a:lnTo>
                    <a:cubicBezTo>
                      <a:pt x="1938156" y="381698"/>
                      <a:pt x="2013373" y="396174"/>
                      <a:pt x="2082201" y="425594"/>
                    </a:cubicBezTo>
                    <a:lnTo>
                      <a:pt x="2179934" y="480610"/>
                    </a:lnTo>
                    <a:lnTo>
                      <a:pt x="2196899" y="455128"/>
                    </a:lnTo>
                    <a:cubicBezTo>
                      <a:pt x="2231620" y="407365"/>
                      <a:pt x="2270128" y="361970"/>
                      <a:pt x="2297821" y="336596"/>
                    </a:cubicBezTo>
                    <a:cubicBezTo>
                      <a:pt x="2339363" y="298536"/>
                      <a:pt x="2391164" y="278367"/>
                      <a:pt x="2424672" y="277616"/>
                    </a:cubicBezTo>
                    <a:cubicBezTo>
                      <a:pt x="2435840" y="277365"/>
                      <a:pt x="2444978" y="279273"/>
                      <a:pt x="2451023" y="283394"/>
                    </a:cubicBezTo>
                    <a:cubicBezTo>
                      <a:pt x="2475205" y="299880"/>
                      <a:pt x="2485251" y="316088"/>
                      <a:pt x="2501352" y="341315"/>
                    </a:cubicBezTo>
                    <a:cubicBezTo>
                      <a:pt x="2517455" y="366541"/>
                      <a:pt x="2501728" y="441749"/>
                      <a:pt x="2491835" y="465387"/>
                    </a:cubicBezTo>
                    <a:cubicBezTo>
                      <a:pt x="2481945" y="489024"/>
                      <a:pt x="2463420" y="493968"/>
                      <a:pt x="2442002" y="483137"/>
                    </a:cubicBezTo>
                    <a:cubicBezTo>
                      <a:pt x="2420583" y="472305"/>
                      <a:pt x="2428542" y="455725"/>
                      <a:pt x="2419658" y="444560"/>
                    </a:cubicBezTo>
                    <a:lnTo>
                      <a:pt x="2242549" y="751321"/>
                    </a:lnTo>
                    <a:cubicBezTo>
                      <a:pt x="2228559" y="775554"/>
                      <a:pt x="2200906" y="785780"/>
                      <a:pt x="2180784" y="774163"/>
                    </a:cubicBezTo>
                    <a:lnTo>
                      <a:pt x="2147242" y="754796"/>
                    </a:lnTo>
                    <a:cubicBezTo>
                      <a:pt x="2127918" y="743640"/>
                      <a:pt x="2114508" y="719335"/>
                      <a:pt x="2109065" y="689106"/>
                    </a:cubicBezTo>
                    <a:lnTo>
                      <a:pt x="2108421" y="672768"/>
                    </a:lnTo>
                    <a:lnTo>
                      <a:pt x="2078037" y="654205"/>
                    </a:lnTo>
                    <a:cubicBezTo>
                      <a:pt x="2015987" y="633329"/>
                      <a:pt x="1927852" y="640147"/>
                      <a:pt x="1870284" y="642100"/>
                    </a:cubicBezTo>
                    <a:lnTo>
                      <a:pt x="1857694" y="643927"/>
                    </a:lnTo>
                    <a:lnTo>
                      <a:pt x="1831586" y="741307"/>
                    </a:lnTo>
                    <a:cubicBezTo>
                      <a:pt x="1736593" y="958125"/>
                      <a:pt x="1456845" y="1074874"/>
                      <a:pt x="1167381" y="1084400"/>
                    </a:cubicBezTo>
                    <a:cubicBezTo>
                      <a:pt x="1070893" y="1087575"/>
                      <a:pt x="949688" y="1063395"/>
                      <a:pt x="822155" y="1022517"/>
                    </a:cubicBezTo>
                    <a:lnTo>
                      <a:pt x="795057" y="1012376"/>
                    </a:lnTo>
                    <a:lnTo>
                      <a:pt x="862341" y="1163185"/>
                    </a:lnTo>
                    <a:lnTo>
                      <a:pt x="922515" y="1189729"/>
                    </a:lnTo>
                    <a:cubicBezTo>
                      <a:pt x="972034" y="1211572"/>
                      <a:pt x="991926" y="1269002"/>
                      <a:pt x="966949" y="1318003"/>
                    </a:cubicBezTo>
                    <a:cubicBezTo>
                      <a:pt x="941969" y="1367006"/>
                      <a:pt x="881579" y="1389022"/>
                      <a:pt x="832062" y="1367179"/>
                    </a:cubicBezTo>
                    <a:lnTo>
                      <a:pt x="726028" y="1320406"/>
                    </a:lnTo>
                    <a:cubicBezTo>
                      <a:pt x="716462" y="1316188"/>
                      <a:pt x="708327" y="1310249"/>
                      <a:pt x="701808" y="1303124"/>
                    </a:cubicBezTo>
                    <a:lnTo>
                      <a:pt x="659660" y="1290839"/>
                    </a:lnTo>
                    <a:cubicBezTo>
                      <a:pt x="621544" y="1280117"/>
                      <a:pt x="515469" y="1156879"/>
                      <a:pt x="463559" y="1066769"/>
                    </a:cubicBezTo>
                    <a:lnTo>
                      <a:pt x="365075" y="828319"/>
                    </a:lnTo>
                    <a:lnTo>
                      <a:pt x="361629" y="815925"/>
                    </a:lnTo>
                    <a:lnTo>
                      <a:pt x="267602" y="761801"/>
                    </a:lnTo>
                    <a:cubicBezTo>
                      <a:pt x="109889" y="661294"/>
                      <a:pt x="1" y="559174"/>
                      <a:pt x="0" y="491400"/>
                    </a:cubicBezTo>
                    <a:cubicBezTo>
                      <a:pt x="1" y="310667"/>
                      <a:pt x="857629" y="0"/>
                      <a:pt x="116738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194">
                <a:extLst>
                  <a:ext uri="{FF2B5EF4-FFF2-40B4-BE49-F238E27FC236}">
                    <a16:creationId xmlns:a16="http://schemas.microsoft.com/office/drawing/2014/main" id="{8DDE1191-005B-4DF3-91A2-060705BA5BE6}"/>
                  </a:ext>
                </a:extLst>
              </p:cNvPr>
              <p:cNvSpPr/>
              <p:nvPr/>
            </p:nvSpPr>
            <p:spPr bwMode="auto">
              <a:xfrm>
                <a:off x="3329252" y="2742848"/>
                <a:ext cx="1464081" cy="691723"/>
              </a:xfrm>
              <a:custGeom>
                <a:avLst/>
                <a:gdLst>
                  <a:gd name="connsiteX0" fmla="*/ 0 w 1181422"/>
                  <a:gd name="connsiteY0" fmla="*/ 492140 h 984279"/>
                  <a:gd name="connsiteX1" fmla="*/ 590711 w 1181422"/>
                  <a:gd name="connsiteY1" fmla="*/ 0 h 984279"/>
                  <a:gd name="connsiteX2" fmla="*/ 1181422 w 1181422"/>
                  <a:gd name="connsiteY2" fmla="*/ 492140 h 984279"/>
                  <a:gd name="connsiteX3" fmla="*/ 590711 w 1181422"/>
                  <a:gd name="connsiteY3" fmla="*/ 984280 h 984279"/>
                  <a:gd name="connsiteX4" fmla="*/ 0 w 1181422"/>
                  <a:gd name="connsiteY4" fmla="*/ 492140 h 984279"/>
                  <a:gd name="connsiteX0" fmla="*/ 0 w 1537022"/>
                  <a:gd name="connsiteY0" fmla="*/ 492140 h 984280"/>
                  <a:gd name="connsiteX1" fmla="*/ 946311 w 1537022"/>
                  <a:gd name="connsiteY1" fmla="*/ 0 h 984280"/>
                  <a:gd name="connsiteX2" fmla="*/ 1537022 w 1537022"/>
                  <a:gd name="connsiteY2" fmla="*/ 492140 h 984280"/>
                  <a:gd name="connsiteX3" fmla="*/ 946311 w 1537022"/>
                  <a:gd name="connsiteY3" fmla="*/ 984280 h 984280"/>
                  <a:gd name="connsiteX4" fmla="*/ 0 w 1537022"/>
                  <a:gd name="connsiteY4" fmla="*/ 492140 h 984280"/>
                  <a:gd name="connsiteX0" fmla="*/ 0 w 1556072"/>
                  <a:gd name="connsiteY0" fmla="*/ 492143 h 984286"/>
                  <a:gd name="connsiteX1" fmla="*/ 946311 w 1556072"/>
                  <a:gd name="connsiteY1" fmla="*/ 3 h 984286"/>
                  <a:gd name="connsiteX2" fmla="*/ 1556072 w 1556072"/>
                  <a:gd name="connsiteY2" fmla="*/ 485793 h 984286"/>
                  <a:gd name="connsiteX3" fmla="*/ 946311 w 1556072"/>
                  <a:gd name="connsiteY3" fmla="*/ 984283 h 984286"/>
                  <a:gd name="connsiteX4" fmla="*/ 0 w 1556072"/>
                  <a:gd name="connsiteY4" fmla="*/ 492143 h 984286"/>
                  <a:gd name="connsiteX0" fmla="*/ 0 w 1536085"/>
                  <a:gd name="connsiteY0" fmla="*/ 593335 h 986763"/>
                  <a:gd name="connsiteX1" fmla="*/ 926324 w 1536085"/>
                  <a:gd name="connsiteY1" fmla="*/ 959 h 986763"/>
                  <a:gd name="connsiteX2" fmla="*/ 1536085 w 1536085"/>
                  <a:gd name="connsiteY2" fmla="*/ 486749 h 986763"/>
                  <a:gd name="connsiteX3" fmla="*/ 926324 w 1536085"/>
                  <a:gd name="connsiteY3" fmla="*/ 985239 h 986763"/>
                  <a:gd name="connsiteX4" fmla="*/ 0 w 1536085"/>
                  <a:gd name="connsiteY4" fmla="*/ 593335 h 986763"/>
                  <a:gd name="connsiteX0" fmla="*/ 0 w 1536085"/>
                  <a:gd name="connsiteY0" fmla="*/ 593335 h 986763"/>
                  <a:gd name="connsiteX1" fmla="*/ 926324 w 1536085"/>
                  <a:gd name="connsiteY1" fmla="*/ 959 h 986763"/>
                  <a:gd name="connsiteX2" fmla="*/ 1536085 w 1536085"/>
                  <a:gd name="connsiteY2" fmla="*/ 486749 h 986763"/>
                  <a:gd name="connsiteX3" fmla="*/ 926324 w 1536085"/>
                  <a:gd name="connsiteY3" fmla="*/ 985239 h 986763"/>
                  <a:gd name="connsiteX4" fmla="*/ 0 w 1536085"/>
                  <a:gd name="connsiteY4" fmla="*/ 593335 h 986763"/>
                  <a:gd name="connsiteX0" fmla="*/ 0 w 1536085"/>
                  <a:gd name="connsiteY0" fmla="*/ 593335 h 992626"/>
                  <a:gd name="connsiteX1" fmla="*/ 926324 w 1536085"/>
                  <a:gd name="connsiteY1" fmla="*/ 959 h 992626"/>
                  <a:gd name="connsiteX2" fmla="*/ 1536085 w 1536085"/>
                  <a:gd name="connsiteY2" fmla="*/ 486749 h 992626"/>
                  <a:gd name="connsiteX3" fmla="*/ 926324 w 1536085"/>
                  <a:gd name="connsiteY3" fmla="*/ 985239 h 992626"/>
                  <a:gd name="connsiteX4" fmla="*/ 0 w 1536085"/>
                  <a:gd name="connsiteY4" fmla="*/ 593335 h 99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6085" h="992626">
                    <a:moveTo>
                      <a:pt x="0" y="593335"/>
                    </a:moveTo>
                    <a:cubicBezTo>
                      <a:pt x="0" y="321534"/>
                      <a:pt x="583700" y="18723"/>
                      <a:pt x="926324" y="959"/>
                    </a:cubicBezTo>
                    <a:cubicBezTo>
                      <a:pt x="1268948" y="-16805"/>
                      <a:pt x="1536085" y="214948"/>
                      <a:pt x="1536085" y="486749"/>
                    </a:cubicBezTo>
                    <a:cubicBezTo>
                      <a:pt x="1536085" y="758550"/>
                      <a:pt x="1255623" y="940138"/>
                      <a:pt x="926324" y="985239"/>
                    </a:cubicBezTo>
                    <a:cubicBezTo>
                      <a:pt x="597025" y="1030340"/>
                      <a:pt x="0" y="865136"/>
                      <a:pt x="0" y="593335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9">
                <a:extLst>
                  <a:ext uri="{FF2B5EF4-FFF2-40B4-BE49-F238E27FC236}">
                    <a16:creationId xmlns:a16="http://schemas.microsoft.com/office/drawing/2014/main" id="{32091866-6F27-4A87-B2B5-8E9E662C8E0A}"/>
                  </a:ext>
                </a:extLst>
              </p:cNvPr>
              <p:cNvSpPr/>
              <p:nvPr/>
            </p:nvSpPr>
            <p:spPr>
              <a:xfrm rot="900000">
                <a:off x="2353514" y="2736463"/>
                <a:ext cx="364120" cy="247623"/>
              </a:xfrm>
              <a:custGeom>
                <a:avLst/>
                <a:gdLst>
                  <a:gd name="connsiteX0" fmla="*/ 0 w 550535"/>
                  <a:gd name="connsiteY0" fmla="*/ 157736 h 315472"/>
                  <a:gd name="connsiteX1" fmla="*/ 275268 w 550535"/>
                  <a:gd name="connsiteY1" fmla="*/ 0 h 315472"/>
                  <a:gd name="connsiteX2" fmla="*/ 550536 w 550535"/>
                  <a:gd name="connsiteY2" fmla="*/ 157736 h 315472"/>
                  <a:gd name="connsiteX3" fmla="*/ 275268 w 550535"/>
                  <a:gd name="connsiteY3" fmla="*/ 315472 h 315472"/>
                  <a:gd name="connsiteX4" fmla="*/ 0 w 550535"/>
                  <a:gd name="connsiteY4" fmla="*/ 157736 h 315472"/>
                  <a:gd name="connsiteX0" fmla="*/ 0 w 669598"/>
                  <a:gd name="connsiteY0" fmla="*/ 157736 h 315472"/>
                  <a:gd name="connsiteX1" fmla="*/ 394330 w 669598"/>
                  <a:gd name="connsiteY1" fmla="*/ 0 h 315472"/>
                  <a:gd name="connsiteX2" fmla="*/ 669598 w 669598"/>
                  <a:gd name="connsiteY2" fmla="*/ 157736 h 315472"/>
                  <a:gd name="connsiteX3" fmla="*/ 394330 w 669598"/>
                  <a:gd name="connsiteY3" fmla="*/ 315472 h 315472"/>
                  <a:gd name="connsiteX4" fmla="*/ 0 w 669598"/>
                  <a:gd name="connsiteY4" fmla="*/ 157736 h 315472"/>
                  <a:gd name="connsiteX0" fmla="*/ 0 w 512436"/>
                  <a:gd name="connsiteY0" fmla="*/ 157765 h 315526"/>
                  <a:gd name="connsiteX1" fmla="*/ 394330 w 512436"/>
                  <a:gd name="connsiteY1" fmla="*/ 29 h 315526"/>
                  <a:gd name="connsiteX2" fmla="*/ 512436 w 512436"/>
                  <a:gd name="connsiteY2" fmla="*/ 148240 h 315526"/>
                  <a:gd name="connsiteX3" fmla="*/ 394330 w 512436"/>
                  <a:gd name="connsiteY3" fmla="*/ 315501 h 315526"/>
                  <a:gd name="connsiteX4" fmla="*/ 0 w 512436"/>
                  <a:gd name="connsiteY4" fmla="*/ 157765 h 315526"/>
                  <a:gd name="connsiteX0" fmla="*/ 0 w 521961"/>
                  <a:gd name="connsiteY0" fmla="*/ 106488 h 317022"/>
                  <a:gd name="connsiteX1" fmla="*/ 403855 w 521961"/>
                  <a:gd name="connsiteY1" fmla="*/ 1140 h 317022"/>
                  <a:gd name="connsiteX2" fmla="*/ 521961 w 521961"/>
                  <a:gd name="connsiteY2" fmla="*/ 149351 h 317022"/>
                  <a:gd name="connsiteX3" fmla="*/ 403855 w 521961"/>
                  <a:gd name="connsiteY3" fmla="*/ 316612 h 317022"/>
                  <a:gd name="connsiteX4" fmla="*/ 0 w 521961"/>
                  <a:gd name="connsiteY4" fmla="*/ 106488 h 317022"/>
                  <a:gd name="connsiteX0" fmla="*/ 0 w 527672"/>
                  <a:gd name="connsiteY0" fmla="*/ 106488 h 317022"/>
                  <a:gd name="connsiteX1" fmla="*/ 403855 w 527672"/>
                  <a:gd name="connsiteY1" fmla="*/ 1140 h 317022"/>
                  <a:gd name="connsiteX2" fmla="*/ 521961 w 527672"/>
                  <a:gd name="connsiteY2" fmla="*/ 149351 h 317022"/>
                  <a:gd name="connsiteX3" fmla="*/ 403855 w 527672"/>
                  <a:gd name="connsiteY3" fmla="*/ 316612 h 317022"/>
                  <a:gd name="connsiteX4" fmla="*/ 0 w 527672"/>
                  <a:gd name="connsiteY4" fmla="*/ 106488 h 317022"/>
                  <a:gd name="connsiteX0" fmla="*/ 0 w 527672"/>
                  <a:gd name="connsiteY0" fmla="*/ 106362 h 316896"/>
                  <a:gd name="connsiteX1" fmla="*/ 403855 w 527672"/>
                  <a:gd name="connsiteY1" fmla="*/ 1014 h 316896"/>
                  <a:gd name="connsiteX2" fmla="*/ 521961 w 527672"/>
                  <a:gd name="connsiteY2" fmla="*/ 149225 h 316896"/>
                  <a:gd name="connsiteX3" fmla="*/ 403855 w 527672"/>
                  <a:gd name="connsiteY3" fmla="*/ 316486 h 316896"/>
                  <a:gd name="connsiteX4" fmla="*/ 0 w 527672"/>
                  <a:gd name="connsiteY4" fmla="*/ 106362 h 316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7672" h="316896">
                    <a:moveTo>
                      <a:pt x="0" y="106362"/>
                    </a:moveTo>
                    <a:cubicBezTo>
                      <a:pt x="0" y="24009"/>
                      <a:pt x="316862" y="-6130"/>
                      <a:pt x="403855" y="1014"/>
                    </a:cubicBezTo>
                    <a:cubicBezTo>
                      <a:pt x="490849" y="8158"/>
                      <a:pt x="521961" y="62110"/>
                      <a:pt x="521961" y="149225"/>
                    </a:cubicBezTo>
                    <a:cubicBezTo>
                      <a:pt x="521961" y="236340"/>
                      <a:pt x="567048" y="323630"/>
                      <a:pt x="403855" y="316486"/>
                    </a:cubicBezTo>
                    <a:cubicBezTo>
                      <a:pt x="240662" y="309342"/>
                      <a:pt x="0" y="188715"/>
                      <a:pt x="0" y="106362"/>
                    </a:cubicBezTo>
                    <a:close/>
                  </a:path>
                </a:pathLst>
              </a:custGeom>
              <a:solidFill>
                <a:srgbClr val="FF99CC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B9D87937-4FB4-4784-B47D-E072CF8BFC7F}"/>
                  </a:ext>
                </a:extLst>
              </p:cNvPr>
              <p:cNvSpPr/>
              <p:nvPr/>
            </p:nvSpPr>
            <p:spPr>
              <a:xfrm>
                <a:off x="2352223" y="2562225"/>
                <a:ext cx="1291374" cy="1091892"/>
              </a:xfrm>
              <a:custGeom>
                <a:avLst/>
                <a:gdLst>
                  <a:gd name="connsiteX0" fmla="*/ 747496 w 1291374"/>
                  <a:gd name="connsiteY0" fmla="*/ 0 h 1091892"/>
                  <a:gd name="connsiteX1" fmla="*/ 1291374 w 1291374"/>
                  <a:gd name="connsiteY1" fmla="*/ 545946 h 1091892"/>
                  <a:gd name="connsiteX2" fmla="*/ 747496 w 1291374"/>
                  <a:gd name="connsiteY2" fmla="*/ 1091892 h 1091892"/>
                  <a:gd name="connsiteX3" fmla="*/ 443409 w 1291374"/>
                  <a:gd name="connsiteY3" fmla="*/ 998653 h 1091892"/>
                  <a:gd name="connsiteX4" fmla="*/ 381120 w 1291374"/>
                  <a:gd name="connsiteY4" fmla="*/ 947065 h 1091892"/>
                  <a:gd name="connsiteX5" fmla="*/ 380594 w 1291374"/>
                  <a:gd name="connsiteY5" fmla="*/ 947430 h 1091892"/>
                  <a:gd name="connsiteX6" fmla="*/ 344103 w 1291374"/>
                  <a:gd name="connsiteY6" fmla="*/ 959635 h 1091892"/>
                  <a:gd name="connsiteX7" fmla="*/ 1527 w 1291374"/>
                  <a:gd name="connsiteY7" fmla="*/ 853549 h 1091892"/>
                  <a:gd name="connsiteX8" fmla="*/ 190241 w 1291374"/>
                  <a:gd name="connsiteY8" fmla="*/ 696779 h 1091892"/>
                  <a:gd name="connsiteX9" fmla="*/ 223574 w 1291374"/>
                  <a:gd name="connsiteY9" fmla="*/ 684773 h 1091892"/>
                  <a:gd name="connsiteX10" fmla="*/ 214668 w 1291374"/>
                  <a:gd name="connsiteY10" fmla="*/ 655973 h 1091892"/>
                  <a:gd name="connsiteX11" fmla="*/ 203618 w 1291374"/>
                  <a:gd name="connsiteY11" fmla="*/ 545946 h 1091892"/>
                  <a:gd name="connsiteX12" fmla="*/ 747496 w 1291374"/>
                  <a:gd name="connsiteY12" fmla="*/ 0 h 109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91374" h="1091892">
                    <a:moveTo>
                      <a:pt x="747496" y="0"/>
                    </a:moveTo>
                    <a:cubicBezTo>
                      <a:pt x="1047872" y="0"/>
                      <a:pt x="1291374" y="244428"/>
                      <a:pt x="1291374" y="545946"/>
                    </a:cubicBezTo>
                    <a:cubicBezTo>
                      <a:pt x="1291374" y="847464"/>
                      <a:pt x="1047872" y="1091892"/>
                      <a:pt x="747496" y="1091892"/>
                    </a:cubicBezTo>
                    <a:cubicBezTo>
                      <a:pt x="634855" y="1091892"/>
                      <a:pt x="530212" y="1057519"/>
                      <a:pt x="443409" y="998653"/>
                    </a:cubicBezTo>
                    <a:lnTo>
                      <a:pt x="381120" y="947065"/>
                    </a:lnTo>
                    <a:lnTo>
                      <a:pt x="380594" y="947430"/>
                    </a:lnTo>
                    <a:cubicBezTo>
                      <a:pt x="370867" y="952113"/>
                      <a:pt x="358837" y="956203"/>
                      <a:pt x="344103" y="959635"/>
                    </a:cubicBezTo>
                    <a:cubicBezTo>
                      <a:pt x="226238" y="987091"/>
                      <a:pt x="23306" y="928022"/>
                      <a:pt x="1527" y="853549"/>
                    </a:cubicBezTo>
                    <a:cubicBezTo>
                      <a:pt x="-14807" y="797695"/>
                      <a:pt x="103292" y="731358"/>
                      <a:pt x="190241" y="696779"/>
                    </a:cubicBezTo>
                    <a:lnTo>
                      <a:pt x="223574" y="684773"/>
                    </a:lnTo>
                    <a:lnTo>
                      <a:pt x="214668" y="655973"/>
                    </a:lnTo>
                    <a:cubicBezTo>
                      <a:pt x="207423" y="620434"/>
                      <a:pt x="203618" y="583636"/>
                      <a:pt x="203618" y="545946"/>
                    </a:cubicBezTo>
                    <a:cubicBezTo>
                      <a:pt x="203618" y="244428"/>
                      <a:pt x="447120" y="0"/>
                      <a:pt x="747496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DFEFD489-D368-446A-8EC6-292C8744FD37}"/>
                  </a:ext>
                </a:extLst>
              </p:cNvPr>
              <p:cNvSpPr/>
              <p:nvPr/>
            </p:nvSpPr>
            <p:spPr>
              <a:xfrm>
                <a:off x="3346272" y="2692816"/>
                <a:ext cx="226149" cy="298190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BFEFD0CA-8244-491F-9672-EE6A6E29D2FF}"/>
                  </a:ext>
                </a:extLst>
              </p:cNvPr>
              <p:cNvSpPr/>
              <p:nvPr/>
            </p:nvSpPr>
            <p:spPr>
              <a:xfrm>
                <a:off x="3165310" y="2564999"/>
                <a:ext cx="337332" cy="590550"/>
              </a:xfrm>
              <a:custGeom>
                <a:avLst/>
                <a:gdLst>
                  <a:gd name="connsiteX0" fmla="*/ 178994 w 357988"/>
                  <a:gd name="connsiteY0" fmla="*/ 0 h 625965"/>
                  <a:gd name="connsiteX1" fmla="*/ 357988 w 357988"/>
                  <a:gd name="connsiteY1" fmla="*/ 161704 h 625965"/>
                  <a:gd name="connsiteX2" fmla="*/ 305562 w 357988"/>
                  <a:gd name="connsiteY2" fmla="*/ 276046 h 625965"/>
                  <a:gd name="connsiteX3" fmla="*/ 278869 w 357988"/>
                  <a:gd name="connsiteY3" fmla="*/ 292305 h 625965"/>
                  <a:gd name="connsiteX4" fmla="*/ 293351 w 357988"/>
                  <a:gd name="connsiteY4" fmla="*/ 303052 h 625965"/>
                  <a:gd name="connsiteX5" fmla="*/ 343682 w 357988"/>
                  <a:gd name="connsiteY5" fmla="*/ 436807 h 625965"/>
                  <a:gd name="connsiteX6" fmla="*/ 171841 w 357988"/>
                  <a:gd name="connsiteY6" fmla="*/ 625965 h 625965"/>
                  <a:gd name="connsiteX7" fmla="*/ 0 w 357988"/>
                  <a:gd name="connsiteY7" fmla="*/ 436807 h 625965"/>
                  <a:gd name="connsiteX8" fmla="*/ 50331 w 357988"/>
                  <a:gd name="connsiteY8" fmla="*/ 303052 h 625965"/>
                  <a:gd name="connsiteX9" fmla="*/ 71261 w 357988"/>
                  <a:gd name="connsiteY9" fmla="*/ 287519 h 625965"/>
                  <a:gd name="connsiteX10" fmla="*/ 52426 w 357988"/>
                  <a:gd name="connsiteY10" fmla="*/ 276046 h 625965"/>
                  <a:gd name="connsiteX11" fmla="*/ 0 w 357988"/>
                  <a:gd name="connsiteY11" fmla="*/ 161704 h 625965"/>
                  <a:gd name="connsiteX12" fmla="*/ 178994 w 357988"/>
                  <a:gd name="connsiteY12" fmla="*/ 0 h 625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988" h="625965">
                    <a:moveTo>
                      <a:pt x="178994" y="0"/>
                    </a:moveTo>
                    <a:cubicBezTo>
                      <a:pt x="277850" y="0"/>
                      <a:pt x="357988" y="72397"/>
                      <a:pt x="357988" y="161704"/>
                    </a:cubicBezTo>
                    <a:cubicBezTo>
                      <a:pt x="357988" y="206357"/>
                      <a:pt x="337954" y="246783"/>
                      <a:pt x="305562" y="276046"/>
                    </a:cubicBezTo>
                    <a:lnTo>
                      <a:pt x="278869" y="292305"/>
                    </a:lnTo>
                    <a:lnTo>
                      <a:pt x="293351" y="303052"/>
                    </a:lnTo>
                    <a:cubicBezTo>
                      <a:pt x="324448" y="337283"/>
                      <a:pt x="343682" y="384573"/>
                      <a:pt x="343682" y="436807"/>
                    </a:cubicBezTo>
                    <a:cubicBezTo>
                      <a:pt x="343682" y="541276"/>
                      <a:pt x="266746" y="625965"/>
                      <a:pt x="171841" y="625965"/>
                    </a:cubicBezTo>
                    <a:cubicBezTo>
                      <a:pt x="76936" y="625965"/>
                      <a:pt x="0" y="541276"/>
                      <a:pt x="0" y="436807"/>
                    </a:cubicBezTo>
                    <a:cubicBezTo>
                      <a:pt x="0" y="384573"/>
                      <a:pt x="19234" y="337283"/>
                      <a:pt x="50331" y="303052"/>
                    </a:cubicBezTo>
                    <a:lnTo>
                      <a:pt x="71261" y="287519"/>
                    </a:lnTo>
                    <a:lnTo>
                      <a:pt x="52426" y="276046"/>
                    </a:lnTo>
                    <a:cubicBezTo>
                      <a:pt x="20035" y="246783"/>
                      <a:pt x="0" y="206357"/>
                      <a:pt x="0" y="161704"/>
                    </a:cubicBezTo>
                    <a:cubicBezTo>
                      <a:pt x="0" y="72397"/>
                      <a:pt x="80138" y="0"/>
                      <a:pt x="1789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B2924075-9C6E-4BB3-BCD1-2C5A40449378}"/>
                  </a:ext>
                </a:extLst>
              </p:cNvPr>
              <p:cNvSpPr/>
              <p:nvPr/>
            </p:nvSpPr>
            <p:spPr>
              <a:xfrm>
                <a:off x="3118713" y="2733119"/>
                <a:ext cx="173356" cy="19186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0603E397-263D-4D3F-9186-78E81660DACB}"/>
                  </a:ext>
                </a:extLst>
              </p:cNvPr>
              <p:cNvSpPr/>
              <p:nvPr/>
            </p:nvSpPr>
            <p:spPr>
              <a:xfrm>
                <a:off x="3136679" y="2742720"/>
                <a:ext cx="69936" cy="96618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68F37C2A-F55E-468B-96EF-D9511533DE3F}"/>
                  </a:ext>
                </a:extLst>
              </p:cNvPr>
              <p:cNvSpPr/>
              <p:nvPr/>
            </p:nvSpPr>
            <p:spPr bwMode="auto">
              <a:xfrm rot="21268965">
                <a:off x="3328419" y="2961498"/>
                <a:ext cx="199041" cy="354387"/>
              </a:xfrm>
              <a:custGeom>
                <a:avLst/>
                <a:gdLst>
                  <a:gd name="connsiteX0" fmla="*/ 71651 w 188539"/>
                  <a:gd name="connsiteY0" fmla="*/ 46114 h 321531"/>
                  <a:gd name="connsiteX1" fmla="*/ 70689 w 188539"/>
                  <a:gd name="connsiteY1" fmla="*/ 0 h 321531"/>
                  <a:gd name="connsiteX2" fmla="*/ 126733 w 188539"/>
                  <a:gd name="connsiteY2" fmla="*/ 134022 h 321531"/>
                  <a:gd name="connsiteX3" fmla="*/ 188539 w 188539"/>
                  <a:gd name="connsiteY3" fmla="*/ 265487 h 321531"/>
                  <a:gd name="connsiteX4" fmla="*/ 106568 w 188539"/>
                  <a:gd name="connsiteY4" fmla="*/ 142974 h 321531"/>
                  <a:gd name="connsiteX5" fmla="*/ 71651 w 188539"/>
                  <a:gd name="connsiteY5" fmla="*/ 46114 h 321531"/>
                  <a:gd name="connsiteX6" fmla="*/ 60014 w 188539"/>
                  <a:gd name="connsiteY6" fmla="*/ 187617 h 321531"/>
                  <a:gd name="connsiteX7" fmla="*/ 46781 w 188539"/>
                  <a:gd name="connsiteY7" fmla="*/ 40806 h 321531"/>
                  <a:gd name="connsiteX8" fmla="*/ 81325 w 188539"/>
                  <a:gd name="connsiteY8" fmla="*/ 181907 h 321531"/>
                  <a:gd name="connsiteX9" fmla="*/ 121959 w 188539"/>
                  <a:gd name="connsiteY9" fmla="*/ 321377 h 321531"/>
                  <a:gd name="connsiteX10" fmla="*/ 60014 w 188539"/>
                  <a:gd name="connsiteY10" fmla="*/ 187617 h 321531"/>
                  <a:gd name="connsiteX11" fmla="*/ 15400 w 188539"/>
                  <a:gd name="connsiteY11" fmla="*/ 289942 h 321531"/>
                  <a:gd name="connsiteX12" fmla="*/ 7385 w 188539"/>
                  <a:gd name="connsiteY12" fmla="*/ 258817 h 321531"/>
                  <a:gd name="connsiteX13" fmla="*/ 0 w 188539"/>
                  <a:gd name="connsiteY13" fmla="*/ 156121 h 321531"/>
                  <a:gd name="connsiteX14" fmla="*/ 25215 w 188539"/>
                  <a:gd name="connsiteY14" fmla="*/ 10887 h 321531"/>
                  <a:gd name="connsiteX15" fmla="*/ 22063 w 188539"/>
                  <a:gd name="connsiteY15" fmla="*/ 156121 h 321531"/>
                  <a:gd name="connsiteX16" fmla="*/ 25215 w 188539"/>
                  <a:gd name="connsiteY16" fmla="*/ 301355 h 321531"/>
                  <a:gd name="connsiteX17" fmla="*/ 15400 w 188539"/>
                  <a:gd name="connsiteY17" fmla="*/ 289942 h 321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8539" h="321531">
                    <a:moveTo>
                      <a:pt x="71651" y="46114"/>
                    </a:moveTo>
                    <a:cubicBezTo>
                      <a:pt x="65159" y="20241"/>
                      <a:pt x="64325" y="2825"/>
                      <a:pt x="70689" y="0"/>
                    </a:cubicBezTo>
                    <a:cubicBezTo>
                      <a:pt x="88036" y="44237"/>
                      <a:pt x="106862" y="89258"/>
                      <a:pt x="126733" y="134022"/>
                    </a:cubicBezTo>
                    <a:cubicBezTo>
                      <a:pt x="146604" y="178787"/>
                      <a:pt x="167367" y="222948"/>
                      <a:pt x="188539" y="265487"/>
                    </a:cubicBezTo>
                    <a:cubicBezTo>
                      <a:pt x="175811" y="271137"/>
                      <a:pt x="139112" y="216286"/>
                      <a:pt x="106568" y="142974"/>
                    </a:cubicBezTo>
                    <a:cubicBezTo>
                      <a:pt x="90296" y="106318"/>
                      <a:pt x="78144" y="71987"/>
                      <a:pt x="71651" y="46114"/>
                    </a:cubicBezTo>
                    <a:close/>
                    <a:moveTo>
                      <a:pt x="60014" y="187617"/>
                    </a:moveTo>
                    <a:cubicBezTo>
                      <a:pt x="39254" y="110140"/>
                      <a:pt x="33329" y="44410"/>
                      <a:pt x="46781" y="40806"/>
                    </a:cubicBezTo>
                    <a:cubicBezTo>
                      <a:pt x="57045" y="87200"/>
                      <a:pt x="68649" y="134599"/>
                      <a:pt x="81325" y="181907"/>
                    </a:cubicBezTo>
                    <a:cubicBezTo>
                      <a:pt x="94001" y="229215"/>
                      <a:pt x="107651" y="276066"/>
                      <a:pt x="121959" y="321377"/>
                    </a:cubicBezTo>
                    <a:cubicBezTo>
                      <a:pt x="108508" y="324981"/>
                      <a:pt x="80774" y="265095"/>
                      <a:pt x="60014" y="187617"/>
                    </a:cubicBezTo>
                    <a:close/>
                    <a:moveTo>
                      <a:pt x="15400" y="289942"/>
                    </a:moveTo>
                    <a:cubicBezTo>
                      <a:pt x="12384" y="282593"/>
                      <a:pt x="9667" y="271958"/>
                      <a:pt x="7385" y="258817"/>
                    </a:cubicBezTo>
                    <a:cubicBezTo>
                      <a:pt x="2822" y="232535"/>
                      <a:pt x="0" y="196226"/>
                      <a:pt x="0" y="156121"/>
                    </a:cubicBezTo>
                    <a:cubicBezTo>
                      <a:pt x="0" y="75910"/>
                      <a:pt x="11289" y="10887"/>
                      <a:pt x="25215" y="10887"/>
                    </a:cubicBezTo>
                    <a:cubicBezTo>
                      <a:pt x="23122" y="58357"/>
                      <a:pt x="22063" y="107144"/>
                      <a:pt x="22063" y="156121"/>
                    </a:cubicBezTo>
                    <a:cubicBezTo>
                      <a:pt x="22063" y="205098"/>
                      <a:pt x="23122" y="253885"/>
                      <a:pt x="25215" y="301355"/>
                    </a:cubicBezTo>
                    <a:cubicBezTo>
                      <a:pt x="21734" y="301355"/>
                      <a:pt x="18417" y="297291"/>
                      <a:pt x="15400" y="28994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610C7B9E-266E-4FA7-A2F0-38655BBFBC19}"/>
                  </a:ext>
                </a:extLst>
              </p:cNvPr>
              <p:cNvSpPr/>
              <p:nvPr/>
            </p:nvSpPr>
            <p:spPr bwMode="auto">
              <a:xfrm rot="11154614" flipH="1">
                <a:off x="3362687" y="2463756"/>
                <a:ext cx="199041" cy="253534"/>
              </a:xfrm>
              <a:custGeom>
                <a:avLst/>
                <a:gdLst>
                  <a:gd name="connsiteX0" fmla="*/ 71651 w 188539"/>
                  <a:gd name="connsiteY0" fmla="*/ 46114 h 321531"/>
                  <a:gd name="connsiteX1" fmla="*/ 70689 w 188539"/>
                  <a:gd name="connsiteY1" fmla="*/ 0 h 321531"/>
                  <a:gd name="connsiteX2" fmla="*/ 126733 w 188539"/>
                  <a:gd name="connsiteY2" fmla="*/ 134022 h 321531"/>
                  <a:gd name="connsiteX3" fmla="*/ 188539 w 188539"/>
                  <a:gd name="connsiteY3" fmla="*/ 265487 h 321531"/>
                  <a:gd name="connsiteX4" fmla="*/ 106568 w 188539"/>
                  <a:gd name="connsiteY4" fmla="*/ 142974 h 321531"/>
                  <a:gd name="connsiteX5" fmla="*/ 71651 w 188539"/>
                  <a:gd name="connsiteY5" fmla="*/ 46114 h 321531"/>
                  <a:gd name="connsiteX6" fmla="*/ 60014 w 188539"/>
                  <a:gd name="connsiteY6" fmla="*/ 187617 h 321531"/>
                  <a:gd name="connsiteX7" fmla="*/ 46781 w 188539"/>
                  <a:gd name="connsiteY7" fmla="*/ 40806 h 321531"/>
                  <a:gd name="connsiteX8" fmla="*/ 81325 w 188539"/>
                  <a:gd name="connsiteY8" fmla="*/ 181907 h 321531"/>
                  <a:gd name="connsiteX9" fmla="*/ 121959 w 188539"/>
                  <a:gd name="connsiteY9" fmla="*/ 321377 h 321531"/>
                  <a:gd name="connsiteX10" fmla="*/ 60014 w 188539"/>
                  <a:gd name="connsiteY10" fmla="*/ 187617 h 321531"/>
                  <a:gd name="connsiteX11" fmla="*/ 15400 w 188539"/>
                  <a:gd name="connsiteY11" fmla="*/ 289942 h 321531"/>
                  <a:gd name="connsiteX12" fmla="*/ 7385 w 188539"/>
                  <a:gd name="connsiteY12" fmla="*/ 258817 h 321531"/>
                  <a:gd name="connsiteX13" fmla="*/ 0 w 188539"/>
                  <a:gd name="connsiteY13" fmla="*/ 156121 h 321531"/>
                  <a:gd name="connsiteX14" fmla="*/ 25215 w 188539"/>
                  <a:gd name="connsiteY14" fmla="*/ 10887 h 321531"/>
                  <a:gd name="connsiteX15" fmla="*/ 22063 w 188539"/>
                  <a:gd name="connsiteY15" fmla="*/ 156121 h 321531"/>
                  <a:gd name="connsiteX16" fmla="*/ 25215 w 188539"/>
                  <a:gd name="connsiteY16" fmla="*/ 301355 h 321531"/>
                  <a:gd name="connsiteX17" fmla="*/ 15400 w 188539"/>
                  <a:gd name="connsiteY17" fmla="*/ 289942 h 321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8539" h="321531">
                    <a:moveTo>
                      <a:pt x="71651" y="46114"/>
                    </a:moveTo>
                    <a:cubicBezTo>
                      <a:pt x="65159" y="20241"/>
                      <a:pt x="64325" y="2825"/>
                      <a:pt x="70689" y="0"/>
                    </a:cubicBezTo>
                    <a:cubicBezTo>
                      <a:pt x="88036" y="44237"/>
                      <a:pt x="106862" y="89258"/>
                      <a:pt x="126733" y="134022"/>
                    </a:cubicBezTo>
                    <a:cubicBezTo>
                      <a:pt x="146604" y="178787"/>
                      <a:pt x="167367" y="222948"/>
                      <a:pt x="188539" y="265487"/>
                    </a:cubicBezTo>
                    <a:cubicBezTo>
                      <a:pt x="175811" y="271137"/>
                      <a:pt x="139112" y="216286"/>
                      <a:pt x="106568" y="142974"/>
                    </a:cubicBezTo>
                    <a:cubicBezTo>
                      <a:pt x="90296" y="106318"/>
                      <a:pt x="78144" y="71987"/>
                      <a:pt x="71651" y="46114"/>
                    </a:cubicBezTo>
                    <a:close/>
                    <a:moveTo>
                      <a:pt x="60014" y="187617"/>
                    </a:moveTo>
                    <a:cubicBezTo>
                      <a:pt x="39254" y="110140"/>
                      <a:pt x="33329" y="44410"/>
                      <a:pt x="46781" y="40806"/>
                    </a:cubicBezTo>
                    <a:cubicBezTo>
                      <a:pt x="57045" y="87200"/>
                      <a:pt x="68649" y="134599"/>
                      <a:pt x="81325" y="181907"/>
                    </a:cubicBezTo>
                    <a:cubicBezTo>
                      <a:pt x="94001" y="229215"/>
                      <a:pt x="107651" y="276066"/>
                      <a:pt x="121959" y="321377"/>
                    </a:cubicBezTo>
                    <a:cubicBezTo>
                      <a:pt x="108508" y="324981"/>
                      <a:pt x="80774" y="265095"/>
                      <a:pt x="60014" y="187617"/>
                    </a:cubicBezTo>
                    <a:close/>
                    <a:moveTo>
                      <a:pt x="15400" y="289942"/>
                    </a:moveTo>
                    <a:cubicBezTo>
                      <a:pt x="12384" y="282593"/>
                      <a:pt x="9667" y="271958"/>
                      <a:pt x="7385" y="258817"/>
                    </a:cubicBezTo>
                    <a:cubicBezTo>
                      <a:pt x="2822" y="232535"/>
                      <a:pt x="0" y="196226"/>
                      <a:pt x="0" y="156121"/>
                    </a:cubicBezTo>
                    <a:cubicBezTo>
                      <a:pt x="0" y="75910"/>
                      <a:pt x="11289" y="10887"/>
                      <a:pt x="25215" y="10887"/>
                    </a:cubicBezTo>
                    <a:cubicBezTo>
                      <a:pt x="23122" y="58357"/>
                      <a:pt x="22063" y="107144"/>
                      <a:pt x="22063" y="156121"/>
                    </a:cubicBezTo>
                    <a:cubicBezTo>
                      <a:pt x="22063" y="205098"/>
                      <a:pt x="23122" y="253885"/>
                      <a:pt x="25215" y="301355"/>
                    </a:cubicBezTo>
                    <a:cubicBezTo>
                      <a:pt x="21734" y="301355"/>
                      <a:pt x="18417" y="297291"/>
                      <a:pt x="15400" y="28994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72B3B28F-807F-4E60-8015-7253A46404B6}"/>
                  </a:ext>
                </a:extLst>
              </p:cNvPr>
              <p:cNvSpPr/>
              <p:nvPr/>
            </p:nvSpPr>
            <p:spPr>
              <a:xfrm rot="1388244">
                <a:off x="3864582" y="3890091"/>
                <a:ext cx="132621" cy="8240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5C63C1E5-E68D-4B2C-88EE-99409B2F9801}"/>
                  </a:ext>
                </a:extLst>
              </p:cNvPr>
              <p:cNvSpPr/>
              <p:nvPr/>
            </p:nvSpPr>
            <p:spPr>
              <a:xfrm rot="10800000">
                <a:off x="2910177" y="2612104"/>
                <a:ext cx="109538" cy="182671"/>
              </a:xfrm>
              <a:prstGeom prst="moon">
                <a:avLst>
                  <a:gd name="adj" fmla="val 6304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2A1AD93C-452F-4369-8F27-5EC0E3810D0B}"/>
                  </a:ext>
                </a:extLst>
              </p:cNvPr>
              <p:cNvSpPr/>
              <p:nvPr/>
            </p:nvSpPr>
            <p:spPr>
              <a:xfrm rot="9900000">
                <a:off x="2924174" y="3008682"/>
                <a:ext cx="109538" cy="243260"/>
              </a:xfrm>
              <a:prstGeom prst="moon">
                <a:avLst>
                  <a:gd name="adj" fmla="val 6304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涙形 54">
              <a:extLst>
                <a:ext uri="{FF2B5EF4-FFF2-40B4-BE49-F238E27FC236}">
                  <a16:creationId xmlns:a16="http://schemas.microsoft.com/office/drawing/2014/main" id="{D0640166-05B3-437B-8C42-1E222EF7F1A3}"/>
                </a:ext>
              </a:extLst>
            </p:cNvPr>
            <p:cNvSpPr/>
            <p:nvPr/>
          </p:nvSpPr>
          <p:spPr>
            <a:xfrm rot="10800000">
              <a:off x="3186329" y="494575"/>
              <a:ext cx="730412" cy="730412"/>
            </a:xfrm>
            <a:prstGeom prst="teardrop">
              <a:avLst>
                <a:gd name="adj" fmla="val 106259"/>
              </a:avLst>
            </a:prstGeom>
            <a:solidFill>
              <a:srgbClr val="00B0F0">
                <a:alpha val="5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D4F41A67-4F68-49C8-B1C9-02A2A1F3899E}"/>
                </a:ext>
              </a:extLst>
            </p:cNvPr>
            <p:cNvSpPr/>
            <p:nvPr/>
          </p:nvSpPr>
          <p:spPr>
            <a:xfrm>
              <a:off x="3421475" y="560271"/>
              <a:ext cx="115665" cy="1156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D42B8FB7-4203-4EF1-8DE1-07E30473F7B3}"/>
              </a:ext>
            </a:extLst>
          </p:cNvPr>
          <p:cNvGrpSpPr/>
          <p:nvPr/>
        </p:nvGrpSpPr>
        <p:grpSpPr>
          <a:xfrm>
            <a:off x="3702346" y="4381865"/>
            <a:ext cx="2484545" cy="1384844"/>
            <a:chOff x="712482" y="1096448"/>
            <a:chExt cx="2718623" cy="1515315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141C89D8-BF00-4B86-98DF-C84E94C9ACDD}"/>
                </a:ext>
              </a:extLst>
            </p:cNvPr>
            <p:cNvGrpSpPr/>
            <p:nvPr/>
          </p:nvGrpSpPr>
          <p:grpSpPr>
            <a:xfrm>
              <a:off x="1210044" y="1096448"/>
              <a:ext cx="2221061" cy="1515315"/>
              <a:chOff x="2358625" y="3583419"/>
              <a:chExt cx="2221061" cy="1515315"/>
            </a:xfrm>
          </p:grpSpPr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17E94871-DFF4-4832-A1D8-2CC47B77C68F}"/>
                  </a:ext>
                </a:extLst>
              </p:cNvPr>
              <p:cNvSpPr/>
              <p:nvPr/>
            </p:nvSpPr>
            <p:spPr>
              <a:xfrm>
                <a:off x="2524456" y="4654550"/>
                <a:ext cx="691820" cy="186952"/>
              </a:xfrm>
              <a:prstGeom prst="round2SameRect">
                <a:avLst>
                  <a:gd name="adj1" fmla="val 50000"/>
                  <a:gd name="adj2" fmla="val 30306"/>
                </a:avLst>
              </a:prstGeom>
              <a:solidFill>
                <a:srgbClr val="FF99CC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06317CA-C2D5-4164-BB72-C6205D97FA53}"/>
                  </a:ext>
                </a:extLst>
              </p:cNvPr>
              <p:cNvSpPr/>
              <p:nvPr/>
            </p:nvSpPr>
            <p:spPr>
              <a:xfrm>
                <a:off x="2644380" y="3826149"/>
                <a:ext cx="1897140" cy="1103990"/>
              </a:xfrm>
              <a:custGeom>
                <a:avLst/>
                <a:gdLst>
                  <a:gd name="connsiteX0" fmla="*/ 1292971 w 1897140"/>
                  <a:gd name="connsiteY0" fmla="*/ 155 h 1103990"/>
                  <a:gd name="connsiteX1" fmla="*/ 1897140 w 1897140"/>
                  <a:gd name="connsiteY1" fmla="*/ 664501 h 1103990"/>
                  <a:gd name="connsiteX2" fmla="*/ 1173319 w 1897140"/>
                  <a:gd name="connsiteY2" fmla="*/ 1103702 h 1103990"/>
                  <a:gd name="connsiteX3" fmla="*/ 1016228 w 1897140"/>
                  <a:gd name="connsiteY3" fmla="*/ 1093261 h 1103990"/>
                  <a:gd name="connsiteX4" fmla="*/ 985053 w 1897140"/>
                  <a:gd name="connsiteY4" fmla="*/ 1088377 h 1103990"/>
                  <a:gd name="connsiteX5" fmla="*/ 33453 w 1897140"/>
                  <a:gd name="connsiteY5" fmla="*/ 1088377 h 1103990"/>
                  <a:gd name="connsiteX6" fmla="*/ 0 w 1897140"/>
                  <a:gd name="connsiteY6" fmla="*/ 1054924 h 1103990"/>
                  <a:gd name="connsiteX7" fmla="*/ 0 w 1897140"/>
                  <a:gd name="connsiteY7" fmla="*/ 994901 h 1103990"/>
                  <a:gd name="connsiteX8" fmla="*/ 93476 w 1897140"/>
                  <a:gd name="connsiteY8" fmla="*/ 901425 h 1103990"/>
                  <a:gd name="connsiteX9" fmla="*/ 449996 w 1897140"/>
                  <a:gd name="connsiteY9" fmla="*/ 901425 h 1103990"/>
                  <a:gd name="connsiteX10" fmla="*/ 381157 w 1897140"/>
                  <a:gd name="connsiteY10" fmla="*/ 842199 h 1103990"/>
                  <a:gd name="connsiteX11" fmla="*/ 305915 w 1897140"/>
                  <a:gd name="connsiteY11" fmla="*/ 656738 h 1103990"/>
                  <a:gd name="connsiteX12" fmla="*/ 1292971 w 1897140"/>
                  <a:gd name="connsiteY12" fmla="*/ 155 h 1103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97140" h="1103990">
                    <a:moveTo>
                      <a:pt x="1292971" y="155"/>
                    </a:moveTo>
                    <a:cubicBezTo>
                      <a:pt x="1677828" y="9213"/>
                      <a:pt x="1897140" y="421938"/>
                      <a:pt x="1897140" y="664501"/>
                    </a:cubicBezTo>
                    <a:cubicBezTo>
                      <a:pt x="1897140" y="907065"/>
                      <a:pt x="1590083" y="1112759"/>
                      <a:pt x="1173319" y="1103702"/>
                    </a:cubicBezTo>
                    <a:cubicBezTo>
                      <a:pt x="1121224" y="1102570"/>
                      <a:pt x="1068537" y="1099066"/>
                      <a:pt x="1016228" y="1093261"/>
                    </a:cubicBezTo>
                    <a:lnTo>
                      <a:pt x="985053" y="1088377"/>
                    </a:lnTo>
                    <a:lnTo>
                      <a:pt x="33453" y="1088377"/>
                    </a:lnTo>
                    <a:cubicBezTo>
                      <a:pt x="14977" y="1088377"/>
                      <a:pt x="0" y="1073400"/>
                      <a:pt x="0" y="1054924"/>
                    </a:cubicBezTo>
                    <a:lnTo>
                      <a:pt x="0" y="994901"/>
                    </a:lnTo>
                    <a:cubicBezTo>
                      <a:pt x="0" y="943276"/>
                      <a:pt x="41851" y="901425"/>
                      <a:pt x="93476" y="901425"/>
                    </a:cubicBezTo>
                    <a:lnTo>
                      <a:pt x="449996" y="901425"/>
                    </a:lnTo>
                    <a:lnTo>
                      <a:pt x="381157" y="842199"/>
                    </a:lnTo>
                    <a:cubicBezTo>
                      <a:pt x="332585" y="788015"/>
                      <a:pt x="304918" y="726010"/>
                      <a:pt x="305915" y="656738"/>
                    </a:cubicBezTo>
                    <a:cubicBezTo>
                      <a:pt x="309904" y="379649"/>
                      <a:pt x="908115" y="-8903"/>
                      <a:pt x="1292971" y="155"/>
                    </a:cubicBezTo>
                    <a:close/>
                  </a:path>
                </a:pathLst>
              </a:custGeom>
              <a:solidFill>
                <a:srgbClr val="FFCCCC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4C604EEB-326F-435A-B5D8-C9A339CFF1E8}"/>
                  </a:ext>
                </a:extLst>
              </p:cNvPr>
              <p:cNvSpPr/>
              <p:nvPr/>
            </p:nvSpPr>
            <p:spPr>
              <a:xfrm rot="20568654">
                <a:off x="3210819" y="4182238"/>
                <a:ext cx="1200345" cy="916496"/>
              </a:xfrm>
              <a:custGeom>
                <a:avLst/>
                <a:gdLst>
                  <a:gd name="connsiteX0" fmla="*/ 1330299 w 1521296"/>
                  <a:gd name="connsiteY0" fmla="*/ 122285 h 1091168"/>
                  <a:gd name="connsiteX1" fmla="*/ 1377752 w 1521296"/>
                  <a:gd name="connsiteY1" fmla="*/ 183833 h 1091168"/>
                  <a:gd name="connsiteX2" fmla="*/ 1521296 w 1521296"/>
                  <a:gd name="connsiteY2" fmla="*/ 646251 h 1091168"/>
                  <a:gd name="connsiteX3" fmla="*/ 968569 w 1521296"/>
                  <a:gd name="connsiteY3" fmla="*/ 1090877 h 1091168"/>
                  <a:gd name="connsiteX4" fmla="*/ 618332 w 1521296"/>
                  <a:gd name="connsiteY4" fmla="*/ 1017641 h 1091168"/>
                  <a:gd name="connsiteX5" fmla="*/ 615950 w 1521296"/>
                  <a:gd name="connsiteY5" fmla="*/ 1016438 h 1091168"/>
                  <a:gd name="connsiteX6" fmla="*/ 596580 w 1521296"/>
                  <a:gd name="connsiteY6" fmla="*/ 1014479 h 1091168"/>
                  <a:gd name="connsiteX7" fmla="*/ 45760 w 1521296"/>
                  <a:gd name="connsiteY7" fmla="*/ 844086 h 1091168"/>
                  <a:gd name="connsiteX8" fmla="*/ 2917 w 1521296"/>
                  <a:gd name="connsiteY8" fmla="*/ 762864 h 1091168"/>
                  <a:gd name="connsiteX9" fmla="*/ 15387 w 1521296"/>
                  <a:gd name="connsiteY9" fmla="*/ 722554 h 1091168"/>
                  <a:gd name="connsiteX10" fmla="*/ 149390 w 1521296"/>
                  <a:gd name="connsiteY10" fmla="*/ 651869 h 1091168"/>
                  <a:gd name="connsiteX11" fmla="*/ 315671 w 1521296"/>
                  <a:gd name="connsiteY11" fmla="*/ 703307 h 1091168"/>
                  <a:gd name="connsiteX12" fmla="*/ 306199 w 1521296"/>
                  <a:gd name="connsiteY12" fmla="*/ 638391 h 1091168"/>
                  <a:gd name="connsiteX13" fmla="*/ 881510 w 1521296"/>
                  <a:gd name="connsiteY13" fmla="*/ 7596 h 1091168"/>
                  <a:gd name="connsiteX14" fmla="*/ 905611 w 1521296"/>
                  <a:gd name="connsiteY14" fmla="*/ 0 h 1091168"/>
                  <a:gd name="connsiteX15" fmla="*/ 1046594 w 1521296"/>
                  <a:gd name="connsiteY15" fmla="*/ 277582 h 1091168"/>
                  <a:gd name="connsiteX0" fmla="*/ 1046594 w 1521296"/>
                  <a:gd name="connsiteY0" fmla="*/ 277582 h 1091168"/>
                  <a:gd name="connsiteX1" fmla="*/ 1330299 w 1521296"/>
                  <a:gd name="connsiteY1" fmla="*/ 122285 h 1091168"/>
                  <a:gd name="connsiteX2" fmla="*/ 1377752 w 1521296"/>
                  <a:gd name="connsiteY2" fmla="*/ 183833 h 1091168"/>
                  <a:gd name="connsiteX3" fmla="*/ 1521296 w 1521296"/>
                  <a:gd name="connsiteY3" fmla="*/ 646251 h 1091168"/>
                  <a:gd name="connsiteX4" fmla="*/ 968569 w 1521296"/>
                  <a:gd name="connsiteY4" fmla="*/ 1090877 h 1091168"/>
                  <a:gd name="connsiteX5" fmla="*/ 618332 w 1521296"/>
                  <a:gd name="connsiteY5" fmla="*/ 1017641 h 1091168"/>
                  <a:gd name="connsiteX6" fmla="*/ 615950 w 1521296"/>
                  <a:gd name="connsiteY6" fmla="*/ 1016438 h 1091168"/>
                  <a:gd name="connsiteX7" fmla="*/ 596580 w 1521296"/>
                  <a:gd name="connsiteY7" fmla="*/ 1014479 h 1091168"/>
                  <a:gd name="connsiteX8" fmla="*/ 45760 w 1521296"/>
                  <a:gd name="connsiteY8" fmla="*/ 844086 h 1091168"/>
                  <a:gd name="connsiteX9" fmla="*/ 2917 w 1521296"/>
                  <a:gd name="connsiteY9" fmla="*/ 762864 h 1091168"/>
                  <a:gd name="connsiteX10" fmla="*/ 15387 w 1521296"/>
                  <a:gd name="connsiteY10" fmla="*/ 722554 h 1091168"/>
                  <a:gd name="connsiteX11" fmla="*/ 149390 w 1521296"/>
                  <a:gd name="connsiteY11" fmla="*/ 651869 h 1091168"/>
                  <a:gd name="connsiteX12" fmla="*/ 315671 w 1521296"/>
                  <a:gd name="connsiteY12" fmla="*/ 703307 h 1091168"/>
                  <a:gd name="connsiteX13" fmla="*/ 306199 w 1521296"/>
                  <a:gd name="connsiteY13" fmla="*/ 638391 h 1091168"/>
                  <a:gd name="connsiteX14" fmla="*/ 881510 w 1521296"/>
                  <a:gd name="connsiteY14" fmla="*/ 7596 h 1091168"/>
                  <a:gd name="connsiteX15" fmla="*/ 905611 w 1521296"/>
                  <a:gd name="connsiteY15" fmla="*/ 0 h 1091168"/>
                  <a:gd name="connsiteX16" fmla="*/ 1138034 w 1521296"/>
                  <a:gd name="connsiteY16" fmla="*/ 369022 h 1091168"/>
                  <a:gd name="connsiteX0" fmla="*/ 1046594 w 1521296"/>
                  <a:gd name="connsiteY0" fmla="*/ 277582 h 1091168"/>
                  <a:gd name="connsiteX1" fmla="*/ 1330299 w 1521296"/>
                  <a:gd name="connsiteY1" fmla="*/ 122285 h 1091168"/>
                  <a:gd name="connsiteX2" fmla="*/ 1377752 w 1521296"/>
                  <a:gd name="connsiteY2" fmla="*/ 183833 h 1091168"/>
                  <a:gd name="connsiteX3" fmla="*/ 1521296 w 1521296"/>
                  <a:gd name="connsiteY3" fmla="*/ 646251 h 1091168"/>
                  <a:gd name="connsiteX4" fmla="*/ 968569 w 1521296"/>
                  <a:gd name="connsiteY4" fmla="*/ 1090877 h 1091168"/>
                  <a:gd name="connsiteX5" fmla="*/ 618332 w 1521296"/>
                  <a:gd name="connsiteY5" fmla="*/ 1017641 h 1091168"/>
                  <a:gd name="connsiteX6" fmla="*/ 615950 w 1521296"/>
                  <a:gd name="connsiteY6" fmla="*/ 1016438 h 1091168"/>
                  <a:gd name="connsiteX7" fmla="*/ 596580 w 1521296"/>
                  <a:gd name="connsiteY7" fmla="*/ 1014479 h 1091168"/>
                  <a:gd name="connsiteX8" fmla="*/ 45760 w 1521296"/>
                  <a:gd name="connsiteY8" fmla="*/ 844086 h 1091168"/>
                  <a:gd name="connsiteX9" fmla="*/ 2917 w 1521296"/>
                  <a:gd name="connsiteY9" fmla="*/ 762864 h 1091168"/>
                  <a:gd name="connsiteX10" fmla="*/ 15387 w 1521296"/>
                  <a:gd name="connsiteY10" fmla="*/ 722554 h 1091168"/>
                  <a:gd name="connsiteX11" fmla="*/ 149390 w 1521296"/>
                  <a:gd name="connsiteY11" fmla="*/ 651869 h 1091168"/>
                  <a:gd name="connsiteX12" fmla="*/ 315671 w 1521296"/>
                  <a:gd name="connsiteY12" fmla="*/ 703307 h 1091168"/>
                  <a:gd name="connsiteX13" fmla="*/ 306199 w 1521296"/>
                  <a:gd name="connsiteY13" fmla="*/ 638391 h 1091168"/>
                  <a:gd name="connsiteX14" fmla="*/ 881510 w 1521296"/>
                  <a:gd name="connsiteY14" fmla="*/ 7596 h 1091168"/>
                  <a:gd name="connsiteX15" fmla="*/ 905611 w 1521296"/>
                  <a:gd name="connsiteY15" fmla="*/ 0 h 1091168"/>
                  <a:gd name="connsiteX0" fmla="*/ 1330299 w 1521296"/>
                  <a:gd name="connsiteY0" fmla="*/ 122285 h 1091168"/>
                  <a:gd name="connsiteX1" fmla="*/ 1377752 w 1521296"/>
                  <a:gd name="connsiteY1" fmla="*/ 183833 h 1091168"/>
                  <a:gd name="connsiteX2" fmla="*/ 1521296 w 1521296"/>
                  <a:gd name="connsiteY2" fmla="*/ 646251 h 1091168"/>
                  <a:gd name="connsiteX3" fmla="*/ 968569 w 1521296"/>
                  <a:gd name="connsiteY3" fmla="*/ 1090877 h 1091168"/>
                  <a:gd name="connsiteX4" fmla="*/ 618332 w 1521296"/>
                  <a:gd name="connsiteY4" fmla="*/ 1017641 h 1091168"/>
                  <a:gd name="connsiteX5" fmla="*/ 615950 w 1521296"/>
                  <a:gd name="connsiteY5" fmla="*/ 1016438 h 1091168"/>
                  <a:gd name="connsiteX6" fmla="*/ 596580 w 1521296"/>
                  <a:gd name="connsiteY6" fmla="*/ 1014479 h 1091168"/>
                  <a:gd name="connsiteX7" fmla="*/ 45760 w 1521296"/>
                  <a:gd name="connsiteY7" fmla="*/ 844086 h 1091168"/>
                  <a:gd name="connsiteX8" fmla="*/ 2917 w 1521296"/>
                  <a:gd name="connsiteY8" fmla="*/ 762864 h 1091168"/>
                  <a:gd name="connsiteX9" fmla="*/ 15387 w 1521296"/>
                  <a:gd name="connsiteY9" fmla="*/ 722554 h 1091168"/>
                  <a:gd name="connsiteX10" fmla="*/ 149390 w 1521296"/>
                  <a:gd name="connsiteY10" fmla="*/ 651869 h 1091168"/>
                  <a:gd name="connsiteX11" fmla="*/ 315671 w 1521296"/>
                  <a:gd name="connsiteY11" fmla="*/ 703307 h 1091168"/>
                  <a:gd name="connsiteX12" fmla="*/ 306199 w 1521296"/>
                  <a:gd name="connsiteY12" fmla="*/ 638391 h 1091168"/>
                  <a:gd name="connsiteX13" fmla="*/ 881510 w 1521296"/>
                  <a:gd name="connsiteY13" fmla="*/ 7596 h 1091168"/>
                  <a:gd name="connsiteX14" fmla="*/ 905611 w 1521296"/>
                  <a:gd name="connsiteY14" fmla="*/ 0 h 1091168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615950 w 1534604"/>
                  <a:gd name="connsiteY5" fmla="*/ 1016438 h 1123435"/>
                  <a:gd name="connsiteX6" fmla="*/ 596580 w 1534604"/>
                  <a:gd name="connsiteY6" fmla="*/ 1014479 h 1123435"/>
                  <a:gd name="connsiteX7" fmla="*/ 45760 w 1534604"/>
                  <a:gd name="connsiteY7" fmla="*/ 844086 h 1123435"/>
                  <a:gd name="connsiteX8" fmla="*/ 2917 w 1534604"/>
                  <a:gd name="connsiteY8" fmla="*/ 762864 h 1123435"/>
                  <a:gd name="connsiteX9" fmla="*/ 15387 w 1534604"/>
                  <a:gd name="connsiteY9" fmla="*/ 722554 h 1123435"/>
                  <a:gd name="connsiteX10" fmla="*/ 149390 w 1534604"/>
                  <a:gd name="connsiteY10" fmla="*/ 651869 h 1123435"/>
                  <a:gd name="connsiteX11" fmla="*/ 315671 w 1534604"/>
                  <a:gd name="connsiteY11" fmla="*/ 703307 h 1123435"/>
                  <a:gd name="connsiteX12" fmla="*/ 306199 w 1534604"/>
                  <a:gd name="connsiteY12" fmla="*/ 638391 h 1123435"/>
                  <a:gd name="connsiteX13" fmla="*/ 881510 w 1534604"/>
                  <a:gd name="connsiteY13" fmla="*/ 7596 h 1123435"/>
                  <a:gd name="connsiteX14" fmla="*/ 905611 w 1534604"/>
                  <a:gd name="connsiteY14" fmla="*/ 0 h 1123435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596580 w 1534604"/>
                  <a:gd name="connsiteY5" fmla="*/ 1014479 h 1123435"/>
                  <a:gd name="connsiteX6" fmla="*/ 45760 w 1534604"/>
                  <a:gd name="connsiteY6" fmla="*/ 844086 h 1123435"/>
                  <a:gd name="connsiteX7" fmla="*/ 2917 w 1534604"/>
                  <a:gd name="connsiteY7" fmla="*/ 762864 h 1123435"/>
                  <a:gd name="connsiteX8" fmla="*/ 15387 w 1534604"/>
                  <a:gd name="connsiteY8" fmla="*/ 722554 h 1123435"/>
                  <a:gd name="connsiteX9" fmla="*/ 149390 w 1534604"/>
                  <a:gd name="connsiteY9" fmla="*/ 651869 h 1123435"/>
                  <a:gd name="connsiteX10" fmla="*/ 315671 w 1534604"/>
                  <a:gd name="connsiteY10" fmla="*/ 703307 h 1123435"/>
                  <a:gd name="connsiteX11" fmla="*/ 306199 w 1534604"/>
                  <a:gd name="connsiteY11" fmla="*/ 638391 h 1123435"/>
                  <a:gd name="connsiteX12" fmla="*/ 881510 w 1534604"/>
                  <a:gd name="connsiteY12" fmla="*/ 7596 h 1123435"/>
                  <a:gd name="connsiteX13" fmla="*/ 905611 w 1534604"/>
                  <a:gd name="connsiteY13" fmla="*/ 0 h 1123435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45760 w 1534604"/>
                  <a:gd name="connsiteY5" fmla="*/ 844086 h 1123435"/>
                  <a:gd name="connsiteX6" fmla="*/ 2917 w 1534604"/>
                  <a:gd name="connsiteY6" fmla="*/ 762864 h 1123435"/>
                  <a:gd name="connsiteX7" fmla="*/ 15387 w 1534604"/>
                  <a:gd name="connsiteY7" fmla="*/ 722554 h 1123435"/>
                  <a:gd name="connsiteX8" fmla="*/ 149390 w 1534604"/>
                  <a:gd name="connsiteY8" fmla="*/ 651869 h 1123435"/>
                  <a:gd name="connsiteX9" fmla="*/ 315671 w 1534604"/>
                  <a:gd name="connsiteY9" fmla="*/ 703307 h 1123435"/>
                  <a:gd name="connsiteX10" fmla="*/ 306199 w 1534604"/>
                  <a:gd name="connsiteY10" fmla="*/ 638391 h 1123435"/>
                  <a:gd name="connsiteX11" fmla="*/ 881510 w 1534604"/>
                  <a:gd name="connsiteY11" fmla="*/ 7596 h 1123435"/>
                  <a:gd name="connsiteX12" fmla="*/ 905611 w 1534604"/>
                  <a:gd name="connsiteY12" fmla="*/ 0 h 1123435"/>
                  <a:gd name="connsiteX0" fmla="*/ 1330299 w 1534604"/>
                  <a:gd name="connsiteY0" fmla="*/ 122285 h 1126208"/>
                  <a:gd name="connsiteX1" fmla="*/ 1377752 w 1534604"/>
                  <a:gd name="connsiteY1" fmla="*/ 183833 h 1126208"/>
                  <a:gd name="connsiteX2" fmla="*/ 1521296 w 1534604"/>
                  <a:gd name="connsiteY2" fmla="*/ 646251 h 1126208"/>
                  <a:gd name="connsiteX3" fmla="*/ 1078145 w 1534604"/>
                  <a:gd name="connsiteY3" fmla="*/ 1123248 h 1126208"/>
                  <a:gd name="connsiteX4" fmla="*/ 45760 w 1534604"/>
                  <a:gd name="connsiteY4" fmla="*/ 844086 h 1126208"/>
                  <a:gd name="connsiteX5" fmla="*/ 2917 w 1534604"/>
                  <a:gd name="connsiteY5" fmla="*/ 762864 h 1126208"/>
                  <a:gd name="connsiteX6" fmla="*/ 15387 w 1534604"/>
                  <a:gd name="connsiteY6" fmla="*/ 722554 h 1126208"/>
                  <a:gd name="connsiteX7" fmla="*/ 149390 w 1534604"/>
                  <a:gd name="connsiteY7" fmla="*/ 651869 h 1126208"/>
                  <a:gd name="connsiteX8" fmla="*/ 315671 w 1534604"/>
                  <a:gd name="connsiteY8" fmla="*/ 703307 h 1126208"/>
                  <a:gd name="connsiteX9" fmla="*/ 306199 w 1534604"/>
                  <a:gd name="connsiteY9" fmla="*/ 638391 h 1126208"/>
                  <a:gd name="connsiteX10" fmla="*/ 881510 w 1534604"/>
                  <a:gd name="connsiteY10" fmla="*/ 7596 h 1126208"/>
                  <a:gd name="connsiteX11" fmla="*/ 905611 w 1534604"/>
                  <a:gd name="connsiteY11" fmla="*/ 0 h 1126208"/>
                  <a:gd name="connsiteX0" fmla="*/ 1330299 w 1533001"/>
                  <a:gd name="connsiteY0" fmla="*/ 122285 h 1109284"/>
                  <a:gd name="connsiteX1" fmla="*/ 1377752 w 1533001"/>
                  <a:gd name="connsiteY1" fmla="*/ 183833 h 1109284"/>
                  <a:gd name="connsiteX2" fmla="*/ 1521296 w 1533001"/>
                  <a:gd name="connsiteY2" fmla="*/ 646251 h 1109284"/>
                  <a:gd name="connsiteX3" fmla="*/ 1104571 w 1533001"/>
                  <a:gd name="connsiteY3" fmla="*/ 1106129 h 1109284"/>
                  <a:gd name="connsiteX4" fmla="*/ 45760 w 1533001"/>
                  <a:gd name="connsiteY4" fmla="*/ 844086 h 1109284"/>
                  <a:gd name="connsiteX5" fmla="*/ 2917 w 1533001"/>
                  <a:gd name="connsiteY5" fmla="*/ 762864 h 1109284"/>
                  <a:gd name="connsiteX6" fmla="*/ 15387 w 1533001"/>
                  <a:gd name="connsiteY6" fmla="*/ 722554 h 1109284"/>
                  <a:gd name="connsiteX7" fmla="*/ 149390 w 1533001"/>
                  <a:gd name="connsiteY7" fmla="*/ 651869 h 1109284"/>
                  <a:gd name="connsiteX8" fmla="*/ 315671 w 1533001"/>
                  <a:gd name="connsiteY8" fmla="*/ 703307 h 1109284"/>
                  <a:gd name="connsiteX9" fmla="*/ 306199 w 1533001"/>
                  <a:gd name="connsiteY9" fmla="*/ 638391 h 1109284"/>
                  <a:gd name="connsiteX10" fmla="*/ 881510 w 1533001"/>
                  <a:gd name="connsiteY10" fmla="*/ 7596 h 1109284"/>
                  <a:gd name="connsiteX11" fmla="*/ 905611 w 1533001"/>
                  <a:gd name="connsiteY11" fmla="*/ 0 h 1109284"/>
                  <a:gd name="connsiteX0" fmla="*/ 1377752 w 1533001"/>
                  <a:gd name="connsiteY0" fmla="*/ 183833 h 1109284"/>
                  <a:gd name="connsiteX1" fmla="*/ 1521296 w 1533001"/>
                  <a:gd name="connsiteY1" fmla="*/ 646251 h 1109284"/>
                  <a:gd name="connsiteX2" fmla="*/ 1104571 w 1533001"/>
                  <a:gd name="connsiteY2" fmla="*/ 1106129 h 1109284"/>
                  <a:gd name="connsiteX3" fmla="*/ 45760 w 1533001"/>
                  <a:gd name="connsiteY3" fmla="*/ 844086 h 1109284"/>
                  <a:gd name="connsiteX4" fmla="*/ 2917 w 1533001"/>
                  <a:gd name="connsiteY4" fmla="*/ 762864 h 1109284"/>
                  <a:gd name="connsiteX5" fmla="*/ 15387 w 1533001"/>
                  <a:gd name="connsiteY5" fmla="*/ 722554 h 1109284"/>
                  <a:gd name="connsiteX6" fmla="*/ 149390 w 1533001"/>
                  <a:gd name="connsiteY6" fmla="*/ 651869 h 1109284"/>
                  <a:gd name="connsiteX7" fmla="*/ 315671 w 1533001"/>
                  <a:gd name="connsiteY7" fmla="*/ 703307 h 1109284"/>
                  <a:gd name="connsiteX8" fmla="*/ 306199 w 1533001"/>
                  <a:gd name="connsiteY8" fmla="*/ 638391 h 1109284"/>
                  <a:gd name="connsiteX9" fmla="*/ 881510 w 1533001"/>
                  <a:gd name="connsiteY9" fmla="*/ 7596 h 1109284"/>
                  <a:gd name="connsiteX10" fmla="*/ 905611 w 1533001"/>
                  <a:gd name="connsiteY10" fmla="*/ 0 h 1109284"/>
                  <a:gd name="connsiteX0" fmla="*/ 1521296 w 1521296"/>
                  <a:gd name="connsiteY0" fmla="*/ 646251 h 1109284"/>
                  <a:gd name="connsiteX1" fmla="*/ 1104571 w 1521296"/>
                  <a:gd name="connsiteY1" fmla="*/ 1106129 h 1109284"/>
                  <a:gd name="connsiteX2" fmla="*/ 45760 w 1521296"/>
                  <a:gd name="connsiteY2" fmla="*/ 844086 h 1109284"/>
                  <a:gd name="connsiteX3" fmla="*/ 2917 w 1521296"/>
                  <a:gd name="connsiteY3" fmla="*/ 762864 h 1109284"/>
                  <a:gd name="connsiteX4" fmla="*/ 15387 w 1521296"/>
                  <a:gd name="connsiteY4" fmla="*/ 722554 h 1109284"/>
                  <a:gd name="connsiteX5" fmla="*/ 149390 w 1521296"/>
                  <a:gd name="connsiteY5" fmla="*/ 651869 h 1109284"/>
                  <a:gd name="connsiteX6" fmla="*/ 315671 w 1521296"/>
                  <a:gd name="connsiteY6" fmla="*/ 703307 h 1109284"/>
                  <a:gd name="connsiteX7" fmla="*/ 306199 w 1521296"/>
                  <a:gd name="connsiteY7" fmla="*/ 638391 h 1109284"/>
                  <a:gd name="connsiteX8" fmla="*/ 881510 w 1521296"/>
                  <a:gd name="connsiteY8" fmla="*/ 7596 h 1109284"/>
                  <a:gd name="connsiteX9" fmla="*/ 905611 w 1521296"/>
                  <a:gd name="connsiteY9" fmla="*/ 0 h 1109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1296" h="1109284">
                    <a:moveTo>
                      <a:pt x="1521296" y="646251"/>
                    </a:moveTo>
                    <a:cubicBezTo>
                      <a:pt x="1475766" y="799967"/>
                      <a:pt x="1350494" y="1073157"/>
                      <a:pt x="1104571" y="1106129"/>
                    </a:cubicBezTo>
                    <a:cubicBezTo>
                      <a:pt x="858648" y="1139102"/>
                      <a:pt x="224965" y="904150"/>
                      <a:pt x="45760" y="844086"/>
                    </a:cubicBezTo>
                    <a:cubicBezTo>
                      <a:pt x="11500" y="833488"/>
                      <a:pt x="-7681" y="797124"/>
                      <a:pt x="2917" y="762864"/>
                    </a:cubicBezTo>
                    <a:lnTo>
                      <a:pt x="15387" y="722554"/>
                    </a:lnTo>
                    <a:cubicBezTo>
                      <a:pt x="32872" y="666031"/>
                      <a:pt x="92867" y="634384"/>
                      <a:pt x="149390" y="651869"/>
                    </a:cubicBezTo>
                    <a:lnTo>
                      <a:pt x="315671" y="703307"/>
                    </a:lnTo>
                    <a:lnTo>
                      <a:pt x="306199" y="638391"/>
                    </a:lnTo>
                    <a:cubicBezTo>
                      <a:pt x="308674" y="410476"/>
                      <a:pt x="610703" y="108068"/>
                      <a:pt x="881510" y="7596"/>
                    </a:cubicBezTo>
                    <a:lnTo>
                      <a:pt x="905611" y="0"/>
                    </a:lnTo>
                  </a:path>
                </a:pathLst>
              </a:custGeom>
              <a:solidFill>
                <a:srgbClr val="FFCCCC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949ED3C9-F0F9-40F0-BB87-4A9132B547DD}"/>
                  </a:ext>
                </a:extLst>
              </p:cNvPr>
              <p:cNvGrpSpPr/>
              <p:nvPr/>
            </p:nvGrpSpPr>
            <p:grpSpPr>
              <a:xfrm>
                <a:off x="2358625" y="3583419"/>
                <a:ext cx="1250598" cy="1197819"/>
                <a:chOff x="2358625" y="3583419"/>
                <a:chExt cx="1250598" cy="1197819"/>
              </a:xfrm>
            </p:grpSpPr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9E0F9D9B-9CE5-4826-BB8E-6F38D2674AC4}"/>
                    </a:ext>
                  </a:extLst>
                </p:cNvPr>
                <p:cNvGrpSpPr/>
                <p:nvPr/>
              </p:nvGrpSpPr>
              <p:grpSpPr>
                <a:xfrm>
                  <a:off x="2358625" y="3583419"/>
                  <a:ext cx="1250598" cy="1197819"/>
                  <a:chOff x="264374" y="1669130"/>
                  <a:chExt cx="1250598" cy="1197819"/>
                </a:xfrm>
              </p:grpSpPr>
              <p:sp>
                <p:nvSpPr>
                  <p:cNvPr id="96" name="二等辺三角形 9">
                    <a:extLst>
                      <a:ext uri="{FF2B5EF4-FFF2-40B4-BE49-F238E27FC236}">
                        <a16:creationId xmlns:a16="http://schemas.microsoft.com/office/drawing/2014/main" id="{1B2D6DA5-B675-467B-82FC-3CD981BFDFF0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005315" y="1669131"/>
                    <a:ext cx="509657" cy="416987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二等辺三角形 9">
                    <a:extLst>
                      <a:ext uri="{FF2B5EF4-FFF2-40B4-BE49-F238E27FC236}">
                        <a16:creationId xmlns:a16="http://schemas.microsoft.com/office/drawing/2014/main" id="{5B4BC7CF-93B3-4E2F-B5B7-D95BC3682AFD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075290" y="1800429"/>
                    <a:ext cx="299344" cy="276262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二等辺三角形 9">
                    <a:extLst>
                      <a:ext uri="{FF2B5EF4-FFF2-40B4-BE49-F238E27FC236}">
                        <a16:creationId xmlns:a16="http://schemas.microsoft.com/office/drawing/2014/main" id="{01F448E9-FF7B-4339-A2B7-1B5E2F553BDA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4374" y="1669130"/>
                    <a:ext cx="509657" cy="416987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二等辺三角形 9">
                    <a:extLst>
                      <a:ext uri="{FF2B5EF4-FFF2-40B4-BE49-F238E27FC236}">
                        <a16:creationId xmlns:a16="http://schemas.microsoft.com/office/drawing/2014/main" id="{6058CA24-DD27-42BA-BD5B-66E066BFA6D3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04711" y="1800428"/>
                    <a:ext cx="299344" cy="276262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楕円 99">
                    <a:extLst>
                      <a:ext uri="{FF2B5EF4-FFF2-40B4-BE49-F238E27FC236}">
                        <a16:creationId xmlns:a16="http://schemas.microsoft.com/office/drawing/2014/main" id="{FC243720-F53E-46DF-83E9-604F6C758F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1061" y="1882670"/>
                    <a:ext cx="1078844" cy="984279"/>
                  </a:xfrm>
                  <a:prstGeom prst="ellipse">
                    <a:avLst/>
                  </a:prstGeom>
                  <a:solidFill>
                    <a:srgbClr val="FFCCCC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0B3BF1D2-7FDD-43B9-B76A-D9C9737A2576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424076" y="2267304"/>
                    <a:ext cx="329970" cy="120532"/>
                  </a:xfrm>
                  <a:custGeom>
                    <a:avLst/>
                    <a:gdLst>
                      <a:gd name="connsiteX0" fmla="*/ 157643 w 501899"/>
                      <a:gd name="connsiteY0" fmla="*/ 9800 h 152820"/>
                      <a:gd name="connsiteX1" fmla="*/ 240816 w 501899"/>
                      <a:gd name="connsiteY1" fmla="*/ 0 h 152820"/>
                      <a:gd name="connsiteX2" fmla="*/ 498533 w 501899"/>
                      <a:gd name="connsiteY2" fmla="*/ 133128 h 152820"/>
                      <a:gd name="connsiteX3" fmla="*/ 501899 w 501899"/>
                      <a:gd name="connsiteY3" fmla="*/ 141578 h 152820"/>
                      <a:gd name="connsiteX4" fmla="*/ 498533 w 501899"/>
                      <a:gd name="connsiteY4" fmla="*/ 150029 h 152820"/>
                      <a:gd name="connsiteX5" fmla="*/ 496360 w 501899"/>
                      <a:gd name="connsiteY5" fmla="*/ 152820 h 152820"/>
                      <a:gd name="connsiteX6" fmla="*/ 422018 w 501899"/>
                      <a:gd name="connsiteY6" fmla="*/ 114998 h 152820"/>
                      <a:gd name="connsiteX7" fmla="*/ 204361 w 501899"/>
                      <a:gd name="connsiteY7" fmla="*/ 77771 h 152820"/>
                      <a:gd name="connsiteX8" fmla="*/ 88598 w 501899"/>
                      <a:gd name="connsiteY8" fmla="*/ 87571 h 152820"/>
                      <a:gd name="connsiteX9" fmla="*/ 0 w 501899"/>
                      <a:gd name="connsiteY9" fmla="*/ 111419 h 152820"/>
                      <a:gd name="connsiteX10" fmla="*/ 24988 w 501899"/>
                      <a:gd name="connsiteY10" fmla="*/ 79322 h 152820"/>
                      <a:gd name="connsiteX11" fmla="*/ 157643 w 501899"/>
                      <a:gd name="connsiteY11" fmla="*/ 9800 h 152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01899" h="152820">
                        <a:moveTo>
                          <a:pt x="157643" y="9800"/>
                        </a:moveTo>
                        <a:cubicBezTo>
                          <a:pt x="183917" y="3431"/>
                          <a:pt x="211853" y="0"/>
                          <a:pt x="240816" y="0"/>
                        </a:cubicBezTo>
                        <a:cubicBezTo>
                          <a:pt x="356671" y="0"/>
                          <a:pt x="456073" y="54894"/>
                          <a:pt x="498533" y="133128"/>
                        </a:cubicBezTo>
                        <a:lnTo>
                          <a:pt x="501899" y="141578"/>
                        </a:lnTo>
                        <a:lnTo>
                          <a:pt x="498533" y="150029"/>
                        </a:lnTo>
                        <a:lnTo>
                          <a:pt x="496360" y="152820"/>
                        </a:lnTo>
                        <a:lnTo>
                          <a:pt x="422018" y="114998"/>
                        </a:lnTo>
                        <a:cubicBezTo>
                          <a:pt x="359887" y="91495"/>
                          <a:pt x="284986" y="77771"/>
                          <a:pt x="204361" y="77771"/>
                        </a:cubicBezTo>
                        <a:cubicBezTo>
                          <a:pt x="164049" y="77771"/>
                          <a:pt x="125167" y="81202"/>
                          <a:pt x="88598" y="87571"/>
                        </a:cubicBezTo>
                        <a:lnTo>
                          <a:pt x="0" y="111419"/>
                        </a:lnTo>
                        <a:lnTo>
                          <a:pt x="24988" y="79322"/>
                        </a:lnTo>
                        <a:cubicBezTo>
                          <a:pt x="59189" y="47026"/>
                          <a:pt x="105094" y="22537"/>
                          <a:pt x="157643" y="980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6C1EC971-8C16-458B-B78E-B3B52EE1440E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1007467" y="2267304"/>
                    <a:ext cx="329970" cy="120532"/>
                  </a:xfrm>
                  <a:custGeom>
                    <a:avLst/>
                    <a:gdLst>
                      <a:gd name="connsiteX0" fmla="*/ 157643 w 501899"/>
                      <a:gd name="connsiteY0" fmla="*/ 9800 h 152820"/>
                      <a:gd name="connsiteX1" fmla="*/ 240816 w 501899"/>
                      <a:gd name="connsiteY1" fmla="*/ 0 h 152820"/>
                      <a:gd name="connsiteX2" fmla="*/ 498533 w 501899"/>
                      <a:gd name="connsiteY2" fmla="*/ 133128 h 152820"/>
                      <a:gd name="connsiteX3" fmla="*/ 501899 w 501899"/>
                      <a:gd name="connsiteY3" fmla="*/ 141578 h 152820"/>
                      <a:gd name="connsiteX4" fmla="*/ 498533 w 501899"/>
                      <a:gd name="connsiteY4" fmla="*/ 150029 h 152820"/>
                      <a:gd name="connsiteX5" fmla="*/ 496360 w 501899"/>
                      <a:gd name="connsiteY5" fmla="*/ 152820 h 152820"/>
                      <a:gd name="connsiteX6" fmla="*/ 422018 w 501899"/>
                      <a:gd name="connsiteY6" fmla="*/ 114998 h 152820"/>
                      <a:gd name="connsiteX7" fmla="*/ 204361 w 501899"/>
                      <a:gd name="connsiteY7" fmla="*/ 77771 h 152820"/>
                      <a:gd name="connsiteX8" fmla="*/ 88598 w 501899"/>
                      <a:gd name="connsiteY8" fmla="*/ 87571 h 152820"/>
                      <a:gd name="connsiteX9" fmla="*/ 0 w 501899"/>
                      <a:gd name="connsiteY9" fmla="*/ 111419 h 152820"/>
                      <a:gd name="connsiteX10" fmla="*/ 24988 w 501899"/>
                      <a:gd name="connsiteY10" fmla="*/ 79322 h 152820"/>
                      <a:gd name="connsiteX11" fmla="*/ 157643 w 501899"/>
                      <a:gd name="connsiteY11" fmla="*/ 9800 h 152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01899" h="152820">
                        <a:moveTo>
                          <a:pt x="157643" y="9800"/>
                        </a:moveTo>
                        <a:cubicBezTo>
                          <a:pt x="183917" y="3431"/>
                          <a:pt x="211853" y="0"/>
                          <a:pt x="240816" y="0"/>
                        </a:cubicBezTo>
                        <a:cubicBezTo>
                          <a:pt x="356671" y="0"/>
                          <a:pt x="456073" y="54894"/>
                          <a:pt x="498533" y="133128"/>
                        </a:cubicBezTo>
                        <a:lnTo>
                          <a:pt x="501899" y="141578"/>
                        </a:lnTo>
                        <a:lnTo>
                          <a:pt x="498533" y="150029"/>
                        </a:lnTo>
                        <a:lnTo>
                          <a:pt x="496360" y="152820"/>
                        </a:lnTo>
                        <a:lnTo>
                          <a:pt x="422018" y="114998"/>
                        </a:lnTo>
                        <a:cubicBezTo>
                          <a:pt x="359887" y="91495"/>
                          <a:pt x="284986" y="77771"/>
                          <a:pt x="204361" y="77771"/>
                        </a:cubicBezTo>
                        <a:cubicBezTo>
                          <a:pt x="164049" y="77771"/>
                          <a:pt x="125167" y="81202"/>
                          <a:pt x="88598" y="87571"/>
                        </a:cubicBezTo>
                        <a:lnTo>
                          <a:pt x="0" y="111419"/>
                        </a:lnTo>
                        <a:lnTo>
                          <a:pt x="24988" y="79322"/>
                        </a:lnTo>
                        <a:cubicBezTo>
                          <a:pt x="59189" y="47026"/>
                          <a:pt x="105094" y="22537"/>
                          <a:pt x="157643" y="980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387CBD1B-5DB8-461B-BE15-3DE63A3B06BF}"/>
                    </a:ext>
                  </a:extLst>
                </p:cNvPr>
                <p:cNvSpPr/>
                <p:nvPr/>
              </p:nvSpPr>
              <p:spPr bwMode="auto">
                <a:xfrm>
                  <a:off x="2839866" y="4593563"/>
                  <a:ext cx="277984" cy="136324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08201564-6381-40D2-9C7C-4C04AC873149}"/>
                    </a:ext>
                  </a:extLst>
                </p:cNvPr>
                <p:cNvGrpSpPr/>
                <p:nvPr/>
              </p:nvGrpSpPr>
              <p:grpSpPr>
                <a:xfrm>
                  <a:off x="2438313" y="4427327"/>
                  <a:ext cx="1097288" cy="267856"/>
                  <a:chOff x="2438313" y="4427327"/>
                  <a:chExt cx="1097288" cy="267856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FB5D7021-C843-4B31-B3FD-76EA31061A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6407" y="4440351"/>
                    <a:ext cx="676135" cy="254832"/>
                  </a:xfrm>
                  <a:custGeom>
                    <a:avLst/>
                    <a:gdLst>
                      <a:gd name="connsiteX0" fmla="*/ 211332 w 732226"/>
                      <a:gd name="connsiteY0" fmla="*/ 0 h 235586"/>
                      <a:gd name="connsiteX1" fmla="*/ 360766 w 732226"/>
                      <a:gd name="connsiteY1" fmla="*/ 34501 h 235586"/>
                      <a:gd name="connsiteX2" fmla="*/ 366113 w 732226"/>
                      <a:gd name="connsiteY2" fmla="*/ 38921 h 235586"/>
                      <a:gd name="connsiteX3" fmla="*/ 371460 w 732226"/>
                      <a:gd name="connsiteY3" fmla="*/ 34501 h 235586"/>
                      <a:gd name="connsiteX4" fmla="*/ 520894 w 732226"/>
                      <a:gd name="connsiteY4" fmla="*/ 0 h 235586"/>
                      <a:gd name="connsiteX5" fmla="*/ 732226 w 732226"/>
                      <a:gd name="connsiteY5" fmla="*/ 117793 h 235586"/>
                      <a:gd name="connsiteX6" fmla="*/ 520894 w 732226"/>
                      <a:gd name="connsiteY6" fmla="*/ 235586 h 235586"/>
                      <a:gd name="connsiteX7" fmla="*/ 371460 w 732226"/>
                      <a:gd name="connsiteY7" fmla="*/ 201085 h 235586"/>
                      <a:gd name="connsiteX8" fmla="*/ 366113 w 732226"/>
                      <a:gd name="connsiteY8" fmla="*/ 196665 h 235586"/>
                      <a:gd name="connsiteX9" fmla="*/ 360766 w 732226"/>
                      <a:gd name="connsiteY9" fmla="*/ 201085 h 235586"/>
                      <a:gd name="connsiteX10" fmla="*/ 211332 w 732226"/>
                      <a:gd name="connsiteY10" fmla="*/ 235586 h 235586"/>
                      <a:gd name="connsiteX11" fmla="*/ 0 w 732226"/>
                      <a:gd name="connsiteY11" fmla="*/ 117793 h 235586"/>
                      <a:gd name="connsiteX12" fmla="*/ 211332 w 732226"/>
                      <a:gd name="connsiteY12" fmla="*/ 0 h 235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32226" h="235586">
                        <a:moveTo>
                          <a:pt x="211332" y="0"/>
                        </a:moveTo>
                        <a:cubicBezTo>
                          <a:pt x="269689" y="0"/>
                          <a:pt x="322523" y="13185"/>
                          <a:pt x="360766" y="34501"/>
                        </a:cubicBezTo>
                        <a:lnTo>
                          <a:pt x="366113" y="38921"/>
                        </a:lnTo>
                        <a:lnTo>
                          <a:pt x="371460" y="34501"/>
                        </a:lnTo>
                        <a:cubicBezTo>
                          <a:pt x="409704" y="13185"/>
                          <a:pt x="462537" y="0"/>
                          <a:pt x="520894" y="0"/>
                        </a:cubicBezTo>
                        <a:cubicBezTo>
                          <a:pt x="637609" y="0"/>
                          <a:pt x="732226" y="52738"/>
                          <a:pt x="732226" y="117793"/>
                        </a:cubicBezTo>
                        <a:cubicBezTo>
                          <a:pt x="732226" y="182848"/>
                          <a:pt x="637609" y="235586"/>
                          <a:pt x="520894" y="235586"/>
                        </a:cubicBezTo>
                        <a:cubicBezTo>
                          <a:pt x="462537" y="235586"/>
                          <a:pt x="409704" y="222402"/>
                          <a:pt x="371460" y="201085"/>
                        </a:cubicBezTo>
                        <a:lnTo>
                          <a:pt x="366113" y="196665"/>
                        </a:lnTo>
                        <a:lnTo>
                          <a:pt x="360766" y="201085"/>
                        </a:lnTo>
                        <a:cubicBezTo>
                          <a:pt x="322523" y="222402"/>
                          <a:pt x="269689" y="235586"/>
                          <a:pt x="211332" y="235586"/>
                        </a:cubicBezTo>
                        <a:cubicBezTo>
                          <a:pt x="94617" y="235586"/>
                          <a:pt x="0" y="182848"/>
                          <a:pt x="0" y="117793"/>
                        </a:cubicBezTo>
                        <a:cubicBezTo>
                          <a:pt x="0" y="52738"/>
                          <a:pt x="94617" y="0"/>
                          <a:pt x="21133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FA4414CE-232B-483C-80CB-80E812543E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2497" y="4427327"/>
                    <a:ext cx="192722" cy="133558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7E1D07EE-DE80-4C1D-BBA6-04D96D5850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49905" y="4452362"/>
                    <a:ext cx="69025" cy="37201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月 89">
                    <a:extLst>
                      <a:ext uri="{FF2B5EF4-FFF2-40B4-BE49-F238E27FC236}">
                        <a16:creationId xmlns:a16="http://schemas.microsoft.com/office/drawing/2014/main" id="{7D196B8E-BBFF-4120-9884-333B6C610675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13631" y="4361666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1" name="月 90">
                    <a:extLst>
                      <a:ext uri="{FF2B5EF4-FFF2-40B4-BE49-F238E27FC236}">
                        <a16:creationId xmlns:a16="http://schemas.microsoft.com/office/drawing/2014/main" id="{CCD79286-5037-49B0-8C71-19ED233424F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570939" y="4411913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" name="月 91">
                    <a:extLst>
                      <a:ext uri="{FF2B5EF4-FFF2-40B4-BE49-F238E27FC236}">
                        <a16:creationId xmlns:a16="http://schemas.microsoft.com/office/drawing/2014/main" id="{096A4D97-EFE2-4A69-8432-9D54841545C7}"/>
                      </a:ext>
                    </a:extLst>
                  </p:cNvPr>
                  <p:cNvSpPr/>
                  <p:nvPr/>
                </p:nvSpPr>
                <p:spPr bwMode="auto">
                  <a:xfrm rot="4863801">
                    <a:off x="2603970" y="4468282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" name="月 92">
                    <a:extLst>
                      <a:ext uri="{FF2B5EF4-FFF2-40B4-BE49-F238E27FC236}">
                        <a16:creationId xmlns:a16="http://schemas.microsoft.com/office/drawing/2014/main" id="{D6384118-FDBD-4D5E-B186-AE5A8F70B775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335067" y="4361666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" name="月 93">
                    <a:extLst>
                      <a:ext uri="{FF2B5EF4-FFF2-40B4-BE49-F238E27FC236}">
                        <a16:creationId xmlns:a16="http://schemas.microsoft.com/office/drawing/2014/main" id="{72AF8B62-ACDB-4EEC-8FF1-0BC2375F608B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3377760" y="4411913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" name="月 94">
                    <a:extLst>
                      <a:ext uri="{FF2B5EF4-FFF2-40B4-BE49-F238E27FC236}">
                        <a16:creationId xmlns:a16="http://schemas.microsoft.com/office/drawing/2014/main" id="{CC0507BB-7E95-46DF-843B-938B6492E2DA}"/>
                      </a:ext>
                    </a:extLst>
                  </p:cNvPr>
                  <p:cNvSpPr/>
                  <p:nvPr/>
                </p:nvSpPr>
                <p:spPr bwMode="auto">
                  <a:xfrm rot="16736199" flipH="1">
                    <a:off x="3344728" y="4468282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62026A46-6AD5-430A-B254-54C6982E5CE4}"/>
                  </a:ext>
                </a:extLst>
              </p:cNvPr>
              <p:cNvSpPr/>
              <p:nvPr/>
            </p:nvSpPr>
            <p:spPr>
              <a:xfrm>
                <a:off x="3465497" y="4426485"/>
                <a:ext cx="1114189" cy="657219"/>
              </a:xfrm>
              <a:custGeom>
                <a:avLst/>
                <a:gdLst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36984 w 1051316"/>
                  <a:gd name="connsiteY4" fmla="*/ 628067 h 628661"/>
                  <a:gd name="connsiteX5" fmla="*/ 612529 w 1051316"/>
                  <a:gd name="connsiteY5" fmla="*/ 628067 h 628661"/>
                  <a:gd name="connsiteX6" fmla="*/ 607171 w 1051316"/>
                  <a:gd name="connsiteY6" fmla="*/ 628661 h 628661"/>
                  <a:gd name="connsiteX7" fmla="*/ 607182 w 1051316"/>
                  <a:gd name="connsiteY7" fmla="*/ 628067 h 628661"/>
                  <a:gd name="connsiteX8" fmla="*/ 91678 w 1051316"/>
                  <a:gd name="connsiteY8" fmla="*/ 628067 h 628661"/>
                  <a:gd name="connsiteX9" fmla="*/ 0 w 1051316"/>
                  <a:gd name="connsiteY9" fmla="*/ 536389 h 628661"/>
                  <a:gd name="connsiteX10" fmla="*/ 91678 w 1051316"/>
                  <a:gd name="connsiteY10" fmla="*/ 444711 h 628661"/>
                  <a:gd name="connsiteX11" fmla="*/ 613453 w 1051316"/>
                  <a:gd name="connsiteY11" fmla="*/ 444711 h 628661"/>
                  <a:gd name="connsiteX12" fmla="*/ 675081 w 1051316"/>
                  <a:gd name="connsiteY12" fmla="*/ 437878 h 628661"/>
                  <a:gd name="connsiteX13" fmla="*/ 828306 w 1051316"/>
                  <a:gd name="connsiteY13" fmla="*/ 327978 h 628661"/>
                  <a:gd name="connsiteX14" fmla="*/ 841693 w 1051316"/>
                  <a:gd name="connsiteY14" fmla="*/ 81124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12529 w 1051316"/>
                  <a:gd name="connsiteY4" fmla="*/ 628067 h 628661"/>
                  <a:gd name="connsiteX5" fmla="*/ 607171 w 1051316"/>
                  <a:gd name="connsiteY5" fmla="*/ 628661 h 628661"/>
                  <a:gd name="connsiteX6" fmla="*/ 607182 w 1051316"/>
                  <a:gd name="connsiteY6" fmla="*/ 628067 h 628661"/>
                  <a:gd name="connsiteX7" fmla="*/ 91678 w 1051316"/>
                  <a:gd name="connsiteY7" fmla="*/ 628067 h 628661"/>
                  <a:gd name="connsiteX8" fmla="*/ 0 w 1051316"/>
                  <a:gd name="connsiteY8" fmla="*/ 536389 h 628661"/>
                  <a:gd name="connsiteX9" fmla="*/ 91678 w 1051316"/>
                  <a:gd name="connsiteY9" fmla="*/ 444711 h 628661"/>
                  <a:gd name="connsiteX10" fmla="*/ 613453 w 1051316"/>
                  <a:gd name="connsiteY10" fmla="*/ 444711 h 628661"/>
                  <a:gd name="connsiteX11" fmla="*/ 675081 w 1051316"/>
                  <a:gd name="connsiteY11" fmla="*/ 437878 h 628661"/>
                  <a:gd name="connsiteX12" fmla="*/ 828306 w 1051316"/>
                  <a:gd name="connsiteY12" fmla="*/ 327978 h 628661"/>
                  <a:gd name="connsiteX13" fmla="*/ 841693 w 1051316"/>
                  <a:gd name="connsiteY13" fmla="*/ 81124 h 628661"/>
                  <a:gd name="connsiteX14" fmla="*/ 1006465 w 1051316"/>
                  <a:gd name="connsiteY14" fmla="*/ 0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41693 w 1051316"/>
                  <a:gd name="connsiteY12" fmla="*/ 81124 h 628661"/>
                  <a:gd name="connsiteX13" fmla="*/ 1006465 w 1051316"/>
                  <a:gd name="connsiteY13" fmla="*/ 0 h 628661"/>
                  <a:gd name="connsiteX0" fmla="*/ 1006465 w 1051316"/>
                  <a:gd name="connsiteY0" fmla="*/ 62496 h 691157"/>
                  <a:gd name="connsiteX1" fmla="*/ 983338 w 1051316"/>
                  <a:gd name="connsiteY1" fmla="*/ 488943 h 691157"/>
                  <a:gd name="connsiteX2" fmla="*/ 718636 w 1051316"/>
                  <a:gd name="connsiteY2" fmla="*/ 678800 h 691157"/>
                  <a:gd name="connsiteX3" fmla="*/ 666770 w 1051316"/>
                  <a:gd name="connsiteY3" fmla="*/ 684550 h 691157"/>
                  <a:gd name="connsiteX4" fmla="*/ 607171 w 1051316"/>
                  <a:gd name="connsiteY4" fmla="*/ 691157 h 691157"/>
                  <a:gd name="connsiteX5" fmla="*/ 607182 w 1051316"/>
                  <a:gd name="connsiteY5" fmla="*/ 690563 h 691157"/>
                  <a:gd name="connsiteX6" fmla="*/ 91678 w 1051316"/>
                  <a:gd name="connsiteY6" fmla="*/ 690563 h 691157"/>
                  <a:gd name="connsiteX7" fmla="*/ 0 w 1051316"/>
                  <a:gd name="connsiteY7" fmla="*/ 598885 h 691157"/>
                  <a:gd name="connsiteX8" fmla="*/ 91678 w 1051316"/>
                  <a:gd name="connsiteY8" fmla="*/ 507207 h 691157"/>
                  <a:gd name="connsiteX9" fmla="*/ 613453 w 1051316"/>
                  <a:gd name="connsiteY9" fmla="*/ 507207 h 691157"/>
                  <a:gd name="connsiteX10" fmla="*/ 675081 w 1051316"/>
                  <a:gd name="connsiteY10" fmla="*/ 500374 h 691157"/>
                  <a:gd name="connsiteX11" fmla="*/ 828306 w 1051316"/>
                  <a:gd name="connsiteY11" fmla="*/ 390474 h 691157"/>
                  <a:gd name="connsiteX12" fmla="*/ 841693 w 1051316"/>
                  <a:gd name="connsiteY12" fmla="*/ 143620 h 691157"/>
                  <a:gd name="connsiteX13" fmla="*/ 866409 w 1051316"/>
                  <a:gd name="connsiteY13" fmla="*/ 0 h 691157"/>
                  <a:gd name="connsiteX14" fmla="*/ 1006465 w 1051316"/>
                  <a:gd name="connsiteY14" fmla="*/ 62496 h 691157"/>
                  <a:gd name="connsiteX0" fmla="*/ 866409 w 1051316"/>
                  <a:gd name="connsiteY0" fmla="*/ 0 h 691157"/>
                  <a:gd name="connsiteX1" fmla="*/ 1006465 w 1051316"/>
                  <a:gd name="connsiteY1" fmla="*/ 62496 h 691157"/>
                  <a:gd name="connsiteX2" fmla="*/ 983338 w 1051316"/>
                  <a:gd name="connsiteY2" fmla="*/ 488943 h 691157"/>
                  <a:gd name="connsiteX3" fmla="*/ 718636 w 1051316"/>
                  <a:gd name="connsiteY3" fmla="*/ 678800 h 691157"/>
                  <a:gd name="connsiteX4" fmla="*/ 666770 w 1051316"/>
                  <a:gd name="connsiteY4" fmla="*/ 684550 h 691157"/>
                  <a:gd name="connsiteX5" fmla="*/ 607171 w 1051316"/>
                  <a:gd name="connsiteY5" fmla="*/ 691157 h 691157"/>
                  <a:gd name="connsiteX6" fmla="*/ 607182 w 1051316"/>
                  <a:gd name="connsiteY6" fmla="*/ 690563 h 691157"/>
                  <a:gd name="connsiteX7" fmla="*/ 91678 w 1051316"/>
                  <a:gd name="connsiteY7" fmla="*/ 690563 h 691157"/>
                  <a:gd name="connsiteX8" fmla="*/ 0 w 1051316"/>
                  <a:gd name="connsiteY8" fmla="*/ 598885 h 691157"/>
                  <a:gd name="connsiteX9" fmla="*/ 91678 w 1051316"/>
                  <a:gd name="connsiteY9" fmla="*/ 507207 h 691157"/>
                  <a:gd name="connsiteX10" fmla="*/ 613453 w 1051316"/>
                  <a:gd name="connsiteY10" fmla="*/ 507207 h 691157"/>
                  <a:gd name="connsiteX11" fmla="*/ 675081 w 1051316"/>
                  <a:gd name="connsiteY11" fmla="*/ 500374 h 691157"/>
                  <a:gd name="connsiteX12" fmla="*/ 828306 w 1051316"/>
                  <a:gd name="connsiteY12" fmla="*/ 390474 h 691157"/>
                  <a:gd name="connsiteX13" fmla="*/ 841693 w 1051316"/>
                  <a:gd name="connsiteY13" fmla="*/ 143620 h 691157"/>
                  <a:gd name="connsiteX14" fmla="*/ 957849 w 1051316"/>
                  <a:gd name="connsiteY14" fmla="*/ 91440 h 691157"/>
                  <a:gd name="connsiteX0" fmla="*/ 866409 w 1051316"/>
                  <a:gd name="connsiteY0" fmla="*/ 0 h 691157"/>
                  <a:gd name="connsiteX1" fmla="*/ 1006465 w 1051316"/>
                  <a:gd name="connsiteY1" fmla="*/ 62496 h 691157"/>
                  <a:gd name="connsiteX2" fmla="*/ 983338 w 1051316"/>
                  <a:gd name="connsiteY2" fmla="*/ 488943 h 691157"/>
                  <a:gd name="connsiteX3" fmla="*/ 718636 w 1051316"/>
                  <a:gd name="connsiteY3" fmla="*/ 678800 h 691157"/>
                  <a:gd name="connsiteX4" fmla="*/ 666770 w 1051316"/>
                  <a:gd name="connsiteY4" fmla="*/ 684550 h 691157"/>
                  <a:gd name="connsiteX5" fmla="*/ 607171 w 1051316"/>
                  <a:gd name="connsiteY5" fmla="*/ 691157 h 691157"/>
                  <a:gd name="connsiteX6" fmla="*/ 607182 w 1051316"/>
                  <a:gd name="connsiteY6" fmla="*/ 690563 h 691157"/>
                  <a:gd name="connsiteX7" fmla="*/ 91678 w 1051316"/>
                  <a:gd name="connsiteY7" fmla="*/ 690563 h 691157"/>
                  <a:gd name="connsiteX8" fmla="*/ 0 w 1051316"/>
                  <a:gd name="connsiteY8" fmla="*/ 598885 h 691157"/>
                  <a:gd name="connsiteX9" fmla="*/ 91678 w 1051316"/>
                  <a:gd name="connsiteY9" fmla="*/ 507207 h 691157"/>
                  <a:gd name="connsiteX10" fmla="*/ 613453 w 1051316"/>
                  <a:gd name="connsiteY10" fmla="*/ 507207 h 691157"/>
                  <a:gd name="connsiteX11" fmla="*/ 675081 w 1051316"/>
                  <a:gd name="connsiteY11" fmla="*/ 500374 h 691157"/>
                  <a:gd name="connsiteX12" fmla="*/ 828306 w 1051316"/>
                  <a:gd name="connsiteY12" fmla="*/ 390474 h 691157"/>
                  <a:gd name="connsiteX13" fmla="*/ 841693 w 1051316"/>
                  <a:gd name="connsiteY13" fmla="*/ 143620 h 691157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41693 w 1051316"/>
                  <a:gd name="connsiteY12" fmla="*/ 81124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83401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83401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89527 w 1051316"/>
                  <a:gd name="connsiteY12" fmla="*/ 97068 h 628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1316" h="628661">
                    <a:moveTo>
                      <a:pt x="1006465" y="0"/>
                    </a:moveTo>
                    <a:cubicBezTo>
                      <a:pt x="1073649" y="136456"/>
                      <a:pt x="1064885" y="298057"/>
                      <a:pt x="983338" y="426447"/>
                    </a:cubicBezTo>
                    <a:cubicBezTo>
                      <a:pt x="922178" y="522740"/>
                      <a:pt x="826705" y="589917"/>
                      <a:pt x="718636" y="616304"/>
                    </a:cubicBezTo>
                    <a:lnTo>
                      <a:pt x="666770" y="622054"/>
                    </a:lnTo>
                    <a:lnTo>
                      <a:pt x="607171" y="628661"/>
                    </a:lnTo>
                    <a:cubicBezTo>
                      <a:pt x="607175" y="628463"/>
                      <a:pt x="607178" y="628265"/>
                      <a:pt x="607182" y="628067"/>
                    </a:cubicBezTo>
                    <a:lnTo>
                      <a:pt x="91678" y="628067"/>
                    </a:lnTo>
                    <a:cubicBezTo>
                      <a:pt x="41046" y="628067"/>
                      <a:pt x="0" y="587021"/>
                      <a:pt x="0" y="536389"/>
                    </a:cubicBezTo>
                    <a:cubicBezTo>
                      <a:pt x="0" y="485757"/>
                      <a:pt x="41046" y="444711"/>
                      <a:pt x="91678" y="444711"/>
                    </a:cubicBezTo>
                    <a:lnTo>
                      <a:pt x="613453" y="444711"/>
                    </a:lnTo>
                    <a:lnTo>
                      <a:pt x="675081" y="437878"/>
                    </a:lnTo>
                    <a:cubicBezTo>
                      <a:pt x="737638" y="422604"/>
                      <a:pt x="792565" y="384780"/>
                      <a:pt x="828306" y="327978"/>
                    </a:cubicBezTo>
                    <a:cubicBezTo>
                      <a:pt x="864047" y="271176"/>
                      <a:pt x="887417" y="151001"/>
                      <a:pt x="889527" y="97068"/>
                    </a:cubicBezTo>
                  </a:path>
                </a:pathLst>
              </a:custGeom>
              <a:solidFill>
                <a:srgbClr val="FFCCCC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C3806A68-0CD7-4EE8-8DA3-1013128136B7}"/>
                </a:ext>
              </a:extLst>
            </p:cNvPr>
            <p:cNvGrpSpPr/>
            <p:nvPr/>
          </p:nvGrpSpPr>
          <p:grpSpPr>
            <a:xfrm rot="19857680">
              <a:off x="712482" y="1459828"/>
              <a:ext cx="730412" cy="730412"/>
              <a:chOff x="1928525" y="916094"/>
              <a:chExt cx="730412" cy="730412"/>
            </a:xfrm>
          </p:grpSpPr>
          <p:sp>
            <p:nvSpPr>
              <p:cNvPr id="77" name="涙形 76">
                <a:extLst>
                  <a:ext uri="{FF2B5EF4-FFF2-40B4-BE49-F238E27FC236}">
                    <a16:creationId xmlns:a16="http://schemas.microsoft.com/office/drawing/2014/main" id="{6D89EB13-5814-4434-9D51-B3207A1C39F6}"/>
                  </a:ext>
                </a:extLst>
              </p:cNvPr>
              <p:cNvSpPr/>
              <p:nvPr/>
            </p:nvSpPr>
            <p:spPr>
              <a:xfrm rot="5400000">
                <a:off x="1928525" y="916094"/>
                <a:ext cx="730412" cy="730412"/>
              </a:xfrm>
              <a:prstGeom prst="teardrop">
                <a:avLst>
                  <a:gd name="adj" fmla="val 125155"/>
                </a:avLst>
              </a:prstGeom>
              <a:solidFill>
                <a:srgbClr val="00B0F0">
                  <a:alpha val="50000"/>
                </a:srgb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45923D1B-3494-4CC4-9118-906266D1DDFC}"/>
                  </a:ext>
                </a:extLst>
              </p:cNvPr>
              <p:cNvSpPr/>
              <p:nvPr/>
            </p:nvSpPr>
            <p:spPr>
              <a:xfrm>
                <a:off x="2293731" y="1004966"/>
                <a:ext cx="115665" cy="1156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184AD5BE-6014-4907-A2EE-11A6B55820DE}"/>
              </a:ext>
            </a:extLst>
          </p:cNvPr>
          <p:cNvGrpSpPr/>
          <p:nvPr/>
        </p:nvGrpSpPr>
        <p:grpSpPr>
          <a:xfrm>
            <a:off x="6679697" y="1325700"/>
            <a:ext cx="2544584" cy="1639948"/>
            <a:chOff x="2229662" y="494575"/>
            <a:chExt cx="3214737" cy="2071852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5510853C-83FC-428B-BD41-BF18BAF58A08}"/>
                </a:ext>
              </a:extLst>
            </p:cNvPr>
            <p:cNvGrpSpPr/>
            <p:nvPr/>
          </p:nvGrpSpPr>
          <p:grpSpPr>
            <a:xfrm>
              <a:off x="2229662" y="901036"/>
              <a:ext cx="3214737" cy="1665391"/>
              <a:chOff x="2352223" y="2391278"/>
              <a:chExt cx="3214737" cy="1665391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EC4209AE-390A-491D-AFEF-CA7E4C6113C7}"/>
                  </a:ext>
                </a:extLst>
              </p:cNvPr>
              <p:cNvSpPr/>
              <p:nvPr/>
            </p:nvSpPr>
            <p:spPr>
              <a:xfrm rot="4464919" flipV="1">
                <a:off x="3462884" y="2481130"/>
                <a:ext cx="509900" cy="828016"/>
              </a:xfrm>
              <a:custGeom>
                <a:avLst/>
                <a:gdLst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9063 w 520265"/>
                  <a:gd name="connsiteY2" fmla="*/ 599139 h 804540"/>
                  <a:gd name="connsiteX3" fmla="*/ 7140 w 520265"/>
                  <a:gd name="connsiteY3" fmla="*/ 608665 h 804540"/>
                  <a:gd name="connsiteX4" fmla="*/ 7140 w 520265"/>
                  <a:gd name="connsiteY4" fmla="*/ 714797 h 804540"/>
                  <a:gd name="connsiteX5" fmla="*/ 96883 w 520265"/>
                  <a:gd name="connsiteY5" fmla="*/ 804540 h 804540"/>
                  <a:gd name="connsiteX6" fmla="*/ 186626 w 520265"/>
                  <a:gd name="connsiteY6" fmla="*/ 714797 h 804540"/>
                  <a:gd name="connsiteX7" fmla="*/ 186626 w 520265"/>
                  <a:gd name="connsiteY7" fmla="*/ 680404 h 804540"/>
                  <a:gd name="connsiteX8" fmla="*/ 219975 w 520265"/>
                  <a:gd name="connsiteY8" fmla="*/ 664131 h 804540"/>
                  <a:gd name="connsiteX9" fmla="*/ 256010 w 520265"/>
                  <a:gd name="connsiteY9" fmla="*/ 623277 h 804540"/>
                  <a:gd name="connsiteX10" fmla="*/ 506046 w 520265"/>
                  <a:gd name="connsiteY10" fmla="*/ 190201 h 804540"/>
                  <a:gd name="connsiteX11" fmla="*/ 467246 w 520265"/>
                  <a:gd name="connsiteY11" fmla="*/ 45397 h 804540"/>
                  <a:gd name="connsiteX12" fmla="*/ 413243 w 520265"/>
                  <a:gd name="connsiteY12" fmla="*/ 14219 h 804540"/>
                  <a:gd name="connsiteX13" fmla="*/ 268439 w 520265"/>
                  <a:gd name="connsiteY13" fmla="*/ 53019 h 804540"/>
                  <a:gd name="connsiteX14" fmla="*/ 18402 w 520265"/>
                  <a:gd name="connsiteY14" fmla="*/ 486096 h 804540"/>
                  <a:gd name="connsiteX15" fmla="*/ 1039 w 520265"/>
                  <a:gd name="connsiteY15" fmla="*/ 537730 h 804540"/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9063 w 520265"/>
                  <a:gd name="connsiteY2" fmla="*/ 599139 h 804540"/>
                  <a:gd name="connsiteX3" fmla="*/ 7140 w 520265"/>
                  <a:gd name="connsiteY3" fmla="*/ 608665 h 804540"/>
                  <a:gd name="connsiteX4" fmla="*/ 7140 w 520265"/>
                  <a:gd name="connsiteY4" fmla="*/ 714797 h 804540"/>
                  <a:gd name="connsiteX5" fmla="*/ 96883 w 520265"/>
                  <a:gd name="connsiteY5" fmla="*/ 804540 h 804540"/>
                  <a:gd name="connsiteX6" fmla="*/ 186626 w 520265"/>
                  <a:gd name="connsiteY6" fmla="*/ 714797 h 804540"/>
                  <a:gd name="connsiteX7" fmla="*/ 186626 w 520265"/>
                  <a:gd name="connsiteY7" fmla="*/ 680404 h 804540"/>
                  <a:gd name="connsiteX8" fmla="*/ 219975 w 520265"/>
                  <a:gd name="connsiteY8" fmla="*/ 664131 h 804540"/>
                  <a:gd name="connsiteX9" fmla="*/ 256010 w 520265"/>
                  <a:gd name="connsiteY9" fmla="*/ 623277 h 804540"/>
                  <a:gd name="connsiteX10" fmla="*/ 506046 w 520265"/>
                  <a:gd name="connsiteY10" fmla="*/ 190201 h 804540"/>
                  <a:gd name="connsiteX11" fmla="*/ 467246 w 520265"/>
                  <a:gd name="connsiteY11" fmla="*/ 45397 h 804540"/>
                  <a:gd name="connsiteX12" fmla="*/ 413243 w 520265"/>
                  <a:gd name="connsiteY12" fmla="*/ 14219 h 804540"/>
                  <a:gd name="connsiteX13" fmla="*/ 268439 w 520265"/>
                  <a:gd name="connsiteY13" fmla="*/ 53019 h 804540"/>
                  <a:gd name="connsiteX14" fmla="*/ 18402 w 520265"/>
                  <a:gd name="connsiteY14" fmla="*/ 486096 h 804540"/>
                  <a:gd name="connsiteX15" fmla="*/ 1039 w 520265"/>
                  <a:gd name="connsiteY15" fmla="*/ 537730 h 804540"/>
                  <a:gd name="connsiteX0" fmla="*/ 1039 w 520265"/>
                  <a:gd name="connsiteY0" fmla="*/ 537730 h 804540"/>
                  <a:gd name="connsiteX1" fmla="*/ 4697 w 520265"/>
                  <a:gd name="connsiteY1" fmla="*/ 590193 h 804540"/>
                  <a:gd name="connsiteX2" fmla="*/ 7140 w 520265"/>
                  <a:gd name="connsiteY2" fmla="*/ 608665 h 804540"/>
                  <a:gd name="connsiteX3" fmla="*/ 7140 w 520265"/>
                  <a:gd name="connsiteY3" fmla="*/ 714797 h 804540"/>
                  <a:gd name="connsiteX4" fmla="*/ 96883 w 520265"/>
                  <a:gd name="connsiteY4" fmla="*/ 804540 h 804540"/>
                  <a:gd name="connsiteX5" fmla="*/ 186626 w 520265"/>
                  <a:gd name="connsiteY5" fmla="*/ 714797 h 804540"/>
                  <a:gd name="connsiteX6" fmla="*/ 186626 w 520265"/>
                  <a:gd name="connsiteY6" fmla="*/ 680404 h 804540"/>
                  <a:gd name="connsiteX7" fmla="*/ 219975 w 520265"/>
                  <a:gd name="connsiteY7" fmla="*/ 664131 h 804540"/>
                  <a:gd name="connsiteX8" fmla="*/ 256010 w 520265"/>
                  <a:gd name="connsiteY8" fmla="*/ 623277 h 804540"/>
                  <a:gd name="connsiteX9" fmla="*/ 506046 w 520265"/>
                  <a:gd name="connsiteY9" fmla="*/ 190201 h 804540"/>
                  <a:gd name="connsiteX10" fmla="*/ 467246 w 520265"/>
                  <a:gd name="connsiteY10" fmla="*/ 45397 h 804540"/>
                  <a:gd name="connsiteX11" fmla="*/ 413243 w 520265"/>
                  <a:gd name="connsiteY11" fmla="*/ 14219 h 804540"/>
                  <a:gd name="connsiteX12" fmla="*/ 268439 w 520265"/>
                  <a:gd name="connsiteY12" fmla="*/ 53019 h 804540"/>
                  <a:gd name="connsiteX13" fmla="*/ 18402 w 520265"/>
                  <a:gd name="connsiteY13" fmla="*/ 486096 h 804540"/>
                  <a:gd name="connsiteX14" fmla="*/ 1039 w 520265"/>
                  <a:gd name="connsiteY14" fmla="*/ 537730 h 804540"/>
                  <a:gd name="connsiteX0" fmla="*/ 320 w 519546"/>
                  <a:gd name="connsiteY0" fmla="*/ 537730 h 804540"/>
                  <a:gd name="connsiteX1" fmla="*/ 6421 w 519546"/>
                  <a:gd name="connsiteY1" fmla="*/ 608665 h 804540"/>
                  <a:gd name="connsiteX2" fmla="*/ 6421 w 519546"/>
                  <a:gd name="connsiteY2" fmla="*/ 714797 h 804540"/>
                  <a:gd name="connsiteX3" fmla="*/ 96164 w 519546"/>
                  <a:gd name="connsiteY3" fmla="*/ 804540 h 804540"/>
                  <a:gd name="connsiteX4" fmla="*/ 185907 w 519546"/>
                  <a:gd name="connsiteY4" fmla="*/ 714797 h 804540"/>
                  <a:gd name="connsiteX5" fmla="*/ 185907 w 519546"/>
                  <a:gd name="connsiteY5" fmla="*/ 680404 h 804540"/>
                  <a:gd name="connsiteX6" fmla="*/ 219256 w 519546"/>
                  <a:gd name="connsiteY6" fmla="*/ 664131 h 804540"/>
                  <a:gd name="connsiteX7" fmla="*/ 255291 w 519546"/>
                  <a:gd name="connsiteY7" fmla="*/ 623277 h 804540"/>
                  <a:gd name="connsiteX8" fmla="*/ 505327 w 519546"/>
                  <a:gd name="connsiteY8" fmla="*/ 190201 h 804540"/>
                  <a:gd name="connsiteX9" fmla="*/ 466527 w 519546"/>
                  <a:gd name="connsiteY9" fmla="*/ 45397 h 804540"/>
                  <a:gd name="connsiteX10" fmla="*/ 412524 w 519546"/>
                  <a:gd name="connsiteY10" fmla="*/ 14219 h 804540"/>
                  <a:gd name="connsiteX11" fmla="*/ 267720 w 519546"/>
                  <a:gd name="connsiteY11" fmla="*/ 53019 h 804540"/>
                  <a:gd name="connsiteX12" fmla="*/ 17683 w 519546"/>
                  <a:gd name="connsiteY12" fmla="*/ 486096 h 804540"/>
                  <a:gd name="connsiteX13" fmla="*/ 320 w 519546"/>
                  <a:gd name="connsiteY13" fmla="*/ 537730 h 804540"/>
                  <a:gd name="connsiteX0" fmla="*/ 320 w 519546"/>
                  <a:gd name="connsiteY0" fmla="*/ 542492 h 804540"/>
                  <a:gd name="connsiteX1" fmla="*/ 6421 w 519546"/>
                  <a:gd name="connsiteY1" fmla="*/ 608665 h 804540"/>
                  <a:gd name="connsiteX2" fmla="*/ 6421 w 519546"/>
                  <a:gd name="connsiteY2" fmla="*/ 714797 h 804540"/>
                  <a:gd name="connsiteX3" fmla="*/ 96164 w 519546"/>
                  <a:gd name="connsiteY3" fmla="*/ 804540 h 804540"/>
                  <a:gd name="connsiteX4" fmla="*/ 185907 w 519546"/>
                  <a:gd name="connsiteY4" fmla="*/ 714797 h 804540"/>
                  <a:gd name="connsiteX5" fmla="*/ 185907 w 519546"/>
                  <a:gd name="connsiteY5" fmla="*/ 680404 h 804540"/>
                  <a:gd name="connsiteX6" fmla="*/ 219256 w 519546"/>
                  <a:gd name="connsiteY6" fmla="*/ 664131 h 804540"/>
                  <a:gd name="connsiteX7" fmla="*/ 255291 w 519546"/>
                  <a:gd name="connsiteY7" fmla="*/ 623277 h 804540"/>
                  <a:gd name="connsiteX8" fmla="*/ 505327 w 519546"/>
                  <a:gd name="connsiteY8" fmla="*/ 190201 h 804540"/>
                  <a:gd name="connsiteX9" fmla="*/ 466527 w 519546"/>
                  <a:gd name="connsiteY9" fmla="*/ 45397 h 804540"/>
                  <a:gd name="connsiteX10" fmla="*/ 412524 w 519546"/>
                  <a:gd name="connsiteY10" fmla="*/ 14219 h 804540"/>
                  <a:gd name="connsiteX11" fmla="*/ 267720 w 519546"/>
                  <a:gd name="connsiteY11" fmla="*/ 53019 h 804540"/>
                  <a:gd name="connsiteX12" fmla="*/ 17683 w 519546"/>
                  <a:gd name="connsiteY12" fmla="*/ 486096 h 804540"/>
                  <a:gd name="connsiteX13" fmla="*/ 320 w 519546"/>
                  <a:gd name="connsiteY13" fmla="*/ 542492 h 804540"/>
                  <a:gd name="connsiteX0" fmla="*/ 1105 w 520331"/>
                  <a:gd name="connsiteY0" fmla="*/ 542492 h 804540"/>
                  <a:gd name="connsiteX1" fmla="*/ 7206 w 520331"/>
                  <a:gd name="connsiteY1" fmla="*/ 608665 h 804540"/>
                  <a:gd name="connsiteX2" fmla="*/ 7206 w 520331"/>
                  <a:gd name="connsiteY2" fmla="*/ 714797 h 804540"/>
                  <a:gd name="connsiteX3" fmla="*/ 96949 w 520331"/>
                  <a:gd name="connsiteY3" fmla="*/ 804540 h 804540"/>
                  <a:gd name="connsiteX4" fmla="*/ 186692 w 520331"/>
                  <a:gd name="connsiteY4" fmla="*/ 714797 h 804540"/>
                  <a:gd name="connsiteX5" fmla="*/ 186692 w 520331"/>
                  <a:gd name="connsiteY5" fmla="*/ 680404 h 804540"/>
                  <a:gd name="connsiteX6" fmla="*/ 220041 w 520331"/>
                  <a:gd name="connsiteY6" fmla="*/ 664131 h 804540"/>
                  <a:gd name="connsiteX7" fmla="*/ 256076 w 520331"/>
                  <a:gd name="connsiteY7" fmla="*/ 623277 h 804540"/>
                  <a:gd name="connsiteX8" fmla="*/ 506112 w 520331"/>
                  <a:gd name="connsiteY8" fmla="*/ 190201 h 804540"/>
                  <a:gd name="connsiteX9" fmla="*/ 467312 w 520331"/>
                  <a:gd name="connsiteY9" fmla="*/ 45397 h 804540"/>
                  <a:gd name="connsiteX10" fmla="*/ 413309 w 520331"/>
                  <a:gd name="connsiteY10" fmla="*/ 14219 h 804540"/>
                  <a:gd name="connsiteX11" fmla="*/ 268505 w 520331"/>
                  <a:gd name="connsiteY11" fmla="*/ 53019 h 804540"/>
                  <a:gd name="connsiteX12" fmla="*/ 18468 w 520331"/>
                  <a:gd name="connsiteY12" fmla="*/ 486096 h 804540"/>
                  <a:gd name="connsiteX13" fmla="*/ 1105 w 520331"/>
                  <a:gd name="connsiteY13" fmla="*/ 542492 h 804540"/>
                  <a:gd name="connsiteX0" fmla="*/ 2025 w 521251"/>
                  <a:gd name="connsiteY0" fmla="*/ 542492 h 804540"/>
                  <a:gd name="connsiteX1" fmla="*/ 8126 w 521251"/>
                  <a:gd name="connsiteY1" fmla="*/ 608665 h 804540"/>
                  <a:gd name="connsiteX2" fmla="*/ 8126 w 521251"/>
                  <a:gd name="connsiteY2" fmla="*/ 714797 h 804540"/>
                  <a:gd name="connsiteX3" fmla="*/ 97869 w 521251"/>
                  <a:gd name="connsiteY3" fmla="*/ 804540 h 804540"/>
                  <a:gd name="connsiteX4" fmla="*/ 187612 w 521251"/>
                  <a:gd name="connsiteY4" fmla="*/ 714797 h 804540"/>
                  <a:gd name="connsiteX5" fmla="*/ 187612 w 521251"/>
                  <a:gd name="connsiteY5" fmla="*/ 680404 h 804540"/>
                  <a:gd name="connsiteX6" fmla="*/ 220961 w 521251"/>
                  <a:gd name="connsiteY6" fmla="*/ 664131 h 804540"/>
                  <a:gd name="connsiteX7" fmla="*/ 256996 w 521251"/>
                  <a:gd name="connsiteY7" fmla="*/ 623277 h 804540"/>
                  <a:gd name="connsiteX8" fmla="*/ 507032 w 521251"/>
                  <a:gd name="connsiteY8" fmla="*/ 190201 h 804540"/>
                  <a:gd name="connsiteX9" fmla="*/ 468232 w 521251"/>
                  <a:gd name="connsiteY9" fmla="*/ 45397 h 804540"/>
                  <a:gd name="connsiteX10" fmla="*/ 414229 w 521251"/>
                  <a:gd name="connsiteY10" fmla="*/ 14219 h 804540"/>
                  <a:gd name="connsiteX11" fmla="*/ 269425 w 521251"/>
                  <a:gd name="connsiteY11" fmla="*/ 53019 h 804540"/>
                  <a:gd name="connsiteX12" fmla="*/ 47966 w 521251"/>
                  <a:gd name="connsiteY12" fmla="*/ 426568 h 804540"/>
                  <a:gd name="connsiteX13" fmla="*/ 2025 w 521251"/>
                  <a:gd name="connsiteY13" fmla="*/ 542492 h 804540"/>
                  <a:gd name="connsiteX0" fmla="*/ 2025 w 521251"/>
                  <a:gd name="connsiteY0" fmla="*/ 542492 h 804540"/>
                  <a:gd name="connsiteX1" fmla="*/ 8126 w 521251"/>
                  <a:gd name="connsiteY1" fmla="*/ 608665 h 804540"/>
                  <a:gd name="connsiteX2" fmla="*/ 8126 w 521251"/>
                  <a:gd name="connsiteY2" fmla="*/ 714797 h 804540"/>
                  <a:gd name="connsiteX3" fmla="*/ 97869 w 521251"/>
                  <a:gd name="connsiteY3" fmla="*/ 804540 h 804540"/>
                  <a:gd name="connsiteX4" fmla="*/ 187612 w 521251"/>
                  <a:gd name="connsiteY4" fmla="*/ 714797 h 804540"/>
                  <a:gd name="connsiteX5" fmla="*/ 187612 w 521251"/>
                  <a:gd name="connsiteY5" fmla="*/ 680404 h 804540"/>
                  <a:gd name="connsiteX6" fmla="*/ 220961 w 521251"/>
                  <a:gd name="connsiteY6" fmla="*/ 664131 h 804540"/>
                  <a:gd name="connsiteX7" fmla="*/ 256996 w 521251"/>
                  <a:gd name="connsiteY7" fmla="*/ 623277 h 804540"/>
                  <a:gd name="connsiteX8" fmla="*/ 507032 w 521251"/>
                  <a:gd name="connsiteY8" fmla="*/ 190201 h 804540"/>
                  <a:gd name="connsiteX9" fmla="*/ 468232 w 521251"/>
                  <a:gd name="connsiteY9" fmla="*/ 45397 h 804540"/>
                  <a:gd name="connsiteX10" fmla="*/ 414229 w 521251"/>
                  <a:gd name="connsiteY10" fmla="*/ 14219 h 804540"/>
                  <a:gd name="connsiteX11" fmla="*/ 269425 w 521251"/>
                  <a:gd name="connsiteY11" fmla="*/ 53019 h 804540"/>
                  <a:gd name="connsiteX12" fmla="*/ 47966 w 521251"/>
                  <a:gd name="connsiteY12" fmla="*/ 426568 h 804540"/>
                  <a:gd name="connsiteX13" fmla="*/ 2025 w 521251"/>
                  <a:gd name="connsiteY13" fmla="*/ 542492 h 804540"/>
                  <a:gd name="connsiteX0" fmla="*/ 2025 w 521251"/>
                  <a:gd name="connsiteY0" fmla="*/ 538455 h 800503"/>
                  <a:gd name="connsiteX1" fmla="*/ 8126 w 521251"/>
                  <a:gd name="connsiteY1" fmla="*/ 604628 h 800503"/>
                  <a:gd name="connsiteX2" fmla="*/ 8126 w 521251"/>
                  <a:gd name="connsiteY2" fmla="*/ 710760 h 800503"/>
                  <a:gd name="connsiteX3" fmla="*/ 97869 w 521251"/>
                  <a:gd name="connsiteY3" fmla="*/ 800503 h 800503"/>
                  <a:gd name="connsiteX4" fmla="*/ 187612 w 521251"/>
                  <a:gd name="connsiteY4" fmla="*/ 710760 h 800503"/>
                  <a:gd name="connsiteX5" fmla="*/ 187612 w 521251"/>
                  <a:gd name="connsiteY5" fmla="*/ 676367 h 800503"/>
                  <a:gd name="connsiteX6" fmla="*/ 220961 w 521251"/>
                  <a:gd name="connsiteY6" fmla="*/ 660094 h 800503"/>
                  <a:gd name="connsiteX7" fmla="*/ 256996 w 521251"/>
                  <a:gd name="connsiteY7" fmla="*/ 619240 h 800503"/>
                  <a:gd name="connsiteX8" fmla="*/ 507032 w 521251"/>
                  <a:gd name="connsiteY8" fmla="*/ 186164 h 800503"/>
                  <a:gd name="connsiteX9" fmla="*/ 468232 w 521251"/>
                  <a:gd name="connsiteY9" fmla="*/ 41360 h 800503"/>
                  <a:gd name="connsiteX10" fmla="*/ 414229 w 521251"/>
                  <a:gd name="connsiteY10" fmla="*/ 10182 h 800503"/>
                  <a:gd name="connsiteX11" fmla="*/ 269425 w 521251"/>
                  <a:gd name="connsiteY11" fmla="*/ 48982 h 800503"/>
                  <a:gd name="connsiteX12" fmla="*/ 47966 w 521251"/>
                  <a:gd name="connsiteY12" fmla="*/ 422531 h 800503"/>
                  <a:gd name="connsiteX13" fmla="*/ 2025 w 521251"/>
                  <a:gd name="connsiteY13" fmla="*/ 538455 h 800503"/>
                  <a:gd name="connsiteX0" fmla="*/ 2025 w 521251"/>
                  <a:gd name="connsiteY0" fmla="*/ 538455 h 826697"/>
                  <a:gd name="connsiteX1" fmla="*/ 8126 w 521251"/>
                  <a:gd name="connsiteY1" fmla="*/ 604628 h 826697"/>
                  <a:gd name="connsiteX2" fmla="*/ 8126 w 521251"/>
                  <a:gd name="connsiteY2" fmla="*/ 710760 h 826697"/>
                  <a:gd name="connsiteX3" fmla="*/ 105012 w 521251"/>
                  <a:gd name="connsiteY3" fmla="*/ 826697 h 826697"/>
                  <a:gd name="connsiteX4" fmla="*/ 187612 w 521251"/>
                  <a:gd name="connsiteY4" fmla="*/ 710760 h 826697"/>
                  <a:gd name="connsiteX5" fmla="*/ 187612 w 521251"/>
                  <a:gd name="connsiteY5" fmla="*/ 676367 h 826697"/>
                  <a:gd name="connsiteX6" fmla="*/ 220961 w 521251"/>
                  <a:gd name="connsiteY6" fmla="*/ 660094 h 826697"/>
                  <a:gd name="connsiteX7" fmla="*/ 256996 w 521251"/>
                  <a:gd name="connsiteY7" fmla="*/ 619240 h 826697"/>
                  <a:gd name="connsiteX8" fmla="*/ 507032 w 521251"/>
                  <a:gd name="connsiteY8" fmla="*/ 186164 h 826697"/>
                  <a:gd name="connsiteX9" fmla="*/ 468232 w 521251"/>
                  <a:gd name="connsiteY9" fmla="*/ 41360 h 826697"/>
                  <a:gd name="connsiteX10" fmla="*/ 414229 w 521251"/>
                  <a:gd name="connsiteY10" fmla="*/ 10182 h 826697"/>
                  <a:gd name="connsiteX11" fmla="*/ 269425 w 521251"/>
                  <a:gd name="connsiteY11" fmla="*/ 48982 h 826697"/>
                  <a:gd name="connsiteX12" fmla="*/ 47966 w 521251"/>
                  <a:gd name="connsiteY12" fmla="*/ 422531 h 826697"/>
                  <a:gd name="connsiteX13" fmla="*/ 2025 w 521251"/>
                  <a:gd name="connsiteY13" fmla="*/ 538455 h 826697"/>
                  <a:gd name="connsiteX0" fmla="*/ 2025 w 521251"/>
                  <a:gd name="connsiteY0" fmla="*/ 538455 h 826933"/>
                  <a:gd name="connsiteX1" fmla="*/ 8126 w 521251"/>
                  <a:gd name="connsiteY1" fmla="*/ 604628 h 826933"/>
                  <a:gd name="connsiteX2" fmla="*/ 27176 w 521251"/>
                  <a:gd name="connsiteY2" fmla="*/ 734572 h 826933"/>
                  <a:gd name="connsiteX3" fmla="*/ 105012 w 521251"/>
                  <a:gd name="connsiteY3" fmla="*/ 826697 h 826933"/>
                  <a:gd name="connsiteX4" fmla="*/ 187612 w 521251"/>
                  <a:gd name="connsiteY4" fmla="*/ 710760 h 826933"/>
                  <a:gd name="connsiteX5" fmla="*/ 187612 w 521251"/>
                  <a:gd name="connsiteY5" fmla="*/ 676367 h 826933"/>
                  <a:gd name="connsiteX6" fmla="*/ 220961 w 521251"/>
                  <a:gd name="connsiteY6" fmla="*/ 660094 h 826933"/>
                  <a:gd name="connsiteX7" fmla="*/ 256996 w 521251"/>
                  <a:gd name="connsiteY7" fmla="*/ 619240 h 826933"/>
                  <a:gd name="connsiteX8" fmla="*/ 507032 w 521251"/>
                  <a:gd name="connsiteY8" fmla="*/ 186164 h 826933"/>
                  <a:gd name="connsiteX9" fmla="*/ 468232 w 521251"/>
                  <a:gd name="connsiteY9" fmla="*/ 41360 h 826933"/>
                  <a:gd name="connsiteX10" fmla="*/ 414229 w 521251"/>
                  <a:gd name="connsiteY10" fmla="*/ 10182 h 826933"/>
                  <a:gd name="connsiteX11" fmla="*/ 269425 w 521251"/>
                  <a:gd name="connsiteY11" fmla="*/ 48982 h 826933"/>
                  <a:gd name="connsiteX12" fmla="*/ 47966 w 521251"/>
                  <a:gd name="connsiteY12" fmla="*/ 422531 h 826933"/>
                  <a:gd name="connsiteX13" fmla="*/ 2025 w 521251"/>
                  <a:gd name="connsiteY13" fmla="*/ 538455 h 826933"/>
                  <a:gd name="connsiteX0" fmla="*/ 2025 w 521251"/>
                  <a:gd name="connsiteY0" fmla="*/ 538455 h 826972"/>
                  <a:gd name="connsiteX1" fmla="*/ 8126 w 521251"/>
                  <a:gd name="connsiteY1" fmla="*/ 604628 h 826972"/>
                  <a:gd name="connsiteX2" fmla="*/ 27176 w 521251"/>
                  <a:gd name="connsiteY2" fmla="*/ 734572 h 826972"/>
                  <a:gd name="connsiteX3" fmla="*/ 105012 w 521251"/>
                  <a:gd name="connsiteY3" fmla="*/ 826697 h 826972"/>
                  <a:gd name="connsiteX4" fmla="*/ 187612 w 521251"/>
                  <a:gd name="connsiteY4" fmla="*/ 710760 h 826972"/>
                  <a:gd name="connsiteX5" fmla="*/ 187612 w 521251"/>
                  <a:gd name="connsiteY5" fmla="*/ 676367 h 826972"/>
                  <a:gd name="connsiteX6" fmla="*/ 220961 w 521251"/>
                  <a:gd name="connsiteY6" fmla="*/ 660094 h 826972"/>
                  <a:gd name="connsiteX7" fmla="*/ 256996 w 521251"/>
                  <a:gd name="connsiteY7" fmla="*/ 619240 h 826972"/>
                  <a:gd name="connsiteX8" fmla="*/ 507032 w 521251"/>
                  <a:gd name="connsiteY8" fmla="*/ 186164 h 826972"/>
                  <a:gd name="connsiteX9" fmla="*/ 468232 w 521251"/>
                  <a:gd name="connsiteY9" fmla="*/ 41360 h 826972"/>
                  <a:gd name="connsiteX10" fmla="*/ 414229 w 521251"/>
                  <a:gd name="connsiteY10" fmla="*/ 10182 h 826972"/>
                  <a:gd name="connsiteX11" fmla="*/ 269425 w 521251"/>
                  <a:gd name="connsiteY11" fmla="*/ 48982 h 826972"/>
                  <a:gd name="connsiteX12" fmla="*/ 47966 w 521251"/>
                  <a:gd name="connsiteY12" fmla="*/ 422531 h 826972"/>
                  <a:gd name="connsiteX13" fmla="*/ 2025 w 521251"/>
                  <a:gd name="connsiteY13" fmla="*/ 538455 h 826972"/>
                  <a:gd name="connsiteX0" fmla="*/ 513 w 519739"/>
                  <a:gd name="connsiteY0" fmla="*/ 538455 h 826883"/>
                  <a:gd name="connsiteX1" fmla="*/ 20905 w 519739"/>
                  <a:gd name="connsiteY1" fmla="*/ 611775 h 826883"/>
                  <a:gd name="connsiteX2" fmla="*/ 25664 w 519739"/>
                  <a:gd name="connsiteY2" fmla="*/ 734572 h 826883"/>
                  <a:gd name="connsiteX3" fmla="*/ 103500 w 519739"/>
                  <a:gd name="connsiteY3" fmla="*/ 826697 h 826883"/>
                  <a:gd name="connsiteX4" fmla="*/ 186100 w 519739"/>
                  <a:gd name="connsiteY4" fmla="*/ 710760 h 826883"/>
                  <a:gd name="connsiteX5" fmla="*/ 186100 w 519739"/>
                  <a:gd name="connsiteY5" fmla="*/ 676367 h 826883"/>
                  <a:gd name="connsiteX6" fmla="*/ 219449 w 519739"/>
                  <a:gd name="connsiteY6" fmla="*/ 660094 h 826883"/>
                  <a:gd name="connsiteX7" fmla="*/ 255484 w 519739"/>
                  <a:gd name="connsiteY7" fmla="*/ 619240 h 826883"/>
                  <a:gd name="connsiteX8" fmla="*/ 505520 w 519739"/>
                  <a:gd name="connsiteY8" fmla="*/ 186164 h 826883"/>
                  <a:gd name="connsiteX9" fmla="*/ 466720 w 519739"/>
                  <a:gd name="connsiteY9" fmla="*/ 41360 h 826883"/>
                  <a:gd name="connsiteX10" fmla="*/ 412717 w 519739"/>
                  <a:gd name="connsiteY10" fmla="*/ 10182 h 826883"/>
                  <a:gd name="connsiteX11" fmla="*/ 267913 w 519739"/>
                  <a:gd name="connsiteY11" fmla="*/ 48982 h 826883"/>
                  <a:gd name="connsiteX12" fmla="*/ 46454 w 519739"/>
                  <a:gd name="connsiteY12" fmla="*/ 422531 h 826883"/>
                  <a:gd name="connsiteX13" fmla="*/ 513 w 519739"/>
                  <a:gd name="connsiteY13" fmla="*/ 538455 h 826883"/>
                  <a:gd name="connsiteX0" fmla="*/ 6 w 519232"/>
                  <a:gd name="connsiteY0" fmla="*/ 538455 h 826883"/>
                  <a:gd name="connsiteX1" fmla="*/ 20398 w 519232"/>
                  <a:gd name="connsiteY1" fmla="*/ 611775 h 826883"/>
                  <a:gd name="connsiteX2" fmla="*/ 25157 w 519232"/>
                  <a:gd name="connsiteY2" fmla="*/ 734572 h 826883"/>
                  <a:gd name="connsiteX3" fmla="*/ 102993 w 519232"/>
                  <a:gd name="connsiteY3" fmla="*/ 826697 h 826883"/>
                  <a:gd name="connsiteX4" fmla="*/ 185593 w 519232"/>
                  <a:gd name="connsiteY4" fmla="*/ 710760 h 826883"/>
                  <a:gd name="connsiteX5" fmla="*/ 185593 w 519232"/>
                  <a:gd name="connsiteY5" fmla="*/ 676367 h 826883"/>
                  <a:gd name="connsiteX6" fmla="*/ 218942 w 519232"/>
                  <a:gd name="connsiteY6" fmla="*/ 660094 h 826883"/>
                  <a:gd name="connsiteX7" fmla="*/ 254977 w 519232"/>
                  <a:gd name="connsiteY7" fmla="*/ 619240 h 826883"/>
                  <a:gd name="connsiteX8" fmla="*/ 505013 w 519232"/>
                  <a:gd name="connsiteY8" fmla="*/ 186164 h 826883"/>
                  <a:gd name="connsiteX9" fmla="*/ 466213 w 519232"/>
                  <a:gd name="connsiteY9" fmla="*/ 41360 h 826883"/>
                  <a:gd name="connsiteX10" fmla="*/ 412210 w 519232"/>
                  <a:gd name="connsiteY10" fmla="*/ 10182 h 826883"/>
                  <a:gd name="connsiteX11" fmla="*/ 267406 w 519232"/>
                  <a:gd name="connsiteY11" fmla="*/ 48982 h 826883"/>
                  <a:gd name="connsiteX12" fmla="*/ 45947 w 519232"/>
                  <a:gd name="connsiteY12" fmla="*/ 422531 h 826883"/>
                  <a:gd name="connsiteX13" fmla="*/ 6 w 519232"/>
                  <a:gd name="connsiteY13" fmla="*/ 538455 h 826883"/>
                  <a:gd name="connsiteX0" fmla="*/ 7 w 509705"/>
                  <a:gd name="connsiteY0" fmla="*/ 538458 h 826883"/>
                  <a:gd name="connsiteX1" fmla="*/ 10871 w 509705"/>
                  <a:gd name="connsiteY1" fmla="*/ 611775 h 826883"/>
                  <a:gd name="connsiteX2" fmla="*/ 15630 w 509705"/>
                  <a:gd name="connsiteY2" fmla="*/ 734572 h 826883"/>
                  <a:gd name="connsiteX3" fmla="*/ 93466 w 509705"/>
                  <a:gd name="connsiteY3" fmla="*/ 826697 h 826883"/>
                  <a:gd name="connsiteX4" fmla="*/ 176066 w 509705"/>
                  <a:gd name="connsiteY4" fmla="*/ 710760 h 826883"/>
                  <a:gd name="connsiteX5" fmla="*/ 176066 w 509705"/>
                  <a:gd name="connsiteY5" fmla="*/ 676367 h 826883"/>
                  <a:gd name="connsiteX6" fmla="*/ 209415 w 509705"/>
                  <a:gd name="connsiteY6" fmla="*/ 660094 h 826883"/>
                  <a:gd name="connsiteX7" fmla="*/ 245450 w 509705"/>
                  <a:gd name="connsiteY7" fmla="*/ 619240 h 826883"/>
                  <a:gd name="connsiteX8" fmla="*/ 495486 w 509705"/>
                  <a:gd name="connsiteY8" fmla="*/ 186164 h 826883"/>
                  <a:gd name="connsiteX9" fmla="*/ 456686 w 509705"/>
                  <a:gd name="connsiteY9" fmla="*/ 41360 h 826883"/>
                  <a:gd name="connsiteX10" fmla="*/ 402683 w 509705"/>
                  <a:gd name="connsiteY10" fmla="*/ 10182 h 826883"/>
                  <a:gd name="connsiteX11" fmla="*/ 257879 w 509705"/>
                  <a:gd name="connsiteY11" fmla="*/ 48982 h 826883"/>
                  <a:gd name="connsiteX12" fmla="*/ 36420 w 509705"/>
                  <a:gd name="connsiteY12" fmla="*/ 422531 h 826883"/>
                  <a:gd name="connsiteX13" fmla="*/ 7 w 509705"/>
                  <a:gd name="connsiteY13" fmla="*/ 538458 h 826883"/>
                  <a:gd name="connsiteX0" fmla="*/ 202 w 509900"/>
                  <a:gd name="connsiteY0" fmla="*/ 538458 h 826883"/>
                  <a:gd name="connsiteX1" fmla="*/ 11066 w 509900"/>
                  <a:gd name="connsiteY1" fmla="*/ 611775 h 826883"/>
                  <a:gd name="connsiteX2" fmla="*/ 15825 w 509900"/>
                  <a:gd name="connsiteY2" fmla="*/ 734572 h 826883"/>
                  <a:gd name="connsiteX3" fmla="*/ 93661 w 509900"/>
                  <a:gd name="connsiteY3" fmla="*/ 826697 h 826883"/>
                  <a:gd name="connsiteX4" fmla="*/ 176261 w 509900"/>
                  <a:gd name="connsiteY4" fmla="*/ 710760 h 826883"/>
                  <a:gd name="connsiteX5" fmla="*/ 176261 w 509900"/>
                  <a:gd name="connsiteY5" fmla="*/ 676367 h 826883"/>
                  <a:gd name="connsiteX6" fmla="*/ 209610 w 509900"/>
                  <a:gd name="connsiteY6" fmla="*/ 660094 h 826883"/>
                  <a:gd name="connsiteX7" fmla="*/ 245645 w 509900"/>
                  <a:gd name="connsiteY7" fmla="*/ 619240 h 826883"/>
                  <a:gd name="connsiteX8" fmla="*/ 495681 w 509900"/>
                  <a:gd name="connsiteY8" fmla="*/ 186164 h 826883"/>
                  <a:gd name="connsiteX9" fmla="*/ 456881 w 509900"/>
                  <a:gd name="connsiteY9" fmla="*/ 41360 h 826883"/>
                  <a:gd name="connsiteX10" fmla="*/ 402878 w 509900"/>
                  <a:gd name="connsiteY10" fmla="*/ 10182 h 826883"/>
                  <a:gd name="connsiteX11" fmla="*/ 258074 w 509900"/>
                  <a:gd name="connsiteY11" fmla="*/ 48982 h 826883"/>
                  <a:gd name="connsiteX12" fmla="*/ 36615 w 509900"/>
                  <a:gd name="connsiteY12" fmla="*/ 422531 h 826883"/>
                  <a:gd name="connsiteX13" fmla="*/ 202 w 509900"/>
                  <a:gd name="connsiteY13" fmla="*/ 538458 h 826883"/>
                  <a:gd name="connsiteX0" fmla="*/ 202 w 509900"/>
                  <a:gd name="connsiteY0" fmla="*/ 538458 h 826925"/>
                  <a:gd name="connsiteX1" fmla="*/ 11066 w 509900"/>
                  <a:gd name="connsiteY1" fmla="*/ 611775 h 826925"/>
                  <a:gd name="connsiteX2" fmla="*/ 15825 w 509900"/>
                  <a:gd name="connsiteY2" fmla="*/ 734572 h 826925"/>
                  <a:gd name="connsiteX3" fmla="*/ 93661 w 509900"/>
                  <a:gd name="connsiteY3" fmla="*/ 826697 h 826925"/>
                  <a:gd name="connsiteX4" fmla="*/ 176261 w 509900"/>
                  <a:gd name="connsiteY4" fmla="*/ 710760 h 826925"/>
                  <a:gd name="connsiteX5" fmla="*/ 176261 w 509900"/>
                  <a:gd name="connsiteY5" fmla="*/ 676367 h 826925"/>
                  <a:gd name="connsiteX6" fmla="*/ 209610 w 509900"/>
                  <a:gd name="connsiteY6" fmla="*/ 660094 h 826925"/>
                  <a:gd name="connsiteX7" fmla="*/ 245645 w 509900"/>
                  <a:gd name="connsiteY7" fmla="*/ 619240 h 826925"/>
                  <a:gd name="connsiteX8" fmla="*/ 495681 w 509900"/>
                  <a:gd name="connsiteY8" fmla="*/ 186164 h 826925"/>
                  <a:gd name="connsiteX9" fmla="*/ 456881 w 509900"/>
                  <a:gd name="connsiteY9" fmla="*/ 41360 h 826925"/>
                  <a:gd name="connsiteX10" fmla="*/ 402878 w 509900"/>
                  <a:gd name="connsiteY10" fmla="*/ 10182 h 826925"/>
                  <a:gd name="connsiteX11" fmla="*/ 258074 w 509900"/>
                  <a:gd name="connsiteY11" fmla="*/ 48982 h 826925"/>
                  <a:gd name="connsiteX12" fmla="*/ 36615 w 509900"/>
                  <a:gd name="connsiteY12" fmla="*/ 422531 h 826925"/>
                  <a:gd name="connsiteX13" fmla="*/ 202 w 509900"/>
                  <a:gd name="connsiteY13" fmla="*/ 538458 h 826925"/>
                  <a:gd name="connsiteX0" fmla="*/ 202 w 509900"/>
                  <a:gd name="connsiteY0" fmla="*/ 538458 h 828016"/>
                  <a:gd name="connsiteX1" fmla="*/ 11066 w 509900"/>
                  <a:gd name="connsiteY1" fmla="*/ 611775 h 828016"/>
                  <a:gd name="connsiteX2" fmla="*/ 15828 w 509900"/>
                  <a:gd name="connsiteY2" fmla="*/ 758387 h 828016"/>
                  <a:gd name="connsiteX3" fmla="*/ 93661 w 509900"/>
                  <a:gd name="connsiteY3" fmla="*/ 826697 h 828016"/>
                  <a:gd name="connsiteX4" fmla="*/ 176261 w 509900"/>
                  <a:gd name="connsiteY4" fmla="*/ 710760 h 828016"/>
                  <a:gd name="connsiteX5" fmla="*/ 176261 w 509900"/>
                  <a:gd name="connsiteY5" fmla="*/ 676367 h 828016"/>
                  <a:gd name="connsiteX6" fmla="*/ 209610 w 509900"/>
                  <a:gd name="connsiteY6" fmla="*/ 660094 h 828016"/>
                  <a:gd name="connsiteX7" fmla="*/ 245645 w 509900"/>
                  <a:gd name="connsiteY7" fmla="*/ 619240 h 828016"/>
                  <a:gd name="connsiteX8" fmla="*/ 495681 w 509900"/>
                  <a:gd name="connsiteY8" fmla="*/ 186164 h 828016"/>
                  <a:gd name="connsiteX9" fmla="*/ 456881 w 509900"/>
                  <a:gd name="connsiteY9" fmla="*/ 41360 h 828016"/>
                  <a:gd name="connsiteX10" fmla="*/ 402878 w 509900"/>
                  <a:gd name="connsiteY10" fmla="*/ 10182 h 828016"/>
                  <a:gd name="connsiteX11" fmla="*/ 258074 w 509900"/>
                  <a:gd name="connsiteY11" fmla="*/ 48982 h 828016"/>
                  <a:gd name="connsiteX12" fmla="*/ 36615 w 509900"/>
                  <a:gd name="connsiteY12" fmla="*/ 422531 h 828016"/>
                  <a:gd name="connsiteX13" fmla="*/ 202 w 509900"/>
                  <a:gd name="connsiteY13" fmla="*/ 538458 h 828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9900" h="828016">
                    <a:moveTo>
                      <a:pt x="202" y="538458"/>
                    </a:moveTo>
                    <a:cubicBezTo>
                      <a:pt x="-1674" y="581906"/>
                      <a:pt x="10049" y="582264"/>
                      <a:pt x="11066" y="611775"/>
                    </a:cubicBezTo>
                    <a:cubicBezTo>
                      <a:pt x="17416" y="655090"/>
                      <a:pt x="9203" y="710657"/>
                      <a:pt x="15828" y="758387"/>
                    </a:cubicBezTo>
                    <a:cubicBezTo>
                      <a:pt x="22453" y="806117"/>
                      <a:pt x="66922" y="834635"/>
                      <a:pt x="93661" y="826697"/>
                    </a:cubicBezTo>
                    <a:cubicBezTo>
                      <a:pt x="120400" y="818759"/>
                      <a:pt x="176261" y="760324"/>
                      <a:pt x="176261" y="710760"/>
                    </a:cubicBezTo>
                    <a:lnTo>
                      <a:pt x="176261" y="676367"/>
                    </a:lnTo>
                    <a:lnTo>
                      <a:pt x="209610" y="660094"/>
                    </a:lnTo>
                    <a:cubicBezTo>
                      <a:pt x="223828" y="649351"/>
                      <a:pt x="236174" y="635644"/>
                      <a:pt x="245645" y="619240"/>
                    </a:cubicBezTo>
                    <a:lnTo>
                      <a:pt x="495681" y="186164"/>
                    </a:lnTo>
                    <a:cubicBezTo>
                      <a:pt x="524953" y="135464"/>
                      <a:pt x="507581" y="70632"/>
                      <a:pt x="456881" y="41360"/>
                    </a:cubicBezTo>
                    <a:lnTo>
                      <a:pt x="402878" y="10182"/>
                    </a:lnTo>
                    <a:cubicBezTo>
                      <a:pt x="352177" y="-19090"/>
                      <a:pt x="296173" y="21302"/>
                      <a:pt x="258074" y="48982"/>
                    </a:cubicBezTo>
                    <a:cubicBezTo>
                      <a:pt x="219975" y="76662"/>
                      <a:pt x="134255" y="173404"/>
                      <a:pt x="36615" y="422531"/>
                    </a:cubicBezTo>
                    <a:cubicBezTo>
                      <a:pt x="27145" y="438934"/>
                      <a:pt x="2078" y="495010"/>
                      <a:pt x="202" y="5384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0FEED451-D1AF-4CC1-9646-B9943C832F13}"/>
                  </a:ext>
                </a:extLst>
              </p:cNvPr>
              <p:cNvSpPr/>
              <p:nvPr/>
            </p:nvSpPr>
            <p:spPr>
              <a:xfrm rot="19602108">
                <a:off x="3913957" y="2638579"/>
                <a:ext cx="121274" cy="55561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C1FF5943-2F6D-43BC-A518-34DCFAA673FC}"/>
                  </a:ext>
                </a:extLst>
              </p:cNvPr>
              <p:cNvSpPr/>
              <p:nvPr/>
            </p:nvSpPr>
            <p:spPr bwMode="auto">
              <a:xfrm rot="1328744" flipH="1">
                <a:off x="4571305" y="3369235"/>
                <a:ext cx="885177" cy="603700"/>
              </a:xfrm>
              <a:custGeom>
                <a:avLst/>
                <a:gdLst>
                  <a:gd name="connsiteX0" fmla="*/ 71863 w 654952"/>
                  <a:gd name="connsiteY0" fmla="*/ 0 h 446685"/>
                  <a:gd name="connsiteX1" fmla="*/ 140872 w 654952"/>
                  <a:gd name="connsiteY1" fmla="*/ 69009 h 446685"/>
                  <a:gd name="connsiteX2" fmla="*/ 137553 w 654952"/>
                  <a:gd name="connsiteY2" fmla="*/ 85448 h 446685"/>
                  <a:gd name="connsiteX3" fmla="*/ 139792 w 654952"/>
                  <a:gd name="connsiteY3" fmla="*/ 85698 h 446685"/>
                  <a:gd name="connsiteX4" fmla="*/ 291370 w 654952"/>
                  <a:gd name="connsiteY4" fmla="*/ 302417 h 446685"/>
                  <a:gd name="connsiteX5" fmla="*/ 525619 w 654952"/>
                  <a:gd name="connsiteY5" fmla="*/ 179654 h 446685"/>
                  <a:gd name="connsiteX6" fmla="*/ 654952 w 654952"/>
                  <a:gd name="connsiteY6" fmla="*/ 229297 h 446685"/>
                  <a:gd name="connsiteX7" fmla="*/ 258591 w 654952"/>
                  <a:gd name="connsiteY7" fmla="*/ 437018 h 446685"/>
                  <a:gd name="connsiteX8" fmla="*/ 2114 w 654952"/>
                  <a:gd name="connsiteY8" fmla="*/ 70318 h 446685"/>
                  <a:gd name="connsiteX9" fmla="*/ 3142 w 654952"/>
                  <a:gd name="connsiteY9" fmla="*/ 70433 h 446685"/>
                  <a:gd name="connsiteX10" fmla="*/ 2854 w 654952"/>
                  <a:gd name="connsiteY10" fmla="*/ 69009 h 446685"/>
                  <a:gd name="connsiteX11" fmla="*/ 71863 w 654952"/>
                  <a:gd name="connsiteY11" fmla="*/ 0 h 446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4952" h="446685">
                    <a:moveTo>
                      <a:pt x="71863" y="0"/>
                    </a:moveTo>
                    <a:cubicBezTo>
                      <a:pt x="109976" y="0"/>
                      <a:pt x="140872" y="30896"/>
                      <a:pt x="140872" y="69009"/>
                    </a:cubicBezTo>
                    <a:lnTo>
                      <a:pt x="137553" y="85448"/>
                    </a:lnTo>
                    <a:lnTo>
                      <a:pt x="139792" y="85698"/>
                    </a:lnTo>
                    <a:cubicBezTo>
                      <a:pt x="128611" y="185781"/>
                      <a:pt x="193523" y="278590"/>
                      <a:pt x="291370" y="302417"/>
                    </a:cubicBezTo>
                    <a:cubicBezTo>
                      <a:pt x="389217" y="326245"/>
                      <a:pt x="489532" y="273673"/>
                      <a:pt x="525619" y="179654"/>
                    </a:cubicBezTo>
                    <a:lnTo>
                      <a:pt x="654952" y="229297"/>
                    </a:lnTo>
                    <a:cubicBezTo>
                      <a:pt x="593891" y="388381"/>
                      <a:pt x="424152" y="477335"/>
                      <a:pt x="258591" y="437018"/>
                    </a:cubicBezTo>
                    <a:cubicBezTo>
                      <a:pt x="93030" y="396700"/>
                      <a:pt x="-16805" y="239664"/>
                      <a:pt x="2114" y="70318"/>
                    </a:cubicBezTo>
                    <a:lnTo>
                      <a:pt x="3142" y="70433"/>
                    </a:lnTo>
                    <a:lnTo>
                      <a:pt x="2854" y="69009"/>
                    </a:lnTo>
                    <a:cubicBezTo>
                      <a:pt x="2854" y="30896"/>
                      <a:pt x="33750" y="0"/>
                      <a:pt x="7186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869DA514-DD3B-4001-ADE5-F369F7C3C3E2}"/>
                  </a:ext>
                </a:extLst>
              </p:cNvPr>
              <p:cNvSpPr/>
              <p:nvPr/>
            </p:nvSpPr>
            <p:spPr>
              <a:xfrm rot="18000000">
                <a:off x="4029076" y="2468880"/>
                <a:ext cx="1229047" cy="1073843"/>
              </a:xfrm>
              <a:custGeom>
                <a:avLst/>
                <a:gdLst>
                  <a:gd name="connsiteX0" fmla="*/ 1326917 w 1335153"/>
                  <a:gd name="connsiteY0" fmla="*/ 1014022 h 1166550"/>
                  <a:gd name="connsiteX1" fmla="*/ 1335088 w 1335153"/>
                  <a:gd name="connsiteY1" fmla="*/ 1039732 h 1166550"/>
                  <a:gd name="connsiteX2" fmla="*/ 1310092 w 1335153"/>
                  <a:gd name="connsiteY2" fmla="*/ 1112279 h 1166550"/>
                  <a:gd name="connsiteX3" fmla="*/ 1197884 w 1335153"/>
                  <a:gd name="connsiteY3" fmla="*/ 1166073 h 1166550"/>
                  <a:gd name="connsiteX4" fmla="*/ 1157596 w 1335153"/>
                  <a:gd name="connsiteY4" fmla="*/ 1131791 h 1166550"/>
                  <a:gd name="connsiteX5" fmla="*/ 1179831 w 1335153"/>
                  <a:gd name="connsiteY5" fmla="*/ 1093152 h 1166550"/>
                  <a:gd name="connsiteX6" fmla="*/ 825615 w 1335153"/>
                  <a:gd name="connsiteY6" fmla="*/ 1093152 h 1166550"/>
                  <a:gd name="connsiteX7" fmla="*/ 774951 w 1335153"/>
                  <a:gd name="connsiteY7" fmla="*/ 1051082 h 1166550"/>
                  <a:gd name="connsiteX8" fmla="*/ 774951 w 1335153"/>
                  <a:gd name="connsiteY8" fmla="*/ 1012351 h 1166550"/>
                  <a:gd name="connsiteX9" fmla="*/ 812752 w 1335153"/>
                  <a:gd name="connsiteY9" fmla="*/ 946444 h 1166550"/>
                  <a:gd name="connsiteX10" fmla="*/ 826579 w 1335153"/>
                  <a:gd name="connsiteY10" fmla="*/ 937716 h 1166550"/>
                  <a:gd name="connsiteX11" fmla="*/ 827463 w 1335153"/>
                  <a:gd name="connsiteY11" fmla="*/ 902123 h 1166550"/>
                  <a:gd name="connsiteX12" fmla="*/ 734070 w 1335153"/>
                  <a:gd name="connsiteY12" fmla="*/ 716151 h 1166550"/>
                  <a:gd name="connsiteX13" fmla="*/ 711940 w 1335153"/>
                  <a:gd name="connsiteY13" fmla="*/ 688079 h 1166550"/>
                  <a:gd name="connsiteX14" fmla="*/ 711575 w 1335153"/>
                  <a:gd name="connsiteY14" fmla="*/ 688194 h 1166550"/>
                  <a:gd name="connsiteX15" fmla="*/ 299969 w 1335153"/>
                  <a:gd name="connsiteY15" fmla="*/ 597154 h 1166550"/>
                  <a:gd name="connsiteX16" fmla="*/ 24124 w 1335153"/>
                  <a:gd name="connsiteY16" fmla="*/ 105383 h 1166550"/>
                  <a:gd name="connsiteX17" fmla="*/ 587933 w 1335153"/>
                  <a:gd name="connsiteY17" fmla="*/ 98385 h 1166550"/>
                  <a:gd name="connsiteX18" fmla="*/ 842624 w 1335153"/>
                  <a:gd name="connsiteY18" fmla="*/ 342822 h 1166550"/>
                  <a:gd name="connsiteX19" fmla="*/ 886829 w 1335153"/>
                  <a:gd name="connsiteY19" fmla="*/ 474038 h 1166550"/>
                  <a:gd name="connsiteX20" fmla="*/ 885961 w 1335153"/>
                  <a:gd name="connsiteY20" fmla="*/ 494683 h 1166550"/>
                  <a:gd name="connsiteX21" fmla="*/ 952962 w 1335153"/>
                  <a:gd name="connsiteY21" fmla="*/ 579676 h 1166550"/>
                  <a:gd name="connsiteX22" fmla="*/ 1027529 w 1335153"/>
                  <a:gd name="connsiteY22" fmla="*/ 791423 h 1166550"/>
                  <a:gd name="connsiteX23" fmla="*/ 1028749 w 1335153"/>
                  <a:gd name="connsiteY23" fmla="*/ 903570 h 1166550"/>
                  <a:gd name="connsiteX24" fmla="*/ 1059300 w 1335153"/>
                  <a:gd name="connsiteY24" fmla="*/ 905522 h 1166550"/>
                  <a:gd name="connsiteX25" fmla="*/ 1212413 w 1335153"/>
                  <a:gd name="connsiteY25" fmla="*/ 933656 h 1166550"/>
                  <a:gd name="connsiteX26" fmla="*/ 1326917 w 1335153"/>
                  <a:gd name="connsiteY26" fmla="*/ 1014022 h 116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35153" h="1166550">
                    <a:moveTo>
                      <a:pt x="1326917" y="1014022"/>
                    </a:moveTo>
                    <a:cubicBezTo>
                      <a:pt x="1332718" y="1023569"/>
                      <a:pt x="1335635" y="1032436"/>
                      <a:pt x="1335088" y="1039732"/>
                    </a:cubicBezTo>
                    <a:cubicBezTo>
                      <a:pt x="1332902" y="1068917"/>
                      <a:pt x="1323888" y="1085722"/>
                      <a:pt x="1310092" y="1112279"/>
                    </a:cubicBezTo>
                    <a:cubicBezTo>
                      <a:pt x="1296297" y="1138837"/>
                      <a:pt x="1223301" y="1162822"/>
                      <a:pt x="1197884" y="1166073"/>
                    </a:cubicBezTo>
                    <a:cubicBezTo>
                      <a:pt x="1172468" y="1169325"/>
                      <a:pt x="1158925" y="1155755"/>
                      <a:pt x="1157596" y="1131791"/>
                    </a:cubicBezTo>
                    <a:cubicBezTo>
                      <a:pt x="1156266" y="1107826"/>
                      <a:pt x="1174605" y="1106428"/>
                      <a:pt x="1179831" y="1093152"/>
                    </a:cubicBezTo>
                    <a:lnTo>
                      <a:pt x="825615" y="1093152"/>
                    </a:lnTo>
                    <a:cubicBezTo>
                      <a:pt x="797634" y="1093152"/>
                      <a:pt x="774951" y="1074317"/>
                      <a:pt x="774951" y="1051082"/>
                    </a:cubicBezTo>
                    <a:lnTo>
                      <a:pt x="774951" y="1012351"/>
                    </a:lnTo>
                    <a:cubicBezTo>
                      <a:pt x="774951" y="990038"/>
                      <a:pt x="789294" y="966272"/>
                      <a:pt x="812752" y="946444"/>
                    </a:cubicBezTo>
                    <a:lnTo>
                      <a:pt x="826579" y="937716"/>
                    </a:lnTo>
                    <a:lnTo>
                      <a:pt x="827463" y="902123"/>
                    </a:lnTo>
                    <a:cubicBezTo>
                      <a:pt x="814518" y="837947"/>
                      <a:pt x="764545" y="765029"/>
                      <a:pt x="734070" y="716151"/>
                    </a:cubicBezTo>
                    <a:lnTo>
                      <a:pt x="711940" y="688079"/>
                    </a:lnTo>
                    <a:lnTo>
                      <a:pt x="711575" y="688194"/>
                    </a:lnTo>
                    <a:cubicBezTo>
                      <a:pt x="597831" y="710971"/>
                      <a:pt x="444884" y="680820"/>
                      <a:pt x="299969" y="597154"/>
                    </a:cubicBezTo>
                    <a:cubicBezTo>
                      <a:pt x="68105" y="463287"/>
                      <a:pt x="-55395" y="243113"/>
                      <a:pt x="24124" y="105383"/>
                    </a:cubicBezTo>
                    <a:cubicBezTo>
                      <a:pt x="103643" y="-32348"/>
                      <a:pt x="356069" y="-35481"/>
                      <a:pt x="587933" y="98385"/>
                    </a:cubicBezTo>
                    <a:cubicBezTo>
                      <a:pt x="703864" y="165318"/>
                      <a:pt x="792706" y="253828"/>
                      <a:pt x="842624" y="342822"/>
                    </a:cubicBezTo>
                    <a:cubicBezTo>
                      <a:pt x="867583" y="387318"/>
                      <a:pt x="882811" y="431936"/>
                      <a:pt x="886829" y="474038"/>
                    </a:cubicBezTo>
                    <a:lnTo>
                      <a:pt x="885961" y="494683"/>
                    </a:lnTo>
                    <a:lnTo>
                      <a:pt x="952962" y="579676"/>
                    </a:lnTo>
                    <a:cubicBezTo>
                      <a:pt x="993521" y="644728"/>
                      <a:pt x="1018593" y="717106"/>
                      <a:pt x="1027529" y="791423"/>
                    </a:cubicBezTo>
                    <a:lnTo>
                      <a:pt x="1028749" y="903570"/>
                    </a:lnTo>
                    <a:lnTo>
                      <a:pt x="1059300" y="905522"/>
                    </a:lnTo>
                    <a:cubicBezTo>
                      <a:pt x="1118025" y="911709"/>
                      <a:pt x="1176592" y="922360"/>
                      <a:pt x="1212413" y="933656"/>
                    </a:cubicBezTo>
                    <a:cubicBezTo>
                      <a:pt x="1266145" y="950602"/>
                      <a:pt x="1309513" y="985379"/>
                      <a:pt x="1326917" y="10140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E6E87B2B-B361-4F6E-8C4C-D46043BC1BBB}"/>
                  </a:ext>
                </a:extLst>
              </p:cNvPr>
              <p:cNvSpPr/>
              <p:nvPr/>
            </p:nvSpPr>
            <p:spPr>
              <a:xfrm>
                <a:off x="3058687" y="2681050"/>
                <a:ext cx="2508273" cy="1375619"/>
              </a:xfrm>
              <a:custGeom>
                <a:avLst/>
                <a:gdLst>
                  <a:gd name="connsiteX0" fmla="*/ 1167381 w 2508273"/>
                  <a:gd name="connsiteY0" fmla="*/ 0 h 1375619"/>
                  <a:gd name="connsiteX1" fmla="*/ 1823287 w 2508273"/>
                  <a:gd name="connsiteY1" fmla="*/ 362052 h 1375619"/>
                  <a:gd name="connsiteX2" fmla="*/ 1830569 w 2508273"/>
                  <a:gd name="connsiteY2" fmla="*/ 388788 h 1375619"/>
                  <a:gd name="connsiteX3" fmla="*/ 1861540 w 2508273"/>
                  <a:gd name="connsiteY3" fmla="*/ 384298 h 1375619"/>
                  <a:gd name="connsiteX4" fmla="*/ 2082201 w 2508273"/>
                  <a:gd name="connsiteY4" fmla="*/ 425594 h 1375619"/>
                  <a:gd name="connsiteX5" fmla="*/ 2179934 w 2508273"/>
                  <a:gd name="connsiteY5" fmla="*/ 480610 h 1375619"/>
                  <a:gd name="connsiteX6" fmla="*/ 2196899 w 2508273"/>
                  <a:gd name="connsiteY6" fmla="*/ 455128 h 1375619"/>
                  <a:gd name="connsiteX7" fmla="*/ 2297821 w 2508273"/>
                  <a:gd name="connsiteY7" fmla="*/ 336596 h 1375619"/>
                  <a:gd name="connsiteX8" fmla="*/ 2424672 w 2508273"/>
                  <a:gd name="connsiteY8" fmla="*/ 277616 h 1375619"/>
                  <a:gd name="connsiteX9" fmla="*/ 2451023 w 2508273"/>
                  <a:gd name="connsiteY9" fmla="*/ 283394 h 1375619"/>
                  <a:gd name="connsiteX10" fmla="*/ 2501352 w 2508273"/>
                  <a:gd name="connsiteY10" fmla="*/ 341315 h 1375619"/>
                  <a:gd name="connsiteX11" fmla="*/ 2491835 w 2508273"/>
                  <a:gd name="connsiteY11" fmla="*/ 465387 h 1375619"/>
                  <a:gd name="connsiteX12" fmla="*/ 2442002 w 2508273"/>
                  <a:gd name="connsiteY12" fmla="*/ 483137 h 1375619"/>
                  <a:gd name="connsiteX13" fmla="*/ 2419658 w 2508273"/>
                  <a:gd name="connsiteY13" fmla="*/ 444560 h 1375619"/>
                  <a:gd name="connsiteX14" fmla="*/ 2242549 w 2508273"/>
                  <a:gd name="connsiteY14" fmla="*/ 751321 h 1375619"/>
                  <a:gd name="connsiteX15" fmla="*/ 2180784 w 2508273"/>
                  <a:gd name="connsiteY15" fmla="*/ 774163 h 1375619"/>
                  <a:gd name="connsiteX16" fmla="*/ 2147242 w 2508273"/>
                  <a:gd name="connsiteY16" fmla="*/ 754796 h 1375619"/>
                  <a:gd name="connsiteX17" fmla="*/ 2109065 w 2508273"/>
                  <a:gd name="connsiteY17" fmla="*/ 689106 h 1375619"/>
                  <a:gd name="connsiteX18" fmla="*/ 2108421 w 2508273"/>
                  <a:gd name="connsiteY18" fmla="*/ 672768 h 1375619"/>
                  <a:gd name="connsiteX19" fmla="*/ 2078037 w 2508273"/>
                  <a:gd name="connsiteY19" fmla="*/ 654205 h 1375619"/>
                  <a:gd name="connsiteX20" fmla="*/ 1870284 w 2508273"/>
                  <a:gd name="connsiteY20" fmla="*/ 642100 h 1375619"/>
                  <a:gd name="connsiteX21" fmla="*/ 1857694 w 2508273"/>
                  <a:gd name="connsiteY21" fmla="*/ 643927 h 1375619"/>
                  <a:gd name="connsiteX22" fmla="*/ 1831586 w 2508273"/>
                  <a:gd name="connsiteY22" fmla="*/ 741307 h 1375619"/>
                  <a:gd name="connsiteX23" fmla="*/ 1167381 w 2508273"/>
                  <a:gd name="connsiteY23" fmla="*/ 1084400 h 1375619"/>
                  <a:gd name="connsiteX24" fmla="*/ 822155 w 2508273"/>
                  <a:gd name="connsiteY24" fmla="*/ 1022517 h 1375619"/>
                  <a:gd name="connsiteX25" fmla="*/ 795057 w 2508273"/>
                  <a:gd name="connsiteY25" fmla="*/ 1012376 h 1375619"/>
                  <a:gd name="connsiteX26" fmla="*/ 862341 w 2508273"/>
                  <a:gd name="connsiteY26" fmla="*/ 1163185 h 1375619"/>
                  <a:gd name="connsiteX27" fmla="*/ 922515 w 2508273"/>
                  <a:gd name="connsiteY27" fmla="*/ 1189729 h 1375619"/>
                  <a:gd name="connsiteX28" fmla="*/ 966949 w 2508273"/>
                  <a:gd name="connsiteY28" fmla="*/ 1318003 h 1375619"/>
                  <a:gd name="connsiteX29" fmla="*/ 832062 w 2508273"/>
                  <a:gd name="connsiteY29" fmla="*/ 1367179 h 1375619"/>
                  <a:gd name="connsiteX30" fmla="*/ 726028 w 2508273"/>
                  <a:gd name="connsiteY30" fmla="*/ 1320406 h 1375619"/>
                  <a:gd name="connsiteX31" fmla="*/ 701808 w 2508273"/>
                  <a:gd name="connsiteY31" fmla="*/ 1303124 h 1375619"/>
                  <a:gd name="connsiteX32" fmla="*/ 659660 w 2508273"/>
                  <a:gd name="connsiteY32" fmla="*/ 1290839 h 1375619"/>
                  <a:gd name="connsiteX33" fmla="*/ 463559 w 2508273"/>
                  <a:gd name="connsiteY33" fmla="*/ 1066769 h 1375619"/>
                  <a:gd name="connsiteX34" fmla="*/ 365075 w 2508273"/>
                  <a:gd name="connsiteY34" fmla="*/ 828319 h 1375619"/>
                  <a:gd name="connsiteX35" fmla="*/ 361629 w 2508273"/>
                  <a:gd name="connsiteY35" fmla="*/ 815925 h 1375619"/>
                  <a:gd name="connsiteX36" fmla="*/ 267602 w 2508273"/>
                  <a:gd name="connsiteY36" fmla="*/ 761801 h 1375619"/>
                  <a:gd name="connsiteX37" fmla="*/ 0 w 2508273"/>
                  <a:gd name="connsiteY37" fmla="*/ 491400 h 1375619"/>
                  <a:gd name="connsiteX38" fmla="*/ 1167381 w 2508273"/>
                  <a:gd name="connsiteY38" fmla="*/ 0 h 1375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508273" h="1375619">
                    <a:moveTo>
                      <a:pt x="1167381" y="0"/>
                    </a:moveTo>
                    <a:cubicBezTo>
                      <a:pt x="1438414" y="-1"/>
                      <a:pt x="1715669" y="87604"/>
                      <a:pt x="1823287" y="362052"/>
                    </a:cubicBezTo>
                    <a:lnTo>
                      <a:pt x="1830569" y="388788"/>
                    </a:lnTo>
                    <a:lnTo>
                      <a:pt x="1861540" y="384298"/>
                    </a:lnTo>
                    <a:cubicBezTo>
                      <a:pt x="1938156" y="381698"/>
                      <a:pt x="2013373" y="396174"/>
                      <a:pt x="2082201" y="425594"/>
                    </a:cubicBezTo>
                    <a:lnTo>
                      <a:pt x="2179934" y="480610"/>
                    </a:lnTo>
                    <a:lnTo>
                      <a:pt x="2196899" y="455128"/>
                    </a:lnTo>
                    <a:cubicBezTo>
                      <a:pt x="2231620" y="407365"/>
                      <a:pt x="2270128" y="361970"/>
                      <a:pt x="2297821" y="336596"/>
                    </a:cubicBezTo>
                    <a:cubicBezTo>
                      <a:pt x="2339363" y="298536"/>
                      <a:pt x="2391164" y="278367"/>
                      <a:pt x="2424672" y="277616"/>
                    </a:cubicBezTo>
                    <a:cubicBezTo>
                      <a:pt x="2435840" y="277365"/>
                      <a:pt x="2444978" y="279273"/>
                      <a:pt x="2451023" y="283394"/>
                    </a:cubicBezTo>
                    <a:cubicBezTo>
                      <a:pt x="2475205" y="299880"/>
                      <a:pt x="2485251" y="316088"/>
                      <a:pt x="2501352" y="341315"/>
                    </a:cubicBezTo>
                    <a:cubicBezTo>
                      <a:pt x="2517455" y="366541"/>
                      <a:pt x="2501728" y="441749"/>
                      <a:pt x="2491835" y="465387"/>
                    </a:cubicBezTo>
                    <a:cubicBezTo>
                      <a:pt x="2481945" y="489024"/>
                      <a:pt x="2463420" y="493968"/>
                      <a:pt x="2442002" y="483137"/>
                    </a:cubicBezTo>
                    <a:cubicBezTo>
                      <a:pt x="2420583" y="472305"/>
                      <a:pt x="2428542" y="455725"/>
                      <a:pt x="2419658" y="444560"/>
                    </a:cubicBezTo>
                    <a:lnTo>
                      <a:pt x="2242549" y="751321"/>
                    </a:lnTo>
                    <a:cubicBezTo>
                      <a:pt x="2228559" y="775554"/>
                      <a:pt x="2200906" y="785780"/>
                      <a:pt x="2180784" y="774163"/>
                    </a:cubicBezTo>
                    <a:lnTo>
                      <a:pt x="2147242" y="754796"/>
                    </a:lnTo>
                    <a:cubicBezTo>
                      <a:pt x="2127918" y="743640"/>
                      <a:pt x="2114508" y="719335"/>
                      <a:pt x="2109065" y="689106"/>
                    </a:cubicBezTo>
                    <a:lnTo>
                      <a:pt x="2108421" y="672768"/>
                    </a:lnTo>
                    <a:lnTo>
                      <a:pt x="2078037" y="654205"/>
                    </a:lnTo>
                    <a:cubicBezTo>
                      <a:pt x="2015987" y="633329"/>
                      <a:pt x="1927852" y="640147"/>
                      <a:pt x="1870284" y="642100"/>
                    </a:cubicBezTo>
                    <a:lnTo>
                      <a:pt x="1857694" y="643927"/>
                    </a:lnTo>
                    <a:lnTo>
                      <a:pt x="1831586" y="741307"/>
                    </a:lnTo>
                    <a:cubicBezTo>
                      <a:pt x="1736593" y="958125"/>
                      <a:pt x="1456845" y="1074874"/>
                      <a:pt x="1167381" y="1084400"/>
                    </a:cubicBezTo>
                    <a:cubicBezTo>
                      <a:pt x="1070893" y="1087575"/>
                      <a:pt x="949688" y="1063395"/>
                      <a:pt x="822155" y="1022517"/>
                    </a:cubicBezTo>
                    <a:lnTo>
                      <a:pt x="795057" y="1012376"/>
                    </a:lnTo>
                    <a:lnTo>
                      <a:pt x="862341" y="1163185"/>
                    </a:lnTo>
                    <a:lnTo>
                      <a:pt x="922515" y="1189729"/>
                    </a:lnTo>
                    <a:cubicBezTo>
                      <a:pt x="972034" y="1211572"/>
                      <a:pt x="991926" y="1269002"/>
                      <a:pt x="966949" y="1318003"/>
                    </a:cubicBezTo>
                    <a:cubicBezTo>
                      <a:pt x="941969" y="1367006"/>
                      <a:pt x="881579" y="1389022"/>
                      <a:pt x="832062" y="1367179"/>
                    </a:cubicBezTo>
                    <a:lnTo>
                      <a:pt x="726028" y="1320406"/>
                    </a:lnTo>
                    <a:cubicBezTo>
                      <a:pt x="716462" y="1316188"/>
                      <a:pt x="708327" y="1310249"/>
                      <a:pt x="701808" y="1303124"/>
                    </a:cubicBezTo>
                    <a:lnTo>
                      <a:pt x="659660" y="1290839"/>
                    </a:lnTo>
                    <a:cubicBezTo>
                      <a:pt x="621544" y="1280117"/>
                      <a:pt x="515469" y="1156879"/>
                      <a:pt x="463559" y="1066769"/>
                    </a:cubicBezTo>
                    <a:lnTo>
                      <a:pt x="365075" y="828319"/>
                    </a:lnTo>
                    <a:lnTo>
                      <a:pt x="361629" y="815925"/>
                    </a:lnTo>
                    <a:lnTo>
                      <a:pt x="267602" y="761801"/>
                    </a:lnTo>
                    <a:cubicBezTo>
                      <a:pt x="109889" y="661294"/>
                      <a:pt x="1" y="559174"/>
                      <a:pt x="0" y="491400"/>
                    </a:cubicBezTo>
                    <a:cubicBezTo>
                      <a:pt x="1" y="310667"/>
                      <a:pt x="857629" y="0"/>
                      <a:pt x="1167381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94">
                <a:extLst>
                  <a:ext uri="{FF2B5EF4-FFF2-40B4-BE49-F238E27FC236}">
                    <a16:creationId xmlns:a16="http://schemas.microsoft.com/office/drawing/2014/main" id="{6954BFCF-CF45-4FB1-86BE-775A29C65BB9}"/>
                  </a:ext>
                </a:extLst>
              </p:cNvPr>
              <p:cNvSpPr/>
              <p:nvPr/>
            </p:nvSpPr>
            <p:spPr bwMode="auto">
              <a:xfrm>
                <a:off x="3329252" y="2742848"/>
                <a:ext cx="1464081" cy="691723"/>
              </a:xfrm>
              <a:custGeom>
                <a:avLst/>
                <a:gdLst>
                  <a:gd name="connsiteX0" fmla="*/ 0 w 1181422"/>
                  <a:gd name="connsiteY0" fmla="*/ 492140 h 984279"/>
                  <a:gd name="connsiteX1" fmla="*/ 590711 w 1181422"/>
                  <a:gd name="connsiteY1" fmla="*/ 0 h 984279"/>
                  <a:gd name="connsiteX2" fmla="*/ 1181422 w 1181422"/>
                  <a:gd name="connsiteY2" fmla="*/ 492140 h 984279"/>
                  <a:gd name="connsiteX3" fmla="*/ 590711 w 1181422"/>
                  <a:gd name="connsiteY3" fmla="*/ 984280 h 984279"/>
                  <a:gd name="connsiteX4" fmla="*/ 0 w 1181422"/>
                  <a:gd name="connsiteY4" fmla="*/ 492140 h 984279"/>
                  <a:gd name="connsiteX0" fmla="*/ 0 w 1537022"/>
                  <a:gd name="connsiteY0" fmla="*/ 492140 h 984280"/>
                  <a:gd name="connsiteX1" fmla="*/ 946311 w 1537022"/>
                  <a:gd name="connsiteY1" fmla="*/ 0 h 984280"/>
                  <a:gd name="connsiteX2" fmla="*/ 1537022 w 1537022"/>
                  <a:gd name="connsiteY2" fmla="*/ 492140 h 984280"/>
                  <a:gd name="connsiteX3" fmla="*/ 946311 w 1537022"/>
                  <a:gd name="connsiteY3" fmla="*/ 984280 h 984280"/>
                  <a:gd name="connsiteX4" fmla="*/ 0 w 1537022"/>
                  <a:gd name="connsiteY4" fmla="*/ 492140 h 984280"/>
                  <a:gd name="connsiteX0" fmla="*/ 0 w 1556072"/>
                  <a:gd name="connsiteY0" fmla="*/ 492143 h 984286"/>
                  <a:gd name="connsiteX1" fmla="*/ 946311 w 1556072"/>
                  <a:gd name="connsiteY1" fmla="*/ 3 h 984286"/>
                  <a:gd name="connsiteX2" fmla="*/ 1556072 w 1556072"/>
                  <a:gd name="connsiteY2" fmla="*/ 485793 h 984286"/>
                  <a:gd name="connsiteX3" fmla="*/ 946311 w 1556072"/>
                  <a:gd name="connsiteY3" fmla="*/ 984283 h 984286"/>
                  <a:gd name="connsiteX4" fmla="*/ 0 w 1556072"/>
                  <a:gd name="connsiteY4" fmla="*/ 492143 h 984286"/>
                  <a:gd name="connsiteX0" fmla="*/ 0 w 1536085"/>
                  <a:gd name="connsiteY0" fmla="*/ 593335 h 986763"/>
                  <a:gd name="connsiteX1" fmla="*/ 926324 w 1536085"/>
                  <a:gd name="connsiteY1" fmla="*/ 959 h 986763"/>
                  <a:gd name="connsiteX2" fmla="*/ 1536085 w 1536085"/>
                  <a:gd name="connsiteY2" fmla="*/ 486749 h 986763"/>
                  <a:gd name="connsiteX3" fmla="*/ 926324 w 1536085"/>
                  <a:gd name="connsiteY3" fmla="*/ 985239 h 986763"/>
                  <a:gd name="connsiteX4" fmla="*/ 0 w 1536085"/>
                  <a:gd name="connsiteY4" fmla="*/ 593335 h 986763"/>
                  <a:gd name="connsiteX0" fmla="*/ 0 w 1536085"/>
                  <a:gd name="connsiteY0" fmla="*/ 593335 h 986763"/>
                  <a:gd name="connsiteX1" fmla="*/ 926324 w 1536085"/>
                  <a:gd name="connsiteY1" fmla="*/ 959 h 986763"/>
                  <a:gd name="connsiteX2" fmla="*/ 1536085 w 1536085"/>
                  <a:gd name="connsiteY2" fmla="*/ 486749 h 986763"/>
                  <a:gd name="connsiteX3" fmla="*/ 926324 w 1536085"/>
                  <a:gd name="connsiteY3" fmla="*/ 985239 h 986763"/>
                  <a:gd name="connsiteX4" fmla="*/ 0 w 1536085"/>
                  <a:gd name="connsiteY4" fmla="*/ 593335 h 986763"/>
                  <a:gd name="connsiteX0" fmla="*/ 0 w 1536085"/>
                  <a:gd name="connsiteY0" fmla="*/ 593335 h 992626"/>
                  <a:gd name="connsiteX1" fmla="*/ 926324 w 1536085"/>
                  <a:gd name="connsiteY1" fmla="*/ 959 h 992626"/>
                  <a:gd name="connsiteX2" fmla="*/ 1536085 w 1536085"/>
                  <a:gd name="connsiteY2" fmla="*/ 486749 h 992626"/>
                  <a:gd name="connsiteX3" fmla="*/ 926324 w 1536085"/>
                  <a:gd name="connsiteY3" fmla="*/ 985239 h 992626"/>
                  <a:gd name="connsiteX4" fmla="*/ 0 w 1536085"/>
                  <a:gd name="connsiteY4" fmla="*/ 593335 h 992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6085" h="992626">
                    <a:moveTo>
                      <a:pt x="0" y="593335"/>
                    </a:moveTo>
                    <a:cubicBezTo>
                      <a:pt x="0" y="321534"/>
                      <a:pt x="583700" y="18723"/>
                      <a:pt x="926324" y="959"/>
                    </a:cubicBezTo>
                    <a:cubicBezTo>
                      <a:pt x="1268948" y="-16805"/>
                      <a:pt x="1536085" y="214948"/>
                      <a:pt x="1536085" y="486749"/>
                    </a:cubicBezTo>
                    <a:cubicBezTo>
                      <a:pt x="1536085" y="758550"/>
                      <a:pt x="1255623" y="940138"/>
                      <a:pt x="926324" y="985239"/>
                    </a:cubicBezTo>
                    <a:cubicBezTo>
                      <a:pt x="597025" y="1030340"/>
                      <a:pt x="0" y="865136"/>
                      <a:pt x="0" y="593335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9">
                <a:extLst>
                  <a:ext uri="{FF2B5EF4-FFF2-40B4-BE49-F238E27FC236}">
                    <a16:creationId xmlns:a16="http://schemas.microsoft.com/office/drawing/2014/main" id="{D172A7CB-4B16-4356-B21F-092DA9650CD6}"/>
                  </a:ext>
                </a:extLst>
              </p:cNvPr>
              <p:cNvSpPr/>
              <p:nvPr/>
            </p:nvSpPr>
            <p:spPr>
              <a:xfrm rot="900000">
                <a:off x="2353514" y="2736463"/>
                <a:ext cx="364120" cy="247623"/>
              </a:xfrm>
              <a:custGeom>
                <a:avLst/>
                <a:gdLst>
                  <a:gd name="connsiteX0" fmla="*/ 0 w 550535"/>
                  <a:gd name="connsiteY0" fmla="*/ 157736 h 315472"/>
                  <a:gd name="connsiteX1" fmla="*/ 275268 w 550535"/>
                  <a:gd name="connsiteY1" fmla="*/ 0 h 315472"/>
                  <a:gd name="connsiteX2" fmla="*/ 550536 w 550535"/>
                  <a:gd name="connsiteY2" fmla="*/ 157736 h 315472"/>
                  <a:gd name="connsiteX3" fmla="*/ 275268 w 550535"/>
                  <a:gd name="connsiteY3" fmla="*/ 315472 h 315472"/>
                  <a:gd name="connsiteX4" fmla="*/ 0 w 550535"/>
                  <a:gd name="connsiteY4" fmla="*/ 157736 h 315472"/>
                  <a:gd name="connsiteX0" fmla="*/ 0 w 669598"/>
                  <a:gd name="connsiteY0" fmla="*/ 157736 h 315472"/>
                  <a:gd name="connsiteX1" fmla="*/ 394330 w 669598"/>
                  <a:gd name="connsiteY1" fmla="*/ 0 h 315472"/>
                  <a:gd name="connsiteX2" fmla="*/ 669598 w 669598"/>
                  <a:gd name="connsiteY2" fmla="*/ 157736 h 315472"/>
                  <a:gd name="connsiteX3" fmla="*/ 394330 w 669598"/>
                  <a:gd name="connsiteY3" fmla="*/ 315472 h 315472"/>
                  <a:gd name="connsiteX4" fmla="*/ 0 w 669598"/>
                  <a:gd name="connsiteY4" fmla="*/ 157736 h 315472"/>
                  <a:gd name="connsiteX0" fmla="*/ 0 w 512436"/>
                  <a:gd name="connsiteY0" fmla="*/ 157765 h 315526"/>
                  <a:gd name="connsiteX1" fmla="*/ 394330 w 512436"/>
                  <a:gd name="connsiteY1" fmla="*/ 29 h 315526"/>
                  <a:gd name="connsiteX2" fmla="*/ 512436 w 512436"/>
                  <a:gd name="connsiteY2" fmla="*/ 148240 h 315526"/>
                  <a:gd name="connsiteX3" fmla="*/ 394330 w 512436"/>
                  <a:gd name="connsiteY3" fmla="*/ 315501 h 315526"/>
                  <a:gd name="connsiteX4" fmla="*/ 0 w 512436"/>
                  <a:gd name="connsiteY4" fmla="*/ 157765 h 315526"/>
                  <a:gd name="connsiteX0" fmla="*/ 0 w 521961"/>
                  <a:gd name="connsiteY0" fmla="*/ 106488 h 317022"/>
                  <a:gd name="connsiteX1" fmla="*/ 403855 w 521961"/>
                  <a:gd name="connsiteY1" fmla="*/ 1140 h 317022"/>
                  <a:gd name="connsiteX2" fmla="*/ 521961 w 521961"/>
                  <a:gd name="connsiteY2" fmla="*/ 149351 h 317022"/>
                  <a:gd name="connsiteX3" fmla="*/ 403855 w 521961"/>
                  <a:gd name="connsiteY3" fmla="*/ 316612 h 317022"/>
                  <a:gd name="connsiteX4" fmla="*/ 0 w 521961"/>
                  <a:gd name="connsiteY4" fmla="*/ 106488 h 317022"/>
                  <a:gd name="connsiteX0" fmla="*/ 0 w 527672"/>
                  <a:gd name="connsiteY0" fmla="*/ 106488 h 317022"/>
                  <a:gd name="connsiteX1" fmla="*/ 403855 w 527672"/>
                  <a:gd name="connsiteY1" fmla="*/ 1140 h 317022"/>
                  <a:gd name="connsiteX2" fmla="*/ 521961 w 527672"/>
                  <a:gd name="connsiteY2" fmla="*/ 149351 h 317022"/>
                  <a:gd name="connsiteX3" fmla="*/ 403855 w 527672"/>
                  <a:gd name="connsiteY3" fmla="*/ 316612 h 317022"/>
                  <a:gd name="connsiteX4" fmla="*/ 0 w 527672"/>
                  <a:gd name="connsiteY4" fmla="*/ 106488 h 317022"/>
                  <a:gd name="connsiteX0" fmla="*/ 0 w 527672"/>
                  <a:gd name="connsiteY0" fmla="*/ 106362 h 316896"/>
                  <a:gd name="connsiteX1" fmla="*/ 403855 w 527672"/>
                  <a:gd name="connsiteY1" fmla="*/ 1014 h 316896"/>
                  <a:gd name="connsiteX2" fmla="*/ 521961 w 527672"/>
                  <a:gd name="connsiteY2" fmla="*/ 149225 h 316896"/>
                  <a:gd name="connsiteX3" fmla="*/ 403855 w 527672"/>
                  <a:gd name="connsiteY3" fmla="*/ 316486 h 316896"/>
                  <a:gd name="connsiteX4" fmla="*/ 0 w 527672"/>
                  <a:gd name="connsiteY4" fmla="*/ 106362 h 316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7672" h="316896">
                    <a:moveTo>
                      <a:pt x="0" y="106362"/>
                    </a:moveTo>
                    <a:cubicBezTo>
                      <a:pt x="0" y="24009"/>
                      <a:pt x="316862" y="-6130"/>
                      <a:pt x="403855" y="1014"/>
                    </a:cubicBezTo>
                    <a:cubicBezTo>
                      <a:pt x="490849" y="8158"/>
                      <a:pt x="521961" y="62110"/>
                      <a:pt x="521961" y="149225"/>
                    </a:cubicBezTo>
                    <a:cubicBezTo>
                      <a:pt x="521961" y="236340"/>
                      <a:pt x="567048" y="323630"/>
                      <a:pt x="403855" y="316486"/>
                    </a:cubicBezTo>
                    <a:cubicBezTo>
                      <a:pt x="240662" y="309342"/>
                      <a:pt x="0" y="188715"/>
                      <a:pt x="0" y="10636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BF830F30-5A2A-45E9-8908-5F167F91E490}"/>
                  </a:ext>
                </a:extLst>
              </p:cNvPr>
              <p:cNvSpPr/>
              <p:nvPr/>
            </p:nvSpPr>
            <p:spPr>
              <a:xfrm>
                <a:off x="2352223" y="2562225"/>
                <a:ext cx="1291374" cy="1091892"/>
              </a:xfrm>
              <a:custGeom>
                <a:avLst/>
                <a:gdLst>
                  <a:gd name="connsiteX0" fmla="*/ 747496 w 1291374"/>
                  <a:gd name="connsiteY0" fmla="*/ 0 h 1091892"/>
                  <a:gd name="connsiteX1" fmla="*/ 1291374 w 1291374"/>
                  <a:gd name="connsiteY1" fmla="*/ 545946 h 1091892"/>
                  <a:gd name="connsiteX2" fmla="*/ 747496 w 1291374"/>
                  <a:gd name="connsiteY2" fmla="*/ 1091892 h 1091892"/>
                  <a:gd name="connsiteX3" fmla="*/ 443409 w 1291374"/>
                  <a:gd name="connsiteY3" fmla="*/ 998653 h 1091892"/>
                  <a:gd name="connsiteX4" fmla="*/ 381120 w 1291374"/>
                  <a:gd name="connsiteY4" fmla="*/ 947065 h 1091892"/>
                  <a:gd name="connsiteX5" fmla="*/ 380594 w 1291374"/>
                  <a:gd name="connsiteY5" fmla="*/ 947430 h 1091892"/>
                  <a:gd name="connsiteX6" fmla="*/ 344103 w 1291374"/>
                  <a:gd name="connsiteY6" fmla="*/ 959635 h 1091892"/>
                  <a:gd name="connsiteX7" fmla="*/ 1527 w 1291374"/>
                  <a:gd name="connsiteY7" fmla="*/ 853549 h 1091892"/>
                  <a:gd name="connsiteX8" fmla="*/ 190241 w 1291374"/>
                  <a:gd name="connsiteY8" fmla="*/ 696779 h 1091892"/>
                  <a:gd name="connsiteX9" fmla="*/ 223574 w 1291374"/>
                  <a:gd name="connsiteY9" fmla="*/ 684773 h 1091892"/>
                  <a:gd name="connsiteX10" fmla="*/ 214668 w 1291374"/>
                  <a:gd name="connsiteY10" fmla="*/ 655973 h 1091892"/>
                  <a:gd name="connsiteX11" fmla="*/ 203618 w 1291374"/>
                  <a:gd name="connsiteY11" fmla="*/ 545946 h 1091892"/>
                  <a:gd name="connsiteX12" fmla="*/ 747496 w 1291374"/>
                  <a:gd name="connsiteY12" fmla="*/ 0 h 109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91374" h="1091892">
                    <a:moveTo>
                      <a:pt x="747496" y="0"/>
                    </a:moveTo>
                    <a:cubicBezTo>
                      <a:pt x="1047872" y="0"/>
                      <a:pt x="1291374" y="244428"/>
                      <a:pt x="1291374" y="545946"/>
                    </a:cubicBezTo>
                    <a:cubicBezTo>
                      <a:pt x="1291374" y="847464"/>
                      <a:pt x="1047872" y="1091892"/>
                      <a:pt x="747496" y="1091892"/>
                    </a:cubicBezTo>
                    <a:cubicBezTo>
                      <a:pt x="634855" y="1091892"/>
                      <a:pt x="530212" y="1057519"/>
                      <a:pt x="443409" y="998653"/>
                    </a:cubicBezTo>
                    <a:lnTo>
                      <a:pt x="381120" y="947065"/>
                    </a:lnTo>
                    <a:lnTo>
                      <a:pt x="380594" y="947430"/>
                    </a:lnTo>
                    <a:cubicBezTo>
                      <a:pt x="370867" y="952113"/>
                      <a:pt x="358837" y="956203"/>
                      <a:pt x="344103" y="959635"/>
                    </a:cubicBezTo>
                    <a:cubicBezTo>
                      <a:pt x="226238" y="987091"/>
                      <a:pt x="23306" y="928022"/>
                      <a:pt x="1527" y="853549"/>
                    </a:cubicBezTo>
                    <a:cubicBezTo>
                      <a:pt x="-14807" y="797695"/>
                      <a:pt x="103292" y="731358"/>
                      <a:pt x="190241" y="696779"/>
                    </a:cubicBezTo>
                    <a:lnTo>
                      <a:pt x="223574" y="684773"/>
                    </a:lnTo>
                    <a:lnTo>
                      <a:pt x="214668" y="655973"/>
                    </a:lnTo>
                    <a:cubicBezTo>
                      <a:pt x="207423" y="620434"/>
                      <a:pt x="203618" y="583636"/>
                      <a:pt x="203618" y="545946"/>
                    </a:cubicBezTo>
                    <a:cubicBezTo>
                      <a:pt x="203618" y="244428"/>
                      <a:pt x="447120" y="0"/>
                      <a:pt x="747496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BABE0A94-0140-46C1-8EDA-AD7CAC7F8DEB}"/>
                  </a:ext>
                </a:extLst>
              </p:cNvPr>
              <p:cNvSpPr/>
              <p:nvPr/>
            </p:nvSpPr>
            <p:spPr>
              <a:xfrm>
                <a:off x="3346272" y="2692816"/>
                <a:ext cx="226149" cy="29819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5C35DFC1-22D1-4688-91E3-581FF2805A59}"/>
                  </a:ext>
                </a:extLst>
              </p:cNvPr>
              <p:cNvSpPr/>
              <p:nvPr/>
            </p:nvSpPr>
            <p:spPr>
              <a:xfrm>
                <a:off x="3165310" y="2564999"/>
                <a:ext cx="337332" cy="590550"/>
              </a:xfrm>
              <a:custGeom>
                <a:avLst/>
                <a:gdLst>
                  <a:gd name="connsiteX0" fmla="*/ 178994 w 357988"/>
                  <a:gd name="connsiteY0" fmla="*/ 0 h 625965"/>
                  <a:gd name="connsiteX1" fmla="*/ 357988 w 357988"/>
                  <a:gd name="connsiteY1" fmla="*/ 161704 h 625965"/>
                  <a:gd name="connsiteX2" fmla="*/ 305562 w 357988"/>
                  <a:gd name="connsiteY2" fmla="*/ 276046 h 625965"/>
                  <a:gd name="connsiteX3" fmla="*/ 278869 w 357988"/>
                  <a:gd name="connsiteY3" fmla="*/ 292305 h 625965"/>
                  <a:gd name="connsiteX4" fmla="*/ 293351 w 357988"/>
                  <a:gd name="connsiteY4" fmla="*/ 303052 h 625965"/>
                  <a:gd name="connsiteX5" fmla="*/ 343682 w 357988"/>
                  <a:gd name="connsiteY5" fmla="*/ 436807 h 625965"/>
                  <a:gd name="connsiteX6" fmla="*/ 171841 w 357988"/>
                  <a:gd name="connsiteY6" fmla="*/ 625965 h 625965"/>
                  <a:gd name="connsiteX7" fmla="*/ 0 w 357988"/>
                  <a:gd name="connsiteY7" fmla="*/ 436807 h 625965"/>
                  <a:gd name="connsiteX8" fmla="*/ 50331 w 357988"/>
                  <a:gd name="connsiteY8" fmla="*/ 303052 h 625965"/>
                  <a:gd name="connsiteX9" fmla="*/ 71261 w 357988"/>
                  <a:gd name="connsiteY9" fmla="*/ 287519 h 625965"/>
                  <a:gd name="connsiteX10" fmla="*/ 52426 w 357988"/>
                  <a:gd name="connsiteY10" fmla="*/ 276046 h 625965"/>
                  <a:gd name="connsiteX11" fmla="*/ 0 w 357988"/>
                  <a:gd name="connsiteY11" fmla="*/ 161704 h 625965"/>
                  <a:gd name="connsiteX12" fmla="*/ 178994 w 357988"/>
                  <a:gd name="connsiteY12" fmla="*/ 0 h 625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988" h="625965">
                    <a:moveTo>
                      <a:pt x="178994" y="0"/>
                    </a:moveTo>
                    <a:cubicBezTo>
                      <a:pt x="277850" y="0"/>
                      <a:pt x="357988" y="72397"/>
                      <a:pt x="357988" y="161704"/>
                    </a:cubicBezTo>
                    <a:cubicBezTo>
                      <a:pt x="357988" y="206357"/>
                      <a:pt x="337954" y="246783"/>
                      <a:pt x="305562" y="276046"/>
                    </a:cubicBezTo>
                    <a:lnTo>
                      <a:pt x="278869" y="292305"/>
                    </a:lnTo>
                    <a:lnTo>
                      <a:pt x="293351" y="303052"/>
                    </a:lnTo>
                    <a:cubicBezTo>
                      <a:pt x="324448" y="337283"/>
                      <a:pt x="343682" y="384573"/>
                      <a:pt x="343682" y="436807"/>
                    </a:cubicBezTo>
                    <a:cubicBezTo>
                      <a:pt x="343682" y="541276"/>
                      <a:pt x="266746" y="625965"/>
                      <a:pt x="171841" y="625965"/>
                    </a:cubicBezTo>
                    <a:cubicBezTo>
                      <a:pt x="76936" y="625965"/>
                      <a:pt x="0" y="541276"/>
                      <a:pt x="0" y="436807"/>
                    </a:cubicBezTo>
                    <a:cubicBezTo>
                      <a:pt x="0" y="384573"/>
                      <a:pt x="19234" y="337283"/>
                      <a:pt x="50331" y="303052"/>
                    </a:cubicBezTo>
                    <a:lnTo>
                      <a:pt x="71261" y="287519"/>
                    </a:lnTo>
                    <a:lnTo>
                      <a:pt x="52426" y="276046"/>
                    </a:lnTo>
                    <a:cubicBezTo>
                      <a:pt x="20035" y="246783"/>
                      <a:pt x="0" y="206357"/>
                      <a:pt x="0" y="161704"/>
                    </a:cubicBezTo>
                    <a:cubicBezTo>
                      <a:pt x="0" y="72397"/>
                      <a:pt x="80138" y="0"/>
                      <a:pt x="178994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650A1CBC-D7C9-4663-8C4F-0E2D93126CB1}"/>
                  </a:ext>
                </a:extLst>
              </p:cNvPr>
              <p:cNvSpPr/>
              <p:nvPr/>
            </p:nvSpPr>
            <p:spPr>
              <a:xfrm>
                <a:off x="3118713" y="2733119"/>
                <a:ext cx="173356" cy="19186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BC236834-1EA6-4B6A-955B-FB81C7C615AB}"/>
                  </a:ext>
                </a:extLst>
              </p:cNvPr>
              <p:cNvSpPr/>
              <p:nvPr/>
            </p:nvSpPr>
            <p:spPr>
              <a:xfrm>
                <a:off x="3136679" y="2742720"/>
                <a:ext cx="69936" cy="96618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F5190B2B-E31C-4BE9-A8EF-95582CF76E3F}"/>
                  </a:ext>
                </a:extLst>
              </p:cNvPr>
              <p:cNvSpPr/>
              <p:nvPr/>
            </p:nvSpPr>
            <p:spPr bwMode="auto">
              <a:xfrm rot="21268965">
                <a:off x="3328419" y="2961498"/>
                <a:ext cx="199041" cy="354387"/>
              </a:xfrm>
              <a:custGeom>
                <a:avLst/>
                <a:gdLst>
                  <a:gd name="connsiteX0" fmla="*/ 71651 w 188539"/>
                  <a:gd name="connsiteY0" fmla="*/ 46114 h 321531"/>
                  <a:gd name="connsiteX1" fmla="*/ 70689 w 188539"/>
                  <a:gd name="connsiteY1" fmla="*/ 0 h 321531"/>
                  <a:gd name="connsiteX2" fmla="*/ 126733 w 188539"/>
                  <a:gd name="connsiteY2" fmla="*/ 134022 h 321531"/>
                  <a:gd name="connsiteX3" fmla="*/ 188539 w 188539"/>
                  <a:gd name="connsiteY3" fmla="*/ 265487 h 321531"/>
                  <a:gd name="connsiteX4" fmla="*/ 106568 w 188539"/>
                  <a:gd name="connsiteY4" fmla="*/ 142974 h 321531"/>
                  <a:gd name="connsiteX5" fmla="*/ 71651 w 188539"/>
                  <a:gd name="connsiteY5" fmla="*/ 46114 h 321531"/>
                  <a:gd name="connsiteX6" fmla="*/ 60014 w 188539"/>
                  <a:gd name="connsiteY6" fmla="*/ 187617 h 321531"/>
                  <a:gd name="connsiteX7" fmla="*/ 46781 w 188539"/>
                  <a:gd name="connsiteY7" fmla="*/ 40806 h 321531"/>
                  <a:gd name="connsiteX8" fmla="*/ 81325 w 188539"/>
                  <a:gd name="connsiteY8" fmla="*/ 181907 h 321531"/>
                  <a:gd name="connsiteX9" fmla="*/ 121959 w 188539"/>
                  <a:gd name="connsiteY9" fmla="*/ 321377 h 321531"/>
                  <a:gd name="connsiteX10" fmla="*/ 60014 w 188539"/>
                  <a:gd name="connsiteY10" fmla="*/ 187617 h 321531"/>
                  <a:gd name="connsiteX11" fmla="*/ 15400 w 188539"/>
                  <a:gd name="connsiteY11" fmla="*/ 289942 h 321531"/>
                  <a:gd name="connsiteX12" fmla="*/ 7385 w 188539"/>
                  <a:gd name="connsiteY12" fmla="*/ 258817 h 321531"/>
                  <a:gd name="connsiteX13" fmla="*/ 0 w 188539"/>
                  <a:gd name="connsiteY13" fmla="*/ 156121 h 321531"/>
                  <a:gd name="connsiteX14" fmla="*/ 25215 w 188539"/>
                  <a:gd name="connsiteY14" fmla="*/ 10887 h 321531"/>
                  <a:gd name="connsiteX15" fmla="*/ 22063 w 188539"/>
                  <a:gd name="connsiteY15" fmla="*/ 156121 h 321531"/>
                  <a:gd name="connsiteX16" fmla="*/ 25215 w 188539"/>
                  <a:gd name="connsiteY16" fmla="*/ 301355 h 321531"/>
                  <a:gd name="connsiteX17" fmla="*/ 15400 w 188539"/>
                  <a:gd name="connsiteY17" fmla="*/ 289942 h 321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8539" h="321531">
                    <a:moveTo>
                      <a:pt x="71651" y="46114"/>
                    </a:moveTo>
                    <a:cubicBezTo>
                      <a:pt x="65159" y="20241"/>
                      <a:pt x="64325" y="2825"/>
                      <a:pt x="70689" y="0"/>
                    </a:cubicBezTo>
                    <a:cubicBezTo>
                      <a:pt x="88036" y="44237"/>
                      <a:pt x="106862" y="89258"/>
                      <a:pt x="126733" y="134022"/>
                    </a:cubicBezTo>
                    <a:cubicBezTo>
                      <a:pt x="146604" y="178787"/>
                      <a:pt x="167367" y="222948"/>
                      <a:pt x="188539" y="265487"/>
                    </a:cubicBezTo>
                    <a:cubicBezTo>
                      <a:pt x="175811" y="271137"/>
                      <a:pt x="139112" y="216286"/>
                      <a:pt x="106568" y="142974"/>
                    </a:cubicBezTo>
                    <a:cubicBezTo>
                      <a:pt x="90296" y="106318"/>
                      <a:pt x="78144" y="71987"/>
                      <a:pt x="71651" y="46114"/>
                    </a:cubicBezTo>
                    <a:close/>
                    <a:moveTo>
                      <a:pt x="60014" y="187617"/>
                    </a:moveTo>
                    <a:cubicBezTo>
                      <a:pt x="39254" y="110140"/>
                      <a:pt x="33329" y="44410"/>
                      <a:pt x="46781" y="40806"/>
                    </a:cubicBezTo>
                    <a:cubicBezTo>
                      <a:pt x="57045" y="87200"/>
                      <a:pt x="68649" y="134599"/>
                      <a:pt x="81325" y="181907"/>
                    </a:cubicBezTo>
                    <a:cubicBezTo>
                      <a:pt x="94001" y="229215"/>
                      <a:pt x="107651" y="276066"/>
                      <a:pt x="121959" y="321377"/>
                    </a:cubicBezTo>
                    <a:cubicBezTo>
                      <a:pt x="108508" y="324981"/>
                      <a:pt x="80774" y="265095"/>
                      <a:pt x="60014" y="187617"/>
                    </a:cubicBezTo>
                    <a:close/>
                    <a:moveTo>
                      <a:pt x="15400" y="289942"/>
                    </a:moveTo>
                    <a:cubicBezTo>
                      <a:pt x="12384" y="282593"/>
                      <a:pt x="9667" y="271958"/>
                      <a:pt x="7385" y="258817"/>
                    </a:cubicBezTo>
                    <a:cubicBezTo>
                      <a:pt x="2822" y="232535"/>
                      <a:pt x="0" y="196226"/>
                      <a:pt x="0" y="156121"/>
                    </a:cubicBezTo>
                    <a:cubicBezTo>
                      <a:pt x="0" y="75910"/>
                      <a:pt x="11289" y="10887"/>
                      <a:pt x="25215" y="10887"/>
                    </a:cubicBezTo>
                    <a:cubicBezTo>
                      <a:pt x="23122" y="58357"/>
                      <a:pt x="22063" y="107144"/>
                      <a:pt x="22063" y="156121"/>
                    </a:cubicBezTo>
                    <a:cubicBezTo>
                      <a:pt x="22063" y="205098"/>
                      <a:pt x="23122" y="253885"/>
                      <a:pt x="25215" y="301355"/>
                    </a:cubicBezTo>
                    <a:cubicBezTo>
                      <a:pt x="21734" y="301355"/>
                      <a:pt x="18417" y="297291"/>
                      <a:pt x="15400" y="28994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029DE55E-1E80-4F6C-BE76-BF277D602BA4}"/>
                  </a:ext>
                </a:extLst>
              </p:cNvPr>
              <p:cNvSpPr/>
              <p:nvPr/>
            </p:nvSpPr>
            <p:spPr bwMode="auto">
              <a:xfrm rot="11154614" flipH="1">
                <a:off x="3362687" y="2463756"/>
                <a:ext cx="199041" cy="253534"/>
              </a:xfrm>
              <a:custGeom>
                <a:avLst/>
                <a:gdLst>
                  <a:gd name="connsiteX0" fmla="*/ 71651 w 188539"/>
                  <a:gd name="connsiteY0" fmla="*/ 46114 h 321531"/>
                  <a:gd name="connsiteX1" fmla="*/ 70689 w 188539"/>
                  <a:gd name="connsiteY1" fmla="*/ 0 h 321531"/>
                  <a:gd name="connsiteX2" fmla="*/ 126733 w 188539"/>
                  <a:gd name="connsiteY2" fmla="*/ 134022 h 321531"/>
                  <a:gd name="connsiteX3" fmla="*/ 188539 w 188539"/>
                  <a:gd name="connsiteY3" fmla="*/ 265487 h 321531"/>
                  <a:gd name="connsiteX4" fmla="*/ 106568 w 188539"/>
                  <a:gd name="connsiteY4" fmla="*/ 142974 h 321531"/>
                  <a:gd name="connsiteX5" fmla="*/ 71651 w 188539"/>
                  <a:gd name="connsiteY5" fmla="*/ 46114 h 321531"/>
                  <a:gd name="connsiteX6" fmla="*/ 60014 w 188539"/>
                  <a:gd name="connsiteY6" fmla="*/ 187617 h 321531"/>
                  <a:gd name="connsiteX7" fmla="*/ 46781 w 188539"/>
                  <a:gd name="connsiteY7" fmla="*/ 40806 h 321531"/>
                  <a:gd name="connsiteX8" fmla="*/ 81325 w 188539"/>
                  <a:gd name="connsiteY8" fmla="*/ 181907 h 321531"/>
                  <a:gd name="connsiteX9" fmla="*/ 121959 w 188539"/>
                  <a:gd name="connsiteY9" fmla="*/ 321377 h 321531"/>
                  <a:gd name="connsiteX10" fmla="*/ 60014 w 188539"/>
                  <a:gd name="connsiteY10" fmla="*/ 187617 h 321531"/>
                  <a:gd name="connsiteX11" fmla="*/ 15400 w 188539"/>
                  <a:gd name="connsiteY11" fmla="*/ 289942 h 321531"/>
                  <a:gd name="connsiteX12" fmla="*/ 7385 w 188539"/>
                  <a:gd name="connsiteY12" fmla="*/ 258817 h 321531"/>
                  <a:gd name="connsiteX13" fmla="*/ 0 w 188539"/>
                  <a:gd name="connsiteY13" fmla="*/ 156121 h 321531"/>
                  <a:gd name="connsiteX14" fmla="*/ 25215 w 188539"/>
                  <a:gd name="connsiteY14" fmla="*/ 10887 h 321531"/>
                  <a:gd name="connsiteX15" fmla="*/ 22063 w 188539"/>
                  <a:gd name="connsiteY15" fmla="*/ 156121 h 321531"/>
                  <a:gd name="connsiteX16" fmla="*/ 25215 w 188539"/>
                  <a:gd name="connsiteY16" fmla="*/ 301355 h 321531"/>
                  <a:gd name="connsiteX17" fmla="*/ 15400 w 188539"/>
                  <a:gd name="connsiteY17" fmla="*/ 289942 h 321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88539" h="321531">
                    <a:moveTo>
                      <a:pt x="71651" y="46114"/>
                    </a:moveTo>
                    <a:cubicBezTo>
                      <a:pt x="65159" y="20241"/>
                      <a:pt x="64325" y="2825"/>
                      <a:pt x="70689" y="0"/>
                    </a:cubicBezTo>
                    <a:cubicBezTo>
                      <a:pt x="88036" y="44237"/>
                      <a:pt x="106862" y="89258"/>
                      <a:pt x="126733" y="134022"/>
                    </a:cubicBezTo>
                    <a:cubicBezTo>
                      <a:pt x="146604" y="178787"/>
                      <a:pt x="167367" y="222948"/>
                      <a:pt x="188539" y="265487"/>
                    </a:cubicBezTo>
                    <a:cubicBezTo>
                      <a:pt x="175811" y="271137"/>
                      <a:pt x="139112" y="216286"/>
                      <a:pt x="106568" y="142974"/>
                    </a:cubicBezTo>
                    <a:cubicBezTo>
                      <a:pt x="90296" y="106318"/>
                      <a:pt x="78144" y="71987"/>
                      <a:pt x="71651" y="46114"/>
                    </a:cubicBezTo>
                    <a:close/>
                    <a:moveTo>
                      <a:pt x="60014" y="187617"/>
                    </a:moveTo>
                    <a:cubicBezTo>
                      <a:pt x="39254" y="110140"/>
                      <a:pt x="33329" y="44410"/>
                      <a:pt x="46781" y="40806"/>
                    </a:cubicBezTo>
                    <a:cubicBezTo>
                      <a:pt x="57045" y="87200"/>
                      <a:pt x="68649" y="134599"/>
                      <a:pt x="81325" y="181907"/>
                    </a:cubicBezTo>
                    <a:cubicBezTo>
                      <a:pt x="94001" y="229215"/>
                      <a:pt x="107651" y="276066"/>
                      <a:pt x="121959" y="321377"/>
                    </a:cubicBezTo>
                    <a:cubicBezTo>
                      <a:pt x="108508" y="324981"/>
                      <a:pt x="80774" y="265095"/>
                      <a:pt x="60014" y="187617"/>
                    </a:cubicBezTo>
                    <a:close/>
                    <a:moveTo>
                      <a:pt x="15400" y="289942"/>
                    </a:moveTo>
                    <a:cubicBezTo>
                      <a:pt x="12384" y="282593"/>
                      <a:pt x="9667" y="271958"/>
                      <a:pt x="7385" y="258817"/>
                    </a:cubicBezTo>
                    <a:cubicBezTo>
                      <a:pt x="2822" y="232535"/>
                      <a:pt x="0" y="196226"/>
                      <a:pt x="0" y="156121"/>
                    </a:cubicBezTo>
                    <a:cubicBezTo>
                      <a:pt x="0" y="75910"/>
                      <a:pt x="11289" y="10887"/>
                      <a:pt x="25215" y="10887"/>
                    </a:cubicBezTo>
                    <a:cubicBezTo>
                      <a:pt x="23122" y="58357"/>
                      <a:pt x="22063" y="107144"/>
                      <a:pt x="22063" y="156121"/>
                    </a:cubicBezTo>
                    <a:cubicBezTo>
                      <a:pt x="22063" y="205098"/>
                      <a:pt x="23122" y="253885"/>
                      <a:pt x="25215" y="301355"/>
                    </a:cubicBezTo>
                    <a:cubicBezTo>
                      <a:pt x="21734" y="301355"/>
                      <a:pt x="18417" y="297291"/>
                      <a:pt x="15400" y="28994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DD49D430-3793-4CC3-A511-2ECC089CE409}"/>
                  </a:ext>
                </a:extLst>
              </p:cNvPr>
              <p:cNvSpPr/>
              <p:nvPr/>
            </p:nvSpPr>
            <p:spPr>
              <a:xfrm rot="1388244">
                <a:off x="3864582" y="3890091"/>
                <a:ext cx="132621" cy="8240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月 122">
                <a:extLst>
                  <a:ext uri="{FF2B5EF4-FFF2-40B4-BE49-F238E27FC236}">
                    <a16:creationId xmlns:a16="http://schemas.microsoft.com/office/drawing/2014/main" id="{F7803EC6-A907-42CC-9B6A-994CDC8A1932}"/>
                  </a:ext>
                </a:extLst>
              </p:cNvPr>
              <p:cNvSpPr/>
              <p:nvPr/>
            </p:nvSpPr>
            <p:spPr>
              <a:xfrm rot="10800000">
                <a:off x="2910177" y="2612104"/>
                <a:ext cx="109538" cy="182671"/>
              </a:xfrm>
              <a:prstGeom prst="moon">
                <a:avLst>
                  <a:gd name="adj" fmla="val 6304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月 123">
                <a:extLst>
                  <a:ext uri="{FF2B5EF4-FFF2-40B4-BE49-F238E27FC236}">
                    <a16:creationId xmlns:a16="http://schemas.microsoft.com/office/drawing/2014/main" id="{ACCE1C56-C02E-46CC-ACAB-3384C5CD569D}"/>
                  </a:ext>
                </a:extLst>
              </p:cNvPr>
              <p:cNvSpPr/>
              <p:nvPr/>
            </p:nvSpPr>
            <p:spPr>
              <a:xfrm rot="9900000">
                <a:off x="2924174" y="3008682"/>
                <a:ext cx="109538" cy="243260"/>
              </a:xfrm>
              <a:prstGeom prst="moon">
                <a:avLst>
                  <a:gd name="adj" fmla="val 63044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" name="涙形 104">
              <a:extLst>
                <a:ext uri="{FF2B5EF4-FFF2-40B4-BE49-F238E27FC236}">
                  <a16:creationId xmlns:a16="http://schemas.microsoft.com/office/drawing/2014/main" id="{71DFC1EB-85E8-4FF8-BC6A-92014D5DC219}"/>
                </a:ext>
              </a:extLst>
            </p:cNvPr>
            <p:cNvSpPr/>
            <p:nvPr/>
          </p:nvSpPr>
          <p:spPr>
            <a:xfrm rot="10800000">
              <a:off x="3186329" y="494575"/>
              <a:ext cx="730412" cy="730412"/>
            </a:xfrm>
            <a:prstGeom prst="teardrop">
              <a:avLst>
                <a:gd name="adj" fmla="val 106259"/>
              </a:avLst>
            </a:prstGeom>
            <a:solidFill>
              <a:srgbClr val="00B0F0">
                <a:alpha val="5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F8BF0E44-D23C-4937-9794-9829ED6D5810}"/>
                </a:ext>
              </a:extLst>
            </p:cNvPr>
            <p:cNvSpPr/>
            <p:nvPr/>
          </p:nvSpPr>
          <p:spPr>
            <a:xfrm>
              <a:off x="3421475" y="560271"/>
              <a:ext cx="115665" cy="1156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FFAFAE2E-86B6-40A0-A346-1921ABEC8DE6}"/>
              </a:ext>
            </a:extLst>
          </p:cNvPr>
          <p:cNvGrpSpPr/>
          <p:nvPr/>
        </p:nvGrpSpPr>
        <p:grpSpPr>
          <a:xfrm>
            <a:off x="6721591" y="4381865"/>
            <a:ext cx="2484545" cy="1384844"/>
            <a:chOff x="712482" y="1096448"/>
            <a:chExt cx="2718623" cy="1515315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D3320DD8-DA32-4540-8FDC-43B68626AEC5}"/>
                </a:ext>
              </a:extLst>
            </p:cNvPr>
            <p:cNvGrpSpPr/>
            <p:nvPr/>
          </p:nvGrpSpPr>
          <p:grpSpPr>
            <a:xfrm>
              <a:off x="1210044" y="1096448"/>
              <a:ext cx="2221061" cy="1515315"/>
              <a:chOff x="2358625" y="3583419"/>
              <a:chExt cx="2221061" cy="1515315"/>
            </a:xfrm>
          </p:grpSpPr>
          <p:sp>
            <p:nvSpPr>
              <p:cNvPr id="130" name="四角形: 上の 2 つの角を丸める 129">
                <a:extLst>
                  <a:ext uri="{FF2B5EF4-FFF2-40B4-BE49-F238E27FC236}">
                    <a16:creationId xmlns:a16="http://schemas.microsoft.com/office/drawing/2014/main" id="{14F5ADE2-19F7-4AB2-87A8-84DE363CA094}"/>
                  </a:ext>
                </a:extLst>
              </p:cNvPr>
              <p:cNvSpPr/>
              <p:nvPr/>
            </p:nvSpPr>
            <p:spPr>
              <a:xfrm>
                <a:off x="2524456" y="4654550"/>
                <a:ext cx="691820" cy="186952"/>
              </a:xfrm>
              <a:prstGeom prst="round2SameRect">
                <a:avLst>
                  <a:gd name="adj1" fmla="val 50000"/>
                  <a:gd name="adj2" fmla="val 30306"/>
                </a:avLst>
              </a:prstGeom>
              <a:solidFill>
                <a:srgbClr val="C00000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6F2D09E2-3537-48D3-A71E-80E97BBF2D61}"/>
                  </a:ext>
                </a:extLst>
              </p:cNvPr>
              <p:cNvSpPr/>
              <p:nvPr/>
            </p:nvSpPr>
            <p:spPr>
              <a:xfrm>
                <a:off x="2644380" y="3826149"/>
                <a:ext cx="1897140" cy="1103990"/>
              </a:xfrm>
              <a:custGeom>
                <a:avLst/>
                <a:gdLst>
                  <a:gd name="connsiteX0" fmla="*/ 1292971 w 1897140"/>
                  <a:gd name="connsiteY0" fmla="*/ 155 h 1103990"/>
                  <a:gd name="connsiteX1" fmla="*/ 1897140 w 1897140"/>
                  <a:gd name="connsiteY1" fmla="*/ 664501 h 1103990"/>
                  <a:gd name="connsiteX2" fmla="*/ 1173319 w 1897140"/>
                  <a:gd name="connsiteY2" fmla="*/ 1103702 h 1103990"/>
                  <a:gd name="connsiteX3" fmla="*/ 1016228 w 1897140"/>
                  <a:gd name="connsiteY3" fmla="*/ 1093261 h 1103990"/>
                  <a:gd name="connsiteX4" fmla="*/ 985053 w 1897140"/>
                  <a:gd name="connsiteY4" fmla="*/ 1088377 h 1103990"/>
                  <a:gd name="connsiteX5" fmla="*/ 33453 w 1897140"/>
                  <a:gd name="connsiteY5" fmla="*/ 1088377 h 1103990"/>
                  <a:gd name="connsiteX6" fmla="*/ 0 w 1897140"/>
                  <a:gd name="connsiteY6" fmla="*/ 1054924 h 1103990"/>
                  <a:gd name="connsiteX7" fmla="*/ 0 w 1897140"/>
                  <a:gd name="connsiteY7" fmla="*/ 994901 h 1103990"/>
                  <a:gd name="connsiteX8" fmla="*/ 93476 w 1897140"/>
                  <a:gd name="connsiteY8" fmla="*/ 901425 h 1103990"/>
                  <a:gd name="connsiteX9" fmla="*/ 449996 w 1897140"/>
                  <a:gd name="connsiteY9" fmla="*/ 901425 h 1103990"/>
                  <a:gd name="connsiteX10" fmla="*/ 381157 w 1897140"/>
                  <a:gd name="connsiteY10" fmla="*/ 842199 h 1103990"/>
                  <a:gd name="connsiteX11" fmla="*/ 305915 w 1897140"/>
                  <a:gd name="connsiteY11" fmla="*/ 656738 h 1103990"/>
                  <a:gd name="connsiteX12" fmla="*/ 1292971 w 1897140"/>
                  <a:gd name="connsiteY12" fmla="*/ 155 h 1103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97140" h="1103990">
                    <a:moveTo>
                      <a:pt x="1292971" y="155"/>
                    </a:moveTo>
                    <a:cubicBezTo>
                      <a:pt x="1677828" y="9213"/>
                      <a:pt x="1897140" y="421938"/>
                      <a:pt x="1897140" y="664501"/>
                    </a:cubicBezTo>
                    <a:cubicBezTo>
                      <a:pt x="1897140" y="907065"/>
                      <a:pt x="1590083" y="1112759"/>
                      <a:pt x="1173319" y="1103702"/>
                    </a:cubicBezTo>
                    <a:cubicBezTo>
                      <a:pt x="1121224" y="1102570"/>
                      <a:pt x="1068537" y="1099066"/>
                      <a:pt x="1016228" y="1093261"/>
                    </a:cubicBezTo>
                    <a:lnTo>
                      <a:pt x="985053" y="1088377"/>
                    </a:lnTo>
                    <a:lnTo>
                      <a:pt x="33453" y="1088377"/>
                    </a:lnTo>
                    <a:cubicBezTo>
                      <a:pt x="14977" y="1088377"/>
                      <a:pt x="0" y="1073400"/>
                      <a:pt x="0" y="1054924"/>
                    </a:cubicBezTo>
                    <a:lnTo>
                      <a:pt x="0" y="994901"/>
                    </a:lnTo>
                    <a:cubicBezTo>
                      <a:pt x="0" y="943276"/>
                      <a:pt x="41851" y="901425"/>
                      <a:pt x="93476" y="901425"/>
                    </a:cubicBezTo>
                    <a:lnTo>
                      <a:pt x="449996" y="901425"/>
                    </a:lnTo>
                    <a:lnTo>
                      <a:pt x="381157" y="842199"/>
                    </a:lnTo>
                    <a:cubicBezTo>
                      <a:pt x="332585" y="788015"/>
                      <a:pt x="304918" y="726010"/>
                      <a:pt x="305915" y="656738"/>
                    </a:cubicBezTo>
                    <a:cubicBezTo>
                      <a:pt x="309904" y="379649"/>
                      <a:pt x="908115" y="-8903"/>
                      <a:pt x="1292971" y="15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D022E072-272B-4496-A403-1FB85134684D}"/>
                  </a:ext>
                </a:extLst>
              </p:cNvPr>
              <p:cNvSpPr/>
              <p:nvPr/>
            </p:nvSpPr>
            <p:spPr>
              <a:xfrm rot="20568654">
                <a:off x="3210819" y="4182238"/>
                <a:ext cx="1200345" cy="916496"/>
              </a:xfrm>
              <a:custGeom>
                <a:avLst/>
                <a:gdLst>
                  <a:gd name="connsiteX0" fmla="*/ 1330299 w 1521296"/>
                  <a:gd name="connsiteY0" fmla="*/ 122285 h 1091168"/>
                  <a:gd name="connsiteX1" fmla="*/ 1377752 w 1521296"/>
                  <a:gd name="connsiteY1" fmla="*/ 183833 h 1091168"/>
                  <a:gd name="connsiteX2" fmla="*/ 1521296 w 1521296"/>
                  <a:gd name="connsiteY2" fmla="*/ 646251 h 1091168"/>
                  <a:gd name="connsiteX3" fmla="*/ 968569 w 1521296"/>
                  <a:gd name="connsiteY3" fmla="*/ 1090877 h 1091168"/>
                  <a:gd name="connsiteX4" fmla="*/ 618332 w 1521296"/>
                  <a:gd name="connsiteY4" fmla="*/ 1017641 h 1091168"/>
                  <a:gd name="connsiteX5" fmla="*/ 615950 w 1521296"/>
                  <a:gd name="connsiteY5" fmla="*/ 1016438 h 1091168"/>
                  <a:gd name="connsiteX6" fmla="*/ 596580 w 1521296"/>
                  <a:gd name="connsiteY6" fmla="*/ 1014479 h 1091168"/>
                  <a:gd name="connsiteX7" fmla="*/ 45760 w 1521296"/>
                  <a:gd name="connsiteY7" fmla="*/ 844086 h 1091168"/>
                  <a:gd name="connsiteX8" fmla="*/ 2917 w 1521296"/>
                  <a:gd name="connsiteY8" fmla="*/ 762864 h 1091168"/>
                  <a:gd name="connsiteX9" fmla="*/ 15387 w 1521296"/>
                  <a:gd name="connsiteY9" fmla="*/ 722554 h 1091168"/>
                  <a:gd name="connsiteX10" fmla="*/ 149390 w 1521296"/>
                  <a:gd name="connsiteY10" fmla="*/ 651869 h 1091168"/>
                  <a:gd name="connsiteX11" fmla="*/ 315671 w 1521296"/>
                  <a:gd name="connsiteY11" fmla="*/ 703307 h 1091168"/>
                  <a:gd name="connsiteX12" fmla="*/ 306199 w 1521296"/>
                  <a:gd name="connsiteY12" fmla="*/ 638391 h 1091168"/>
                  <a:gd name="connsiteX13" fmla="*/ 881510 w 1521296"/>
                  <a:gd name="connsiteY13" fmla="*/ 7596 h 1091168"/>
                  <a:gd name="connsiteX14" fmla="*/ 905611 w 1521296"/>
                  <a:gd name="connsiteY14" fmla="*/ 0 h 1091168"/>
                  <a:gd name="connsiteX15" fmla="*/ 1046594 w 1521296"/>
                  <a:gd name="connsiteY15" fmla="*/ 277582 h 1091168"/>
                  <a:gd name="connsiteX0" fmla="*/ 1046594 w 1521296"/>
                  <a:gd name="connsiteY0" fmla="*/ 277582 h 1091168"/>
                  <a:gd name="connsiteX1" fmla="*/ 1330299 w 1521296"/>
                  <a:gd name="connsiteY1" fmla="*/ 122285 h 1091168"/>
                  <a:gd name="connsiteX2" fmla="*/ 1377752 w 1521296"/>
                  <a:gd name="connsiteY2" fmla="*/ 183833 h 1091168"/>
                  <a:gd name="connsiteX3" fmla="*/ 1521296 w 1521296"/>
                  <a:gd name="connsiteY3" fmla="*/ 646251 h 1091168"/>
                  <a:gd name="connsiteX4" fmla="*/ 968569 w 1521296"/>
                  <a:gd name="connsiteY4" fmla="*/ 1090877 h 1091168"/>
                  <a:gd name="connsiteX5" fmla="*/ 618332 w 1521296"/>
                  <a:gd name="connsiteY5" fmla="*/ 1017641 h 1091168"/>
                  <a:gd name="connsiteX6" fmla="*/ 615950 w 1521296"/>
                  <a:gd name="connsiteY6" fmla="*/ 1016438 h 1091168"/>
                  <a:gd name="connsiteX7" fmla="*/ 596580 w 1521296"/>
                  <a:gd name="connsiteY7" fmla="*/ 1014479 h 1091168"/>
                  <a:gd name="connsiteX8" fmla="*/ 45760 w 1521296"/>
                  <a:gd name="connsiteY8" fmla="*/ 844086 h 1091168"/>
                  <a:gd name="connsiteX9" fmla="*/ 2917 w 1521296"/>
                  <a:gd name="connsiteY9" fmla="*/ 762864 h 1091168"/>
                  <a:gd name="connsiteX10" fmla="*/ 15387 w 1521296"/>
                  <a:gd name="connsiteY10" fmla="*/ 722554 h 1091168"/>
                  <a:gd name="connsiteX11" fmla="*/ 149390 w 1521296"/>
                  <a:gd name="connsiteY11" fmla="*/ 651869 h 1091168"/>
                  <a:gd name="connsiteX12" fmla="*/ 315671 w 1521296"/>
                  <a:gd name="connsiteY12" fmla="*/ 703307 h 1091168"/>
                  <a:gd name="connsiteX13" fmla="*/ 306199 w 1521296"/>
                  <a:gd name="connsiteY13" fmla="*/ 638391 h 1091168"/>
                  <a:gd name="connsiteX14" fmla="*/ 881510 w 1521296"/>
                  <a:gd name="connsiteY14" fmla="*/ 7596 h 1091168"/>
                  <a:gd name="connsiteX15" fmla="*/ 905611 w 1521296"/>
                  <a:gd name="connsiteY15" fmla="*/ 0 h 1091168"/>
                  <a:gd name="connsiteX16" fmla="*/ 1138034 w 1521296"/>
                  <a:gd name="connsiteY16" fmla="*/ 369022 h 1091168"/>
                  <a:gd name="connsiteX0" fmla="*/ 1046594 w 1521296"/>
                  <a:gd name="connsiteY0" fmla="*/ 277582 h 1091168"/>
                  <a:gd name="connsiteX1" fmla="*/ 1330299 w 1521296"/>
                  <a:gd name="connsiteY1" fmla="*/ 122285 h 1091168"/>
                  <a:gd name="connsiteX2" fmla="*/ 1377752 w 1521296"/>
                  <a:gd name="connsiteY2" fmla="*/ 183833 h 1091168"/>
                  <a:gd name="connsiteX3" fmla="*/ 1521296 w 1521296"/>
                  <a:gd name="connsiteY3" fmla="*/ 646251 h 1091168"/>
                  <a:gd name="connsiteX4" fmla="*/ 968569 w 1521296"/>
                  <a:gd name="connsiteY4" fmla="*/ 1090877 h 1091168"/>
                  <a:gd name="connsiteX5" fmla="*/ 618332 w 1521296"/>
                  <a:gd name="connsiteY5" fmla="*/ 1017641 h 1091168"/>
                  <a:gd name="connsiteX6" fmla="*/ 615950 w 1521296"/>
                  <a:gd name="connsiteY6" fmla="*/ 1016438 h 1091168"/>
                  <a:gd name="connsiteX7" fmla="*/ 596580 w 1521296"/>
                  <a:gd name="connsiteY7" fmla="*/ 1014479 h 1091168"/>
                  <a:gd name="connsiteX8" fmla="*/ 45760 w 1521296"/>
                  <a:gd name="connsiteY8" fmla="*/ 844086 h 1091168"/>
                  <a:gd name="connsiteX9" fmla="*/ 2917 w 1521296"/>
                  <a:gd name="connsiteY9" fmla="*/ 762864 h 1091168"/>
                  <a:gd name="connsiteX10" fmla="*/ 15387 w 1521296"/>
                  <a:gd name="connsiteY10" fmla="*/ 722554 h 1091168"/>
                  <a:gd name="connsiteX11" fmla="*/ 149390 w 1521296"/>
                  <a:gd name="connsiteY11" fmla="*/ 651869 h 1091168"/>
                  <a:gd name="connsiteX12" fmla="*/ 315671 w 1521296"/>
                  <a:gd name="connsiteY12" fmla="*/ 703307 h 1091168"/>
                  <a:gd name="connsiteX13" fmla="*/ 306199 w 1521296"/>
                  <a:gd name="connsiteY13" fmla="*/ 638391 h 1091168"/>
                  <a:gd name="connsiteX14" fmla="*/ 881510 w 1521296"/>
                  <a:gd name="connsiteY14" fmla="*/ 7596 h 1091168"/>
                  <a:gd name="connsiteX15" fmla="*/ 905611 w 1521296"/>
                  <a:gd name="connsiteY15" fmla="*/ 0 h 1091168"/>
                  <a:gd name="connsiteX0" fmla="*/ 1330299 w 1521296"/>
                  <a:gd name="connsiteY0" fmla="*/ 122285 h 1091168"/>
                  <a:gd name="connsiteX1" fmla="*/ 1377752 w 1521296"/>
                  <a:gd name="connsiteY1" fmla="*/ 183833 h 1091168"/>
                  <a:gd name="connsiteX2" fmla="*/ 1521296 w 1521296"/>
                  <a:gd name="connsiteY2" fmla="*/ 646251 h 1091168"/>
                  <a:gd name="connsiteX3" fmla="*/ 968569 w 1521296"/>
                  <a:gd name="connsiteY3" fmla="*/ 1090877 h 1091168"/>
                  <a:gd name="connsiteX4" fmla="*/ 618332 w 1521296"/>
                  <a:gd name="connsiteY4" fmla="*/ 1017641 h 1091168"/>
                  <a:gd name="connsiteX5" fmla="*/ 615950 w 1521296"/>
                  <a:gd name="connsiteY5" fmla="*/ 1016438 h 1091168"/>
                  <a:gd name="connsiteX6" fmla="*/ 596580 w 1521296"/>
                  <a:gd name="connsiteY6" fmla="*/ 1014479 h 1091168"/>
                  <a:gd name="connsiteX7" fmla="*/ 45760 w 1521296"/>
                  <a:gd name="connsiteY7" fmla="*/ 844086 h 1091168"/>
                  <a:gd name="connsiteX8" fmla="*/ 2917 w 1521296"/>
                  <a:gd name="connsiteY8" fmla="*/ 762864 h 1091168"/>
                  <a:gd name="connsiteX9" fmla="*/ 15387 w 1521296"/>
                  <a:gd name="connsiteY9" fmla="*/ 722554 h 1091168"/>
                  <a:gd name="connsiteX10" fmla="*/ 149390 w 1521296"/>
                  <a:gd name="connsiteY10" fmla="*/ 651869 h 1091168"/>
                  <a:gd name="connsiteX11" fmla="*/ 315671 w 1521296"/>
                  <a:gd name="connsiteY11" fmla="*/ 703307 h 1091168"/>
                  <a:gd name="connsiteX12" fmla="*/ 306199 w 1521296"/>
                  <a:gd name="connsiteY12" fmla="*/ 638391 h 1091168"/>
                  <a:gd name="connsiteX13" fmla="*/ 881510 w 1521296"/>
                  <a:gd name="connsiteY13" fmla="*/ 7596 h 1091168"/>
                  <a:gd name="connsiteX14" fmla="*/ 905611 w 1521296"/>
                  <a:gd name="connsiteY14" fmla="*/ 0 h 1091168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615950 w 1534604"/>
                  <a:gd name="connsiteY5" fmla="*/ 1016438 h 1123435"/>
                  <a:gd name="connsiteX6" fmla="*/ 596580 w 1534604"/>
                  <a:gd name="connsiteY6" fmla="*/ 1014479 h 1123435"/>
                  <a:gd name="connsiteX7" fmla="*/ 45760 w 1534604"/>
                  <a:gd name="connsiteY7" fmla="*/ 844086 h 1123435"/>
                  <a:gd name="connsiteX8" fmla="*/ 2917 w 1534604"/>
                  <a:gd name="connsiteY8" fmla="*/ 762864 h 1123435"/>
                  <a:gd name="connsiteX9" fmla="*/ 15387 w 1534604"/>
                  <a:gd name="connsiteY9" fmla="*/ 722554 h 1123435"/>
                  <a:gd name="connsiteX10" fmla="*/ 149390 w 1534604"/>
                  <a:gd name="connsiteY10" fmla="*/ 651869 h 1123435"/>
                  <a:gd name="connsiteX11" fmla="*/ 315671 w 1534604"/>
                  <a:gd name="connsiteY11" fmla="*/ 703307 h 1123435"/>
                  <a:gd name="connsiteX12" fmla="*/ 306199 w 1534604"/>
                  <a:gd name="connsiteY12" fmla="*/ 638391 h 1123435"/>
                  <a:gd name="connsiteX13" fmla="*/ 881510 w 1534604"/>
                  <a:gd name="connsiteY13" fmla="*/ 7596 h 1123435"/>
                  <a:gd name="connsiteX14" fmla="*/ 905611 w 1534604"/>
                  <a:gd name="connsiteY14" fmla="*/ 0 h 1123435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596580 w 1534604"/>
                  <a:gd name="connsiteY5" fmla="*/ 1014479 h 1123435"/>
                  <a:gd name="connsiteX6" fmla="*/ 45760 w 1534604"/>
                  <a:gd name="connsiteY6" fmla="*/ 844086 h 1123435"/>
                  <a:gd name="connsiteX7" fmla="*/ 2917 w 1534604"/>
                  <a:gd name="connsiteY7" fmla="*/ 762864 h 1123435"/>
                  <a:gd name="connsiteX8" fmla="*/ 15387 w 1534604"/>
                  <a:gd name="connsiteY8" fmla="*/ 722554 h 1123435"/>
                  <a:gd name="connsiteX9" fmla="*/ 149390 w 1534604"/>
                  <a:gd name="connsiteY9" fmla="*/ 651869 h 1123435"/>
                  <a:gd name="connsiteX10" fmla="*/ 315671 w 1534604"/>
                  <a:gd name="connsiteY10" fmla="*/ 703307 h 1123435"/>
                  <a:gd name="connsiteX11" fmla="*/ 306199 w 1534604"/>
                  <a:gd name="connsiteY11" fmla="*/ 638391 h 1123435"/>
                  <a:gd name="connsiteX12" fmla="*/ 881510 w 1534604"/>
                  <a:gd name="connsiteY12" fmla="*/ 7596 h 1123435"/>
                  <a:gd name="connsiteX13" fmla="*/ 905611 w 1534604"/>
                  <a:gd name="connsiteY13" fmla="*/ 0 h 1123435"/>
                  <a:gd name="connsiteX0" fmla="*/ 1330299 w 1534604"/>
                  <a:gd name="connsiteY0" fmla="*/ 122285 h 1123435"/>
                  <a:gd name="connsiteX1" fmla="*/ 1377752 w 1534604"/>
                  <a:gd name="connsiteY1" fmla="*/ 183833 h 1123435"/>
                  <a:gd name="connsiteX2" fmla="*/ 1521296 w 1534604"/>
                  <a:gd name="connsiteY2" fmla="*/ 646251 h 1123435"/>
                  <a:gd name="connsiteX3" fmla="*/ 1078145 w 1534604"/>
                  <a:gd name="connsiteY3" fmla="*/ 1123248 h 1123435"/>
                  <a:gd name="connsiteX4" fmla="*/ 618332 w 1534604"/>
                  <a:gd name="connsiteY4" fmla="*/ 1017641 h 1123435"/>
                  <a:gd name="connsiteX5" fmla="*/ 45760 w 1534604"/>
                  <a:gd name="connsiteY5" fmla="*/ 844086 h 1123435"/>
                  <a:gd name="connsiteX6" fmla="*/ 2917 w 1534604"/>
                  <a:gd name="connsiteY6" fmla="*/ 762864 h 1123435"/>
                  <a:gd name="connsiteX7" fmla="*/ 15387 w 1534604"/>
                  <a:gd name="connsiteY7" fmla="*/ 722554 h 1123435"/>
                  <a:gd name="connsiteX8" fmla="*/ 149390 w 1534604"/>
                  <a:gd name="connsiteY8" fmla="*/ 651869 h 1123435"/>
                  <a:gd name="connsiteX9" fmla="*/ 315671 w 1534604"/>
                  <a:gd name="connsiteY9" fmla="*/ 703307 h 1123435"/>
                  <a:gd name="connsiteX10" fmla="*/ 306199 w 1534604"/>
                  <a:gd name="connsiteY10" fmla="*/ 638391 h 1123435"/>
                  <a:gd name="connsiteX11" fmla="*/ 881510 w 1534604"/>
                  <a:gd name="connsiteY11" fmla="*/ 7596 h 1123435"/>
                  <a:gd name="connsiteX12" fmla="*/ 905611 w 1534604"/>
                  <a:gd name="connsiteY12" fmla="*/ 0 h 1123435"/>
                  <a:gd name="connsiteX0" fmla="*/ 1330299 w 1534604"/>
                  <a:gd name="connsiteY0" fmla="*/ 122285 h 1126208"/>
                  <a:gd name="connsiteX1" fmla="*/ 1377752 w 1534604"/>
                  <a:gd name="connsiteY1" fmla="*/ 183833 h 1126208"/>
                  <a:gd name="connsiteX2" fmla="*/ 1521296 w 1534604"/>
                  <a:gd name="connsiteY2" fmla="*/ 646251 h 1126208"/>
                  <a:gd name="connsiteX3" fmla="*/ 1078145 w 1534604"/>
                  <a:gd name="connsiteY3" fmla="*/ 1123248 h 1126208"/>
                  <a:gd name="connsiteX4" fmla="*/ 45760 w 1534604"/>
                  <a:gd name="connsiteY4" fmla="*/ 844086 h 1126208"/>
                  <a:gd name="connsiteX5" fmla="*/ 2917 w 1534604"/>
                  <a:gd name="connsiteY5" fmla="*/ 762864 h 1126208"/>
                  <a:gd name="connsiteX6" fmla="*/ 15387 w 1534604"/>
                  <a:gd name="connsiteY6" fmla="*/ 722554 h 1126208"/>
                  <a:gd name="connsiteX7" fmla="*/ 149390 w 1534604"/>
                  <a:gd name="connsiteY7" fmla="*/ 651869 h 1126208"/>
                  <a:gd name="connsiteX8" fmla="*/ 315671 w 1534604"/>
                  <a:gd name="connsiteY8" fmla="*/ 703307 h 1126208"/>
                  <a:gd name="connsiteX9" fmla="*/ 306199 w 1534604"/>
                  <a:gd name="connsiteY9" fmla="*/ 638391 h 1126208"/>
                  <a:gd name="connsiteX10" fmla="*/ 881510 w 1534604"/>
                  <a:gd name="connsiteY10" fmla="*/ 7596 h 1126208"/>
                  <a:gd name="connsiteX11" fmla="*/ 905611 w 1534604"/>
                  <a:gd name="connsiteY11" fmla="*/ 0 h 1126208"/>
                  <a:gd name="connsiteX0" fmla="*/ 1330299 w 1533001"/>
                  <a:gd name="connsiteY0" fmla="*/ 122285 h 1109284"/>
                  <a:gd name="connsiteX1" fmla="*/ 1377752 w 1533001"/>
                  <a:gd name="connsiteY1" fmla="*/ 183833 h 1109284"/>
                  <a:gd name="connsiteX2" fmla="*/ 1521296 w 1533001"/>
                  <a:gd name="connsiteY2" fmla="*/ 646251 h 1109284"/>
                  <a:gd name="connsiteX3" fmla="*/ 1104571 w 1533001"/>
                  <a:gd name="connsiteY3" fmla="*/ 1106129 h 1109284"/>
                  <a:gd name="connsiteX4" fmla="*/ 45760 w 1533001"/>
                  <a:gd name="connsiteY4" fmla="*/ 844086 h 1109284"/>
                  <a:gd name="connsiteX5" fmla="*/ 2917 w 1533001"/>
                  <a:gd name="connsiteY5" fmla="*/ 762864 h 1109284"/>
                  <a:gd name="connsiteX6" fmla="*/ 15387 w 1533001"/>
                  <a:gd name="connsiteY6" fmla="*/ 722554 h 1109284"/>
                  <a:gd name="connsiteX7" fmla="*/ 149390 w 1533001"/>
                  <a:gd name="connsiteY7" fmla="*/ 651869 h 1109284"/>
                  <a:gd name="connsiteX8" fmla="*/ 315671 w 1533001"/>
                  <a:gd name="connsiteY8" fmla="*/ 703307 h 1109284"/>
                  <a:gd name="connsiteX9" fmla="*/ 306199 w 1533001"/>
                  <a:gd name="connsiteY9" fmla="*/ 638391 h 1109284"/>
                  <a:gd name="connsiteX10" fmla="*/ 881510 w 1533001"/>
                  <a:gd name="connsiteY10" fmla="*/ 7596 h 1109284"/>
                  <a:gd name="connsiteX11" fmla="*/ 905611 w 1533001"/>
                  <a:gd name="connsiteY11" fmla="*/ 0 h 1109284"/>
                  <a:gd name="connsiteX0" fmla="*/ 1377752 w 1533001"/>
                  <a:gd name="connsiteY0" fmla="*/ 183833 h 1109284"/>
                  <a:gd name="connsiteX1" fmla="*/ 1521296 w 1533001"/>
                  <a:gd name="connsiteY1" fmla="*/ 646251 h 1109284"/>
                  <a:gd name="connsiteX2" fmla="*/ 1104571 w 1533001"/>
                  <a:gd name="connsiteY2" fmla="*/ 1106129 h 1109284"/>
                  <a:gd name="connsiteX3" fmla="*/ 45760 w 1533001"/>
                  <a:gd name="connsiteY3" fmla="*/ 844086 h 1109284"/>
                  <a:gd name="connsiteX4" fmla="*/ 2917 w 1533001"/>
                  <a:gd name="connsiteY4" fmla="*/ 762864 h 1109284"/>
                  <a:gd name="connsiteX5" fmla="*/ 15387 w 1533001"/>
                  <a:gd name="connsiteY5" fmla="*/ 722554 h 1109284"/>
                  <a:gd name="connsiteX6" fmla="*/ 149390 w 1533001"/>
                  <a:gd name="connsiteY6" fmla="*/ 651869 h 1109284"/>
                  <a:gd name="connsiteX7" fmla="*/ 315671 w 1533001"/>
                  <a:gd name="connsiteY7" fmla="*/ 703307 h 1109284"/>
                  <a:gd name="connsiteX8" fmla="*/ 306199 w 1533001"/>
                  <a:gd name="connsiteY8" fmla="*/ 638391 h 1109284"/>
                  <a:gd name="connsiteX9" fmla="*/ 881510 w 1533001"/>
                  <a:gd name="connsiteY9" fmla="*/ 7596 h 1109284"/>
                  <a:gd name="connsiteX10" fmla="*/ 905611 w 1533001"/>
                  <a:gd name="connsiteY10" fmla="*/ 0 h 1109284"/>
                  <a:gd name="connsiteX0" fmla="*/ 1521296 w 1521296"/>
                  <a:gd name="connsiteY0" fmla="*/ 646251 h 1109284"/>
                  <a:gd name="connsiteX1" fmla="*/ 1104571 w 1521296"/>
                  <a:gd name="connsiteY1" fmla="*/ 1106129 h 1109284"/>
                  <a:gd name="connsiteX2" fmla="*/ 45760 w 1521296"/>
                  <a:gd name="connsiteY2" fmla="*/ 844086 h 1109284"/>
                  <a:gd name="connsiteX3" fmla="*/ 2917 w 1521296"/>
                  <a:gd name="connsiteY3" fmla="*/ 762864 h 1109284"/>
                  <a:gd name="connsiteX4" fmla="*/ 15387 w 1521296"/>
                  <a:gd name="connsiteY4" fmla="*/ 722554 h 1109284"/>
                  <a:gd name="connsiteX5" fmla="*/ 149390 w 1521296"/>
                  <a:gd name="connsiteY5" fmla="*/ 651869 h 1109284"/>
                  <a:gd name="connsiteX6" fmla="*/ 315671 w 1521296"/>
                  <a:gd name="connsiteY6" fmla="*/ 703307 h 1109284"/>
                  <a:gd name="connsiteX7" fmla="*/ 306199 w 1521296"/>
                  <a:gd name="connsiteY7" fmla="*/ 638391 h 1109284"/>
                  <a:gd name="connsiteX8" fmla="*/ 881510 w 1521296"/>
                  <a:gd name="connsiteY8" fmla="*/ 7596 h 1109284"/>
                  <a:gd name="connsiteX9" fmla="*/ 905611 w 1521296"/>
                  <a:gd name="connsiteY9" fmla="*/ 0 h 1109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21296" h="1109284">
                    <a:moveTo>
                      <a:pt x="1521296" y="646251"/>
                    </a:moveTo>
                    <a:cubicBezTo>
                      <a:pt x="1475766" y="799967"/>
                      <a:pt x="1350494" y="1073157"/>
                      <a:pt x="1104571" y="1106129"/>
                    </a:cubicBezTo>
                    <a:cubicBezTo>
                      <a:pt x="858648" y="1139102"/>
                      <a:pt x="224965" y="904150"/>
                      <a:pt x="45760" y="844086"/>
                    </a:cubicBezTo>
                    <a:cubicBezTo>
                      <a:pt x="11500" y="833488"/>
                      <a:pt x="-7681" y="797124"/>
                      <a:pt x="2917" y="762864"/>
                    </a:cubicBezTo>
                    <a:lnTo>
                      <a:pt x="15387" y="722554"/>
                    </a:lnTo>
                    <a:cubicBezTo>
                      <a:pt x="32872" y="666031"/>
                      <a:pt x="92867" y="634384"/>
                      <a:pt x="149390" y="651869"/>
                    </a:cubicBezTo>
                    <a:lnTo>
                      <a:pt x="315671" y="703307"/>
                    </a:lnTo>
                    <a:lnTo>
                      <a:pt x="306199" y="638391"/>
                    </a:lnTo>
                    <a:cubicBezTo>
                      <a:pt x="308674" y="410476"/>
                      <a:pt x="610703" y="108068"/>
                      <a:pt x="881510" y="7596"/>
                    </a:cubicBezTo>
                    <a:lnTo>
                      <a:pt x="905611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6AFC5C78-95FA-4BB7-B474-A1EEE27A404B}"/>
                  </a:ext>
                </a:extLst>
              </p:cNvPr>
              <p:cNvGrpSpPr/>
              <p:nvPr/>
            </p:nvGrpSpPr>
            <p:grpSpPr>
              <a:xfrm>
                <a:off x="2358625" y="3583419"/>
                <a:ext cx="1250598" cy="1197819"/>
                <a:chOff x="2358625" y="3583419"/>
                <a:chExt cx="1250598" cy="1197819"/>
              </a:xfrm>
            </p:grpSpPr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91ED274F-8222-4230-B4FD-AF045A098CE7}"/>
                    </a:ext>
                  </a:extLst>
                </p:cNvPr>
                <p:cNvGrpSpPr/>
                <p:nvPr/>
              </p:nvGrpSpPr>
              <p:grpSpPr>
                <a:xfrm>
                  <a:off x="2358625" y="3583419"/>
                  <a:ext cx="1250598" cy="1197819"/>
                  <a:chOff x="264374" y="1669130"/>
                  <a:chExt cx="1250598" cy="1197819"/>
                </a:xfrm>
              </p:grpSpPr>
              <p:sp>
                <p:nvSpPr>
                  <p:cNvPr id="147" name="二等辺三角形 9">
                    <a:extLst>
                      <a:ext uri="{FF2B5EF4-FFF2-40B4-BE49-F238E27FC236}">
                        <a16:creationId xmlns:a16="http://schemas.microsoft.com/office/drawing/2014/main" id="{8818835A-B499-4808-94EF-D25E3006F815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005315" y="1669131"/>
                    <a:ext cx="509657" cy="416987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二等辺三角形 9">
                    <a:extLst>
                      <a:ext uri="{FF2B5EF4-FFF2-40B4-BE49-F238E27FC236}">
                        <a16:creationId xmlns:a16="http://schemas.microsoft.com/office/drawing/2014/main" id="{C678C66E-F68E-4C0E-A3FC-E96ACCFADE83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075290" y="1800429"/>
                    <a:ext cx="299344" cy="276262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二等辺三角形 9">
                    <a:extLst>
                      <a:ext uri="{FF2B5EF4-FFF2-40B4-BE49-F238E27FC236}">
                        <a16:creationId xmlns:a16="http://schemas.microsoft.com/office/drawing/2014/main" id="{770BF585-EACE-44E0-8FF2-44A57D36BA73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64374" y="1669130"/>
                    <a:ext cx="509657" cy="416987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二等辺三角形 9">
                    <a:extLst>
                      <a:ext uri="{FF2B5EF4-FFF2-40B4-BE49-F238E27FC236}">
                        <a16:creationId xmlns:a16="http://schemas.microsoft.com/office/drawing/2014/main" id="{112939B0-2279-4194-ACAB-20C60FAD4DCF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404711" y="1800428"/>
                    <a:ext cx="299344" cy="276262"/>
                  </a:xfrm>
                  <a:custGeom>
                    <a:avLst/>
                    <a:gdLst>
                      <a:gd name="connsiteX0" fmla="*/ 0 w 783087"/>
                      <a:gd name="connsiteY0" fmla="*/ 675075 h 675075"/>
                      <a:gd name="connsiteX1" fmla="*/ 391544 w 783087"/>
                      <a:gd name="connsiteY1" fmla="*/ 0 h 675075"/>
                      <a:gd name="connsiteX2" fmla="*/ 783087 w 783087"/>
                      <a:gd name="connsiteY2" fmla="*/ 675075 h 675075"/>
                      <a:gd name="connsiteX3" fmla="*/ 0 w 783087"/>
                      <a:gd name="connsiteY3" fmla="*/ 675075 h 675075"/>
                      <a:gd name="connsiteX0" fmla="*/ 0 w 783087"/>
                      <a:gd name="connsiteY0" fmla="*/ 675096 h 675096"/>
                      <a:gd name="connsiteX1" fmla="*/ 391544 w 783087"/>
                      <a:gd name="connsiteY1" fmla="*/ 21 h 675096"/>
                      <a:gd name="connsiteX2" fmla="*/ 783087 w 783087"/>
                      <a:gd name="connsiteY2" fmla="*/ 675096 h 675096"/>
                      <a:gd name="connsiteX3" fmla="*/ 0 w 783087"/>
                      <a:gd name="connsiteY3" fmla="*/ 675096 h 675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83087" h="675096">
                        <a:moveTo>
                          <a:pt x="0" y="675096"/>
                        </a:moveTo>
                        <a:cubicBezTo>
                          <a:pt x="130515" y="450071"/>
                          <a:pt x="280080" y="3596"/>
                          <a:pt x="391544" y="21"/>
                        </a:cubicBezTo>
                        <a:cubicBezTo>
                          <a:pt x="503008" y="-3554"/>
                          <a:pt x="652573" y="450071"/>
                          <a:pt x="783087" y="675096"/>
                        </a:cubicBezTo>
                        <a:lnTo>
                          <a:pt x="0" y="675096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73040DFF-E0FD-4D13-AA0F-5B727AE486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1061" y="1882670"/>
                    <a:ext cx="1078844" cy="984279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014C9293-A4C6-4F16-BE42-D2F05A985F95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424076" y="2267304"/>
                    <a:ext cx="329970" cy="120532"/>
                  </a:xfrm>
                  <a:custGeom>
                    <a:avLst/>
                    <a:gdLst>
                      <a:gd name="connsiteX0" fmla="*/ 157643 w 501899"/>
                      <a:gd name="connsiteY0" fmla="*/ 9800 h 152820"/>
                      <a:gd name="connsiteX1" fmla="*/ 240816 w 501899"/>
                      <a:gd name="connsiteY1" fmla="*/ 0 h 152820"/>
                      <a:gd name="connsiteX2" fmla="*/ 498533 w 501899"/>
                      <a:gd name="connsiteY2" fmla="*/ 133128 h 152820"/>
                      <a:gd name="connsiteX3" fmla="*/ 501899 w 501899"/>
                      <a:gd name="connsiteY3" fmla="*/ 141578 h 152820"/>
                      <a:gd name="connsiteX4" fmla="*/ 498533 w 501899"/>
                      <a:gd name="connsiteY4" fmla="*/ 150029 h 152820"/>
                      <a:gd name="connsiteX5" fmla="*/ 496360 w 501899"/>
                      <a:gd name="connsiteY5" fmla="*/ 152820 h 152820"/>
                      <a:gd name="connsiteX6" fmla="*/ 422018 w 501899"/>
                      <a:gd name="connsiteY6" fmla="*/ 114998 h 152820"/>
                      <a:gd name="connsiteX7" fmla="*/ 204361 w 501899"/>
                      <a:gd name="connsiteY7" fmla="*/ 77771 h 152820"/>
                      <a:gd name="connsiteX8" fmla="*/ 88598 w 501899"/>
                      <a:gd name="connsiteY8" fmla="*/ 87571 h 152820"/>
                      <a:gd name="connsiteX9" fmla="*/ 0 w 501899"/>
                      <a:gd name="connsiteY9" fmla="*/ 111419 h 152820"/>
                      <a:gd name="connsiteX10" fmla="*/ 24988 w 501899"/>
                      <a:gd name="connsiteY10" fmla="*/ 79322 h 152820"/>
                      <a:gd name="connsiteX11" fmla="*/ 157643 w 501899"/>
                      <a:gd name="connsiteY11" fmla="*/ 9800 h 152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01899" h="152820">
                        <a:moveTo>
                          <a:pt x="157643" y="9800"/>
                        </a:moveTo>
                        <a:cubicBezTo>
                          <a:pt x="183917" y="3431"/>
                          <a:pt x="211853" y="0"/>
                          <a:pt x="240816" y="0"/>
                        </a:cubicBezTo>
                        <a:cubicBezTo>
                          <a:pt x="356671" y="0"/>
                          <a:pt x="456073" y="54894"/>
                          <a:pt x="498533" y="133128"/>
                        </a:cubicBezTo>
                        <a:lnTo>
                          <a:pt x="501899" y="141578"/>
                        </a:lnTo>
                        <a:lnTo>
                          <a:pt x="498533" y="150029"/>
                        </a:lnTo>
                        <a:lnTo>
                          <a:pt x="496360" y="152820"/>
                        </a:lnTo>
                        <a:lnTo>
                          <a:pt x="422018" y="114998"/>
                        </a:lnTo>
                        <a:cubicBezTo>
                          <a:pt x="359887" y="91495"/>
                          <a:pt x="284986" y="77771"/>
                          <a:pt x="204361" y="77771"/>
                        </a:cubicBezTo>
                        <a:cubicBezTo>
                          <a:pt x="164049" y="77771"/>
                          <a:pt x="125167" y="81202"/>
                          <a:pt x="88598" y="87571"/>
                        </a:cubicBezTo>
                        <a:lnTo>
                          <a:pt x="0" y="111419"/>
                        </a:lnTo>
                        <a:lnTo>
                          <a:pt x="24988" y="79322"/>
                        </a:lnTo>
                        <a:cubicBezTo>
                          <a:pt x="59189" y="47026"/>
                          <a:pt x="105094" y="22537"/>
                          <a:pt x="157643" y="980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D9F4A198-B2D8-49DF-8A97-85D0DE577191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1007467" y="2267304"/>
                    <a:ext cx="329970" cy="120532"/>
                  </a:xfrm>
                  <a:custGeom>
                    <a:avLst/>
                    <a:gdLst>
                      <a:gd name="connsiteX0" fmla="*/ 157643 w 501899"/>
                      <a:gd name="connsiteY0" fmla="*/ 9800 h 152820"/>
                      <a:gd name="connsiteX1" fmla="*/ 240816 w 501899"/>
                      <a:gd name="connsiteY1" fmla="*/ 0 h 152820"/>
                      <a:gd name="connsiteX2" fmla="*/ 498533 w 501899"/>
                      <a:gd name="connsiteY2" fmla="*/ 133128 h 152820"/>
                      <a:gd name="connsiteX3" fmla="*/ 501899 w 501899"/>
                      <a:gd name="connsiteY3" fmla="*/ 141578 h 152820"/>
                      <a:gd name="connsiteX4" fmla="*/ 498533 w 501899"/>
                      <a:gd name="connsiteY4" fmla="*/ 150029 h 152820"/>
                      <a:gd name="connsiteX5" fmla="*/ 496360 w 501899"/>
                      <a:gd name="connsiteY5" fmla="*/ 152820 h 152820"/>
                      <a:gd name="connsiteX6" fmla="*/ 422018 w 501899"/>
                      <a:gd name="connsiteY6" fmla="*/ 114998 h 152820"/>
                      <a:gd name="connsiteX7" fmla="*/ 204361 w 501899"/>
                      <a:gd name="connsiteY7" fmla="*/ 77771 h 152820"/>
                      <a:gd name="connsiteX8" fmla="*/ 88598 w 501899"/>
                      <a:gd name="connsiteY8" fmla="*/ 87571 h 152820"/>
                      <a:gd name="connsiteX9" fmla="*/ 0 w 501899"/>
                      <a:gd name="connsiteY9" fmla="*/ 111419 h 152820"/>
                      <a:gd name="connsiteX10" fmla="*/ 24988 w 501899"/>
                      <a:gd name="connsiteY10" fmla="*/ 79322 h 152820"/>
                      <a:gd name="connsiteX11" fmla="*/ 157643 w 501899"/>
                      <a:gd name="connsiteY11" fmla="*/ 9800 h 152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01899" h="152820">
                        <a:moveTo>
                          <a:pt x="157643" y="9800"/>
                        </a:moveTo>
                        <a:cubicBezTo>
                          <a:pt x="183917" y="3431"/>
                          <a:pt x="211853" y="0"/>
                          <a:pt x="240816" y="0"/>
                        </a:cubicBezTo>
                        <a:cubicBezTo>
                          <a:pt x="356671" y="0"/>
                          <a:pt x="456073" y="54894"/>
                          <a:pt x="498533" y="133128"/>
                        </a:cubicBezTo>
                        <a:lnTo>
                          <a:pt x="501899" y="141578"/>
                        </a:lnTo>
                        <a:lnTo>
                          <a:pt x="498533" y="150029"/>
                        </a:lnTo>
                        <a:lnTo>
                          <a:pt x="496360" y="152820"/>
                        </a:lnTo>
                        <a:lnTo>
                          <a:pt x="422018" y="114998"/>
                        </a:lnTo>
                        <a:cubicBezTo>
                          <a:pt x="359887" y="91495"/>
                          <a:pt x="284986" y="77771"/>
                          <a:pt x="204361" y="77771"/>
                        </a:cubicBezTo>
                        <a:cubicBezTo>
                          <a:pt x="164049" y="77771"/>
                          <a:pt x="125167" y="81202"/>
                          <a:pt x="88598" y="87571"/>
                        </a:cubicBezTo>
                        <a:lnTo>
                          <a:pt x="0" y="111419"/>
                        </a:lnTo>
                        <a:lnTo>
                          <a:pt x="24988" y="79322"/>
                        </a:lnTo>
                        <a:cubicBezTo>
                          <a:pt x="59189" y="47026"/>
                          <a:pt x="105094" y="22537"/>
                          <a:pt x="157643" y="980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2D336E4F-40A3-4102-8DC0-2A8DAB011F56}"/>
                    </a:ext>
                  </a:extLst>
                </p:cNvPr>
                <p:cNvSpPr/>
                <p:nvPr/>
              </p:nvSpPr>
              <p:spPr bwMode="auto">
                <a:xfrm>
                  <a:off x="2839866" y="4593563"/>
                  <a:ext cx="277984" cy="136324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6D4DD04C-E820-4122-9428-2B9BC15ADE93}"/>
                    </a:ext>
                  </a:extLst>
                </p:cNvPr>
                <p:cNvGrpSpPr/>
                <p:nvPr/>
              </p:nvGrpSpPr>
              <p:grpSpPr>
                <a:xfrm>
                  <a:off x="2438313" y="4427327"/>
                  <a:ext cx="1097288" cy="267856"/>
                  <a:chOff x="2438313" y="4427327"/>
                  <a:chExt cx="1097288" cy="267856"/>
                </a:xfrm>
              </p:grpSpPr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5126093C-B04A-42F5-927E-EC62F122AF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6407" y="4440351"/>
                    <a:ext cx="676135" cy="254832"/>
                  </a:xfrm>
                  <a:custGeom>
                    <a:avLst/>
                    <a:gdLst>
                      <a:gd name="connsiteX0" fmla="*/ 211332 w 732226"/>
                      <a:gd name="connsiteY0" fmla="*/ 0 h 235586"/>
                      <a:gd name="connsiteX1" fmla="*/ 360766 w 732226"/>
                      <a:gd name="connsiteY1" fmla="*/ 34501 h 235586"/>
                      <a:gd name="connsiteX2" fmla="*/ 366113 w 732226"/>
                      <a:gd name="connsiteY2" fmla="*/ 38921 h 235586"/>
                      <a:gd name="connsiteX3" fmla="*/ 371460 w 732226"/>
                      <a:gd name="connsiteY3" fmla="*/ 34501 h 235586"/>
                      <a:gd name="connsiteX4" fmla="*/ 520894 w 732226"/>
                      <a:gd name="connsiteY4" fmla="*/ 0 h 235586"/>
                      <a:gd name="connsiteX5" fmla="*/ 732226 w 732226"/>
                      <a:gd name="connsiteY5" fmla="*/ 117793 h 235586"/>
                      <a:gd name="connsiteX6" fmla="*/ 520894 w 732226"/>
                      <a:gd name="connsiteY6" fmla="*/ 235586 h 235586"/>
                      <a:gd name="connsiteX7" fmla="*/ 371460 w 732226"/>
                      <a:gd name="connsiteY7" fmla="*/ 201085 h 235586"/>
                      <a:gd name="connsiteX8" fmla="*/ 366113 w 732226"/>
                      <a:gd name="connsiteY8" fmla="*/ 196665 h 235586"/>
                      <a:gd name="connsiteX9" fmla="*/ 360766 w 732226"/>
                      <a:gd name="connsiteY9" fmla="*/ 201085 h 235586"/>
                      <a:gd name="connsiteX10" fmla="*/ 211332 w 732226"/>
                      <a:gd name="connsiteY10" fmla="*/ 235586 h 235586"/>
                      <a:gd name="connsiteX11" fmla="*/ 0 w 732226"/>
                      <a:gd name="connsiteY11" fmla="*/ 117793 h 235586"/>
                      <a:gd name="connsiteX12" fmla="*/ 211332 w 732226"/>
                      <a:gd name="connsiteY12" fmla="*/ 0 h 235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32226" h="235586">
                        <a:moveTo>
                          <a:pt x="211332" y="0"/>
                        </a:moveTo>
                        <a:cubicBezTo>
                          <a:pt x="269689" y="0"/>
                          <a:pt x="322523" y="13185"/>
                          <a:pt x="360766" y="34501"/>
                        </a:cubicBezTo>
                        <a:lnTo>
                          <a:pt x="366113" y="38921"/>
                        </a:lnTo>
                        <a:lnTo>
                          <a:pt x="371460" y="34501"/>
                        </a:lnTo>
                        <a:cubicBezTo>
                          <a:pt x="409704" y="13185"/>
                          <a:pt x="462537" y="0"/>
                          <a:pt x="520894" y="0"/>
                        </a:cubicBezTo>
                        <a:cubicBezTo>
                          <a:pt x="637609" y="0"/>
                          <a:pt x="732226" y="52738"/>
                          <a:pt x="732226" y="117793"/>
                        </a:cubicBezTo>
                        <a:cubicBezTo>
                          <a:pt x="732226" y="182848"/>
                          <a:pt x="637609" y="235586"/>
                          <a:pt x="520894" y="235586"/>
                        </a:cubicBezTo>
                        <a:cubicBezTo>
                          <a:pt x="462537" y="235586"/>
                          <a:pt x="409704" y="222402"/>
                          <a:pt x="371460" y="201085"/>
                        </a:cubicBezTo>
                        <a:lnTo>
                          <a:pt x="366113" y="196665"/>
                        </a:lnTo>
                        <a:lnTo>
                          <a:pt x="360766" y="201085"/>
                        </a:lnTo>
                        <a:cubicBezTo>
                          <a:pt x="322523" y="222402"/>
                          <a:pt x="269689" y="235586"/>
                          <a:pt x="211332" y="235586"/>
                        </a:cubicBezTo>
                        <a:cubicBezTo>
                          <a:pt x="94617" y="235586"/>
                          <a:pt x="0" y="182848"/>
                          <a:pt x="0" y="117793"/>
                        </a:cubicBezTo>
                        <a:cubicBezTo>
                          <a:pt x="0" y="52738"/>
                          <a:pt x="94617" y="0"/>
                          <a:pt x="211332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254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F9B8F03A-FB9D-43BF-9DE4-0B79D437C6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2497" y="4427327"/>
                    <a:ext cx="192722" cy="133558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93B33716-EAFD-44C8-AB5A-3DF8E61906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49905" y="4452362"/>
                    <a:ext cx="69025" cy="37201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月 140">
                    <a:extLst>
                      <a:ext uri="{FF2B5EF4-FFF2-40B4-BE49-F238E27FC236}">
                        <a16:creationId xmlns:a16="http://schemas.microsoft.com/office/drawing/2014/main" id="{5B4BAC4B-60AC-4CFA-BAEB-7A18DEAF7DD4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613631" y="4361666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42" name="月 141">
                    <a:extLst>
                      <a:ext uri="{FF2B5EF4-FFF2-40B4-BE49-F238E27FC236}">
                        <a16:creationId xmlns:a16="http://schemas.microsoft.com/office/drawing/2014/main" id="{C9A37CBF-E32A-4A3F-96A5-BB73A2AF1802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570939" y="4411913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" name="月 142">
                    <a:extLst>
                      <a:ext uri="{FF2B5EF4-FFF2-40B4-BE49-F238E27FC236}">
                        <a16:creationId xmlns:a16="http://schemas.microsoft.com/office/drawing/2014/main" id="{D2133A30-F7D4-4AA2-88B0-63FC43AB9EB8}"/>
                      </a:ext>
                    </a:extLst>
                  </p:cNvPr>
                  <p:cNvSpPr/>
                  <p:nvPr/>
                </p:nvSpPr>
                <p:spPr bwMode="auto">
                  <a:xfrm rot="4863801">
                    <a:off x="2603970" y="4468282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4" name="月 143">
                    <a:extLst>
                      <a:ext uri="{FF2B5EF4-FFF2-40B4-BE49-F238E27FC236}">
                        <a16:creationId xmlns:a16="http://schemas.microsoft.com/office/drawing/2014/main" id="{C70A09A3-F19E-458D-88E3-6B7B3637A15B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335067" y="4361666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C4566261-B23D-4E09-AAF4-22E011FA06DC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3377760" y="4411913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E3E896A0-8D24-404D-B010-2448E6903AA7}"/>
                      </a:ext>
                    </a:extLst>
                  </p:cNvPr>
                  <p:cNvSpPr/>
                  <p:nvPr/>
                </p:nvSpPr>
                <p:spPr bwMode="auto">
                  <a:xfrm rot="16736199" flipH="1">
                    <a:off x="3344728" y="4468282"/>
                    <a:ext cx="25215" cy="29046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A0E9BFD1-3164-45C0-8E5A-A230FBDD29FF}"/>
                  </a:ext>
                </a:extLst>
              </p:cNvPr>
              <p:cNvSpPr/>
              <p:nvPr/>
            </p:nvSpPr>
            <p:spPr>
              <a:xfrm>
                <a:off x="3465497" y="4426485"/>
                <a:ext cx="1114189" cy="657219"/>
              </a:xfrm>
              <a:custGeom>
                <a:avLst/>
                <a:gdLst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36984 w 1051316"/>
                  <a:gd name="connsiteY4" fmla="*/ 628067 h 628661"/>
                  <a:gd name="connsiteX5" fmla="*/ 612529 w 1051316"/>
                  <a:gd name="connsiteY5" fmla="*/ 628067 h 628661"/>
                  <a:gd name="connsiteX6" fmla="*/ 607171 w 1051316"/>
                  <a:gd name="connsiteY6" fmla="*/ 628661 h 628661"/>
                  <a:gd name="connsiteX7" fmla="*/ 607182 w 1051316"/>
                  <a:gd name="connsiteY7" fmla="*/ 628067 h 628661"/>
                  <a:gd name="connsiteX8" fmla="*/ 91678 w 1051316"/>
                  <a:gd name="connsiteY8" fmla="*/ 628067 h 628661"/>
                  <a:gd name="connsiteX9" fmla="*/ 0 w 1051316"/>
                  <a:gd name="connsiteY9" fmla="*/ 536389 h 628661"/>
                  <a:gd name="connsiteX10" fmla="*/ 91678 w 1051316"/>
                  <a:gd name="connsiteY10" fmla="*/ 444711 h 628661"/>
                  <a:gd name="connsiteX11" fmla="*/ 613453 w 1051316"/>
                  <a:gd name="connsiteY11" fmla="*/ 444711 h 628661"/>
                  <a:gd name="connsiteX12" fmla="*/ 675081 w 1051316"/>
                  <a:gd name="connsiteY12" fmla="*/ 437878 h 628661"/>
                  <a:gd name="connsiteX13" fmla="*/ 828306 w 1051316"/>
                  <a:gd name="connsiteY13" fmla="*/ 327978 h 628661"/>
                  <a:gd name="connsiteX14" fmla="*/ 841693 w 1051316"/>
                  <a:gd name="connsiteY14" fmla="*/ 81124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12529 w 1051316"/>
                  <a:gd name="connsiteY4" fmla="*/ 628067 h 628661"/>
                  <a:gd name="connsiteX5" fmla="*/ 607171 w 1051316"/>
                  <a:gd name="connsiteY5" fmla="*/ 628661 h 628661"/>
                  <a:gd name="connsiteX6" fmla="*/ 607182 w 1051316"/>
                  <a:gd name="connsiteY6" fmla="*/ 628067 h 628661"/>
                  <a:gd name="connsiteX7" fmla="*/ 91678 w 1051316"/>
                  <a:gd name="connsiteY7" fmla="*/ 628067 h 628661"/>
                  <a:gd name="connsiteX8" fmla="*/ 0 w 1051316"/>
                  <a:gd name="connsiteY8" fmla="*/ 536389 h 628661"/>
                  <a:gd name="connsiteX9" fmla="*/ 91678 w 1051316"/>
                  <a:gd name="connsiteY9" fmla="*/ 444711 h 628661"/>
                  <a:gd name="connsiteX10" fmla="*/ 613453 w 1051316"/>
                  <a:gd name="connsiteY10" fmla="*/ 444711 h 628661"/>
                  <a:gd name="connsiteX11" fmla="*/ 675081 w 1051316"/>
                  <a:gd name="connsiteY11" fmla="*/ 437878 h 628661"/>
                  <a:gd name="connsiteX12" fmla="*/ 828306 w 1051316"/>
                  <a:gd name="connsiteY12" fmla="*/ 327978 h 628661"/>
                  <a:gd name="connsiteX13" fmla="*/ 841693 w 1051316"/>
                  <a:gd name="connsiteY13" fmla="*/ 81124 h 628661"/>
                  <a:gd name="connsiteX14" fmla="*/ 1006465 w 1051316"/>
                  <a:gd name="connsiteY14" fmla="*/ 0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41693 w 1051316"/>
                  <a:gd name="connsiteY12" fmla="*/ 81124 h 628661"/>
                  <a:gd name="connsiteX13" fmla="*/ 1006465 w 1051316"/>
                  <a:gd name="connsiteY13" fmla="*/ 0 h 628661"/>
                  <a:gd name="connsiteX0" fmla="*/ 1006465 w 1051316"/>
                  <a:gd name="connsiteY0" fmla="*/ 62496 h 691157"/>
                  <a:gd name="connsiteX1" fmla="*/ 983338 w 1051316"/>
                  <a:gd name="connsiteY1" fmla="*/ 488943 h 691157"/>
                  <a:gd name="connsiteX2" fmla="*/ 718636 w 1051316"/>
                  <a:gd name="connsiteY2" fmla="*/ 678800 h 691157"/>
                  <a:gd name="connsiteX3" fmla="*/ 666770 w 1051316"/>
                  <a:gd name="connsiteY3" fmla="*/ 684550 h 691157"/>
                  <a:gd name="connsiteX4" fmla="*/ 607171 w 1051316"/>
                  <a:gd name="connsiteY4" fmla="*/ 691157 h 691157"/>
                  <a:gd name="connsiteX5" fmla="*/ 607182 w 1051316"/>
                  <a:gd name="connsiteY5" fmla="*/ 690563 h 691157"/>
                  <a:gd name="connsiteX6" fmla="*/ 91678 w 1051316"/>
                  <a:gd name="connsiteY6" fmla="*/ 690563 h 691157"/>
                  <a:gd name="connsiteX7" fmla="*/ 0 w 1051316"/>
                  <a:gd name="connsiteY7" fmla="*/ 598885 h 691157"/>
                  <a:gd name="connsiteX8" fmla="*/ 91678 w 1051316"/>
                  <a:gd name="connsiteY8" fmla="*/ 507207 h 691157"/>
                  <a:gd name="connsiteX9" fmla="*/ 613453 w 1051316"/>
                  <a:gd name="connsiteY9" fmla="*/ 507207 h 691157"/>
                  <a:gd name="connsiteX10" fmla="*/ 675081 w 1051316"/>
                  <a:gd name="connsiteY10" fmla="*/ 500374 h 691157"/>
                  <a:gd name="connsiteX11" fmla="*/ 828306 w 1051316"/>
                  <a:gd name="connsiteY11" fmla="*/ 390474 h 691157"/>
                  <a:gd name="connsiteX12" fmla="*/ 841693 w 1051316"/>
                  <a:gd name="connsiteY12" fmla="*/ 143620 h 691157"/>
                  <a:gd name="connsiteX13" fmla="*/ 866409 w 1051316"/>
                  <a:gd name="connsiteY13" fmla="*/ 0 h 691157"/>
                  <a:gd name="connsiteX14" fmla="*/ 1006465 w 1051316"/>
                  <a:gd name="connsiteY14" fmla="*/ 62496 h 691157"/>
                  <a:gd name="connsiteX0" fmla="*/ 866409 w 1051316"/>
                  <a:gd name="connsiteY0" fmla="*/ 0 h 691157"/>
                  <a:gd name="connsiteX1" fmla="*/ 1006465 w 1051316"/>
                  <a:gd name="connsiteY1" fmla="*/ 62496 h 691157"/>
                  <a:gd name="connsiteX2" fmla="*/ 983338 w 1051316"/>
                  <a:gd name="connsiteY2" fmla="*/ 488943 h 691157"/>
                  <a:gd name="connsiteX3" fmla="*/ 718636 w 1051316"/>
                  <a:gd name="connsiteY3" fmla="*/ 678800 h 691157"/>
                  <a:gd name="connsiteX4" fmla="*/ 666770 w 1051316"/>
                  <a:gd name="connsiteY4" fmla="*/ 684550 h 691157"/>
                  <a:gd name="connsiteX5" fmla="*/ 607171 w 1051316"/>
                  <a:gd name="connsiteY5" fmla="*/ 691157 h 691157"/>
                  <a:gd name="connsiteX6" fmla="*/ 607182 w 1051316"/>
                  <a:gd name="connsiteY6" fmla="*/ 690563 h 691157"/>
                  <a:gd name="connsiteX7" fmla="*/ 91678 w 1051316"/>
                  <a:gd name="connsiteY7" fmla="*/ 690563 h 691157"/>
                  <a:gd name="connsiteX8" fmla="*/ 0 w 1051316"/>
                  <a:gd name="connsiteY8" fmla="*/ 598885 h 691157"/>
                  <a:gd name="connsiteX9" fmla="*/ 91678 w 1051316"/>
                  <a:gd name="connsiteY9" fmla="*/ 507207 h 691157"/>
                  <a:gd name="connsiteX10" fmla="*/ 613453 w 1051316"/>
                  <a:gd name="connsiteY10" fmla="*/ 507207 h 691157"/>
                  <a:gd name="connsiteX11" fmla="*/ 675081 w 1051316"/>
                  <a:gd name="connsiteY11" fmla="*/ 500374 h 691157"/>
                  <a:gd name="connsiteX12" fmla="*/ 828306 w 1051316"/>
                  <a:gd name="connsiteY12" fmla="*/ 390474 h 691157"/>
                  <a:gd name="connsiteX13" fmla="*/ 841693 w 1051316"/>
                  <a:gd name="connsiteY13" fmla="*/ 143620 h 691157"/>
                  <a:gd name="connsiteX14" fmla="*/ 957849 w 1051316"/>
                  <a:gd name="connsiteY14" fmla="*/ 91440 h 691157"/>
                  <a:gd name="connsiteX0" fmla="*/ 866409 w 1051316"/>
                  <a:gd name="connsiteY0" fmla="*/ 0 h 691157"/>
                  <a:gd name="connsiteX1" fmla="*/ 1006465 w 1051316"/>
                  <a:gd name="connsiteY1" fmla="*/ 62496 h 691157"/>
                  <a:gd name="connsiteX2" fmla="*/ 983338 w 1051316"/>
                  <a:gd name="connsiteY2" fmla="*/ 488943 h 691157"/>
                  <a:gd name="connsiteX3" fmla="*/ 718636 w 1051316"/>
                  <a:gd name="connsiteY3" fmla="*/ 678800 h 691157"/>
                  <a:gd name="connsiteX4" fmla="*/ 666770 w 1051316"/>
                  <a:gd name="connsiteY4" fmla="*/ 684550 h 691157"/>
                  <a:gd name="connsiteX5" fmla="*/ 607171 w 1051316"/>
                  <a:gd name="connsiteY5" fmla="*/ 691157 h 691157"/>
                  <a:gd name="connsiteX6" fmla="*/ 607182 w 1051316"/>
                  <a:gd name="connsiteY6" fmla="*/ 690563 h 691157"/>
                  <a:gd name="connsiteX7" fmla="*/ 91678 w 1051316"/>
                  <a:gd name="connsiteY7" fmla="*/ 690563 h 691157"/>
                  <a:gd name="connsiteX8" fmla="*/ 0 w 1051316"/>
                  <a:gd name="connsiteY8" fmla="*/ 598885 h 691157"/>
                  <a:gd name="connsiteX9" fmla="*/ 91678 w 1051316"/>
                  <a:gd name="connsiteY9" fmla="*/ 507207 h 691157"/>
                  <a:gd name="connsiteX10" fmla="*/ 613453 w 1051316"/>
                  <a:gd name="connsiteY10" fmla="*/ 507207 h 691157"/>
                  <a:gd name="connsiteX11" fmla="*/ 675081 w 1051316"/>
                  <a:gd name="connsiteY11" fmla="*/ 500374 h 691157"/>
                  <a:gd name="connsiteX12" fmla="*/ 828306 w 1051316"/>
                  <a:gd name="connsiteY12" fmla="*/ 390474 h 691157"/>
                  <a:gd name="connsiteX13" fmla="*/ 841693 w 1051316"/>
                  <a:gd name="connsiteY13" fmla="*/ 143620 h 691157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41693 w 1051316"/>
                  <a:gd name="connsiteY12" fmla="*/ 81124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44679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83401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91804 w 1051316"/>
                  <a:gd name="connsiteY12" fmla="*/ 83401 h 628661"/>
                  <a:gd name="connsiteX0" fmla="*/ 1006465 w 1051316"/>
                  <a:gd name="connsiteY0" fmla="*/ 0 h 628661"/>
                  <a:gd name="connsiteX1" fmla="*/ 983338 w 1051316"/>
                  <a:gd name="connsiteY1" fmla="*/ 426447 h 628661"/>
                  <a:gd name="connsiteX2" fmla="*/ 718636 w 1051316"/>
                  <a:gd name="connsiteY2" fmla="*/ 616304 h 628661"/>
                  <a:gd name="connsiteX3" fmla="*/ 666770 w 1051316"/>
                  <a:gd name="connsiteY3" fmla="*/ 622054 h 628661"/>
                  <a:gd name="connsiteX4" fmla="*/ 607171 w 1051316"/>
                  <a:gd name="connsiteY4" fmla="*/ 628661 h 628661"/>
                  <a:gd name="connsiteX5" fmla="*/ 607182 w 1051316"/>
                  <a:gd name="connsiteY5" fmla="*/ 628067 h 628661"/>
                  <a:gd name="connsiteX6" fmla="*/ 91678 w 1051316"/>
                  <a:gd name="connsiteY6" fmla="*/ 628067 h 628661"/>
                  <a:gd name="connsiteX7" fmla="*/ 0 w 1051316"/>
                  <a:gd name="connsiteY7" fmla="*/ 536389 h 628661"/>
                  <a:gd name="connsiteX8" fmla="*/ 91678 w 1051316"/>
                  <a:gd name="connsiteY8" fmla="*/ 444711 h 628661"/>
                  <a:gd name="connsiteX9" fmla="*/ 613453 w 1051316"/>
                  <a:gd name="connsiteY9" fmla="*/ 444711 h 628661"/>
                  <a:gd name="connsiteX10" fmla="*/ 675081 w 1051316"/>
                  <a:gd name="connsiteY10" fmla="*/ 437878 h 628661"/>
                  <a:gd name="connsiteX11" fmla="*/ 828306 w 1051316"/>
                  <a:gd name="connsiteY11" fmla="*/ 327978 h 628661"/>
                  <a:gd name="connsiteX12" fmla="*/ 889527 w 1051316"/>
                  <a:gd name="connsiteY12" fmla="*/ 97068 h 628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1316" h="628661">
                    <a:moveTo>
                      <a:pt x="1006465" y="0"/>
                    </a:moveTo>
                    <a:cubicBezTo>
                      <a:pt x="1073649" y="136456"/>
                      <a:pt x="1064885" y="298057"/>
                      <a:pt x="983338" y="426447"/>
                    </a:cubicBezTo>
                    <a:cubicBezTo>
                      <a:pt x="922178" y="522740"/>
                      <a:pt x="826705" y="589917"/>
                      <a:pt x="718636" y="616304"/>
                    </a:cubicBezTo>
                    <a:lnTo>
                      <a:pt x="666770" y="622054"/>
                    </a:lnTo>
                    <a:lnTo>
                      <a:pt x="607171" y="628661"/>
                    </a:lnTo>
                    <a:cubicBezTo>
                      <a:pt x="607175" y="628463"/>
                      <a:pt x="607178" y="628265"/>
                      <a:pt x="607182" y="628067"/>
                    </a:cubicBezTo>
                    <a:lnTo>
                      <a:pt x="91678" y="628067"/>
                    </a:lnTo>
                    <a:cubicBezTo>
                      <a:pt x="41046" y="628067"/>
                      <a:pt x="0" y="587021"/>
                      <a:pt x="0" y="536389"/>
                    </a:cubicBezTo>
                    <a:cubicBezTo>
                      <a:pt x="0" y="485757"/>
                      <a:pt x="41046" y="444711"/>
                      <a:pt x="91678" y="444711"/>
                    </a:cubicBezTo>
                    <a:lnTo>
                      <a:pt x="613453" y="444711"/>
                    </a:lnTo>
                    <a:lnTo>
                      <a:pt x="675081" y="437878"/>
                    </a:lnTo>
                    <a:cubicBezTo>
                      <a:pt x="737638" y="422604"/>
                      <a:pt x="792565" y="384780"/>
                      <a:pt x="828306" y="327978"/>
                    </a:cubicBezTo>
                    <a:cubicBezTo>
                      <a:pt x="864047" y="271176"/>
                      <a:pt x="887417" y="151001"/>
                      <a:pt x="889527" y="97068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4A7A8547-6949-4B74-9DC1-20828BBA1956}"/>
                </a:ext>
              </a:extLst>
            </p:cNvPr>
            <p:cNvGrpSpPr/>
            <p:nvPr/>
          </p:nvGrpSpPr>
          <p:grpSpPr>
            <a:xfrm rot="19857680">
              <a:off x="712482" y="1459828"/>
              <a:ext cx="730412" cy="730412"/>
              <a:chOff x="1928525" y="916094"/>
              <a:chExt cx="730412" cy="730412"/>
            </a:xfrm>
          </p:grpSpPr>
          <p:sp>
            <p:nvSpPr>
              <p:cNvPr id="128" name="涙形 127">
                <a:extLst>
                  <a:ext uri="{FF2B5EF4-FFF2-40B4-BE49-F238E27FC236}">
                    <a16:creationId xmlns:a16="http://schemas.microsoft.com/office/drawing/2014/main" id="{5382A38E-79DE-4A7D-8022-2CE6F2C9E17A}"/>
                  </a:ext>
                </a:extLst>
              </p:cNvPr>
              <p:cNvSpPr/>
              <p:nvPr/>
            </p:nvSpPr>
            <p:spPr>
              <a:xfrm rot="5400000">
                <a:off x="1928525" y="916094"/>
                <a:ext cx="730412" cy="730412"/>
              </a:xfrm>
              <a:prstGeom prst="teardrop">
                <a:avLst>
                  <a:gd name="adj" fmla="val 125155"/>
                </a:avLst>
              </a:prstGeom>
              <a:solidFill>
                <a:srgbClr val="00B0F0">
                  <a:alpha val="50000"/>
                </a:srgb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B137BE90-3419-4DE5-8BA9-1D83222D083D}"/>
                  </a:ext>
                </a:extLst>
              </p:cNvPr>
              <p:cNvSpPr/>
              <p:nvPr/>
            </p:nvSpPr>
            <p:spPr>
              <a:xfrm>
                <a:off x="2293731" y="1004966"/>
                <a:ext cx="115665" cy="1156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8296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1204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pptxh85_眠るネコのイラスト</dc:title>
  <dc:subject>pptxh85_眠るネコのイラスト</dc:subject>
  <dc:creator>でじけろお</dc:creator>
  <cp:revision>1</cp:revision>
  <dcterms:created xsi:type="dcterms:W3CDTF">2018-05-20T00:31:01Z</dcterms:created>
  <dcterms:modified xsi:type="dcterms:W3CDTF">2021-07-12T06:21:23Z</dcterms:modified>
  <cp:version>1</cp:version>
</cp:coreProperties>
</file>